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177" r:id="rId1"/>
  </p:sldMasterIdLst>
  <p:notesMasterIdLst>
    <p:notesMasterId r:id="rId13"/>
  </p:notesMasterIdLst>
  <p:handoutMasterIdLst>
    <p:handoutMasterId r:id="rId14"/>
  </p:handoutMasterIdLst>
  <p:sldIdLst>
    <p:sldId id="256" r:id="rId2"/>
    <p:sldId id="664" r:id="rId3"/>
    <p:sldId id="665" r:id="rId4"/>
    <p:sldId id="674" r:id="rId5"/>
    <p:sldId id="675" r:id="rId6"/>
    <p:sldId id="666" r:id="rId7"/>
    <p:sldId id="670" r:id="rId8"/>
    <p:sldId id="673" r:id="rId9"/>
    <p:sldId id="659" r:id="rId10"/>
    <p:sldId id="622" r:id="rId11"/>
    <p:sldId id="672" r:id="rId12"/>
  </p:sldIdLst>
  <p:sldSz cx="9144000" cy="6858000" type="screen4x3"/>
  <p:notesSz cx="6797675" cy="9928225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昌皜 姚" initials="昌皜" lastIdx="1" clrIdx="0">
    <p:extLst>
      <p:ext uri="{19B8F6BF-5375-455C-9EA6-DF929625EA0E}">
        <p15:presenceInfo xmlns:p15="http://schemas.microsoft.com/office/powerpoint/2012/main" userId="716a9fb3490f570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1F8EBB"/>
    <a:srgbClr val="F8F8F8"/>
    <a:srgbClr val="154D9F"/>
    <a:srgbClr val="008000"/>
    <a:srgbClr val="28AECF"/>
    <a:srgbClr val="249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07" autoAdjust="0"/>
    <p:restoredTop sz="90426" autoAdjust="0"/>
  </p:normalViewPr>
  <p:slideViewPr>
    <p:cSldViewPr snapToGrid="0" showGuides="1">
      <p:cViewPr varScale="1">
        <p:scale>
          <a:sx n="59" d="100"/>
          <a:sy n="59" d="100"/>
        </p:scale>
        <p:origin x="1410" y="24"/>
      </p:cViewPr>
      <p:guideLst>
        <p:guide orient="horz" pos="2115"/>
        <p:guide pos="2881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47" d="100"/>
          <a:sy n="47" d="100"/>
        </p:scale>
        <p:origin x="2792" y="6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D424C761-3D04-44A5-B18F-DD5BF02629FF}" type="datetimeFigureOut">
              <a:rPr lang="zh-TW" altLang="en-US"/>
              <a:pPr>
                <a:defRPr/>
              </a:pPr>
              <a:t>2018/10/6</a:t>
            </a:fld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AC0045CC-BCB6-47C4-9C04-3E0C6F3104C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91520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80BC22A9-0249-47D1-B80D-6FE00BB5BFE4}" type="datetimeFigureOut">
              <a:rPr lang="zh-TW" altLang="en-US"/>
              <a:pPr>
                <a:defRPr/>
              </a:pPr>
              <a:t>2018/10/6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30" tIns="44115" rIns="88230" bIns="44115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464" y="4715407"/>
            <a:ext cx="5438748" cy="446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/>
              <a:t>Click to edit Master text styles</a:t>
            </a:r>
          </a:p>
          <a:p>
            <a:pPr lvl="0"/>
            <a:r>
              <a:rPr lang="en-US" altLang="zh-TW" noProof="0"/>
              <a:t>Second level</a:t>
            </a:r>
          </a:p>
          <a:p>
            <a:pPr lvl="0"/>
            <a:r>
              <a:rPr lang="en-US" altLang="zh-TW" noProof="0"/>
              <a:t>Third level</a:t>
            </a:r>
          </a:p>
          <a:p>
            <a:pPr lvl="0"/>
            <a:r>
              <a:rPr lang="en-US" altLang="zh-TW" noProof="0"/>
              <a:t>Fourth level</a:t>
            </a:r>
          </a:p>
          <a:p>
            <a:pPr lvl="0"/>
            <a:r>
              <a:rPr lang="en-US" altLang="zh-TW" noProof="0"/>
              <a:t>Fifth level</a:t>
            </a:r>
            <a:endParaRPr lang="zh-TW" alt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982509DB-6945-4DF6-87A6-EF194D52438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7962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9266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10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510556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z="2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82702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46525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z="2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7570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z="2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47111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z="2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099934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z="2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832649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z="2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37320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sz="2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880735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z="2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1420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48C3B264-A979-4D7A-AA51-2737199811A6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>
              <a:solidFill>
                <a:srgbClr val="89898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3"/>
          </p:nvPr>
        </p:nvSpPr>
        <p:spPr>
          <a:xfrm>
            <a:off x="457200" y="1701800"/>
            <a:ext cx="8229600" cy="4708525"/>
          </a:xfr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87FD-DC78-4E40-985C-A65395BA1DC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8641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773841D-8D5E-47E6-9EF1-866E9019DB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423D4-7A27-4E3C-A5D5-3A0114509D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2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D5F4460-6B17-4670-B271-CE1C0AFE57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43FF-E1B0-4D0B-9AB1-253CD242FC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697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3133725" y="5895975"/>
            <a:ext cx="2867025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080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376E82F3-45B2-4D09-83C3-E85B83CD2857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>
              <a:solidFill>
                <a:srgbClr val="898989"/>
              </a:solidFill>
            </a:endParaRPr>
          </a:p>
        </p:txBody>
      </p:sp>
      <p:sp>
        <p:nvSpPr>
          <p:cNvPr id="3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299D6-372A-406A-B5D2-33E5D23B47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02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3DE313F-F22A-43C4-B5CA-B3EED09E8D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29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6492875"/>
            <a:ext cx="903288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86" r:id="rId1"/>
    <p:sldLayoutId id="2147485787" r:id="rId2"/>
    <p:sldLayoutId id="2147485788" r:id="rId3"/>
    <p:sldLayoutId id="2147485789" r:id="rId4"/>
    <p:sldLayoutId id="2147485790" r:id="rId5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154DA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85800" y="1526743"/>
            <a:ext cx="7772400" cy="1470025"/>
          </a:xfrm>
        </p:spPr>
        <p:txBody>
          <a:bodyPr/>
          <a:lstStyle/>
          <a:p>
            <a:r>
              <a:rPr lang="en-US" altLang="zh-TW" b="1" dirty="0">
                <a:ea typeface="新細明體" panose="02020500000000000000" pitchFamily="18" charset="-120"/>
              </a:rPr>
              <a:t>JVET-L0630:</a:t>
            </a:r>
            <a:r>
              <a:rPr lang="en-US" altLang="zh-TW" dirty="0">
                <a:ea typeface="新細明體" panose="02020500000000000000" pitchFamily="18" charset="-120"/>
              </a:rPr>
              <a:t/>
            </a:r>
            <a:br>
              <a:rPr lang="en-US" altLang="zh-TW" dirty="0">
                <a:ea typeface="新細明體" panose="02020500000000000000" pitchFamily="18" charset="-120"/>
              </a:rPr>
            </a:br>
            <a:r>
              <a:rPr lang="en-US" altLang="zh-TW" b="1" dirty="0"/>
              <a:t>CE3-related: Simplification of MDMS derivation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371600" y="3787346"/>
            <a:ext cx="6400800" cy="1406091"/>
          </a:xfrm>
        </p:spPr>
        <p:txBody>
          <a:bodyPr/>
          <a:lstStyle/>
          <a:p>
            <a:r>
              <a:rPr lang="en-US" altLang="zh-TW" b="1" u="sng" dirty="0">
                <a:solidFill>
                  <a:srgbClr val="28AECF"/>
                </a:solidFill>
                <a:ea typeface="新細明體" panose="02020500000000000000" pitchFamily="18" charset="-120"/>
              </a:rPr>
              <a:t>Chang-Hao </a:t>
            </a:r>
            <a:r>
              <a:rPr lang="en-US" altLang="zh-TW" b="1" u="sng" dirty="0" err="1">
                <a:solidFill>
                  <a:srgbClr val="28AECF"/>
                </a:solidFill>
                <a:ea typeface="新細明體" panose="02020500000000000000" pitchFamily="18" charset="-120"/>
              </a:rPr>
              <a:t>Yau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, Po-Han Lin, </a:t>
            </a:r>
            <a:b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</a:b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Ching-</a:t>
            </a:r>
            <a:r>
              <a:rPr lang="en-US" altLang="zh-TW" b="1" dirty="0" err="1">
                <a:solidFill>
                  <a:srgbClr val="28AECF"/>
                </a:solidFill>
                <a:ea typeface="新細明體" panose="02020500000000000000" pitchFamily="18" charset="-120"/>
              </a:rPr>
              <a:t>Chieh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 Lin, Bing-Jung </a:t>
            </a:r>
            <a:r>
              <a:rPr lang="en-US" altLang="zh-TW" b="1" dirty="0" err="1">
                <a:solidFill>
                  <a:srgbClr val="28AECF"/>
                </a:solidFill>
                <a:ea typeface="新細明體" panose="02020500000000000000" pitchFamily="18" charset="-120"/>
              </a:rPr>
              <a:t>Fuhand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 Chun-Lung Lin</a:t>
            </a:r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0"/>
          </p:nvPr>
        </p:nvSpPr>
        <p:spPr>
          <a:xfrm>
            <a:off x="2860490" y="5707790"/>
            <a:ext cx="3460750" cy="552450"/>
          </a:xfrm>
        </p:spPr>
        <p:txBody>
          <a:bodyPr/>
          <a:lstStyle/>
          <a:p>
            <a:pPr algn="ctr"/>
            <a:r>
              <a:rPr lang="en-US" altLang="zh-TW" dirty="0"/>
              <a:t>Macao</a:t>
            </a:r>
            <a:r>
              <a:rPr lang="en-US" altLang="zh-TW" dirty="0">
                <a:ea typeface="新細明體" panose="02020500000000000000" pitchFamily="18" charset="-120"/>
              </a:rPr>
              <a:t>, CN</a:t>
            </a:r>
          </a:p>
          <a:p>
            <a:pPr algn="ctr"/>
            <a:r>
              <a:rPr lang="en-US" altLang="zh-TW" dirty="0"/>
              <a:t>Oct</a:t>
            </a:r>
            <a:r>
              <a:rPr lang="en-US" altLang="zh-TW" dirty="0">
                <a:ea typeface="新細明體" panose="02020500000000000000" pitchFamily="18" charset="-120"/>
              </a:rPr>
              <a:t> 2018</a:t>
            </a:r>
            <a:endParaRPr lang="zh-TW" altLang="en-US" dirty="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57937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05928"/>
            <a:ext cx="8229600" cy="840259"/>
          </a:xfrm>
        </p:spPr>
        <p:txBody>
          <a:bodyPr/>
          <a:lstStyle/>
          <a:p>
            <a:r>
              <a:rPr lang="en-US" altLang="zh-TW" sz="4500" dirty="0"/>
              <a:t>Thank you!</a:t>
            </a:r>
            <a:endParaRPr lang="zh-TW" altLang="en-US" sz="45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69074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Analysis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71AC6D9D-0E80-4C1B-BFB0-C8A676C918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809" y="3033518"/>
            <a:ext cx="8806381" cy="184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165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zh-TW" sz="2800" dirty="0"/>
              <a:t>Introduction </a:t>
            </a:r>
          </a:p>
          <a:p>
            <a:r>
              <a:rPr lang="en-US" altLang="zh-TW" sz="2800" dirty="0"/>
              <a:t>Observations</a:t>
            </a:r>
          </a:p>
          <a:p>
            <a:r>
              <a:rPr lang="en-US" altLang="zh-TW" sz="2800" dirty="0"/>
              <a:t>Proposed method</a:t>
            </a:r>
          </a:p>
          <a:p>
            <a:r>
              <a:rPr lang="en-US" altLang="zh-TW" sz="2800" dirty="0"/>
              <a:t>Results</a:t>
            </a:r>
          </a:p>
          <a:p>
            <a:r>
              <a:rPr lang="en-US" altLang="zh-TW" sz="2800" dirty="0"/>
              <a:t>Conclusions</a:t>
            </a:r>
            <a:endParaRPr lang="en-US" altLang="zh-TW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294967295"/>
          </p:nvPr>
        </p:nvSpPr>
        <p:spPr>
          <a:xfrm>
            <a:off x="8597900" y="6492875"/>
            <a:ext cx="546100" cy="365125"/>
          </a:xfrm>
        </p:spPr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1213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/>
              <a:t>There are 5 candidates in MDMS.</a:t>
            </a:r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E9269D4F-5EB4-48E0-8A93-FC3DA2D87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311" y="2850968"/>
            <a:ext cx="8103310" cy="335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510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/>
              <a:t>The number of checks is high in MDMS.</a:t>
            </a:r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/>
              <a:t>Observations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F3FAE554-D027-4E5F-84C3-030139DFEC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49" y="3155360"/>
            <a:ext cx="8832901" cy="1395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591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587062"/>
            <a:ext cx="8229600" cy="4620307"/>
          </a:xfrm>
        </p:spPr>
        <p:txBody>
          <a:bodyPr/>
          <a:lstStyle/>
          <a:p>
            <a:r>
              <a:rPr lang="en-US" altLang="zh-TW" sz="2800" dirty="0"/>
              <a:t>The +1/-1 derivation stage increases the complexity of MDMS.</a:t>
            </a:r>
          </a:p>
          <a:p>
            <a:endParaRPr lang="en-US" altLang="zh-TW" sz="2800" dirty="0"/>
          </a:p>
          <a:p>
            <a:pPr lvl="1"/>
            <a:r>
              <a:rPr lang="en-US" altLang="zh-TW" sz="2400" dirty="0"/>
              <a:t>30.77% comparison operator</a:t>
            </a:r>
          </a:p>
          <a:p>
            <a:pPr lvl="1"/>
            <a:r>
              <a:rPr lang="en-US" altLang="zh-TW" sz="2400" dirty="0"/>
              <a:t>28.57% logical operator</a:t>
            </a:r>
          </a:p>
          <a:p>
            <a:pPr lvl="1"/>
            <a:r>
              <a:rPr lang="en-US" altLang="zh-TW" sz="2400" dirty="0"/>
              <a:t>18.75% assignment operator</a:t>
            </a:r>
          </a:p>
          <a:p>
            <a:endParaRPr lang="en-US" altLang="zh-TW" sz="2800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/>
              <a:t>Observations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ACC1FBE1-1082-4562-B871-B4DE4F3BC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1207" y="2512914"/>
            <a:ext cx="3694117" cy="383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77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213338"/>
            <a:ext cx="8229600" cy="4994031"/>
          </a:xfrm>
        </p:spPr>
        <p:txBody>
          <a:bodyPr/>
          <a:lstStyle/>
          <a:p>
            <a:r>
              <a:rPr lang="en-CA" altLang="zh-TW" sz="2800" dirty="0"/>
              <a:t>To remove the +1/-1 derivation from the MDMS deriving process.</a:t>
            </a:r>
            <a:endParaRPr lang="en-US" altLang="zh-TW" sz="2800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/>
              <a:t>Simplification of MDMS 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A82F109D-9A7E-45D9-8ECA-E4A4F30159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447" y="2538739"/>
            <a:ext cx="8576636" cy="335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75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Results(over VTM)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r>
              <a:rPr lang="en-US" altLang="zh-TW" sz="2800" dirty="0"/>
              <a:t>0.21% </a:t>
            </a:r>
            <a:r>
              <a:rPr lang="en-US" altLang="zh-TW" sz="2800" dirty="0" err="1"/>
              <a:t>luma</a:t>
            </a:r>
            <a:r>
              <a:rPr lang="en-US" altLang="zh-TW" sz="2800" dirty="0"/>
              <a:t> gain</a:t>
            </a:r>
          </a:p>
          <a:p>
            <a:r>
              <a:rPr lang="en-US" altLang="zh-TW" sz="2800" dirty="0"/>
              <a:t>0.98% and 0.92% chroma gain</a:t>
            </a:r>
            <a:endParaRPr lang="zh-TW" altLang="en-US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56A3C6A3-7A9C-4728-82BB-E236741D05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533" r="10826" b="9744"/>
          <a:stretch/>
        </p:blipFill>
        <p:spPr>
          <a:xfrm>
            <a:off x="1403406" y="2893793"/>
            <a:ext cx="6337187" cy="368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740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Results(over CE3-4.2.1)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r>
              <a:rPr lang="en-US" altLang="zh-TW" sz="2800" dirty="0"/>
              <a:t>0.01% </a:t>
            </a:r>
            <a:r>
              <a:rPr lang="en-US" altLang="zh-TW" sz="2800" dirty="0" err="1"/>
              <a:t>luma</a:t>
            </a:r>
            <a:r>
              <a:rPr lang="en-US" altLang="zh-TW" sz="2800" dirty="0"/>
              <a:t> gain</a:t>
            </a:r>
          </a:p>
          <a:p>
            <a:r>
              <a:rPr lang="en-US" altLang="zh-TW" sz="2800" dirty="0"/>
              <a:t>0.11% and 0.16% chroma loss</a:t>
            </a:r>
            <a:endParaRPr lang="zh-TW" altLang="en-US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0BC3586-4140-4B68-8F63-98592216D7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264" t="-1956" r="13044" b="8013"/>
          <a:stretch/>
        </p:blipFill>
        <p:spPr>
          <a:xfrm>
            <a:off x="1393775" y="2684500"/>
            <a:ext cx="6110868" cy="3898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597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Conclusions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417638"/>
            <a:ext cx="8229600" cy="4992687"/>
          </a:xfrm>
        </p:spPr>
        <p:txBody>
          <a:bodyPr/>
          <a:lstStyle/>
          <a:p>
            <a:r>
              <a:rPr lang="en-US" altLang="zh-TW" sz="2800" dirty="0"/>
              <a:t>To remove the +1/-1 derivation from the MDMS deriving process.</a:t>
            </a:r>
          </a:p>
          <a:p>
            <a:endParaRPr lang="en-CA" altLang="zh-TW" sz="2800" dirty="0"/>
          </a:p>
          <a:p>
            <a:r>
              <a:rPr lang="en-CA" altLang="zh-TW" sz="2800" dirty="0"/>
              <a:t>compared to the CE3 test 2.4.1</a:t>
            </a:r>
            <a:endParaRPr lang="en-US" altLang="zh-TW" sz="2800" dirty="0"/>
          </a:p>
          <a:p>
            <a:pPr lvl="1"/>
            <a:r>
              <a:rPr lang="en-US" altLang="zh-TW" sz="2400" dirty="0"/>
              <a:t>0.01% </a:t>
            </a:r>
            <a:r>
              <a:rPr lang="en-US" altLang="zh-TW" sz="2400" dirty="0" err="1"/>
              <a:t>luma</a:t>
            </a:r>
            <a:r>
              <a:rPr lang="en-US" altLang="zh-TW" sz="2400" dirty="0"/>
              <a:t> gain</a:t>
            </a:r>
            <a:endParaRPr lang="en-US" altLang="zh-TW" sz="2400" dirty="0">
              <a:highlight>
                <a:srgbClr val="FFFF00"/>
              </a:highlight>
            </a:endParaRPr>
          </a:p>
          <a:p>
            <a:pPr lvl="1"/>
            <a:r>
              <a:rPr lang="en-US" altLang="zh-TW" sz="2400" dirty="0"/>
              <a:t>0.11% and 0.16% chroma loss</a:t>
            </a:r>
          </a:p>
          <a:p>
            <a:endParaRPr lang="en-US" altLang="zh-TW" sz="2800" dirty="0"/>
          </a:p>
          <a:p>
            <a:r>
              <a:rPr lang="en-US" altLang="zh-TW" sz="2800" dirty="0"/>
              <a:t>Complexity reduction</a:t>
            </a:r>
          </a:p>
          <a:p>
            <a:pPr lvl="1"/>
            <a:r>
              <a:rPr lang="en-US" altLang="zh-TW" sz="2400" dirty="0"/>
              <a:t>30.77% comparison operator saving</a:t>
            </a:r>
          </a:p>
          <a:p>
            <a:pPr lvl="1"/>
            <a:r>
              <a:rPr lang="en-US" altLang="zh-TW" sz="2400" dirty="0"/>
              <a:t>28.57% logical operator saving</a:t>
            </a:r>
          </a:p>
          <a:p>
            <a:pPr lvl="1"/>
            <a:r>
              <a:rPr lang="en-US" altLang="zh-TW" sz="2400" dirty="0"/>
              <a:t>18.75% assignment operator saving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1849288"/>
      </p:ext>
    </p:extLst>
  </p:cSld>
  <p:clrMapOvr>
    <a:masterClrMapping/>
  </p:clrMapOvr>
</p:sld>
</file>

<file path=ppt/theme/theme1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61805</TotalTime>
  <Pages>0</Pages>
  <Words>183</Words>
  <Characters>0</Characters>
  <Application>Microsoft Office PowerPoint</Application>
  <DocSecurity>0</DocSecurity>
  <PresentationFormat>如螢幕大小 (4:3)</PresentationFormat>
  <Lines>0</Lines>
  <Paragraphs>62</Paragraphs>
  <Slides>11</Slides>
  <Notes>11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6" baseType="lpstr">
      <vt:lpstr>新細明體</vt:lpstr>
      <vt:lpstr>Arial</vt:lpstr>
      <vt:lpstr>Calibri</vt:lpstr>
      <vt:lpstr>Times New Roman</vt:lpstr>
      <vt:lpstr>11_Custom Design</vt:lpstr>
      <vt:lpstr>JVET-L0630: CE3-related: Simplification of MDMS derivation</vt:lpstr>
      <vt:lpstr>Outline</vt:lpstr>
      <vt:lpstr>Introduction</vt:lpstr>
      <vt:lpstr>Observations</vt:lpstr>
      <vt:lpstr>Observations</vt:lpstr>
      <vt:lpstr>Simplification of MDMS </vt:lpstr>
      <vt:lpstr>Results(over VTM)</vt:lpstr>
      <vt:lpstr>Results(over CE3-4.2.1)</vt:lpstr>
      <vt:lpstr>Conclusions</vt:lpstr>
      <vt:lpstr>Thank you!</vt:lpstr>
      <vt:lpstr>Analysis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3D-HEVC</dc:title>
  <dc:creator>john</dc:creator>
  <cp:lastModifiedBy>user</cp:lastModifiedBy>
  <cp:revision>2131</cp:revision>
  <cp:lastPrinted>2015-06-05T01:53:20Z</cp:lastPrinted>
  <dcterms:created xsi:type="dcterms:W3CDTF">2009-04-27T03:22:15Z</dcterms:created>
  <dcterms:modified xsi:type="dcterms:W3CDTF">2018-10-06T09:42:03Z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1033-8.1.0.3385</vt:lpwstr>
  </property>
</Properties>
</file>