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61" r:id="rId3"/>
    <p:sldId id="268" r:id="rId4"/>
    <p:sldId id="270" r:id="rId5"/>
    <p:sldId id="271" r:id="rId6"/>
    <p:sldId id="264" r:id="rId7"/>
    <p:sldId id="26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343" autoAdjust="0"/>
  </p:normalViewPr>
  <p:slideViewPr>
    <p:cSldViewPr>
      <p:cViewPr>
        <p:scale>
          <a:sx n="75" d="100"/>
          <a:sy n="75" d="100"/>
        </p:scale>
        <p:origin x="-138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348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9/27/2018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CA" sz="3200" dirty="0" smtClean="0">
                <a:effectLst/>
              </a:rPr>
              <a:t>JVET-L0309:  CE4-related</a:t>
            </a:r>
            <a:r>
              <a:rPr lang="en-CA" sz="3200" dirty="0">
                <a:effectLst/>
              </a:rPr>
              <a:t>: Simplification to History Based Motion Vector Prediction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/>
              <a:t>J. Zhao. S. </a:t>
            </a:r>
            <a:r>
              <a:rPr lang="en-US" sz="2800" dirty="0" err="1" smtClean="0"/>
              <a:t>Paluri</a:t>
            </a:r>
            <a:r>
              <a:rPr lang="en-US" sz="2800" dirty="0"/>
              <a:t>, S. Kim </a:t>
            </a:r>
            <a:endParaRPr lang="en-US" sz="2800" dirty="0" smtClean="0"/>
          </a:p>
          <a:p>
            <a:r>
              <a:rPr lang="en-US" sz="2800" dirty="0" smtClean="0"/>
              <a:t>LG </a:t>
            </a:r>
            <a:r>
              <a:rPr lang="en-US" sz="2800" dirty="0" smtClean="0"/>
              <a:t>ELECTRONICS</a:t>
            </a:r>
            <a:endParaRPr lang="en-US" sz="28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is based on CE4.4.7 in JVET-L0266 “CE4: History Based Motion Vector Prediction (Test 4.4.7)”. It aims at reducing the number of pruning checks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HMVP when inserting HMVP into merge list. 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29768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methods:</a:t>
            </a:r>
          </a:p>
          <a:p>
            <a:pPr marL="685800" lvl="1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existing merge candidates to check,  </a:t>
            </a:r>
          </a:p>
          <a:p>
            <a:pPr marL="685800" lvl="1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Limit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history candidates to check</a:t>
            </a:r>
          </a:p>
          <a:p>
            <a:pPr marL="109728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current CE4.4.7 software, when inserting HMVP into merge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list, the proposed methods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reduced the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worst case number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pruning checks to half from 24 to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in the case of merge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 size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and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HMVP table size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There is small or no loss of performance.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532" y="5943600"/>
            <a:ext cx="1380067" cy="6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1447800"/>
            <a:ext cx="8229600" cy="3357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HMVP candidate is inserted into the merge list, it is compared to existing merge candidate for pruning.</a:t>
            </a: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CE4.4.7 software, 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condition is present to reduce the worst case number of pruning checks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hangingPunct="0"/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numSpatTMVP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&gt;= 5)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num_allowedCand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::min(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num_allowedCand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8 -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numSpatTMVP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lvl="2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numSpatTMVP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number of existing merge candidates except ATMVP, and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num_allowedCand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number of history MV to check.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merge list size 6, HMVP table size 6, the number of pruning checks needed are:</a:t>
            </a:r>
          </a:p>
          <a:p>
            <a:pPr lvl="1"/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045308"/>
              </p:ext>
            </p:extLst>
          </p:nvPr>
        </p:nvGraphicFramePr>
        <p:xfrm>
          <a:off x="1524000" y="4356100"/>
          <a:ext cx="6450417" cy="219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Document" r:id="rId4" imgW="6106116" imgH="2080288" progId="Word.Document.12">
                  <p:embed/>
                </p:oleObj>
              </mc:Choice>
              <mc:Fallback>
                <p:oleObj name="Document" r:id="rId4" imgW="6106116" imgH="20802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0" y="4356100"/>
                        <a:ext cx="6450417" cy="219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934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338072"/>
          </a:xfrm>
        </p:spPr>
        <p:txBody>
          <a:bodyPr>
            <a:normAutofit/>
          </a:bodyPr>
          <a:lstStyle/>
          <a:p>
            <a:r>
              <a:rPr lang="en-US" sz="2200" dirty="0" smtClean="0"/>
              <a:t>Method 1: </a:t>
            </a:r>
            <a:r>
              <a:rPr lang="en-US" sz="2200" dirty="0"/>
              <a:t>Limit </a:t>
            </a:r>
            <a:r>
              <a:rPr lang="en-US" sz="2200" dirty="0"/>
              <a:t>the number of existing merge candidates to </a:t>
            </a:r>
            <a:r>
              <a:rPr lang="en-US" sz="2200" dirty="0"/>
              <a:t>check to </a:t>
            </a:r>
            <a:r>
              <a:rPr lang="en-US" sz="2200" dirty="0" smtClean="0"/>
              <a:t>2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29768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reduces  the worst case number of  checks to 12</a:t>
            </a:r>
          </a:p>
          <a:p>
            <a:pPr marL="685800" lvl="1"/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1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280972"/>
              </p:ext>
            </p:extLst>
          </p:nvPr>
        </p:nvGraphicFramePr>
        <p:xfrm>
          <a:off x="1143000" y="3047999"/>
          <a:ext cx="6477000" cy="2666998"/>
        </p:xfrm>
        <a:graphic>
          <a:graphicData uri="http://schemas.openxmlformats.org/drawingml/2006/table">
            <a:tbl>
              <a:tblPr firstRow="1" firstCol="1" bandRow="1"/>
              <a:tblGrid>
                <a:gridCol w="1480456"/>
                <a:gridCol w="1758044"/>
                <a:gridCol w="1758044"/>
                <a:gridCol w="1480456"/>
              </a:tblGrid>
              <a:tr h="86497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# of existing candidates 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/>
                          <a:ea typeface="SimSun"/>
                        </a:rPr>
                        <a:t># of existing candidate to check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/>
                          <a:ea typeface="SimSun"/>
                        </a:rPr>
                        <a:t>Max # of history MV to check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/>
                          <a:ea typeface="SimSun"/>
                        </a:rPr>
                        <a:t>Worst case # of redundant checks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40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6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6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40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6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12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40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3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6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12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40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4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6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SimSun"/>
                        </a:rPr>
                        <a:t>12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40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5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6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SimSun"/>
                        </a:rPr>
                        <a:t>12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59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2252471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History MVs Candidates to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concept is similar to the rule in CE4.47 software but with different threshold numbers.</a:t>
            </a:r>
          </a:p>
          <a:p>
            <a:pPr marL="603504" lvl="2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(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numSpatTMVP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&gt;= 3)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num_allowedCand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::min(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num_allowedCand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7 -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numSpatTMVP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also reduces  the worst case number of  checks to 12</a:t>
            </a:r>
          </a:p>
          <a:p>
            <a:pPr marL="685800" lvl="1"/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2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249223"/>
              </p:ext>
            </p:extLst>
          </p:nvPr>
        </p:nvGraphicFramePr>
        <p:xfrm>
          <a:off x="1524000" y="3810002"/>
          <a:ext cx="5829300" cy="2072638"/>
        </p:xfrm>
        <a:graphic>
          <a:graphicData uri="http://schemas.openxmlformats.org/drawingml/2006/table">
            <a:tbl>
              <a:tblPr firstRow="1" firstCol="1" bandRow="1"/>
              <a:tblGrid>
                <a:gridCol w="1332411"/>
                <a:gridCol w="1582239"/>
                <a:gridCol w="1582239"/>
                <a:gridCol w="1332411"/>
              </a:tblGrid>
              <a:tr h="67220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# of existing candidates 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# of Existing candidate to check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/>
                          <a:ea typeface="SimSun"/>
                        </a:rPr>
                        <a:t>Max # of history MV to check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/>
                          <a:ea typeface="SimSun"/>
                        </a:rPr>
                        <a:t>Worst case # of redundant checks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8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6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6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8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6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12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8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3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3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4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12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8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4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4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3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12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8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5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5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/>
                          <a:ea typeface="SimSun"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/>
                          <a:ea typeface="SimSun"/>
                        </a:rPr>
                        <a:t>10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972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685800"/>
          </a:xfrm>
        </p:spPr>
        <p:txBody>
          <a:bodyPr>
            <a:normAutofit fontScale="77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CE4.4.7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with merge list size 6, HMVP table size 6, </a:t>
            </a:r>
            <a:r>
              <a:rPr lang="en-US" sz="2100" i="1" dirty="0" smtClean="0"/>
              <a:t>ADD_PRUNING_4TABLE_UPDATE=0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is used as 2nd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780482"/>
              </p:ext>
            </p:extLst>
          </p:nvPr>
        </p:nvGraphicFramePr>
        <p:xfrm>
          <a:off x="1143000" y="2166610"/>
          <a:ext cx="6410329" cy="1863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1599"/>
                <a:gridCol w="569279"/>
                <a:gridCol w="569939"/>
                <a:gridCol w="569939"/>
                <a:gridCol w="569939"/>
                <a:gridCol w="569939"/>
                <a:gridCol w="569939"/>
                <a:gridCol w="569939"/>
                <a:gridCol w="569939"/>
                <a:gridCol w="569939"/>
                <a:gridCol w="569939"/>
              </a:tblGrid>
              <a:tr h="20701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 2.0.1  (RA)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 VTM 2.0.1 (LD)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70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0701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-0.50%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0701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-0.66%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-0.64%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0701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-0.52%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-0.61%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-0.68%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-0.62%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0701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-0.57%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0701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0.15%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0.23%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0701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-0.51%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-0.60%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0701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0.64%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89%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231900" y="1905000"/>
            <a:ext cx="5852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Table </a:t>
            </a:r>
            <a:r>
              <a:rPr lang="en-US" sz="1400" i="1" dirty="0"/>
              <a:t>1: Result of HMVP with ADD_PRUNING_4TABLE_UPDATE=0)</a:t>
            </a:r>
            <a:endParaRPr lang="en-US" sz="1400" dirty="0"/>
          </a:p>
          <a:p>
            <a:endParaRPr lang="en-US" sz="1400" dirty="0"/>
          </a:p>
        </p:txBody>
      </p:sp>
      <p:graphicFrame>
        <p:nvGraphicFramePr>
          <p:cNvPr id="1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6744511"/>
              </p:ext>
            </p:extLst>
          </p:nvPr>
        </p:nvGraphicFramePr>
        <p:xfrm>
          <a:off x="2057400" y="4495800"/>
          <a:ext cx="6410329" cy="20918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1599"/>
                <a:gridCol w="569279"/>
                <a:gridCol w="569939"/>
                <a:gridCol w="569939"/>
                <a:gridCol w="569939"/>
                <a:gridCol w="569939"/>
                <a:gridCol w="569939"/>
                <a:gridCol w="569939"/>
                <a:gridCol w="569939"/>
                <a:gridCol w="569939"/>
                <a:gridCol w="569939"/>
              </a:tblGrid>
              <a:tr h="19725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 VTM 2.0.1 (RA)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 VTM 2.0.1 (LD)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72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19725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-0.45%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19725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-0.60%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-0.54%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19725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-0.47%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-0.55%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-0.57%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-0.82%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19725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-0.44%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19725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0.21%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19725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-0.44%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-0.51%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31656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Diff to Table 1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0.05%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0.07%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0.09%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-0.01%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0.02%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-0.01%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en-US" sz="11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19725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-0.22%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-0.24%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0.44%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88%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752600" y="4205188"/>
            <a:ext cx="6869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Table 2</a:t>
            </a:r>
            <a:r>
              <a:rPr lang="en-US" sz="1400" i="1" dirty="0"/>
              <a:t>Results of method 1: limit existing candidates to check to check to 2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288405"/>
            <a:ext cx="1176867" cy="52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9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563562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 &amp; CONCLUSIONS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830754"/>
              </p:ext>
            </p:extLst>
          </p:nvPr>
        </p:nvGraphicFramePr>
        <p:xfrm>
          <a:off x="961886" y="1600200"/>
          <a:ext cx="6886713" cy="2286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4482"/>
                <a:gridCol w="611585"/>
                <a:gridCol w="612294"/>
                <a:gridCol w="612294"/>
                <a:gridCol w="612294"/>
                <a:gridCol w="612294"/>
                <a:gridCol w="612294"/>
                <a:gridCol w="612294"/>
                <a:gridCol w="612294"/>
                <a:gridCol w="612294"/>
                <a:gridCol w="612294"/>
              </a:tblGrid>
              <a:tr h="21556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 2.0.1 (RA)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 VTM 2.0.1 (LD)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1556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-0.49%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1556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-0.48%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-0.58%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1556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-0.53%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-0.64%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-0.74%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-0.40%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1556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101%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1556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1556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-0.39%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-0.45%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-0.56%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34594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Diff to Table 1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0.00%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0.06%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0.04%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 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-0.03%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-0.04%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7030A0"/>
                          </a:solidFill>
                          <a:effectLst/>
                        </a:rPr>
                        <a:t>0.12%</a:t>
                      </a:r>
                      <a:endParaRPr lang="en-US" sz="11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  <a:tr h="21556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-0.45%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0.22%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90599" y="1140023"/>
            <a:ext cx="6505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sz="1400" i="1" dirty="0"/>
              <a:t>Table 3: Results of method 2: limit number of HMVP candidates to check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762000" y="4457341"/>
            <a:ext cx="76962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pruning checks of HMVP can be reduced with small or no loss.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Suggest to consider these methods together with the CE4.4.7 HMVP method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0456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1761</TotalTime>
  <Words>1061</Words>
  <Application>Microsoft Office PowerPoint</Application>
  <PresentationFormat>On-screen Show (4:3)</PresentationFormat>
  <Paragraphs>376</Paragraphs>
  <Slides>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Concourse</vt:lpstr>
      <vt:lpstr>Microsoft Word Document</vt:lpstr>
      <vt:lpstr>JVET-L0309:  CE4-related: Simplification to History Based Motion Vector Prediction</vt:lpstr>
      <vt:lpstr>Introduction</vt:lpstr>
      <vt:lpstr>Background</vt:lpstr>
      <vt:lpstr>Proposed Method 1</vt:lpstr>
      <vt:lpstr>Proposed Method 2</vt:lpstr>
      <vt:lpstr>RESULTS</vt:lpstr>
      <vt:lpstr>RESULTS &amp; CONCLUSIONS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153</cp:revision>
  <dcterms:created xsi:type="dcterms:W3CDTF">2006-08-16T00:00:00Z</dcterms:created>
  <dcterms:modified xsi:type="dcterms:W3CDTF">2018-09-28T18:16:40Z</dcterms:modified>
</cp:coreProperties>
</file>