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82" r:id="rId4"/>
    <p:sldId id="290" r:id="rId5"/>
    <p:sldId id="284" r:id="rId6"/>
    <p:sldId id="286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55" d="100"/>
          <a:sy n="55" d="100"/>
        </p:scale>
        <p:origin x="161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6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548" y="1484784"/>
            <a:ext cx="8280920" cy="2115666"/>
          </a:xfrm>
        </p:spPr>
        <p:txBody>
          <a:bodyPr/>
          <a:lstStyle/>
          <a:p>
            <a:pPr eaLnBrk="1" hangingPunct="1"/>
            <a:r>
              <a:rPr lang="en-US" b="1" dirty="0"/>
              <a:t>CE3-related: Intra mode coding</a:t>
            </a:r>
            <a:br>
              <a:rPr lang="en-US" b="1" dirty="0"/>
            </a:br>
            <a:r>
              <a:rPr lang="en-US" b="1" dirty="0"/>
              <a:t>(JVET-</a:t>
            </a:r>
            <a:r>
              <a:rPr lang="en-US" altLang="zh-CN" b="1" dirty="0"/>
              <a:t>L0280</a:t>
            </a:r>
            <a:r>
              <a:rPr lang="en-US" b="1" dirty="0"/>
              <a:t>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600" dirty="0"/>
              <a:t>Introduction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/>
          <a:lstStyle/>
          <a:p>
            <a:pPr algn="just"/>
            <a:r>
              <a:rPr lang="en-US" altLang="zh-CN" sz="2400" dirty="0"/>
              <a:t>In VTM2.0.1, the number of the available intra prediction modes is always 67 for each block. 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Intra mode coding</a:t>
            </a:r>
          </a:p>
          <a:p>
            <a:pPr lvl="1" algn="just"/>
            <a:endParaRPr lang="en-US" altLang="zh-CN" sz="2000" dirty="0"/>
          </a:p>
          <a:p>
            <a:pPr lvl="1" algn="just"/>
            <a:r>
              <a:rPr lang="en-US" altLang="zh-CN" sz="2000" dirty="0"/>
              <a:t>3 MPMs</a:t>
            </a:r>
          </a:p>
          <a:p>
            <a:pPr lvl="2" algn="just"/>
            <a:r>
              <a:rPr lang="en-US" altLang="zh-CN" sz="2000" dirty="0"/>
              <a:t>2 neighbors are used to derive 3 MPMs</a:t>
            </a:r>
          </a:p>
          <a:p>
            <a:pPr lvl="2" algn="just"/>
            <a:r>
              <a:rPr lang="en-US" altLang="zh-CN" sz="2000" dirty="0"/>
              <a:t>Truncated unary coding</a:t>
            </a:r>
          </a:p>
          <a:p>
            <a:pPr marL="914400" lvl="2" indent="0" algn="just">
              <a:buNone/>
            </a:pPr>
            <a:endParaRPr lang="en-US" altLang="zh-CN" sz="2000" dirty="0"/>
          </a:p>
          <a:p>
            <a:pPr lvl="1" algn="just"/>
            <a:r>
              <a:rPr lang="en-US" altLang="zh-CN" sz="2000" dirty="0"/>
              <a:t>64 non-MPM</a:t>
            </a:r>
          </a:p>
          <a:p>
            <a:pPr lvl="2" algn="just"/>
            <a:r>
              <a:rPr lang="en-US" altLang="zh-CN" sz="2000" dirty="0"/>
              <a:t>6-bit fixed length coding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483768" y="32849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8795E98-4426-4BB3-89C8-AAAE01A00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2852936"/>
            <a:ext cx="1842413" cy="18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95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600" dirty="0"/>
              <a:t>Proposed method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400" dirty="0"/>
              <a:t>It is proposed to signal 6 MPMs and only 32 remaining modes for each coding unit.</a:t>
            </a:r>
          </a:p>
          <a:p>
            <a:pPr algn="just"/>
            <a:r>
              <a:rPr lang="en-US" altLang="zh-CN" sz="2400" dirty="0"/>
              <a:t>6 MPMs are derived from five neighbors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Truncated unary code with bypass coding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59831" y="3501007"/>
            <a:ext cx="113211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AEE4A468-9641-469F-9233-0D9E2D4B37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824179"/>
              </p:ext>
            </p:extLst>
          </p:nvPr>
        </p:nvGraphicFramePr>
        <p:xfrm>
          <a:off x="2858634" y="3068960"/>
          <a:ext cx="3426731" cy="311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4" imgW="2790770" imgH="2790889" progId="Visio.Drawing.11">
                  <p:embed/>
                </p:oleObj>
              </mc:Choice>
              <mc:Fallback>
                <p:oleObj name="Visio" r:id="rId4" imgW="2790770" imgH="27908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8634" y="3068960"/>
                        <a:ext cx="3426731" cy="31180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600" dirty="0"/>
              <a:t>Proposed method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800"/>
              </a:spcBef>
            </a:pPr>
            <a:r>
              <a:rPr lang="en-US" altLang="zh-CN" sz="2400" dirty="0"/>
              <a:t>32 remaining modes are chosen based on the angular neighboring modes in MPM list.</a:t>
            </a:r>
          </a:p>
          <a:p>
            <a:pPr lvl="1">
              <a:spcBef>
                <a:spcPts val="1200"/>
              </a:spcBef>
            </a:pPr>
            <a:r>
              <a:rPr lang="en-US" altLang="zh-CN" sz="2000" dirty="0"/>
              <a:t>5-bit fixed length codeword with bypass coding</a:t>
            </a:r>
            <a:endParaRPr lang="en-US" altLang="zh-CN" sz="2400" dirty="0"/>
          </a:p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en-US" altLang="zh-CN" sz="2400" dirty="0"/>
              <a:t>Default modes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Default Modes = {0,  1,  2, 50, 18, 34, 66, 10, 26, 42, 58, 6, 14, 22, 30, 38, 46, 54, 62, 4, 8, 12, 16, 20, 24, 28, 32, 36, 40, 44, 48, 52, 56, 60, 64, 17, 19, 49}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dirty="0"/>
              <a:t>CTU row restriction</a:t>
            </a:r>
          </a:p>
          <a:p>
            <a:pPr lvl="1" algn="just">
              <a:spcBef>
                <a:spcPts val="600"/>
              </a:spcBef>
            </a:pPr>
            <a:r>
              <a:rPr lang="en-US" altLang="zh-CN" sz="2000" dirty="0"/>
              <a:t>If the neighboring CU is outside of current CTU-row, those neighboring modes are skipped for MPM derivation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en-US" altLang="zh-CN" sz="2400" dirty="0"/>
              <a:t>Same RD with VTM2.0.1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VTM2.0.1</a:t>
            </a:r>
          </a:p>
          <a:p>
            <a:r>
              <a:rPr lang="en-US" altLang="zh-CN" sz="2400" dirty="0"/>
              <a:t>Test condition: CTC in JVET-K1010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59895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In this contribution, it is proposed to signal 6 MPMs and only 32 remaining modes for each coding unit. 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0.49% coding gain is achieved with almost no encoding time increase in VTM AI configuration.</a:t>
            </a:r>
          </a:p>
          <a:p>
            <a:pPr algn="just"/>
            <a:r>
              <a:rPr lang="en-US" altLang="zh-CN" sz="2400" dirty="0"/>
              <a:t>It is proposed to further study this proposal in CE.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510</Words>
  <Application>Microsoft Office PowerPoint</Application>
  <PresentationFormat>全屏显示(4:3)</PresentationFormat>
  <Paragraphs>156</Paragraphs>
  <Slides>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SimSun</vt:lpstr>
      <vt:lpstr>SimSun</vt:lpstr>
      <vt:lpstr>Arial</vt:lpstr>
      <vt:lpstr>Calibri</vt:lpstr>
      <vt:lpstr>Times New Roman</vt:lpstr>
      <vt:lpstr>Office 主题</vt:lpstr>
      <vt:lpstr>Visio</vt:lpstr>
      <vt:lpstr>CE3-related: Intra mode coding (JVET-L0280)</vt:lpstr>
      <vt:lpstr>Introduction</vt:lpstr>
      <vt:lpstr>Proposed method</vt:lpstr>
      <vt:lpstr>Proposed method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leolzhao(赵亮)</cp:lastModifiedBy>
  <cp:revision>158</cp:revision>
  <dcterms:created xsi:type="dcterms:W3CDTF">2010-10-25T03:40:34Z</dcterms:created>
  <dcterms:modified xsi:type="dcterms:W3CDTF">2018-10-06T00:12:09Z</dcterms:modified>
</cp:coreProperties>
</file>