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slideLayouts/slideLayout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16"/>
  </p:handoutMasterIdLst>
  <p:sldIdLst>
    <p:sldId id="262" r:id="rId10"/>
    <p:sldId id="343" r:id="rId11"/>
    <p:sldId id="350" r:id="rId12"/>
    <p:sldId id="352" r:id="rId13"/>
    <p:sldId id="351" r:id="rId14"/>
    <p:sldId id="348" r:id="rId15"/>
  </p:sldIdLst>
  <p:sldSz cx="12195175"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pos="7130">
          <p15:clr>
            <a:srgbClr val="A4A3A4"/>
          </p15:clr>
        </p15:guide>
        <p15:guide id="6" pos="5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920" autoAdjust="0"/>
    <p:restoredTop sz="94655" autoAdjust="0"/>
  </p:normalViewPr>
  <p:slideViewPr>
    <p:cSldViewPr snapToGrid="0" showGuides="1">
      <p:cViewPr varScale="1">
        <p:scale>
          <a:sx n="72" d="100"/>
          <a:sy n="72" d="100"/>
        </p:scale>
        <p:origin x="1758" y="54"/>
      </p:cViewPr>
      <p:guideLst>
        <p:guide orient="horz" pos="436"/>
        <p:guide orient="horz" pos="618"/>
        <p:guide orient="horz" pos="845"/>
        <p:guide orient="horz" pos="2840"/>
        <p:guide pos="7130"/>
        <p:guide pos="552"/>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70" d="100"/>
          <a:sy n="70" d="100"/>
        </p:scale>
        <p:origin x="-16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E27846A6-D38A-4461-83D8-2DC0D5230FEA}" type="datetimeFigureOut">
              <a:rPr lang="zh-CN" altLang="en-US"/>
              <a:pPr>
                <a:defRPr/>
              </a:pPr>
              <a:t>2018/10/6</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0700B4EE-FEA9-4359-8ACB-333049A08C59}" type="slidenum">
              <a:rPr lang="zh-CN" altLang="en-US"/>
              <a:pPr>
                <a:defRPr/>
              </a:pPr>
              <a:t>‹#›</a:t>
            </a:fld>
            <a:endParaRPr lang="en-US" altLang="zh-CN"/>
          </a:p>
        </p:txBody>
      </p:sp>
    </p:spTree>
    <p:extLst>
      <p:ext uri="{BB962C8B-B14F-4D97-AF65-F5344CB8AC3E}">
        <p14:creationId xmlns:p14="http://schemas.microsoft.com/office/powerpoint/2010/main" val="395074265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2175085"/>
            <a:ext cx="7490717" cy="586957"/>
          </a:xfrm>
          <a:noFill/>
          <a:ln w="9525" algn="ctr">
            <a:noFill/>
            <a:miter lim="800000"/>
            <a:headEnd/>
            <a:tailEnd/>
          </a:ln>
          <a:effectLst/>
        </p:spPr>
        <p:txBody>
          <a:bodyPr tIns="45720" bIns="45720" anchor="t"/>
          <a:lstStyle>
            <a:lvl1pPr>
              <a:defRPr lang="zh-CN" altLang="en-US" sz="3200" b="1" dirty="0">
                <a:solidFill>
                  <a:schemeClr val="bg1"/>
                </a:solidFill>
                <a:latin typeface="FrutigerNext LT Medium" pitchFamily="34" charset="0"/>
                <a:ea typeface="黑体" pitchFamily="49" charset="-122"/>
                <a:cs typeface="+mj-cs"/>
              </a:defRPr>
            </a:lvl1pPr>
          </a:lstStyle>
          <a:p>
            <a:pPr lvl="0"/>
            <a:r>
              <a:rPr lang="zh-CN" altLang="en-US"/>
              <a:t>单击此处编辑母版标题样式</a:t>
            </a:r>
            <a:endParaRPr lang="zh-CN" altLang="en-US" dirty="0"/>
          </a:p>
        </p:txBody>
      </p:sp>
      <p:sp>
        <p:nvSpPr>
          <p:cNvPr id="8" name="副标题 2"/>
          <p:cNvSpPr>
            <a:spLocks noGrp="1"/>
          </p:cNvSpPr>
          <p:nvPr>
            <p:ph type="subTitle" idx="11"/>
          </p:nvPr>
        </p:nvSpPr>
        <p:spPr>
          <a:xfrm>
            <a:off x="876300" y="3068639"/>
            <a:ext cx="8536623"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Rectangle 19"/>
          <p:cNvSpPr>
            <a:spLocks noGrp="1" noChangeArrowheads="1"/>
          </p:cNvSpPr>
          <p:nvPr>
            <p:ph type="dt" sz="quarter" idx="12"/>
          </p:nvPr>
        </p:nvSpPr>
        <p:spPr>
          <a:xfrm>
            <a:off x="876300" y="479426"/>
            <a:ext cx="2845541" cy="215444"/>
          </a:xfrm>
          <a:ln/>
        </p:spPr>
        <p:txBody>
          <a:bodyPr/>
          <a:lstStyle>
            <a:lvl1pPr>
              <a:defRPr/>
            </a:lvl1pPr>
          </a:lstStyle>
          <a:p>
            <a:pPr>
              <a:defRPr/>
            </a:pPr>
            <a:endParaRPr lang="en-US" altLang="zh-CN"/>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2636839"/>
            <a:ext cx="7490717" cy="584775"/>
          </a:xfrm>
          <a:noFill/>
          <a:ln w="9525" algn="ctr">
            <a:noFill/>
            <a:miter lim="800000"/>
            <a:headEnd/>
            <a:tailEnd/>
          </a:ln>
          <a:effectLst/>
        </p:spPr>
        <p:txBody>
          <a:bodyPr/>
          <a:lstStyle>
            <a:lvl1pPr>
              <a:defRPr lang="zh-CN" altLang="en-US" sz="3200" b="1" dirty="0">
                <a:solidFill>
                  <a:schemeClr val="bg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9426"/>
            <a:ext cx="2845541" cy="215444"/>
          </a:xfrm>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39"/>
            <a:ext cx="10442574" cy="871537"/>
          </a:xfrm>
          <a:prstGeom prst="rect">
            <a:avLst/>
          </a:prstGeom>
        </p:spPr>
        <p:txBody>
          <a:bodyPr/>
          <a:lstStyle/>
          <a:p>
            <a:r>
              <a:rPr lang="zh-CN" altLang="en-US" dirty="0"/>
              <a:t>单击此处编辑母版标题样式</a:t>
            </a:r>
          </a:p>
        </p:txBody>
      </p:sp>
      <p:sp>
        <p:nvSpPr>
          <p:cNvPr id="3" name="内容占位符 2"/>
          <p:cNvSpPr>
            <a:spLocks noGrp="1"/>
          </p:cNvSpPr>
          <p:nvPr>
            <p:ph idx="1"/>
          </p:nvPr>
        </p:nvSpPr>
        <p:spPr>
          <a:xfrm>
            <a:off x="876299" y="1628776"/>
            <a:ext cx="10442575" cy="41941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39"/>
            <a:ext cx="10442574" cy="871537"/>
          </a:xfrm>
          <a:prstGeom prst="rect">
            <a:avLst/>
          </a:prstGeom>
        </p:spPr>
        <p:txBody>
          <a:bodyPr/>
          <a:lstStyle/>
          <a:p>
            <a:r>
              <a:rPr lang="zh-CN" altLang="en-US" dirty="0"/>
              <a:t>单击此处编辑母版标题样式</a:t>
            </a:r>
          </a:p>
        </p:txBody>
      </p:sp>
      <p:sp>
        <p:nvSpPr>
          <p:cNvPr id="3" name="内容占位符 2"/>
          <p:cNvSpPr>
            <a:spLocks noGrp="1"/>
          </p:cNvSpPr>
          <p:nvPr>
            <p:ph idx="1"/>
          </p:nvPr>
        </p:nvSpPr>
        <p:spPr>
          <a:xfrm>
            <a:off x="876299" y="1628776"/>
            <a:ext cx="10442575" cy="41941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6099483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1.png"/><Relationship Id="rId4" Type="http://schemas.openxmlformats.org/officeDocument/2006/relationships/image" Target="../media/image8.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image" Target="../media/image10.pn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2.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theme" Target="../theme/theme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4" name="组合 13"/>
          <p:cNvGrpSpPr>
            <a:grpSpLocks noChangeAspect="1"/>
          </p:cNvGrpSpPr>
          <p:nvPr/>
        </p:nvGrpSpPr>
        <p:grpSpPr>
          <a:xfrm>
            <a:off x="-1" y="973138"/>
            <a:ext cx="12195176" cy="3808451"/>
            <a:chOff x="0" y="1524000"/>
            <a:chExt cx="10058401" cy="3141663"/>
          </a:xfrm>
        </p:grpSpPr>
        <p:sp>
          <p:nvSpPr>
            <p:cNvPr id="15" name="Freeform 11"/>
            <p:cNvSpPr>
              <a:spLocks/>
            </p:cNvSpPr>
            <p:nvPr userDrawn="1"/>
          </p:nvSpPr>
          <p:spPr bwMode="auto">
            <a:xfrm>
              <a:off x="0" y="1524000"/>
              <a:ext cx="7693025" cy="3141663"/>
            </a:xfrm>
            <a:custGeom>
              <a:avLst/>
              <a:gdLst>
                <a:gd name="T0" fmla="*/ 0 w 4846"/>
                <a:gd name="T1" fmla="*/ 0 h 1979"/>
                <a:gd name="T2" fmla="*/ 0 w 4846"/>
                <a:gd name="T3" fmla="*/ 1979 h 1979"/>
                <a:gd name="T4" fmla="*/ 4295 w 4846"/>
                <a:gd name="T5" fmla="*/ 1979 h 1979"/>
                <a:gd name="T6" fmla="*/ 4295 w 4846"/>
                <a:gd name="T7" fmla="*/ 1979 h 1979"/>
                <a:gd name="T8" fmla="*/ 4366 w 4846"/>
                <a:gd name="T9" fmla="*/ 1806 h 1979"/>
                <a:gd name="T10" fmla="*/ 4429 w 4846"/>
                <a:gd name="T11" fmla="*/ 1639 h 1979"/>
                <a:gd name="T12" fmla="*/ 4488 w 4846"/>
                <a:gd name="T13" fmla="*/ 1481 h 1979"/>
                <a:gd name="T14" fmla="*/ 4541 w 4846"/>
                <a:gd name="T15" fmla="*/ 1329 h 1979"/>
                <a:gd name="T16" fmla="*/ 4589 w 4846"/>
                <a:gd name="T17" fmla="*/ 1182 h 1979"/>
                <a:gd name="T18" fmla="*/ 4632 w 4846"/>
                <a:gd name="T19" fmla="*/ 1044 h 1979"/>
                <a:gd name="T20" fmla="*/ 4670 w 4846"/>
                <a:gd name="T21" fmla="*/ 912 h 1979"/>
                <a:gd name="T22" fmla="*/ 4705 w 4846"/>
                <a:gd name="T23" fmla="*/ 787 h 1979"/>
                <a:gd name="T24" fmla="*/ 4734 w 4846"/>
                <a:gd name="T25" fmla="*/ 668 h 1979"/>
                <a:gd name="T26" fmla="*/ 4759 w 4846"/>
                <a:gd name="T27" fmla="*/ 554 h 1979"/>
                <a:gd name="T28" fmla="*/ 4782 w 4846"/>
                <a:gd name="T29" fmla="*/ 447 h 1979"/>
                <a:gd name="T30" fmla="*/ 4800 w 4846"/>
                <a:gd name="T31" fmla="*/ 346 h 1979"/>
                <a:gd name="T32" fmla="*/ 4817 w 4846"/>
                <a:gd name="T33" fmla="*/ 251 h 1979"/>
                <a:gd name="T34" fmla="*/ 4828 w 4846"/>
                <a:gd name="T35" fmla="*/ 162 h 1979"/>
                <a:gd name="T36" fmla="*/ 4838 w 4846"/>
                <a:gd name="T37" fmla="*/ 79 h 1979"/>
                <a:gd name="T38" fmla="*/ 4846 w 4846"/>
                <a:gd name="T39" fmla="*/ 0 h 1979"/>
                <a:gd name="T40" fmla="*/ 0 w 4846"/>
                <a:gd name="T41" fmla="*/ 0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46" h="1979">
                  <a:moveTo>
                    <a:pt x="0" y="0"/>
                  </a:moveTo>
                  <a:lnTo>
                    <a:pt x="0" y="1979"/>
                  </a:lnTo>
                  <a:lnTo>
                    <a:pt x="4295" y="1979"/>
                  </a:lnTo>
                  <a:lnTo>
                    <a:pt x="4295" y="1979"/>
                  </a:lnTo>
                  <a:lnTo>
                    <a:pt x="4366" y="1806"/>
                  </a:lnTo>
                  <a:lnTo>
                    <a:pt x="4429" y="1639"/>
                  </a:lnTo>
                  <a:lnTo>
                    <a:pt x="4488" y="1481"/>
                  </a:lnTo>
                  <a:lnTo>
                    <a:pt x="4541" y="1329"/>
                  </a:lnTo>
                  <a:lnTo>
                    <a:pt x="4589" y="1182"/>
                  </a:lnTo>
                  <a:lnTo>
                    <a:pt x="4632" y="1044"/>
                  </a:lnTo>
                  <a:lnTo>
                    <a:pt x="4670" y="912"/>
                  </a:lnTo>
                  <a:lnTo>
                    <a:pt x="4705" y="787"/>
                  </a:lnTo>
                  <a:lnTo>
                    <a:pt x="4734" y="668"/>
                  </a:lnTo>
                  <a:lnTo>
                    <a:pt x="4759" y="554"/>
                  </a:lnTo>
                  <a:lnTo>
                    <a:pt x="4782" y="447"/>
                  </a:lnTo>
                  <a:lnTo>
                    <a:pt x="4800" y="346"/>
                  </a:lnTo>
                  <a:lnTo>
                    <a:pt x="4817" y="251"/>
                  </a:lnTo>
                  <a:lnTo>
                    <a:pt x="4828" y="162"/>
                  </a:lnTo>
                  <a:lnTo>
                    <a:pt x="4838" y="79"/>
                  </a:lnTo>
                  <a:lnTo>
                    <a:pt x="4846" y="0"/>
                  </a:lnTo>
                  <a:lnTo>
                    <a:pt x="0" y="0"/>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zh-CN" altLang="en-US"/>
            </a:p>
          </p:txBody>
        </p:sp>
        <p:sp>
          <p:nvSpPr>
            <p:cNvPr id="16" name="Freeform 12"/>
            <p:cNvSpPr>
              <a:spLocks/>
            </p:cNvSpPr>
            <p:nvPr userDrawn="1"/>
          </p:nvSpPr>
          <p:spPr bwMode="auto">
            <a:xfrm>
              <a:off x="7215188" y="1524000"/>
              <a:ext cx="2843213" cy="3141663"/>
            </a:xfrm>
            <a:custGeom>
              <a:avLst/>
              <a:gdLst>
                <a:gd name="T0" fmla="*/ 1791 w 1791"/>
                <a:gd name="T1" fmla="*/ 0 h 1979"/>
                <a:gd name="T2" fmla="*/ 689 w 1791"/>
                <a:gd name="T3" fmla="*/ 0 h 1979"/>
                <a:gd name="T4" fmla="*/ 689 w 1791"/>
                <a:gd name="T5" fmla="*/ 0 h 1979"/>
                <a:gd name="T6" fmla="*/ 651 w 1791"/>
                <a:gd name="T7" fmla="*/ 64 h 1979"/>
                <a:gd name="T8" fmla="*/ 612 w 1791"/>
                <a:gd name="T9" fmla="*/ 135 h 1979"/>
                <a:gd name="T10" fmla="*/ 570 w 1791"/>
                <a:gd name="T11" fmla="*/ 213 h 1979"/>
                <a:gd name="T12" fmla="*/ 527 w 1791"/>
                <a:gd name="T13" fmla="*/ 298 h 1979"/>
                <a:gd name="T14" fmla="*/ 485 w 1791"/>
                <a:gd name="T15" fmla="*/ 391 h 1979"/>
                <a:gd name="T16" fmla="*/ 442 w 1791"/>
                <a:gd name="T17" fmla="*/ 490 h 1979"/>
                <a:gd name="T18" fmla="*/ 397 w 1791"/>
                <a:gd name="T19" fmla="*/ 599 h 1979"/>
                <a:gd name="T20" fmla="*/ 353 w 1791"/>
                <a:gd name="T21" fmla="*/ 714 h 1979"/>
                <a:gd name="T22" fmla="*/ 308 w 1791"/>
                <a:gd name="T23" fmla="*/ 839 h 1979"/>
                <a:gd name="T24" fmla="*/ 262 w 1791"/>
                <a:gd name="T25" fmla="*/ 973 h 1979"/>
                <a:gd name="T26" fmla="*/ 217 w 1791"/>
                <a:gd name="T27" fmla="*/ 1116 h 1979"/>
                <a:gd name="T28" fmla="*/ 173 w 1791"/>
                <a:gd name="T29" fmla="*/ 1270 h 1979"/>
                <a:gd name="T30" fmla="*/ 128 w 1791"/>
                <a:gd name="T31" fmla="*/ 1431 h 1979"/>
                <a:gd name="T32" fmla="*/ 84 w 1791"/>
                <a:gd name="T33" fmla="*/ 1603 h 1979"/>
                <a:gd name="T34" fmla="*/ 41 w 1791"/>
                <a:gd name="T35" fmla="*/ 1786 h 1979"/>
                <a:gd name="T36" fmla="*/ 0 w 1791"/>
                <a:gd name="T37" fmla="*/ 1979 h 1979"/>
                <a:gd name="T38" fmla="*/ 1791 w 1791"/>
                <a:gd name="T39" fmla="*/ 1979 h 1979"/>
                <a:gd name="T40" fmla="*/ 1791 w 1791"/>
                <a:gd name="T41" fmla="*/ 0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1" h="1979">
                  <a:moveTo>
                    <a:pt x="1791" y="0"/>
                  </a:moveTo>
                  <a:lnTo>
                    <a:pt x="689" y="0"/>
                  </a:lnTo>
                  <a:lnTo>
                    <a:pt x="689" y="0"/>
                  </a:lnTo>
                  <a:lnTo>
                    <a:pt x="651" y="64"/>
                  </a:lnTo>
                  <a:lnTo>
                    <a:pt x="612" y="135"/>
                  </a:lnTo>
                  <a:lnTo>
                    <a:pt x="570" y="213"/>
                  </a:lnTo>
                  <a:lnTo>
                    <a:pt x="527" y="298"/>
                  </a:lnTo>
                  <a:lnTo>
                    <a:pt x="485" y="391"/>
                  </a:lnTo>
                  <a:lnTo>
                    <a:pt x="442" y="490"/>
                  </a:lnTo>
                  <a:lnTo>
                    <a:pt x="397" y="599"/>
                  </a:lnTo>
                  <a:lnTo>
                    <a:pt x="353" y="714"/>
                  </a:lnTo>
                  <a:lnTo>
                    <a:pt x="308" y="839"/>
                  </a:lnTo>
                  <a:lnTo>
                    <a:pt x="262" y="973"/>
                  </a:lnTo>
                  <a:lnTo>
                    <a:pt x="217" y="1116"/>
                  </a:lnTo>
                  <a:lnTo>
                    <a:pt x="173" y="1270"/>
                  </a:lnTo>
                  <a:lnTo>
                    <a:pt x="128" y="1431"/>
                  </a:lnTo>
                  <a:lnTo>
                    <a:pt x="84" y="1603"/>
                  </a:lnTo>
                  <a:lnTo>
                    <a:pt x="41" y="1786"/>
                  </a:lnTo>
                  <a:lnTo>
                    <a:pt x="0" y="1979"/>
                  </a:lnTo>
                  <a:lnTo>
                    <a:pt x="1791" y="1979"/>
                  </a:lnTo>
                  <a:lnTo>
                    <a:pt x="1791" y="0"/>
                  </a:lnTo>
                  <a:close/>
                </a:path>
              </a:pathLst>
            </a:custGeom>
            <a:solidFill>
              <a:srgbClr val="A7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zh-CN" altLang="en-US"/>
            </a:p>
          </p:txBody>
        </p:sp>
      </p:grpSp>
      <p:sp>
        <p:nvSpPr>
          <p:cNvPr id="17" name="Text Box 7"/>
          <p:cNvSpPr txBox="1">
            <a:spLocks noChangeArrowheads="1"/>
          </p:cNvSpPr>
          <p:nvPr/>
        </p:nvSpPr>
        <p:spPr bwMode="auto">
          <a:xfrm>
            <a:off x="10149647" y="4011613"/>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1028" name="Rectangle 2"/>
          <p:cNvSpPr>
            <a:spLocks noGrp="1" noChangeArrowheads="1"/>
          </p:cNvSpPr>
          <p:nvPr>
            <p:ph type="title"/>
          </p:nvPr>
        </p:nvSpPr>
        <p:spPr bwMode="auto">
          <a:xfrm>
            <a:off x="876300" y="2174291"/>
            <a:ext cx="8163992" cy="586957"/>
          </a:xfrm>
          <a:prstGeom prst="rect">
            <a:avLst/>
          </a:prstGeom>
          <a:noFill/>
          <a:ln w="9525">
            <a:noFill/>
            <a:miter lim="800000"/>
            <a:headEnd/>
            <a:tailEnd/>
          </a:ln>
        </p:spPr>
        <p:txBody>
          <a:bodyPr vert="horz" wrap="square" lIns="0" tIns="46800" rIns="91440" bIns="46800" numCol="1" anchor="ctr" anchorCtr="0" compatLnSpc="1">
            <a:prstTxWarp prst="textNoShape">
              <a:avLst/>
            </a:prstTxWarp>
            <a:spAutoFit/>
          </a:bodyPr>
          <a:lstStyle/>
          <a:p>
            <a:pPr lvl="0"/>
            <a:r>
              <a:rPr lang="zh-CN" altLang="en-US"/>
              <a:t>单击此处编辑母版标题样式</a:t>
            </a:r>
            <a:endParaRPr lang="zh-CN" altLang="en-US" dirty="0"/>
          </a:p>
        </p:txBody>
      </p:sp>
      <p:sp>
        <p:nvSpPr>
          <p:cNvPr id="1029" name="Rectangle 3"/>
          <p:cNvSpPr>
            <a:spLocks noGrp="1" noChangeArrowheads="1"/>
          </p:cNvSpPr>
          <p:nvPr>
            <p:ph type="body" idx="1"/>
          </p:nvPr>
        </p:nvSpPr>
        <p:spPr bwMode="auto">
          <a:xfrm>
            <a:off x="876300" y="3068638"/>
            <a:ext cx="7107501" cy="457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subtitle style</a:t>
            </a:r>
          </a:p>
        </p:txBody>
      </p:sp>
      <p:sp>
        <p:nvSpPr>
          <p:cNvPr id="310" name="Rectangle 19"/>
          <p:cNvSpPr>
            <a:spLocks noGrp="1" noChangeArrowheads="1"/>
          </p:cNvSpPr>
          <p:nvPr>
            <p:ph type="dt" sz="quarter" idx="2"/>
          </p:nvPr>
        </p:nvSpPr>
        <p:spPr bwMode="auto">
          <a:xfrm>
            <a:off x="876300"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dirty="0"/>
          </a:p>
        </p:txBody>
      </p:sp>
      <p:sp>
        <p:nvSpPr>
          <p:cNvPr id="1105" name="Text Box 81"/>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grpSp>
        <p:nvGrpSpPr>
          <p:cNvPr id="18" name="组合 17"/>
          <p:cNvGrpSpPr/>
          <p:nvPr/>
        </p:nvGrpSpPr>
        <p:grpSpPr>
          <a:xfrm>
            <a:off x="876300" y="5608638"/>
            <a:ext cx="10440988" cy="835025"/>
            <a:chOff x="876300" y="5608638"/>
            <a:chExt cx="10440988" cy="835025"/>
          </a:xfrm>
        </p:grpSpPr>
        <p:sp>
          <p:nvSpPr>
            <p:cNvPr id="19"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20" name="Picture 89" descr="Huawei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FrutigerNext LT Medium" pitchFamily="34" charset="0"/>
          <a:ea typeface="黑体" pitchFamily="49" charset="-122"/>
          <a:cs typeface="+mj-cs"/>
        </a:defRPr>
      </a:lvl1pPr>
      <a:lvl2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a:solidFill>
            <a:schemeClr val="bg1"/>
          </a:solidFill>
          <a:latin typeface="FrutigerNext LT Medium" pitchFamily="34" charset="0"/>
          <a:ea typeface="黑体" pitchFamily="49" charset="-122"/>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412875"/>
            <a:ext cx="12193200" cy="3127555"/>
          </a:xfrm>
          <a:prstGeom prst="rect">
            <a:avLst/>
          </a:prstGeom>
        </p:spPr>
      </p:pic>
      <p:sp>
        <p:nvSpPr>
          <p:cNvPr id="14" name="Text Box 7"/>
          <p:cNvSpPr txBox="1">
            <a:spLocks noChangeArrowheads="1"/>
          </p:cNvSpPr>
          <p:nvPr/>
        </p:nvSpPr>
        <p:spPr bwMode="auto">
          <a:xfrm>
            <a:off x="10149647" y="4011613"/>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2052" name="Rectangle 8"/>
          <p:cNvSpPr>
            <a:spLocks noGrp="1" noChangeArrowheads="1"/>
          </p:cNvSpPr>
          <p:nvPr>
            <p:ph type="title"/>
          </p:nvPr>
        </p:nvSpPr>
        <p:spPr bwMode="auto">
          <a:xfrm>
            <a:off x="876300" y="2636839"/>
            <a:ext cx="7585992" cy="579437"/>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dirty="0"/>
              <a:t>Click to edit Master title style</a:t>
            </a:r>
            <a:endParaRPr lang="zh-CN" altLang="en-US" dirty="0"/>
          </a:p>
        </p:txBody>
      </p:sp>
      <p:sp>
        <p:nvSpPr>
          <p:cNvPr id="2053"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876300"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127" name="Text Box 79"/>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0" name="组合 9"/>
          <p:cNvGrpSpPr/>
          <p:nvPr/>
        </p:nvGrpSpPr>
        <p:grpSpPr>
          <a:xfrm>
            <a:off x="876300" y="5608638"/>
            <a:ext cx="10440988" cy="835025"/>
            <a:chOff x="876300" y="5608638"/>
            <a:chExt cx="10440988" cy="835025"/>
          </a:xfrm>
        </p:grpSpPr>
        <p:sp>
          <p:nvSpPr>
            <p:cNvPr id="11"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2" name="Picture 89" descr="Huawei logo"/>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4"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3076" name="Rectangle 8"/>
          <p:cNvSpPr>
            <a:spLocks noGrp="1" noChangeArrowheads="1"/>
          </p:cNvSpPr>
          <p:nvPr>
            <p:ph type="title"/>
          </p:nvPr>
        </p:nvSpPr>
        <p:spPr bwMode="auto">
          <a:xfrm>
            <a:off x="876300" y="4508500"/>
            <a:ext cx="7873934"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5128"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200"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5" name="组合 14"/>
          <p:cNvGrpSpPr/>
          <p:nvPr/>
        </p:nvGrpSpPr>
        <p:grpSpPr>
          <a:xfrm>
            <a:off x="876300" y="5608638"/>
            <a:ext cx="10440988" cy="835025"/>
            <a:chOff x="876300" y="5608638"/>
            <a:chExt cx="10440988" cy="835025"/>
          </a:xfrm>
        </p:grpSpPr>
        <p:sp>
          <p:nvSpPr>
            <p:cNvPr id="16"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7"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bwMode="auto">
          <a:xfrm>
            <a:off x="876300" y="4508500"/>
            <a:ext cx="8066600"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6152"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224"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3"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grpSp>
        <p:nvGrpSpPr>
          <p:cNvPr id="16" name="组合 15"/>
          <p:cNvGrpSpPr/>
          <p:nvPr/>
        </p:nvGrpSpPr>
        <p:grpSpPr>
          <a:xfrm>
            <a:off x="876300" y="5608638"/>
            <a:ext cx="10440988" cy="835025"/>
            <a:chOff x="876300" y="5608638"/>
            <a:chExt cx="10440988" cy="835025"/>
          </a:xfrm>
        </p:grpSpPr>
        <p:sp>
          <p:nvSpPr>
            <p:cNvPr id="17"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8"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3"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5122" name="Rectangle 8"/>
          <p:cNvSpPr>
            <a:spLocks noGrp="1" noChangeArrowheads="1"/>
          </p:cNvSpPr>
          <p:nvPr>
            <p:ph type="title"/>
          </p:nvPr>
        </p:nvSpPr>
        <p:spPr bwMode="auto">
          <a:xfrm>
            <a:off x="876300" y="4508500"/>
            <a:ext cx="8354542"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7176"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248"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4" name="组合 13"/>
          <p:cNvGrpSpPr/>
          <p:nvPr/>
        </p:nvGrpSpPr>
        <p:grpSpPr>
          <a:xfrm>
            <a:off x="876300" y="5608638"/>
            <a:ext cx="10440988" cy="835025"/>
            <a:chOff x="876300" y="5608638"/>
            <a:chExt cx="10440988" cy="835025"/>
          </a:xfrm>
        </p:grpSpPr>
        <p:sp>
          <p:nvSpPr>
            <p:cNvPr id="15"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6"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4"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6146" name="Rectangle 8"/>
          <p:cNvSpPr>
            <a:spLocks noGrp="1" noChangeArrowheads="1"/>
          </p:cNvSpPr>
          <p:nvPr>
            <p:ph type="title"/>
          </p:nvPr>
        </p:nvSpPr>
        <p:spPr bwMode="auto">
          <a:xfrm>
            <a:off x="876300" y="4508500"/>
            <a:ext cx="8451934"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8200"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dirty="0"/>
          </a:p>
        </p:txBody>
      </p:sp>
      <p:sp>
        <p:nvSpPr>
          <p:cNvPr id="8272"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5" name="组合 14"/>
          <p:cNvGrpSpPr/>
          <p:nvPr/>
        </p:nvGrpSpPr>
        <p:grpSpPr>
          <a:xfrm>
            <a:off x="876300" y="5608638"/>
            <a:ext cx="10440988" cy="835025"/>
            <a:chOff x="876300" y="5608638"/>
            <a:chExt cx="10440988" cy="835025"/>
          </a:xfrm>
        </p:grpSpPr>
        <p:sp>
          <p:nvSpPr>
            <p:cNvPr id="16"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7"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12195175" cy="6858000"/>
          </a:xfrm>
          <a:prstGeom prst="rect">
            <a:avLst/>
          </a:prstGeom>
          <a:solidFill>
            <a:srgbClr val="EAEAEA"/>
          </a:solidFill>
          <a:ln w="9525" algn="ctr">
            <a:noFill/>
            <a:miter lim="800000"/>
            <a:headEnd/>
            <a:tailEnd/>
          </a:ln>
          <a:effectLst/>
        </p:spPr>
        <p:txBody>
          <a:bodyPr lIns="91425" tIns="45712" rIns="91425" bIns="45712" anchor="ctr">
            <a:spAutoFit/>
          </a:bodyPr>
          <a:lstStyle/>
          <a:p>
            <a:pPr>
              <a:lnSpc>
                <a:spcPct val="140000"/>
              </a:lnSpc>
              <a:buClr>
                <a:srgbClr val="FF0000"/>
              </a:buClr>
              <a:buSzPct val="90000"/>
              <a:buFont typeface="Wingdings" pitchFamily="2" charset="2"/>
              <a:buChar char="l"/>
              <a:defRPr/>
            </a:pPr>
            <a:endParaRPr lang="zh-CN" altLang="en-US" sz="1400" b="1">
              <a:solidFill>
                <a:srgbClr val="000000"/>
              </a:solidFill>
              <a:latin typeface="Arial" charset="0"/>
              <a:ea typeface="华文细黑" pitchFamily="2" charset="-122"/>
            </a:endParaRPr>
          </a:p>
        </p:txBody>
      </p:sp>
      <p:sp>
        <p:nvSpPr>
          <p:cNvPr id="7171" name="Rectangle 13"/>
          <p:cNvSpPr>
            <a:spLocks noGrp="1" noChangeArrowheads="1"/>
          </p:cNvSpPr>
          <p:nvPr>
            <p:ph type="title"/>
          </p:nvPr>
        </p:nvSpPr>
        <p:spPr bwMode="auto">
          <a:xfrm>
            <a:off x="876299" y="325439"/>
            <a:ext cx="10442575"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dirty="0"/>
              <a:t>Click to edit Master title style</a:t>
            </a:r>
            <a:endParaRPr lang="zh-CN" altLang="en-US" dirty="0"/>
          </a:p>
        </p:txBody>
      </p:sp>
      <p:sp>
        <p:nvSpPr>
          <p:cNvPr id="7172" name="Rectangle 68"/>
          <p:cNvSpPr>
            <a:spLocks noGrp="1" noChangeArrowheads="1"/>
          </p:cNvSpPr>
          <p:nvPr>
            <p:ph type="body" idx="1"/>
          </p:nvPr>
        </p:nvSpPr>
        <p:spPr bwMode="auto">
          <a:xfrm>
            <a:off x="876299" y="1628776"/>
            <a:ext cx="10442575"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dirty="0"/>
              <a:t>Click to edit Master text styles</a:t>
            </a:r>
          </a:p>
          <a:p>
            <a:pPr lvl="1"/>
            <a:r>
              <a:rPr lang="en-US" altLang="zh-CN" dirty="0"/>
              <a:t>Second level</a:t>
            </a:r>
            <a:endParaRPr lang="zh-CN" altLang="en-US" dirty="0"/>
          </a:p>
          <a:p>
            <a:pPr lvl="2"/>
            <a:r>
              <a:rPr lang="en-US" altLang="zh-CN" dirty="0"/>
              <a:t>Third level</a:t>
            </a:r>
            <a:endParaRPr lang="zh-CN" altLang="en-US" dirty="0"/>
          </a:p>
          <a:p>
            <a:pPr lvl="3"/>
            <a:r>
              <a:rPr lang="en-US" altLang="zh-CN" dirty="0"/>
              <a:t>Fourth level</a:t>
            </a:r>
            <a:endParaRPr lang="zh-CN" altLang="en-US" dirty="0"/>
          </a:p>
          <a:p>
            <a:pPr lvl="4"/>
            <a:r>
              <a:rPr lang="en-US" altLang="zh-CN" dirty="0"/>
              <a:t>Fifth level</a:t>
            </a:r>
          </a:p>
        </p:txBody>
      </p:sp>
      <p:sp>
        <p:nvSpPr>
          <p:cNvPr id="9293" name="Text Box 77"/>
          <p:cNvSpPr txBox="1">
            <a:spLocks noChangeArrowheads="1"/>
          </p:cNvSpPr>
          <p:nvPr/>
        </p:nvSpPr>
        <p:spPr bwMode="auto">
          <a:xfrm>
            <a:off x="-3846986" y="1330326"/>
            <a:ext cx="3703015" cy="3675063"/>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defRPr/>
            </a:pPr>
            <a:r>
              <a:rPr lang="zh-CN" altLang="en-US" sz="1100">
                <a:solidFill>
                  <a:schemeClr val="bg1"/>
                </a:solidFill>
                <a:latin typeface="FrutigerNext LT Regular" pitchFamily="34" charset="0"/>
              </a:rPr>
              <a:t> </a:t>
            </a:r>
            <a:r>
              <a:rPr lang="en-US" altLang="zh-CN" sz="1100">
                <a:solidFill>
                  <a:srgbClr val="FFFFFF"/>
                </a:solidFill>
                <a:latin typeface="FrutigerNext LT Regular" pitchFamily="34" charset="0"/>
              </a:rPr>
              <a:t>Content Page Title </a:t>
            </a:r>
          </a:p>
          <a:p>
            <a:pPr algn="r" defTabSz="784225">
              <a:spcBef>
                <a:spcPct val="20000"/>
              </a:spcBef>
              <a:defRPr/>
            </a:pPr>
            <a:r>
              <a:rPr lang="en-US" altLang="zh-CN" sz="1100">
                <a:solidFill>
                  <a:srgbClr val="FFFFFF"/>
                </a:solidFill>
                <a:latin typeface="FrutigerNext LT Regular" pitchFamily="34" charset="0"/>
              </a:rPr>
              <a:t>35-40pt  </a:t>
            </a:r>
            <a:endParaRPr lang="zh-CN" altLang="en-US" sz="1100">
              <a:solidFill>
                <a:srgbClr val="FFFFFF"/>
              </a:solidFill>
              <a:latin typeface="FrutigerNext LT Regular" pitchFamily="34" charset="0"/>
            </a:endParaRPr>
          </a:p>
          <a:p>
            <a:pPr algn="r" defTabSz="784225">
              <a:spcBef>
                <a:spcPct val="20000"/>
              </a:spcBef>
              <a:defRPr/>
            </a:pPr>
            <a:r>
              <a:rPr lang="en-US" altLang="zh-CN" sz="1100">
                <a:solidFill>
                  <a:srgbClr val="FFFFFF"/>
                </a:solidFill>
                <a:latin typeface="FrutigerNext LT Regular" pitchFamily="34" charset="0"/>
              </a:rPr>
              <a:t>Color: R153 G0 B0</a:t>
            </a:r>
          </a:p>
          <a:p>
            <a:pPr algn="r" defTabSz="784225">
              <a:spcBef>
                <a:spcPct val="20000"/>
              </a:spcBef>
              <a:defRPr/>
            </a:pPr>
            <a:r>
              <a:rPr lang="en-US" altLang="zh-CN" sz="1100">
                <a:solidFill>
                  <a:srgbClr val="FFFFFF"/>
                </a:solidFill>
                <a:latin typeface="FrutigerNext LT Regular" pitchFamily="34" charset="0"/>
              </a:rPr>
              <a:t>Corporate Font: </a:t>
            </a:r>
          </a:p>
          <a:p>
            <a:pPr algn="r" defTabSz="784225">
              <a:spcBef>
                <a:spcPct val="20000"/>
              </a:spcBef>
              <a:defRPr/>
            </a:pPr>
            <a:r>
              <a:rPr lang="en-US" altLang="zh-CN" sz="1100">
                <a:solidFill>
                  <a:srgbClr val="FFFFFF"/>
                </a:solidFill>
                <a:latin typeface="FrutigerNext LT Regular" pitchFamily="34" charset="0"/>
              </a:rPr>
              <a:t>FrutigerNext LT Medium</a:t>
            </a:r>
          </a:p>
          <a:p>
            <a:pPr algn="r" defTabSz="784225">
              <a:spcBef>
                <a:spcPct val="20000"/>
              </a:spcBef>
              <a:defRPr/>
            </a:pPr>
            <a:r>
              <a:rPr lang="en-US" altLang="zh-CN" sz="1100">
                <a:solidFill>
                  <a:srgbClr val="FFFFFF"/>
                </a:solidFill>
                <a:latin typeface="FrutigerNext LT Regular" pitchFamily="34" charset="0"/>
              </a:rPr>
              <a:t>Font to be used by customers and partners:  </a:t>
            </a:r>
          </a:p>
          <a:p>
            <a:pPr algn="r" defTabSz="784225">
              <a:spcBef>
                <a:spcPct val="20000"/>
              </a:spcBef>
              <a:defRPr/>
            </a:pPr>
            <a:r>
              <a:rPr lang="en-US" altLang="zh-CN" sz="1100">
                <a:solidFill>
                  <a:srgbClr val="FFFFFF"/>
                </a:solidFill>
                <a:latin typeface="FrutigerNext LT Regular" pitchFamily="34" charset="0"/>
              </a:rPr>
              <a:t>Arial</a:t>
            </a:r>
          </a:p>
          <a:p>
            <a:pPr algn="r" defTabSz="784225">
              <a:spcBef>
                <a:spcPct val="20000"/>
              </a:spcBef>
              <a:defRPr/>
            </a:pPr>
            <a:endParaRPr lang="en-US" altLang="zh-CN" sz="1100">
              <a:solidFill>
                <a:srgbClr val="FFFFFF"/>
              </a:solidFill>
              <a:latin typeface="FrutigerNext LT Regular" pitchFamily="34" charset="0"/>
            </a:endParaRPr>
          </a:p>
          <a:p>
            <a:pPr algn="r" defTabSz="784225">
              <a:spcBef>
                <a:spcPct val="20000"/>
              </a:spcBef>
              <a:defRPr/>
            </a:pPr>
            <a:endParaRPr lang="zh-CN" altLang="en-US" sz="1100">
              <a:solidFill>
                <a:srgbClr val="FFFFFF"/>
              </a:solidFill>
              <a:latin typeface="FrutigerNext LT Regular" pitchFamily="34" charset="0"/>
            </a:endParaRPr>
          </a:p>
          <a:p>
            <a:pPr algn="r" defTabSz="784225">
              <a:spcBef>
                <a:spcPct val="20000"/>
              </a:spcBef>
              <a:defRPr/>
            </a:pPr>
            <a:r>
              <a:rPr lang="zh-CN" altLang="en-US" sz="1100">
                <a:solidFill>
                  <a:srgbClr val="FFFFFF"/>
                </a:solidFill>
                <a:latin typeface="FrutigerNext LT Regular" pitchFamily="34" charset="0"/>
              </a:rPr>
              <a:t> </a:t>
            </a:r>
            <a:r>
              <a:rPr lang="en-US" altLang="zh-CN" sz="1100">
                <a:solidFill>
                  <a:srgbClr val="FFFFFF"/>
                </a:solidFill>
                <a:latin typeface="FrutigerNext LT Regular" pitchFamily="34" charset="0"/>
              </a:rPr>
              <a:t>Content Page Text :</a:t>
            </a:r>
          </a:p>
          <a:p>
            <a:pPr algn="r" defTabSz="784225">
              <a:spcBef>
                <a:spcPct val="20000"/>
              </a:spcBef>
              <a:defRPr/>
            </a:pPr>
            <a:r>
              <a:rPr lang="en-US" altLang="zh-CN" sz="1100">
                <a:solidFill>
                  <a:srgbClr val="FFFFFF"/>
                </a:solidFill>
                <a:latin typeface="FrutigerNext LT Regular" pitchFamily="34" charset="0"/>
              </a:rPr>
              <a:t>28-30pt</a:t>
            </a:r>
          </a:p>
          <a:p>
            <a:pPr algn="r" defTabSz="784225" eaLnBrk="0" hangingPunct="0">
              <a:spcBef>
                <a:spcPct val="20000"/>
              </a:spcBef>
              <a:defRPr/>
            </a:pPr>
            <a:r>
              <a:rPr lang="en-US" sz="1100" noProof="1">
                <a:solidFill>
                  <a:srgbClr val="FFFFFF"/>
                </a:solidFill>
                <a:latin typeface="FrutigerNext LT Regular" pitchFamily="34" charset="0"/>
              </a:rPr>
              <a:t>Bullets level 2-5</a:t>
            </a:r>
          </a:p>
          <a:p>
            <a:pPr algn="r" defTabSz="784225" eaLnBrk="0" hangingPunct="0">
              <a:spcBef>
                <a:spcPct val="20000"/>
              </a:spcBef>
              <a:defRPr/>
            </a:pPr>
            <a:r>
              <a:rPr lang="en-US" altLang="zh-CN" sz="1100">
                <a:solidFill>
                  <a:srgbClr val="FFFFFF"/>
                </a:solidFill>
                <a:latin typeface="FrutigerNext LT Regular" pitchFamily="34" charset="0"/>
              </a:rPr>
              <a:t>20-30pt  </a:t>
            </a:r>
          </a:p>
          <a:p>
            <a:pPr algn="r" defTabSz="784225">
              <a:spcBef>
                <a:spcPct val="20000"/>
              </a:spcBef>
              <a:defRPr/>
            </a:pPr>
            <a:r>
              <a:rPr lang="en-US" altLang="zh-CN" sz="1100">
                <a:solidFill>
                  <a:srgbClr val="FFFFFF"/>
                </a:solidFill>
                <a:latin typeface="FrutigerNext LT Regular" pitchFamily="34" charset="0"/>
              </a:rPr>
              <a:t>Color:Black</a:t>
            </a:r>
          </a:p>
          <a:p>
            <a:pPr algn="r" defTabSz="784225">
              <a:spcBef>
                <a:spcPct val="20000"/>
              </a:spcBef>
              <a:defRPr/>
            </a:pPr>
            <a:r>
              <a:rPr lang="en-US" altLang="zh-CN" sz="1100">
                <a:solidFill>
                  <a:srgbClr val="FFFFFF"/>
                </a:solidFill>
                <a:latin typeface="FrutigerNext LT Regular" pitchFamily="34" charset="0"/>
              </a:rPr>
              <a:t>Corporate Font: </a:t>
            </a:r>
          </a:p>
          <a:p>
            <a:pPr algn="r" defTabSz="784225">
              <a:spcBef>
                <a:spcPct val="20000"/>
              </a:spcBef>
              <a:defRPr/>
            </a:pPr>
            <a:r>
              <a:rPr lang="en-US" altLang="zh-CN" sz="1100">
                <a:solidFill>
                  <a:srgbClr val="FFFFFF"/>
                </a:solidFill>
                <a:latin typeface="FrutigerNext LT Regular" pitchFamily="34" charset="0"/>
              </a:rPr>
              <a:t>FrutigerNext LT Medium</a:t>
            </a:r>
          </a:p>
          <a:p>
            <a:pPr algn="r" defTabSz="784225">
              <a:spcBef>
                <a:spcPct val="20000"/>
              </a:spcBef>
              <a:defRPr/>
            </a:pPr>
            <a:r>
              <a:rPr lang="en-US" altLang="zh-CN" sz="1100">
                <a:solidFill>
                  <a:srgbClr val="FFFFFF"/>
                </a:solidFill>
                <a:latin typeface="FrutigerNext LT Regular" pitchFamily="34" charset="0"/>
              </a:rPr>
              <a:t>Font to be used by customers and partners:  </a:t>
            </a:r>
          </a:p>
          <a:p>
            <a:pPr algn="r" defTabSz="784225">
              <a:spcBef>
                <a:spcPct val="20000"/>
              </a:spcBef>
              <a:defRPr/>
            </a:pPr>
            <a:r>
              <a:rPr lang="en-US" altLang="zh-CN" sz="1100">
                <a:solidFill>
                  <a:srgbClr val="FFFFFF"/>
                </a:solidFill>
                <a:latin typeface="FrutigerNext LT Regular" pitchFamily="34" charset="0"/>
              </a:rPr>
              <a:t>Arial</a:t>
            </a:r>
            <a:endParaRPr lang="zh-CN" altLang="en-US" sz="1100">
              <a:solidFill>
                <a:schemeClr val="bg1"/>
              </a:solidFill>
              <a:latin typeface="FrutigerNext LT Regular" pitchFamily="34" charset="0"/>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0" name="Picture 104" descr="PPT胶片内页元素-16比9-内页灰条"/>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224588"/>
            <a:ext cx="12190413"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101" descr="图片3副本"/>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82225" y="6387307"/>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 Box 8"/>
          <p:cNvSpPr txBox="1">
            <a:spLocks noChangeArrowheads="1"/>
          </p:cNvSpPr>
          <p:nvPr/>
        </p:nvSpPr>
        <p:spPr bwMode="auto">
          <a:xfrm>
            <a:off x="876300" y="6478495"/>
            <a:ext cx="2541588"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6299" y="325439"/>
            <a:ext cx="10442575"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dirty="0"/>
              <a:t>Click to edit Master title style</a:t>
            </a:r>
            <a:endParaRPr lang="zh-CN" altLang="en-US" dirty="0"/>
          </a:p>
        </p:txBody>
      </p:sp>
      <p:sp>
        <p:nvSpPr>
          <p:cNvPr id="8199" name="Rectangle 68"/>
          <p:cNvSpPr>
            <a:spLocks noGrp="1" noChangeArrowheads="1"/>
          </p:cNvSpPr>
          <p:nvPr>
            <p:ph type="body" idx="1"/>
          </p:nvPr>
        </p:nvSpPr>
        <p:spPr bwMode="auto">
          <a:xfrm>
            <a:off x="876299" y="1628776"/>
            <a:ext cx="10442576"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dirty="0"/>
              <a:t>Click to edit Master text styles</a:t>
            </a:r>
            <a:endParaRPr lang="zh-CN" altLang="en-US" dirty="0"/>
          </a:p>
          <a:p>
            <a:pPr lvl="1"/>
            <a:r>
              <a:rPr lang="en-US" altLang="zh-CN" dirty="0"/>
              <a:t>Second level</a:t>
            </a:r>
            <a:endParaRPr lang="zh-CN" altLang="en-US" dirty="0"/>
          </a:p>
          <a:p>
            <a:pPr lvl="2"/>
            <a:r>
              <a:rPr lang="en-US" altLang="zh-CN" dirty="0"/>
              <a:t>Third level</a:t>
            </a:r>
            <a:endParaRPr lang="zh-CN" altLang="en-US" dirty="0"/>
          </a:p>
          <a:p>
            <a:pPr lvl="3"/>
            <a:r>
              <a:rPr lang="en-US" altLang="zh-CN" dirty="0"/>
              <a:t>Fourth level</a:t>
            </a:r>
            <a:endParaRPr lang="zh-CN" altLang="en-US" dirty="0"/>
          </a:p>
          <a:p>
            <a:pPr lvl="4"/>
            <a:r>
              <a:rPr lang="en-US" altLang="zh-CN" dirty="0"/>
              <a:t>Fifth level</a:t>
            </a:r>
            <a:endParaRPr lang="zh-CN" altLang="en-US" dirty="0"/>
          </a:p>
        </p:txBody>
      </p:sp>
      <p:grpSp>
        <p:nvGrpSpPr>
          <p:cNvPr id="8200" name="Group 88"/>
          <p:cNvGrpSpPr>
            <a:grpSpLocks/>
          </p:cNvGrpSpPr>
          <p:nvPr/>
        </p:nvGrpSpPr>
        <p:grpSpPr bwMode="auto">
          <a:xfrm>
            <a:off x="12436538" y="3832225"/>
            <a:ext cx="1151767"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a:defRPr/>
              </a:pPr>
              <a:endParaRPr lang="zh-CN" altLang="en-US"/>
            </a:p>
          </p:txBody>
        </p:sp>
        <p:grpSp>
          <p:nvGrpSpPr>
            <p:cNvPr id="8206" name="Group 87"/>
            <p:cNvGrpSpPr>
              <a:grpSpLocks/>
            </p:cNvGrpSpPr>
            <p:nvPr userDrawn="1"/>
          </p:nvGrpSpPr>
          <p:grpSpPr bwMode="auto">
            <a:xfrm>
              <a:off x="5941" y="2475"/>
              <a:ext cx="409" cy="1783"/>
              <a:chOff x="5921" y="2387"/>
              <a:chExt cx="409" cy="1783"/>
            </a:xfrm>
          </p:grpSpPr>
          <p:grpSp>
            <p:nvGrpSpPr>
              <p:cNvPr id="8207"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316" name="Rectangle 20"/>
                <p:cNvSpPr>
                  <a:spLocks noChangeAspect="1" noChangeArrowheads="1"/>
                </p:cNvSpPr>
                <p:nvPr userDrawn="1"/>
              </p:nvSpPr>
              <p:spPr bwMode="auto">
                <a:xfrm flipV="1">
                  <a:off x="6127" y="2387"/>
                  <a:ext cx="115"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a:defRPr/>
                  </a:pPr>
                  <a:endParaRPr lang="zh-CN" altLang="en-US"/>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grpSp>
          <p:grpSp>
            <p:nvGrpSpPr>
              <p:cNvPr id="8208"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312" name="Rectangle 25"/>
                <p:cNvSpPr>
                  <a:spLocks noChangeAspect="1" noChangeArrowheads="1"/>
                </p:cNvSpPr>
                <p:nvPr userDrawn="1"/>
              </p:nvSpPr>
              <p:spPr bwMode="auto">
                <a:xfrm flipV="1">
                  <a:off x="6127" y="2523"/>
                  <a:ext cx="115"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a:defRPr/>
                  </a:pPr>
                  <a:endParaRPr lang="zh-CN" altLang="en-US"/>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grpSp>
          <p:grpSp>
            <p:nvGrpSpPr>
              <p:cNvPr id="8209"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308" name="Rectangle 30"/>
                <p:cNvSpPr>
                  <a:spLocks noChangeAspect="1" noChangeArrowheads="1"/>
                </p:cNvSpPr>
                <p:nvPr userDrawn="1"/>
              </p:nvSpPr>
              <p:spPr bwMode="auto">
                <a:xfrm flipV="1">
                  <a:off x="6127" y="2659"/>
                  <a:ext cx="115" cy="115"/>
                </a:xfrm>
                <a:prstGeom prst="rect">
                  <a:avLst/>
                </a:prstGeom>
                <a:solidFill>
                  <a:srgbClr val="0099CC"/>
                </a:solidFill>
                <a:ln w="9525">
                  <a:noFill/>
                  <a:miter lim="800000"/>
                  <a:headEnd/>
                  <a:tailEnd/>
                </a:ln>
                <a:effectLst/>
              </p:spPr>
              <p:txBody>
                <a:bodyPr rot="10800000" wrap="none" anchor="ctr"/>
                <a:lstStyle/>
                <a:p>
                  <a:pPr>
                    <a:defRPr/>
                  </a:pPr>
                  <a:endParaRPr lang="zh-CN" altLang="en-US"/>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a:defRPr/>
                  </a:pPr>
                  <a:endParaRPr lang="zh-CN" altLang="en-US"/>
                </a:p>
              </p:txBody>
            </p:sp>
          </p:grpSp>
          <p:grpSp>
            <p:nvGrpSpPr>
              <p:cNvPr id="8210"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7" y="2251"/>
                  <a:ext cx="115" cy="119"/>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a:defRPr/>
                  </a:pPr>
                  <a:endParaRPr lang="zh-CN" altLang="en-US"/>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a:defRPr/>
                  </a:pPr>
                  <a:endParaRPr lang="zh-CN" altLang="en-US"/>
                </a:p>
              </p:txBody>
            </p:sp>
          </p:grpSp>
          <p:grpSp>
            <p:nvGrpSpPr>
              <p:cNvPr id="8211"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300" name="Rectangle 40"/>
                <p:cNvSpPr>
                  <a:spLocks noChangeAspect="1" noChangeArrowheads="1"/>
                </p:cNvSpPr>
                <p:nvPr userDrawn="1"/>
              </p:nvSpPr>
              <p:spPr bwMode="auto">
                <a:xfrm flipV="1">
                  <a:off x="6127" y="2886"/>
                  <a:ext cx="115"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a:defRPr/>
                  </a:pPr>
                  <a:endParaRPr lang="zh-CN" altLang="en-US"/>
                </a:p>
              </p:txBody>
            </p:sp>
          </p:grpSp>
          <p:grpSp>
            <p:nvGrpSpPr>
              <p:cNvPr id="8212"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296" name="Rectangle 45"/>
                <p:cNvSpPr>
                  <a:spLocks noChangeAspect="1" noChangeArrowheads="1"/>
                </p:cNvSpPr>
                <p:nvPr userDrawn="1"/>
              </p:nvSpPr>
              <p:spPr bwMode="auto">
                <a:xfrm flipV="1">
                  <a:off x="6127" y="3022"/>
                  <a:ext cx="115"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a:defRPr/>
                  </a:pPr>
                  <a:endParaRPr lang="zh-CN" altLang="en-US"/>
                </a:p>
              </p:txBody>
            </p:sp>
          </p:grpSp>
          <p:grpSp>
            <p:nvGrpSpPr>
              <p:cNvPr id="8213"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a:defRPr/>
                  </a:pPr>
                  <a:endParaRPr lang="zh-CN" altLang="en-US"/>
                </a:p>
              </p:txBody>
            </p:sp>
            <p:sp>
              <p:nvSpPr>
                <p:cNvPr id="10292" name="Rectangle 50"/>
                <p:cNvSpPr>
                  <a:spLocks noChangeAspect="1" noChangeArrowheads="1"/>
                </p:cNvSpPr>
                <p:nvPr userDrawn="1"/>
              </p:nvSpPr>
              <p:spPr bwMode="auto">
                <a:xfrm flipV="1">
                  <a:off x="6127" y="3158"/>
                  <a:ext cx="115" cy="115"/>
                </a:xfrm>
                <a:prstGeom prst="rect">
                  <a:avLst/>
                </a:prstGeom>
                <a:solidFill>
                  <a:srgbClr val="CCFF99"/>
                </a:solidFill>
                <a:ln w="9525">
                  <a:noFill/>
                  <a:miter lim="800000"/>
                  <a:headEnd/>
                  <a:tailEnd/>
                </a:ln>
                <a:effectLst/>
              </p:spPr>
              <p:txBody>
                <a:bodyPr rot="10800000" wrap="none" anchor="ctr"/>
                <a:lstStyle/>
                <a:p>
                  <a:pPr>
                    <a:defRPr/>
                  </a:pPr>
                  <a:endParaRPr lang="zh-CN" altLang="en-US"/>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a:defRPr/>
                  </a:pPr>
                  <a:endParaRPr lang="zh-CN" altLang="en-US"/>
                </a:p>
              </p:txBody>
            </p:sp>
          </p:grpSp>
          <p:grpSp>
            <p:nvGrpSpPr>
              <p:cNvPr id="8214"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288" name="Rectangle 55"/>
                <p:cNvSpPr>
                  <a:spLocks noChangeAspect="1" noChangeArrowheads="1"/>
                </p:cNvSpPr>
                <p:nvPr userDrawn="1"/>
              </p:nvSpPr>
              <p:spPr bwMode="auto">
                <a:xfrm flipV="1">
                  <a:off x="6127" y="3385"/>
                  <a:ext cx="115"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a:p>
              </p:txBody>
            </p:sp>
          </p:grpSp>
          <p:grpSp>
            <p:nvGrpSpPr>
              <p:cNvPr id="8215"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284" name="Rectangle 60"/>
                <p:cNvSpPr>
                  <a:spLocks noChangeAspect="1" noChangeArrowheads="1"/>
                </p:cNvSpPr>
                <p:nvPr userDrawn="1"/>
              </p:nvSpPr>
              <p:spPr bwMode="auto">
                <a:xfrm flipV="1">
                  <a:off x="6127" y="3521"/>
                  <a:ext cx="115"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a:p>
              </p:txBody>
            </p:sp>
          </p:grpSp>
          <p:grpSp>
            <p:nvGrpSpPr>
              <p:cNvPr id="8216"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a:defRPr/>
                  </a:pPr>
                  <a:endParaRPr lang="zh-CN" altLang="en-US"/>
                </a:p>
              </p:txBody>
            </p:sp>
            <p:sp>
              <p:nvSpPr>
                <p:cNvPr id="10280" name="Rectangle 65"/>
                <p:cNvSpPr>
                  <a:spLocks noChangeAspect="1" noChangeArrowheads="1"/>
                </p:cNvSpPr>
                <p:nvPr userDrawn="1"/>
              </p:nvSpPr>
              <p:spPr bwMode="auto">
                <a:xfrm flipV="1">
                  <a:off x="6127" y="3657"/>
                  <a:ext cx="115" cy="115"/>
                </a:xfrm>
                <a:prstGeom prst="rect">
                  <a:avLst/>
                </a:prstGeom>
                <a:solidFill>
                  <a:srgbClr val="CCFF99"/>
                </a:solidFill>
                <a:ln w="9525">
                  <a:noFill/>
                  <a:miter lim="800000"/>
                  <a:headEnd/>
                  <a:tailEnd/>
                </a:ln>
                <a:effectLst/>
              </p:spPr>
              <p:txBody>
                <a:bodyPr rot="10800000" wrap="none" anchor="ctr"/>
                <a:lstStyle/>
                <a:p>
                  <a:pPr>
                    <a:defRPr/>
                  </a:pPr>
                  <a:endParaRPr lang="zh-CN" altLang="en-US"/>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a:p>
              </p:txBody>
            </p:sp>
          </p:grpSp>
          <p:grpSp>
            <p:nvGrpSpPr>
              <p:cNvPr id="8217"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276" name="Rectangle 70"/>
                <p:cNvSpPr>
                  <a:spLocks noChangeAspect="1" noChangeArrowheads="1"/>
                </p:cNvSpPr>
                <p:nvPr userDrawn="1"/>
              </p:nvSpPr>
              <p:spPr bwMode="auto">
                <a:xfrm flipV="1">
                  <a:off x="6127" y="3884"/>
                  <a:ext cx="115"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a:p>
              </p:txBody>
            </p:sp>
          </p:grpSp>
          <p:grpSp>
            <p:nvGrpSpPr>
              <p:cNvPr id="8218"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272" name="Rectangle 75"/>
                <p:cNvSpPr>
                  <a:spLocks noChangeAspect="1" noChangeArrowheads="1"/>
                </p:cNvSpPr>
                <p:nvPr userDrawn="1"/>
              </p:nvSpPr>
              <p:spPr bwMode="auto">
                <a:xfrm flipV="1">
                  <a:off x="6127" y="4026"/>
                  <a:ext cx="115"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a:p>
              </p:txBody>
            </p:sp>
          </p:grpSp>
          <p:grpSp>
            <p:nvGrpSpPr>
              <p:cNvPr id="8219"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a:defRPr/>
                  </a:pPr>
                  <a:endParaRPr lang="zh-CN" altLang="en-US"/>
                </a:p>
              </p:txBody>
            </p:sp>
            <p:sp>
              <p:nvSpPr>
                <p:cNvPr id="10268" name="Rectangle 80"/>
                <p:cNvSpPr>
                  <a:spLocks noChangeAspect="1" noChangeArrowheads="1"/>
                </p:cNvSpPr>
                <p:nvPr userDrawn="1"/>
              </p:nvSpPr>
              <p:spPr bwMode="auto">
                <a:xfrm flipV="1">
                  <a:off x="6127" y="4167"/>
                  <a:ext cx="115" cy="115"/>
                </a:xfrm>
                <a:prstGeom prst="rect">
                  <a:avLst/>
                </a:prstGeom>
                <a:solidFill>
                  <a:schemeClr val="accent2"/>
                </a:solidFill>
                <a:ln w="9525">
                  <a:noFill/>
                  <a:miter lim="800000"/>
                  <a:headEnd/>
                  <a:tailEnd/>
                </a:ln>
                <a:effectLst/>
              </p:spPr>
              <p:txBody>
                <a:bodyPr rot="10800000" wrap="none" anchor="ctr"/>
                <a:lstStyle/>
                <a:p>
                  <a:pPr>
                    <a:defRPr/>
                  </a:pPr>
                  <a:endParaRPr lang="zh-CN" altLang="en-US"/>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a:defRPr/>
                  </a:pPr>
                  <a:endParaRPr lang="zh-CN" altLang="en-US"/>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a:p>
              </p:txBody>
            </p:sp>
          </p:grpSp>
        </p:grpSp>
      </p:grpSp>
      <p:sp>
        <p:nvSpPr>
          <p:cNvPr id="6149" name="Rectangle 5"/>
          <p:cNvSpPr>
            <a:spLocks noChangeArrowheads="1"/>
          </p:cNvSpPr>
          <p:nvPr/>
        </p:nvSpPr>
        <p:spPr bwMode="auto">
          <a:xfrm>
            <a:off x="8483693" y="6478495"/>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D6D007F3-B8DC-498C-AC9F-D012DFD26BD4}"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p:nvSpPr>
        <p:spPr bwMode="auto">
          <a:xfrm>
            <a:off x="-3846986" y="1330326"/>
            <a:ext cx="3703015"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defRPr/>
            </a:pPr>
            <a:r>
              <a:rPr lang="zh-CN" altLang="zh-CN" sz="1100">
                <a:solidFill>
                  <a:srgbClr val="FFFFFF"/>
                </a:solidFill>
                <a:latin typeface="FrutigerNext LT Regular" pitchFamily="34" charset="0"/>
              </a:rPr>
              <a:t>Slide title :32-35pt  </a:t>
            </a:r>
          </a:p>
          <a:p>
            <a:pPr algn="r" defTabSz="784225">
              <a:spcBef>
                <a:spcPct val="20000"/>
              </a:spcBef>
              <a:defRPr/>
            </a:pPr>
            <a:r>
              <a:rPr lang="zh-CN" altLang="zh-CN" sz="1100">
                <a:solidFill>
                  <a:srgbClr val="FFFFFF"/>
                </a:solidFill>
                <a:latin typeface="FrutigerNext LT Regular" pitchFamily="34" charset="0"/>
              </a:rPr>
              <a:t>Color: R153 G0 B0</a:t>
            </a:r>
          </a:p>
          <a:p>
            <a:pPr algn="r" defTabSz="784225">
              <a:spcBef>
                <a:spcPct val="20000"/>
              </a:spcBef>
              <a:defRPr/>
            </a:pPr>
            <a:r>
              <a:rPr lang="zh-CN" altLang="zh-CN" sz="1100">
                <a:solidFill>
                  <a:srgbClr val="FFFFFF"/>
                </a:solidFill>
                <a:latin typeface="FrutigerNext LT Regular" pitchFamily="34" charset="0"/>
              </a:rPr>
              <a:t>Corporate Font :</a:t>
            </a:r>
          </a:p>
          <a:p>
            <a:pPr algn="r" defTabSz="784225">
              <a:spcBef>
                <a:spcPct val="20000"/>
              </a:spcBef>
              <a:defRPr/>
            </a:pPr>
            <a:r>
              <a:rPr lang="zh-CN" altLang="zh-CN" sz="1100">
                <a:solidFill>
                  <a:srgbClr val="FFFFFF"/>
                </a:solidFill>
                <a:latin typeface="FrutigerNext LT Regular" pitchFamily="34" charset="0"/>
              </a:rPr>
              <a:t>FrutigerNext LT Medium</a:t>
            </a:r>
          </a:p>
          <a:p>
            <a:pPr algn="r" defTabSz="784225">
              <a:spcBef>
                <a:spcPct val="20000"/>
              </a:spcBef>
              <a:defRPr/>
            </a:pPr>
            <a:r>
              <a:rPr lang="zh-CN" altLang="zh-CN" sz="1100">
                <a:solidFill>
                  <a:srgbClr val="FFFFFF"/>
                </a:solidFill>
                <a:latin typeface="FrutigerNext LT Regular" pitchFamily="34" charset="0"/>
              </a:rPr>
              <a:t>Font to be used by customers and </a:t>
            </a:r>
          </a:p>
          <a:p>
            <a:pPr algn="r" defTabSz="784225">
              <a:spcBef>
                <a:spcPct val="20000"/>
              </a:spcBef>
              <a:defRPr/>
            </a:pPr>
            <a:r>
              <a:rPr lang="zh-CN" altLang="zh-CN" sz="1100">
                <a:solidFill>
                  <a:srgbClr val="FFFFFF"/>
                </a:solidFill>
                <a:latin typeface="FrutigerNext LT Regular" pitchFamily="34" charset="0"/>
              </a:rPr>
              <a:t>partners : </a:t>
            </a:r>
          </a:p>
          <a:p>
            <a:pPr algn="r" defTabSz="784225">
              <a:spcBef>
                <a:spcPct val="20000"/>
              </a:spcBef>
              <a:defRPr/>
            </a:pPr>
            <a:r>
              <a:rPr lang="zh-CN" altLang="zh-CN" sz="1100">
                <a:solidFill>
                  <a:srgbClr val="FFFFFF"/>
                </a:solidFill>
                <a:latin typeface="FrutigerNext LT Regular" pitchFamily="34" charset="0"/>
              </a:rPr>
              <a:t>Arial</a:t>
            </a:r>
          </a:p>
          <a:p>
            <a:pPr algn="r" defTabSz="784225">
              <a:spcBef>
                <a:spcPct val="20000"/>
              </a:spcBef>
              <a:defRPr/>
            </a:pPr>
            <a:endParaRPr lang="zh-CN" altLang="zh-CN" sz="1100">
              <a:solidFill>
                <a:srgbClr val="FFFFFF"/>
              </a:solidFill>
              <a:latin typeface="FrutigerNext LT Regular" pitchFamily="34" charset="0"/>
            </a:endParaRPr>
          </a:p>
          <a:p>
            <a:pPr algn="r" defTabSz="784225">
              <a:spcBef>
                <a:spcPct val="20000"/>
              </a:spcBef>
              <a:defRPr/>
            </a:pPr>
            <a:endParaRPr lang="zh-CN" altLang="zh-CN" sz="1100">
              <a:solidFill>
                <a:srgbClr val="FFFFFF"/>
              </a:solidFill>
              <a:latin typeface="FrutigerNext LT Regular" pitchFamily="34" charset="0"/>
            </a:endParaRPr>
          </a:p>
          <a:p>
            <a:pPr algn="r" defTabSz="784225">
              <a:spcBef>
                <a:spcPct val="20000"/>
              </a:spcBef>
              <a:defRPr/>
            </a:pPr>
            <a:endParaRPr lang="zh-CN" altLang="zh-CN" sz="1100">
              <a:solidFill>
                <a:srgbClr val="FFFFFF"/>
              </a:solidFill>
              <a:latin typeface="FrutigerNext LT Regular" pitchFamily="34" charset="0"/>
            </a:endParaRPr>
          </a:p>
          <a:p>
            <a:pPr algn="r" defTabSz="784225">
              <a:spcBef>
                <a:spcPct val="20000"/>
              </a:spcBef>
              <a:defRPr/>
            </a:pPr>
            <a:r>
              <a:rPr lang="zh-CN" altLang="zh-CN" sz="1100">
                <a:solidFill>
                  <a:srgbClr val="FFFFFF"/>
                </a:solidFill>
                <a:latin typeface="FrutigerNext LT Regular" pitchFamily="34" charset="0"/>
              </a:rPr>
              <a:t>Slide text :20-22pt</a:t>
            </a:r>
          </a:p>
          <a:p>
            <a:pPr algn="r" defTabSz="784225">
              <a:spcBef>
                <a:spcPct val="20000"/>
              </a:spcBef>
              <a:defRPr/>
            </a:pPr>
            <a:r>
              <a:rPr lang="zh-CN" altLang="zh-CN" sz="1100">
                <a:solidFill>
                  <a:srgbClr val="FFFFFF"/>
                </a:solidFill>
                <a:latin typeface="FrutigerNext LT Regular" pitchFamily="34" charset="0"/>
              </a:rPr>
              <a:t>Bullets level 2-5:</a:t>
            </a:r>
          </a:p>
          <a:p>
            <a:pPr algn="r" defTabSz="784225">
              <a:spcBef>
                <a:spcPct val="20000"/>
              </a:spcBef>
              <a:defRPr/>
            </a:pPr>
            <a:r>
              <a:rPr lang="zh-CN" altLang="zh-CN" sz="1100">
                <a:solidFill>
                  <a:srgbClr val="FFFFFF"/>
                </a:solidFill>
                <a:latin typeface="FrutigerNext LT Regular" pitchFamily="34" charset="0"/>
              </a:rPr>
              <a:t> 18pt  </a:t>
            </a:r>
          </a:p>
          <a:p>
            <a:pPr algn="r" defTabSz="784225">
              <a:spcBef>
                <a:spcPct val="20000"/>
              </a:spcBef>
              <a:defRPr/>
            </a:pPr>
            <a:r>
              <a:rPr lang="zh-CN" altLang="zh-CN" sz="1100">
                <a:solidFill>
                  <a:srgbClr val="FFFFFF"/>
                </a:solidFill>
                <a:latin typeface="FrutigerNext LT Regular" pitchFamily="34" charset="0"/>
              </a:rPr>
              <a:t>Color:Black</a:t>
            </a:r>
          </a:p>
          <a:p>
            <a:pPr algn="r" defTabSz="784225">
              <a:spcBef>
                <a:spcPct val="20000"/>
              </a:spcBef>
              <a:defRPr/>
            </a:pPr>
            <a:r>
              <a:rPr lang="zh-CN" altLang="zh-CN" sz="1100">
                <a:solidFill>
                  <a:srgbClr val="FFFFFF"/>
                </a:solidFill>
                <a:latin typeface="FrutigerNext LT Regular" pitchFamily="34" charset="0"/>
              </a:rPr>
              <a:t>Corporate Font :</a:t>
            </a:r>
          </a:p>
          <a:p>
            <a:pPr algn="r" defTabSz="784225">
              <a:spcBef>
                <a:spcPct val="20000"/>
              </a:spcBef>
              <a:defRPr/>
            </a:pPr>
            <a:r>
              <a:rPr lang="zh-CN" altLang="zh-CN" sz="1100">
                <a:solidFill>
                  <a:srgbClr val="FFFFFF"/>
                </a:solidFill>
                <a:latin typeface="FrutigerNext LT Regular" pitchFamily="34" charset="0"/>
              </a:rPr>
              <a:t>FrutigerNext LT Medium</a:t>
            </a:r>
          </a:p>
          <a:p>
            <a:pPr algn="r" defTabSz="784225">
              <a:spcBef>
                <a:spcPct val="20000"/>
              </a:spcBef>
              <a:defRPr/>
            </a:pPr>
            <a:r>
              <a:rPr lang="zh-CN" altLang="zh-CN" sz="1100">
                <a:solidFill>
                  <a:srgbClr val="FFFFFF"/>
                </a:solidFill>
                <a:latin typeface="FrutigerNext LT Regular" pitchFamily="34" charset="0"/>
              </a:rPr>
              <a:t>Font to be used by customers and </a:t>
            </a:r>
          </a:p>
          <a:p>
            <a:pPr algn="r" defTabSz="784225">
              <a:spcBef>
                <a:spcPct val="20000"/>
              </a:spcBef>
              <a:defRPr/>
            </a:pPr>
            <a:r>
              <a:rPr lang="zh-CN" altLang="zh-CN" sz="1100">
                <a:solidFill>
                  <a:srgbClr val="FFFFFF"/>
                </a:solidFill>
                <a:latin typeface="FrutigerNext LT Regular" pitchFamily="34" charset="0"/>
              </a:rPr>
              <a:t>partners : </a:t>
            </a:r>
          </a:p>
          <a:p>
            <a:pPr algn="r" defTabSz="784225">
              <a:spcBef>
                <a:spcPct val="20000"/>
              </a:spcBef>
              <a:defRPr/>
            </a:pPr>
            <a:r>
              <a:rPr lang="zh-CN" altLang="zh-CN" sz="1100">
                <a:solidFill>
                  <a:srgbClr val="FFFFFF"/>
                </a:solidFill>
                <a:latin typeface="FrutigerNext LT Regular" pitchFamily="34" charset="0"/>
              </a:rPr>
              <a:t>Arial</a:t>
            </a:r>
          </a:p>
        </p:txBody>
      </p:sp>
      <p:sp>
        <p:nvSpPr>
          <p:cNvPr id="10324" name="Text Box 84"/>
          <p:cNvSpPr txBox="1">
            <a:spLocks noChangeArrowheads="1"/>
          </p:cNvSpPr>
          <p:nvPr/>
        </p:nvSpPr>
        <p:spPr bwMode="auto">
          <a:xfrm>
            <a:off x="12339146" y="57150"/>
            <a:ext cx="1727650" cy="1107996"/>
          </a:xfrm>
          <a:prstGeom prst="rect">
            <a:avLst/>
          </a:prstGeom>
          <a:noFill/>
          <a:ln w="9525">
            <a:noFill/>
            <a:miter lim="800000"/>
            <a:headEnd/>
            <a:tailEnd/>
          </a:ln>
          <a:effectLst/>
        </p:spPr>
        <p:txBody>
          <a:bodyPr>
            <a:spAutoFit/>
          </a:bodyPr>
          <a:lstStyle/>
          <a:p>
            <a:pPr>
              <a:defRPr/>
            </a:pPr>
            <a:r>
              <a:rPr lang="en-US" altLang="zh-CN" sz="1100">
                <a:solidFill>
                  <a:srgbClr val="FFFFFF"/>
                </a:solidFill>
                <a:latin typeface="FrutigerNext LT Regular" pitchFamily="34" charset="0"/>
              </a:rPr>
              <a:t>Top right  corner  for   field-mark, customer or partner logotypes. </a:t>
            </a:r>
          </a:p>
          <a:p>
            <a:pPr>
              <a:defRPr/>
            </a:pPr>
            <a:endParaRPr lang="en-US" altLang="zh-CN" sz="1100">
              <a:solidFill>
                <a:srgbClr val="FFFFFF"/>
              </a:solidFill>
              <a:latin typeface="FrutigerNext LT Regular" pitchFamily="34" charset="0"/>
            </a:endParaRPr>
          </a:p>
          <a:p>
            <a:pPr>
              <a:defRPr/>
            </a:pPr>
            <a:r>
              <a:rPr lang="en-US" altLang="zh-CN" sz="1100">
                <a:solidFill>
                  <a:srgbClr val="FFFFFF"/>
                </a:solidFill>
                <a:latin typeface="FrutigerNext LT Regular" pitchFamily="34" charset="0"/>
              </a:rPr>
              <a:t>----------------   </a:t>
            </a:r>
          </a:p>
          <a:p>
            <a:pPr>
              <a:defRPr/>
            </a:pPr>
            <a:endParaRPr lang="zh-CN" altLang="en-US" sz="1100">
              <a:solidFill>
                <a:srgbClr val="FFFFFF"/>
              </a:solidFill>
              <a:latin typeface="FrutigerNext LT Regular" pitchFamily="34" charset="0"/>
            </a:endParaRPr>
          </a:p>
        </p:txBody>
      </p:sp>
      <p:sp>
        <p:nvSpPr>
          <p:cNvPr id="10325" name="Text Box 85"/>
          <p:cNvSpPr txBox="1">
            <a:spLocks noChangeArrowheads="1"/>
          </p:cNvSpPr>
          <p:nvPr/>
        </p:nvSpPr>
        <p:spPr bwMode="auto">
          <a:xfrm>
            <a:off x="12339146" y="1196975"/>
            <a:ext cx="1727650" cy="1785104"/>
          </a:xfrm>
          <a:prstGeom prst="rect">
            <a:avLst/>
          </a:prstGeom>
          <a:noFill/>
          <a:ln w="9525">
            <a:noFill/>
            <a:miter lim="800000"/>
            <a:headEnd/>
            <a:tailEnd/>
          </a:ln>
          <a:effectLst/>
        </p:spPr>
        <p:txBody>
          <a:bodyPr>
            <a:spAutoFit/>
          </a:bodyPr>
          <a:lstStyle/>
          <a:p>
            <a:pPr>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6" name="Text Box 7"/>
          <p:cNvSpPr txBox="1">
            <a:spLocks noChangeArrowheads="1"/>
          </p:cNvSpPr>
          <p:nvPr/>
        </p:nvSpPr>
        <p:spPr bwMode="auto">
          <a:xfrm>
            <a:off x="4694854" y="2668589"/>
            <a:ext cx="2805466" cy="761371"/>
          </a:xfrm>
          <a:prstGeom prst="rect">
            <a:avLst/>
          </a:prstGeom>
          <a:noFill/>
          <a:ln>
            <a:noFill/>
          </a:ln>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a:solidFill>
                  <a:srgbClr val="990000"/>
                </a:solidFill>
                <a:latin typeface="+mn-lt"/>
                <a:ea typeface="MS PGothic" pitchFamily="34" charset="-128"/>
              </a:rPr>
              <a:t>Thank you</a:t>
            </a:r>
          </a:p>
        </p:txBody>
      </p:sp>
      <p:sp>
        <p:nvSpPr>
          <p:cNvPr id="77" name="Text Box 8"/>
          <p:cNvSpPr txBox="1">
            <a:spLocks noChangeArrowheads="1"/>
          </p:cNvSpPr>
          <p:nvPr/>
        </p:nvSpPr>
        <p:spPr bwMode="auto">
          <a:xfrm>
            <a:off x="4687224" y="3429001"/>
            <a:ext cx="2820727" cy="484372"/>
          </a:xfrm>
          <a:prstGeom prst="rect">
            <a:avLst/>
          </a:prstGeom>
          <a:noFill/>
          <a:ln>
            <a:noFill/>
          </a:ln>
          <a:extLst/>
        </p:spPr>
        <p:txBody>
          <a:bodyPr wrap="none" lIns="83448" tIns="41724" rIns="83448" bIns="41724">
            <a:spAutoFit/>
          </a:bodyPr>
          <a:lstStyle/>
          <a:p>
            <a:pPr algn="ctr" defTabSz="835025" eaLnBrk="0" hangingPunct="0">
              <a:defRPr/>
            </a:pP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pic>
        <p:nvPicPr>
          <p:cNvPr id="8" name="Picture 79" descr="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659438"/>
            <a:ext cx="12195175"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24"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76301" y="2175085"/>
            <a:ext cx="7490717" cy="1077218"/>
          </a:xfrm>
        </p:spPr>
        <p:txBody>
          <a:bodyPr/>
          <a:lstStyle/>
          <a:p>
            <a:r>
              <a:rPr lang="fr-FR" altLang="zh-CN" dirty="0"/>
              <a:t>Non-CE1: </a:t>
            </a:r>
            <a:r>
              <a:rPr lang="fr-FR" altLang="zh-CN" dirty="0" err="1"/>
              <a:t>Overriding</a:t>
            </a:r>
            <a:r>
              <a:rPr lang="fr-FR" altLang="zh-CN" dirty="0"/>
              <a:t> QT/BT/TT Split </a:t>
            </a:r>
            <a:r>
              <a:rPr lang="fr-FR" altLang="zh-CN" dirty="0" err="1"/>
              <a:t>Constraint</a:t>
            </a:r>
            <a:r>
              <a:rPr lang="fr-FR" altLang="zh-CN" dirty="0"/>
              <a:t> </a:t>
            </a:r>
            <a:r>
              <a:rPr lang="fr-FR" altLang="zh-CN" dirty="0" err="1"/>
              <a:t>Syntax</a:t>
            </a:r>
            <a:r>
              <a:rPr lang="fr-FR" altLang="zh-CN" dirty="0"/>
              <a:t> </a:t>
            </a:r>
            <a:r>
              <a:rPr lang="fr-FR" altLang="zh-CN" dirty="0" err="1"/>
              <a:t>Elements</a:t>
            </a:r>
            <a:endParaRPr lang="zh-CN" altLang="en-US" dirty="0"/>
          </a:p>
        </p:txBody>
      </p:sp>
      <p:sp>
        <p:nvSpPr>
          <p:cNvPr id="4" name="Subtitle 3"/>
          <p:cNvSpPr>
            <a:spLocks noGrp="1" noChangeArrowheads="1"/>
          </p:cNvSpPr>
          <p:nvPr>
            <p:ph type="subTitle" idx="4294967295"/>
          </p:nvPr>
        </p:nvSpPr>
        <p:spPr>
          <a:xfrm>
            <a:off x="185529" y="4125620"/>
            <a:ext cx="6665844" cy="701731"/>
          </a:xfrm>
          <a:prstGeom prst="rect">
            <a:avLst/>
          </a:prstGeom>
        </p:spPr>
        <p:txBody>
          <a:bodyPr anchor="b"/>
          <a:lstStyle/>
          <a:p>
            <a:pPr algn="r" eaLnBrk="1" hangingPunct="1"/>
            <a:r>
              <a:rPr lang="en-US" altLang="zh-CN" sz="1800" dirty="0" smtClean="0"/>
              <a:t>Han Gao</a:t>
            </a:r>
          </a:p>
          <a:p>
            <a:pPr algn="r"/>
            <a:r>
              <a:rPr lang="en-US" altLang="zh-CN" sz="1800" dirty="0"/>
              <a:t>Semih Esenlik, </a:t>
            </a:r>
            <a:r>
              <a:rPr lang="en-US" altLang="zh-CN" sz="1800" dirty="0" smtClean="0"/>
              <a:t>Jianle Chen, Biao Wang, Anand </a:t>
            </a:r>
            <a:r>
              <a:rPr lang="en-US" altLang="zh-CN" sz="1800" dirty="0"/>
              <a:t>Meher </a:t>
            </a:r>
            <a:r>
              <a:rPr lang="en-US" altLang="zh-CN" sz="1800" dirty="0" smtClean="0"/>
              <a:t>Kotra</a:t>
            </a:r>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Introduction</a:t>
            </a:r>
            <a:endParaRPr lang="zh-CN" altLang="en-US" dirty="0"/>
          </a:p>
        </p:txBody>
      </p:sp>
      <p:sp>
        <p:nvSpPr>
          <p:cNvPr id="3" name="Content Placeholder 2"/>
          <p:cNvSpPr>
            <a:spLocks noGrp="1"/>
          </p:cNvSpPr>
          <p:nvPr>
            <p:ph idx="1"/>
          </p:nvPr>
        </p:nvSpPr>
        <p:spPr>
          <a:xfrm>
            <a:off x="876299" y="1104254"/>
            <a:ext cx="10442575" cy="4718697"/>
          </a:xfrm>
        </p:spPr>
        <p:txBody>
          <a:bodyPr/>
          <a:lstStyle/>
          <a:p>
            <a:r>
              <a:rPr lang="en-US" sz="1800" b="0" dirty="0" smtClean="0"/>
              <a:t>Current VVC Text has 3 Split Constraint Syntax Elements: </a:t>
            </a:r>
            <a:r>
              <a:rPr lang="en-US" sz="1800" dirty="0" err="1" smtClean="0">
                <a:latin typeface="Times New Roman" panose="02020603050405020304" pitchFamily="18" charset="0"/>
                <a:cs typeface="Times New Roman" panose="02020603050405020304" pitchFamily="18" charset="0"/>
              </a:rPr>
              <a:t>MinQtSizeY</a:t>
            </a:r>
            <a:r>
              <a:rPr lang="en-US" sz="1800" b="0" dirty="0" smtClean="0"/>
              <a:t>, </a:t>
            </a:r>
            <a:r>
              <a:rPr lang="en-US" sz="1800" dirty="0" err="1">
                <a:latin typeface="Times New Roman" panose="02020603050405020304" pitchFamily="18" charset="0"/>
                <a:cs typeface="Times New Roman" panose="02020603050405020304" pitchFamily="18" charset="0"/>
              </a:rPr>
              <a:t>MaxMttDepth</a:t>
            </a:r>
            <a:r>
              <a:rPr lang="en-US" sz="1800" b="0" dirty="0"/>
              <a:t> </a:t>
            </a:r>
            <a:r>
              <a:rPr lang="en-US" sz="1800" b="0" dirty="0" smtClean="0"/>
              <a:t>and </a:t>
            </a:r>
            <a:r>
              <a:rPr lang="en-US" sz="1800" dirty="0" err="1" smtClean="0">
                <a:latin typeface="Times New Roman" panose="02020603050405020304" pitchFamily="18" charset="0"/>
                <a:cs typeface="Times New Roman" panose="02020603050405020304" pitchFamily="18" charset="0"/>
              </a:rPr>
              <a:t>MaxBtSizeY</a:t>
            </a:r>
            <a:endParaRPr lang="en-US" sz="1800" dirty="0">
              <a:latin typeface="Times New Roman" panose="02020603050405020304" pitchFamily="18" charset="0"/>
              <a:cs typeface="Times New Roman" panose="02020603050405020304" pitchFamily="18" charset="0"/>
            </a:endParaRPr>
          </a:p>
          <a:p>
            <a:pPr lvl="1"/>
            <a:r>
              <a:rPr lang="en-US" b="1" dirty="0" err="1" smtClean="0">
                <a:latin typeface="Times New Roman" panose="02020603050405020304" pitchFamily="18" charset="0"/>
                <a:cs typeface="Times New Roman" panose="02020603050405020304" pitchFamily="18" charset="0"/>
              </a:rPr>
              <a:t>MinQtSizeY</a:t>
            </a:r>
            <a:r>
              <a:rPr lang="en-US" dirty="0" smtClean="0"/>
              <a:t> is indicated </a:t>
            </a:r>
            <a:r>
              <a:rPr lang="en-US" dirty="0"/>
              <a:t>by </a:t>
            </a:r>
            <a:r>
              <a:rPr lang="en-US" dirty="0" smtClean="0"/>
              <a:t>syntax elements in the SPS</a:t>
            </a:r>
          </a:p>
          <a:p>
            <a:pPr lvl="1"/>
            <a:r>
              <a:rPr lang="en-US" b="1" dirty="0" err="1" smtClean="0">
                <a:latin typeface="Times New Roman" panose="02020603050405020304" pitchFamily="18" charset="0"/>
                <a:cs typeface="Times New Roman" panose="02020603050405020304" pitchFamily="18" charset="0"/>
              </a:rPr>
              <a:t>MaxMttDepth</a:t>
            </a:r>
            <a:r>
              <a:rPr lang="en-US" b="0" dirty="0" smtClean="0"/>
              <a:t> is indicated </a:t>
            </a:r>
            <a:r>
              <a:rPr lang="en-US" dirty="0" smtClean="0"/>
              <a:t>by syntax elements in the SPS</a:t>
            </a:r>
          </a:p>
          <a:p>
            <a:pPr lvl="1"/>
            <a:r>
              <a:rPr lang="en-US" b="1" dirty="0" err="1" smtClean="0">
                <a:latin typeface="Times New Roman" panose="02020603050405020304" pitchFamily="18" charset="0"/>
                <a:cs typeface="Times New Roman" panose="02020603050405020304" pitchFamily="18" charset="0"/>
              </a:rPr>
              <a:t>MaxBtSizeY</a:t>
            </a:r>
            <a:r>
              <a:rPr lang="en-US" dirty="0" smtClean="0"/>
              <a:t> </a:t>
            </a:r>
            <a:r>
              <a:rPr lang="en-US" dirty="0"/>
              <a:t>is indicated by</a:t>
            </a:r>
            <a:r>
              <a:rPr lang="en-US" b="1" dirty="0"/>
              <a:t> </a:t>
            </a:r>
            <a:r>
              <a:rPr lang="en-US" dirty="0" smtClean="0"/>
              <a:t>syntax element in the Slice Header</a:t>
            </a:r>
            <a:r>
              <a:rPr lang="en-US" sz="1400" dirty="0" smtClean="0"/>
              <a:t>.</a:t>
            </a:r>
          </a:p>
          <a:p>
            <a:pPr marL="457200" lvl="1" indent="0">
              <a:buNone/>
            </a:pPr>
            <a:endParaRPr lang="en-US" sz="1400" dirty="0" smtClean="0"/>
          </a:p>
          <a:p>
            <a:r>
              <a:rPr lang="en-US" b="0" dirty="0">
                <a:solidFill>
                  <a:srgbClr val="FF0000"/>
                </a:solidFill>
                <a:latin typeface="+mn-lt"/>
                <a:ea typeface="+mn-ea"/>
              </a:rPr>
              <a:t>Problem</a:t>
            </a:r>
          </a:p>
          <a:p>
            <a:r>
              <a:rPr lang="en-CA" altLang="zh-CN" sz="1800" b="0" dirty="0">
                <a:solidFill>
                  <a:srgbClr val="FF0000"/>
                </a:solidFill>
              </a:rPr>
              <a:t>The </a:t>
            </a:r>
            <a:r>
              <a:rPr lang="en-CA" altLang="zh-CN" sz="1800" dirty="0" err="1">
                <a:solidFill>
                  <a:srgbClr val="FF0000"/>
                </a:solidFill>
                <a:latin typeface="Times New Roman" panose="02020603050405020304" pitchFamily="18" charset="0"/>
                <a:ea typeface="+mn-ea"/>
                <a:cs typeface="Times New Roman" panose="02020603050405020304" pitchFamily="18" charset="0"/>
              </a:rPr>
              <a:t>MinQtSizeY</a:t>
            </a:r>
            <a:r>
              <a:rPr lang="en-CA" altLang="zh-CN" sz="1800" b="0" dirty="0" smtClean="0">
                <a:solidFill>
                  <a:srgbClr val="FF0000"/>
                </a:solidFill>
              </a:rPr>
              <a:t> and </a:t>
            </a:r>
            <a:r>
              <a:rPr lang="en-US" altLang="zh-CN" sz="1800" dirty="0" err="1">
                <a:solidFill>
                  <a:srgbClr val="FF0000"/>
                </a:solidFill>
                <a:latin typeface="Times New Roman" panose="02020603050405020304" pitchFamily="18" charset="0"/>
                <a:ea typeface="+mn-ea"/>
                <a:cs typeface="Times New Roman" panose="02020603050405020304" pitchFamily="18" charset="0"/>
              </a:rPr>
              <a:t>MaxMttDepth</a:t>
            </a:r>
            <a:r>
              <a:rPr lang="en-US" altLang="zh-CN" sz="1800" b="0" dirty="0">
                <a:solidFill>
                  <a:srgbClr val="FF0000"/>
                </a:solidFill>
              </a:rPr>
              <a:t> </a:t>
            </a:r>
            <a:r>
              <a:rPr lang="en-CA" altLang="zh-CN" sz="1800" b="0" dirty="0" smtClean="0">
                <a:solidFill>
                  <a:srgbClr val="FF0000"/>
                </a:solidFill>
              </a:rPr>
              <a:t>impact the </a:t>
            </a:r>
            <a:r>
              <a:rPr lang="en-US" altLang="zh-CN" sz="1800" b="0" dirty="0" smtClean="0">
                <a:solidFill>
                  <a:srgbClr val="FF0000"/>
                </a:solidFill>
              </a:rPr>
              <a:t>encoding time</a:t>
            </a:r>
            <a:r>
              <a:rPr lang="en-CA" altLang="zh-CN" sz="1800" b="0" dirty="0" smtClean="0">
                <a:solidFill>
                  <a:srgbClr val="FF0000"/>
                </a:solidFill>
              </a:rPr>
              <a:t>, which needs a </a:t>
            </a:r>
            <a:r>
              <a:rPr lang="en-CA" altLang="zh-CN" sz="1800" b="0" dirty="0">
                <a:solidFill>
                  <a:srgbClr val="FF0000"/>
                </a:solidFill>
              </a:rPr>
              <a:t>finer granularity than the SPS</a:t>
            </a:r>
            <a:r>
              <a:rPr lang="en-CA" altLang="zh-CN" sz="1800" b="0" dirty="0" smtClean="0">
                <a:solidFill>
                  <a:srgbClr val="FF0000"/>
                </a:solidFill>
              </a:rPr>
              <a:t>.</a:t>
            </a:r>
          </a:p>
          <a:p>
            <a:r>
              <a:rPr lang="en-CA" altLang="zh-CN" sz="1800" dirty="0" err="1">
                <a:solidFill>
                  <a:srgbClr val="FF0000"/>
                </a:solidFill>
                <a:latin typeface="Times New Roman" panose="02020603050405020304" pitchFamily="18" charset="0"/>
                <a:ea typeface="+mn-ea"/>
                <a:cs typeface="Times New Roman" panose="02020603050405020304" pitchFamily="18" charset="0"/>
              </a:rPr>
              <a:t>MaxBtSizeY</a:t>
            </a:r>
            <a:r>
              <a:rPr lang="en-CA" altLang="zh-CN" sz="1800" b="0" dirty="0">
                <a:solidFill>
                  <a:srgbClr val="FF0000"/>
                </a:solidFill>
              </a:rPr>
              <a:t> </a:t>
            </a:r>
            <a:r>
              <a:rPr lang="en-CA" altLang="zh-CN" sz="1800" b="0" dirty="0" smtClean="0">
                <a:solidFill>
                  <a:srgbClr val="FF0000"/>
                </a:solidFill>
              </a:rPr>
              <a:t> and </a:t>
            </a:r>
            <a:r>
              <a:rPr lang="en-US" altLang="zh-CN" sz="1800" dirty="0" err="1">
                <a:solidFill>
                  <a:srgbClr val="FF0000"/>
                </a:solidFill>
                <a:latin typeface="Times New Roman" panose="02020603050405020304" pitchFamily="18" charset="0"/>
                <a:ea typeface="+mn-ea"/>
                <a:cs typeface="Times New Roman" panose="02020603050405020304" pitchFamily="18" charset="0"/>
              </a:rPr>
              <a:t>MaxMttDepth</a:t>
            </a:r>
            <a:r>
              <a:rPr lang="en-US" altLang="zh-CN" sz="1800" b="0" dirty="0">
                <a:solidFill>
                  <a:srgbClr val="FF0000"/>
                </a:solidFill>
              </a:rPr>
              <a:t> </a:t>
            </a:r>
            <a:r>
              <a:rPr lang="en-US" altLang="zh-CN" sz="1800" b="0" dirty="0" smtClean="0">
                <a:solidFill>
                  <a:srgbClr val="FF0000"/>
                </a:solidFill>
              </a:rPr>
              <a:t>needs to be adjusted together, signaling </a:t>
            </a:r>
            <a:r>
              <a:rPr lang="en-US" altLang="zh-CN" sz="1800" b="0" dirty="0" err="1" smtClean="0">
                <a:solidFill>
                  <a:srgbClr val="FF0000"/>
                </a:solidFill>
              </a:rPr>
              <a:t>MaxBtSize</a:t>
            </a:r>
            <a:r>
              <a:rPr lang="en-US" altLang="zh-CN" sz="1800" b="0" dirty="0" smtClean="0">
                <a:solidFill>
                  <a:srgbClr val="FF0000"/>
                </a:solidFill>
              </a:rPr>
              <a:t> in Slice header is incomplete solution</a:t>
            </a:r>
            <a:endParaRPr lang="zh-CN" altLang="zh-CN" sz="1800" b="0" dirty="0">
              <a:solidFill>
                <a:srgbClr val="FF0000"/>
              </a:solidFill>
            </a:endParaRPr>
          </a:p>
          <a:p>
            <a:endParaRPr lang="en-US" sz="1800" b="0" dirty="0" smtClean="0"/>
          </a:p>
          <a:p>
            <a:r>
              <a:rPr lang="en-US" sz="1800" b="0" dirty="0" smtClean="0"/>
              <a:t>* </a:t>
            </a:r>
            <a:r>
              <a:rPr lang="en-US" sz="1600" dirty="0" err="1" smtClean="0">
                <a:latin typeface="Times New Roman" panose="02020603050405020304" pitchFamily="18" charset="0"/>
                <a:cs typeface="Times New Roman" panose="02020603050405020304" pitchFamily="18" charset="0"/>
              </a:rPr>
              <a:t>MaxTtSizeY</a:t>
            </a:r>
            <a:r>
              <a:rPr lang="en-US" sz="1600" b="0" dirty="0" smtClean="0"/>
              <a:t> is currently hardcoded</a:t>
            </a:r>
          </a:p>
        </p:txBody>
      </p:sp>
    </p:spTree>
    <p:extLst>
      <p:ext uri="{BB962C8B-B14F-4D97-AF65-F5344CB8AC3E}">
        <p14:creationId xmlns:p14="http://schemas.microsoft.com/office/powerpoint/2010/main" val="347818874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Proposed Method</a:t>
            </a:r>
            <a:endParaRPr lang="zh-CN" altLang="en-US" dirty="0"/>
          </a:p>
        </p:txBody>
      </p:sp>
      <p:sp>
        <p:nvSpPr>
          <p:cNvPr id="3" name="Content Placeholder 2"/>
          <p:cNvSpPr>
            <a:spLocks noGrp="1"/>
          </p:cNvSpPr>
          <p:nvPr>
            <p:ph idx="1"/>
          </p:nvPr>
        </p:nvSpPr>
        <p:spPr>
          <a:xfrm>
            <a:off x="876299" y="1104254"/>
            <a:ext cx="10442575" cy="4718697"/>
          </a:xfrm>
        </p:spPr>
        <p:txBody>
          <a:bodyPr/>
          <a:lstStyle/>
          <a:p>
            <a:r>
              <a:rPr lang="en-CA" altLang="zh-CN" sz="1800" dirty="0" err="1">
                <a:latin typeface="Times New Roman" panose="02020603050405020304" pitchFamily="18" charset="0"/>
                <a:cs typeface="Times New Roman" panose="02020603050405020304" pitchFamily="18" charset="0"/>
              </a:rPr>
              <a:t>MaxBtSizeY</a:t>
            </a:r>
            <a:r>
              <a:rPr lang="en-CA" altLang="zh-CN" sz="1800" b="0" dirty="0"/>
              <a:t> is signalled in the SPS along with </a:t>
            </a:r>
            <a:r>
              <a:rPr lang="en-CA" altLang="zh-CN" sz="1800" dirty="0" err="1">
                <a:latin typeface="Times New Roman" panose="02020603050405020304" pitchFamily="18" charset="0"/>
                <a:cs typeface="Times New Roman" panose="02020603050405020304" pitchFamily="18" charset="0"/>
              </a:rPr>
              <a:t>MinQtSizeY</a:t>
            </a:r>
            <a:r>
              <a:rPr lang="en-CA" altLang="zh-CN" sz="1800" b="0" dirty="0"/>
              <a:t> and </a:t>
            </a:r>
            <a:r>
              <a:rPr lang="en-US" altLang="zh-CN" sz="1800" dirty="0" err="1">
                <a:latin typeface="Times New Roman" panose="02020603050405020304" pitchFamily="18" charset="0"/>
                <a:cs typeface="Times New Roman" panose="02020603050405020304" pitchFamily="18" charset="0"/>
              </a:rPr>
              <a:t>MaxMttDepth</a:t>
            </a:r>
            <a:r>
              <a:rPr lang="en-US" altLang="zh-CN" sz="1800" b="0" dirty="0" smtClean="0"/>
              <a:t>. </a:t>
            </a:r>
          </a:p>
          <a:p>
            <a:r>
              <a:rPr lang="en-US" altLang="zh-CN" sz="1800" b="0" dirty="0" smtClean="0"/>
              <a:t>One </a:t>
            </a:r>
            <a:r>
              <a:rPr lang="en-US" altLang="zh-CN" sz="1800" dirty="0" err="1"/>
              <a:t>sps_override_split_constraints_enable_flag</a:t>
            </a:r>
            <a:r>
              <a:rPr lang="en-US" altLang="zh-CN" sz="1800" b="0" dirty="0"/>
              <a:t> </a:t>
            </a:r>
            <a:r>
              <a:rPr lang="en-US" altLang="zh-CN" sz="1800" b="0" dirty="0" smtClean="0"/>
              <a:t>is signaled </a:t>
            </a:r>
            <a:r>
              <a:rPr lang="en-US" altLang="zh-CN" sz="1800" b="0" dirty="0"/>
              <a:t>in SPS, to enable overriding of the parameters </a:t>
            </a:r>
            <a:r>
              <a:rPr lang="en-US" altLang="zh-CN" sz="1800" dirty="0" err="1">
                <a:latin typeface="Times New Roman" panose="02020603050405020304" pitchFamily="18" charset="0"/>
                <a:cs typeface="Times New Roman" panose="02020603050405020304" pitchFamily="18" charset="0"/>
              </a:rPr>
              <a:t>MinQtSizeY</a:t>
            </a:r>
            <a:r>
              <a:rPr lang="en-US" altLang="zh-CN" sz="1800" b="0" dirty="0"/>
              <a:t>, </a:t>
            </a:r>
            <a:r>
              <a:rPr lang="en-US" altLang="zh-CN" sz="1800" dirty="0" err="1">
                <a:latin typeface="Times New Roman" panose="02020603050405020304" pitchFamily="18" charset="0"/>
                <a:cs typeface="Times New Roman" panose="02020603050405020304" pitchFamily="18" charset="0"/>
              </a:rPr>
              <a:t>MaxMttDepth</a:t>
            </a:r>
            <a:r>
              <a:rPr lang="en-US" altLang="zh-CN" sz="1800" b="0" dirty="0"/>
              <a:t> and </a:t>
            </a:r>
            <a:r>
              <a:rPr lang="en-US" altLang="zh-CN" sz="1800" dirty="0" err="1">
                <a:latin typeface="Times New Roman" panose="02020603050405020304" pitchFamily="18" charset="0"/>
                <a:cs typeface="Times New Roman" panose="02020603050405020304" pitchFamily="18" charset="0"/>
              </a:rPr>
              <a:t>MinQtSizeY</a:t>
            </a:r>
            <a:r>
              <a:rPr lang="en-US" altLang="zh-CN" sz="1800" b="0" dirty="0"/>
              <a:t> in the slice </a:t>
            </a:r>
            <a:r>
              <a:rPr lang="en-US" altLang="zh-CN" sz="1800" b="0" dirty="0" smtClean="0"/>
              <a:t>header (or a picture/tile header).</a:t>
            </a:r>
          </a:p>
          <a:p>
            <a:pPr lvl="0"/>
            <a:r>
              <a:rPr lang="en-CA" altLang="zh-CN" sz="1800" b="0" dirty="0"/>
              <a:t>One slice </a:t>
            </a:r>
            <a:r>
              <a:rPr lang="en-CA" altLang="zh-CN" sz="1800" b="0" dirty="0" smtClean="0"/>
              <a:t>header flag </a:t>
            </a:r>
            <a:r>
              <a:rPr lang="en-CA" altLang="zh-CN" sz="1800" dirty="0" err="1"/>
              <a:t>split_constraints_override_flag</a:t>
            </a:r>
            <a:r>
              <a:rPr lang="en-CA" altLang="zh-CN" sz="1800" b="0" dirty="0"/>
              <a:t> </a:t>
            </a:r>
            <a:r>
              <a:rPr lang="en-CA" altLang="zh-CN" sz="1800" b="0" dirty="0" smtClean="0"/>
              <a:t>to override </a:t>
            </a:r>
            <a:r>
              <a:rPr lang="en-CA" altLang="zh-CN" sz="1800" dirty="0" err="1">
                <a:latin typeface="Times New Roman" panose="02020603050405020304" pitchFamily="18" charset="0"/>
                <a:cs typeface="Times New Roman" panose="02020603050405020304" pitchFamily="18" charset="0"/>
              </a:rPr>
              <a:t>MinQtSizeY</a:t>
            </a:r>
            <a:r>
              <a:rPr lang="en-CA" altLang="zh-CN" sz="1800" b="0" dirty="0"/>
              <a:t>, </a:t>
            </a:r>
            <a:r>
              <a:rPr lang="en-CA" altLang="zh-CN" sz="1800" dirty="0" err="1">
                <a:latin typeface="Times New Roman" panose="02020603050405020304" pitchFamily="18" charset="0"/>
                <a:cs typeface="Times New Roman" panose="02020603050405020304" pitchFamily="18" charset="0"/>
              </a:rPr>
              <a:t>MaxMttDepthY</a:t>
            </a:r>
            <a:r>
              <a:rPr lang="en-CA" altLang="zh-CN" sz="1800" b="0" dirty="0"/>
              <a:t> and </a:t>
            </a:r>
            <a:r>
              <a:rPr lang="en-CA" altLang="zh-CN" sz="1800" dirty="0" err="1">
                <a:latin typeface="Times New Roman" panose="02020603050405020304" pitchFamily="18" charset="0"/>
                <a:cs typeface="Times New Roman" panose="02020603050405020304" pitchFamily="18" charset="0"/>
              </a:rPr>
              <a:t>MaxBtSizeY</a:t>
            </a:r>
            <a:r>
              <a:rPr lang="en-CA" altLang="zh-CN" sz="1800" b="0" dirty="0"/>
              <a:t> in the slice </a:t>
            </a:r>
            <a:r>
              <a:rPr lang="en-CA" altLang="zh-CN" sz="1800" b="0" dirty="0" smtClean="0"/>
              <a:t>header.</a:t>
            </a:r>
          </a:p>
          <a:p>
            <a:pPr lvl="0"/>
            <a:r>
              <a:rPr lang="en-CA" altLang="zh-CN" sz="1800" b="0" dirty="0" smtClean="0"/>
              <a:t>If </a:t>
            </a:r>
            <a:r>
              <a:rPr lang="en-CA" altLang="zh-CN" sz="1800" b="0" dirty="0"/>
              <a:t>the </a:t>
            </a:r>
            <a:r>
              <a:rPr lang="en-CA" altLang="zh-CN" sz="1800" dirty="0" err="1"/>
              <a:t>split_constraints_override_flag</a:t>
            </a:r>
            <a:r>
              <a:rPr lang="en-CA" altLang="zh-CN" sz="1800" b="0" dirty="0"/>
              <a:t> is true;</a:t>
            </a:r>
            <a:endParaRPr lang="zh-CN" altLang="zh-CN" sz="1800" b="0" dirty="0"/>
          </a:p>
          <a:p>
            <a:pPr lvl="1"/>
            <a:r>
              <a:rPr lang="en-CA" altLang="zh-CN" sz="1600" b="0" dirty="0" smtClean="0"/>
              <a:t>Override </a:t>
            </a:r>
            <a:r>
              <a:rPr lang="en-CA" altLang="zh-CN" sz="1600" b="0" dirty="0"/>
              <a:t>the parameters </a:t>
            </a:r>
            <a:r>
              <a:rPr lang="en-CA" altLang="zh-CN" sz="1600" b="1" dirty="0" err="1">
                <a:latin typeface="Times New Roman" panose="02020603050405020304" pitchFamily="18" charset="0"/>
                <a:ea typeface="黑体" pitchFamily="49" charset="-122"/>
                <a:cs typeface="Times New Roman" panose="02020603050405020304" pitchFamily="18" charset="0"/>
              </a:rPr>
              <a:t>MinQtSizeY</a:t>
            </a:r>
            <a:r>
              <a:rPr lang="en-CA" altLang="zh-CN" sz="1600" b="0" dirty="0"/>
              <a:t>, </a:t>
            </a:r>
            <a:r>
              <a:rPr lang="en-CA" altLang="zh-CN" sz="1600" b="1" dirty="0" err="1">
                <a:latin typeface="Times New Roman" panose="02020603050405020304" pitchFamily="18" charset="0"/>
                <a:ea typeface="黑体" pitchFamily="49" charset="-122"/>
                <a:cs typeface="Times New Roman" panose="02020603050405020304" pitchFamily="18" charset="0"/>
              </a:rPr>
              <a:t>MaxMttDepthY</a:t>
            </a:r>
            <a:r>
              <a:rPr lang="en-CA" altLang="zh-CN" sz="1600" b="0" dirty="0"/>
              <a:t> and </a:t>
            </a:r>
            <a:r>
              <a:rPr lang="en-CA" altLang="zh-CN" sz="1600" b="1" dirty="0" err="1">
                <a:latin typeface="Times New Roman" panose="02020603050405020304" pitchFamily="18" charset="0"/>
                <a:ea typeface="黑体" pitchFamily="49" charset="-122"/>
                <a:cs typeface="Times New Roman" panose="02020603050405020304" pitchFamily="18" charset="0"/>
              </a:rPr>
              <a:t>MaxBtSizeY</a:t>
            </a:r>
            <a:r>
              <a:rPr lang="en-CA" altLang="zh-CN" sz="1600" b="0" dirty="0"/>
              <a:t> in the slice header by signalling the </a:t>
            </a:r>
            <a:r>
              <a:rPr lang="en-CA" altLang="zh-CN" sz="1600" b="0" dirty="0" smtClean="0"/>
              <a:t>new syntax elements.</a:t>
            </a:r>
            <a:endParaRPr lang="zh-CN" altLang="zh-CN" sz="1600" b="0" dirty="0"/>
          </a:p>
          <a:p>
            <a:r>
              <a:rPr lang="en-CA" altLang="zh-CN" sz="1800" b="0" dirty="0" smtClean="0"/>
              <a:t>Otherwise</a:t>
            </a:r>
            <a:r>
              <a:rPr lang="en-CA" altLang="zh-CN" sz="1800" b="0" dirty="0"/>
              <a:t>; </a:t>
            </a:r>
            <a:endParaRPr lang="zh-CN" altLang="zh-CN" sz="1800" b="0" dirty="0"/>
          </a:p>
          <a:p>
            <a:pPr lvl="1"/>
            <a:r>
              <a:rPr lang="en-CA" altLang="zh-CN" sz="1600" b="0" dirty="0" smtClean="0"/>
              <a:t>Infer </a:t>
            </a:r>
            <a:r>
              <a:rPr lang="en-CA" altLang="zh-CN" sz="1600" b="0" dirty="0"/>
              <a:t>the split constraint parameters </a:t>
            </a:r>
            <a:r>
              <a:rPr lang="en-CA" altLang="zh-CN" sz="1600" b="1" dirty="0" err="1">
                <a:latin typeface="Times New Roman" panose="02020603050405020304" pitchFamily="18" charset="0"/>
                <a:ea typeface="黑体" pitchFamily="49" charset="-122"/>
                <a:cs typeface="Times New Roman" panose="02020603050405020304" pitchFamily="18" charset="0"/>
              </a:rPr>
              <a:t>MinQtSizeY</a:t>
            </a:r>
            <a:r>
              <a:rPr lang="en-CA" altLang="zh-CN" sz="1600" b="0" dirty="0"/>
              <a:t>, </a:t>
            </a:r>
            <a:r>
              <a:rPr lang="en-CA" altLang="zh-CN" sz="1600" b="1" dirty="0" err="1">
                <a:latin typeface="Times New Roman" panose="02020603050405020304" pitchFamily="18" charset="0"/>
                <a:ea typeface="黑体" pitchFamily="49" charset="-122"/>
                <a:cs typeface="Times New Roman" panose="02020603050405020304" pitchFamily="18" charset="0"/>
              </a:rPr>
              <a:t>MaxMttDepthY</a:t>
            </a:r>
            <a:r>
              <a:rPr lang="en-CA" altLang="zh-CN" sz="1600" b="0" dirty="0"/>
              <a:t> and </a:t>
            </a:r>
            <a:r>
              <a:rPr lang="en-CA" altLang="zh-CN" sz="1600" b="1" dirty="0" err="1">
                <a:latin typeface="Times New Roman" panose="02020603050405020304" pitchFamily="18" charset="0"/>
                <a:ea typeface="黑体" pitchFamily="49" charset="-122"/>
                <a:cs typeface="Times New Roman" panose="02020603050405020304" pitchFamily="18" charset="0"/>
              </a:rPr>
              <a:t>MaxBtSizeY</a:t>
            </a:r>
            <a:r>
              <a:rPr lang="en-CA" altLang="zh-CN" sz="1600" b="0" dirty="0"/>
              <a:t> to be equal to the corresponding values signaled in the SPS based on slice type.</a:t>
            </a:r>
            <a:endParaRPr lang="zh-CN" altLang="zh-CN" sz="1600" b="0" dirty="0"/>
          </a:p>
          <a:p>
            <a:endParaRPr lang="en-US" altLang="zh-CN" sz="1800" b="0" dirty="0" smtClean="0"/>
          </a:p>
          <a:p>
            <a:endParaRPr lang="en-CA" altLang="zh-CN" sz="1800" b="0" dirty="0" smtClean="0"/>
          </a:p>
          <a:p>
            <a:endParaRPr lang="zh-CN" altLang="zh-CN" sz="1800" b="0" dirty="0" smtClean="0"/>
          </a:p>
          <a:p>
            <a:pPr lvl="1"/>
            <a:endParaRPr lang="en-US" altLang="zh-CN" dirty="0">
              <a:latin typeface="FrutigerNext LT Regular" pitchFamily="34" charset="0"/>
              <a:ea typeface="黑体" pitchFamily="49" charset="-122"/>
            </a:endParaRPr>
          </a:p>
          <a:p>
            <a:pPr marL="57150" indent="0">
              <a:buNone/>
            </a:pPr>
            <a:r>
              <a:rPr lang="en-US" altLang="zh-CN" sz="1400" b="0" dirty="0" smtClean="0">
                <a:cs typeface="Times New Roman" panose="02020603050405020304" pitchFamily="18" charset="0"/>
              </a:rPr>
              <a:t>* Can be signaled separately by slice type</a:t>
            </a:r>
            <a:endParaRPr lang="zh-CN" altLang="zh-CN" sz="14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58853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CA" altLang="zh-CN" dirty="0"/>
              <a:t>Syntax Modifications</a:t>
            </a:r>
            <a:endParaRPr lang="zh-CN" altLang="zh-CN" dirty="0"/>
          </a:p>
        </p:txBody>
      </p:sp>
      <p:sp>
        <p:nvSpPr>
          <p:cNvPr id="3" name="Content Placeholder 2"/>
          <p:cNvSpPr>
            <a:spLocks noGrp="1"/>
          </p:cNvSpPr>
          <p:nvPr>
            <p:ph idx="1"/>
          </p:nvPr>
        </p:nvSpPr>
        <p:spPr/>
        <p:txBody>
          <a:bodyPr/>
          <a:lstStyle/>
          <a:p>
            <a:endParaRPr lang="zh-CN" altLang="en-US" dirty="0"/>
          </a:p>
        </p:txBody>
      </p:sp>
    </p:spTree>
    <p:extLst>
      <p:ext uri="{BB962C8B-B14F-4D97-AF65-F5344CB8AC3E}">
        <p14:creationId xmlns:p14="http://schemas.microsoft.com/office/powerpoint/2010/main" val="37317662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Summary</a:t>
            </a:r>
            <a:endParaRPr lang="zh-CN" altLang="en-US" dirty="0"/>
          </a:p>
        </p:txBody>
      </p:sp>
      <p:sp>
        <p:nvSpPr>
          <p:cNvPr id="3" name="Content Placeholder 2"/>
          <p:cNvSpPr>
            <a:spLocks noGrp="1"/>
          </p:cNvSpPr>
          <p:nvPr>
            <p:ph idx="1"/>
          </p:nvPr>
        </p:nvSpPr>
        <p:spPr/>
        <p:txBody>
          <a:bodyPr/>
          <a:lstStyle/>
          <a:p>
            <a:r>
              <a:rPr lang="en-US" altLang="zh-CN" sz="1800" b="0" dirty="0" smtClean="0"/>
              <a:t>Signaling the split constraint syntax elements in SPS and enable the override function in slice </a:t>
            </a:r>
            <a:r>
              <a:rPr lang="en-US" altLang="zh-CN" sz="1800" b="0" dirty="0"/>
              <a:t>h</a:t>
            </a:r>
            <a:r>
              <a:rPr lang="en-US" altLang="zh-CN" sz="1800" b="0" dirty="0" smtClean="0"/>
              <a:t>eader </a:t>
            </a:r>
            <a:r>
              <a:rPr lang="en-US" altLang="zh-CN" sz="1800" b="0" dirty="0"/>
              <a:t>(or a picture/tile header)</a:t>
            </a:r>
            <a:endParaRPr lang="en-US" altLang="zh-CN" sz="1800" b="0" dirty="0" smtClean="0"/>
          </a:p>
          <a:p>
            <a:r>
              <a:rPr lang="en-CA" altLang="zh-CN" sz="1800" b="0" dirty="0"/>
              <a:t>M</a:t>
            </a:r>
            <a:r>
              <a:rPr lang="en-CA" altLang="zh-CN" sz="1800" b="0" dirty="0" smtClean="0"/>
              <a:t>ore </a:t>
            </a:r>
            <a:r>
              <a:rPr lang="en-CA" altLang="zh-CN" sz="1800" b="0" dirty="0"/>
              <a:t>flexibility for encoders to adapt to the scene characteristics </a:t>
            </a:r>
            <a:r>
              <a:rPr lang="en-CA" altLang="zh-CN" sz="1800" b="0" dirty="0" smtClean="0"/>
              <a:t>and encoding time limitations.</a:t>
            </a:r>
          </a:p>
          <a:p>
            <a:r>
              <a:rPr lang="en-CA" altLang="zh-CN" sz="1800" b="0" dirty="0"/>
              <a:t>It is proposed to be included in next VVC draft text.</a:t>
            </a:r>
            <a:endParaRPr lang="zh-CN" altLang="zh-CN" sz="1800" b="0" dirty="0"/>
          </a:p>
          <a:p>
            <a:endParaRPr lang="en-CA" altLang="zh-CN" sz="1800" b="0" dirty="0" smtClean="0"/>
          </a:p>
          <a:p>
            <a:endParaRPr lang="zh-CN" altLang="en-US" sz="1800" b="0" dirty="0"/>
          </a:p>
        </p:txBody>
      </p:sp>
    </p:spTree>
    <p:extLst>
      <p:ext uri="{BB962C8B-B14F-4D97-AF65-F5344CB8AC3E}">
        <p14:creationId xmlns:p14="http://schemas.microsoft.com/office/powerpoint/2010/main" val="3904056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114224"/>
      </p:ext>
    </p:extLst>
  </p:cSld>
  <p:clrMapOvr>
    <a:masterClrMapping/>
  </p:clrMapOvr>
  <p:timing>
    <p:tnLst>
      <p:par>
        <p:cTn id="1" dur="indefinite" restart="never" nodeType="tmRoot"/>
      </p:par>
    </p:tnLst>
  </p:timing>
</p:sld>
</file>

<file path=ppt/theme/theme1.xml><?xml version="1.0" encoding="utf-8"?>
<a:theme xmlns:a="http://schemas.openxmlformats.org/drawingml/2006/main" name="英文版-16比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themeOverride>
</file>

<file path=docProps/app.xml><?xml version="1.0" encoding="utf-8"?>
<Properties xmlns="http://schemas.openxmlformats.org/officeDocument/2006/extended-properties" xmlns:vt="http://schemas.openxmlformats.org/officeDocument/2006/docPropsVTypes">
  <Template>英文版-16比9</Template>
  <TotalTime>2466</TotalTime>
  <Words>280</Words>
  <Application>Microsoft Office PowerPoint</Application>
  <PresentationFormat>Custom</PresentationFormat>
  <Paragraphs>32</Paragraphs>
  <Slides>6</Slides>
  <Notes>0</Notes>
  <HiddenSlides>0</HiddenSlides>
  <MMClips>0</MMClips>
  <ScaleCrop>false</ScaleCrop>
  <HeadingPairs>
    <vt:vector size="6" baseType="variant">
      <vt:variant>
        <vt:lpstr>Fonts Used</vt:lpstr>
      </vt:variant>
      <vt:variant>
        <vt:i4>12</vt:i4>
      </vt:variant>
      <vt:variant>
        <vt:lpstr>Theme</vt:lpstr>
      </vt:variant>
      <vt:variant>
        <vt:i4>9</vt:i4>
      </vt:variant>
      <vt:variant>
        <vt:lpstr>Slide Titles</vt:lpstr>
      </vt:variant>
      <vt:variant>
        <vt:i4>6</vt:i4>
      </vt:variant>
    </vt:vector>
  </HeadingPairs>
  <TitlesOfParts>
    <vt:vector size="27" baseType="lpstr">
      <vt:lpstr>FrutigerNext LT Bold</vt:lpstr>
      <vt:lpstr>FrutigerNext LT Medium</vt:lpstr>
      <vt:lpstr>FrutigerNext LT Regular</vt:lpstr>
      <vt:lpstr>MS PGothic</vt:lpstr>
      <vt:lpstr>MS PGothic</vt:lpstr>
      <vt:lpstr>黑体</vt:lpstr>
      <vt:lpstr>宋体</vt:lpstr>
      <vt:lpstr>华文细黑</vt:lpstr>
      <vt:lpstr>Arial</vt:lpstr>
      <vt:lpstr>Calibri</vt:lpstr>
      <vt:lpstr>Times New Roman</vt:lpstr>
      <vt:lpstr>Wingdings</vt:lpstr>
      <vt:lpstr>英文版-16比9</vt:lpstr>
      <vt:lpstr>1_主题1</vt:lpstr>
      <vt:lpstr>4_主题1</vt:lpstr>
      <vt:lpstr>5_主题1</vt:lpstr>
      <vt:lpstr>6_主题1</vt:lpstr>
      <vt:lpstr>7_主题1</vt:lpstr>
      <vt:lpstr>8_主题1</vt:lpstr>
      <vt:lpstr>9_主题1</vt:lpstr>
      <vt:lpstr>10_主题1</vt:lpstr>
      <vt:lpstr>Non-CE1: Overriding QT/BT/TT Split Constraint Syntax Elements</vt:lpstr>
      <vt:lpstr>Introduction</vt:lpstr>
      <vt:lpstr>Proposed Method</vt:lpstr>
      <vt:lpstr>Syntax Modifications</vt:lpstr>
      <vt:lpstr>Summary</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Han Gao</cp:lastModifiedBy>
  <cp:revision>1265</cp:revision>
  <dcterms:created xsi:type="dcterms:W3CDTF">2011-11-26T06:29:51Z</dcterms:created>
  <dcterms:modified xsi:type="dcterms:W3CDTF">2018-10-06T15:54:12Z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(2)N/8bS8G8XVzO3ypTkmU7WYcNL4/AMYN2J3nRARf8al0LJpGsz1B0o3wQot10lGqFia8hOFJh
WM77RvKLKdY/RMdL31y8E4k+YlFoplTZmamVBIJHulpeLsuVp2vugs5DL8MXKLUlM3XeQE+M
MTzcn8bQeQcLR9c5VZKZV2ua9RLTvVLmlWWR92/UQJv0OZdfZZqZKpV0evhOu49BujOBaUqF
CJQyzdzWaRJMMgvahlQX+</vt:lpwstr>
  </property>
  <property fmtid="{D5CDD505-2E9C-101B-9397-08002B2CF9AE}" pid="3" name="_ms_pID_7253431">
    <vt:lpwstr>RC0RqVTL7RhQ/Ynx+ciyiRoKKT8H8FcnKXjzfACA88rd4FRC/Uf
hITn1iQAbmQZL6pzxwSa+dSoO9YXSnVghD00l27NF8a79gyvMQFyxxyubw2Fxrt9rHVRXCys
ukQbyAzB2yXnwNdjMXTuCbkjWluWQMUSufWMMEBAMGPTKS9/er0M9UjGWWHNPXTS4XFIAvjU
ofMhCEo/HkMLti6s</vt:lpwstr>
  </property>
  <property fmtid="{D5CDD505-2E9C-101B-9397-08002B2CF9AE}" pid="4" name="_2015_ms_pID_725343">
    <vt:lpwstr>(3)fKuaiJqYUxglP8g0an5qybdghIN28rH6hRm67g8vS2zrB8wdG7YBpd/WCbvv+b/XQSdVWcXM
JSOWgZZKkiFeHBsHvOJGo+nEj6Jt6O0/Ws7WEm3ptsQ+CeTFfJlwVKos8uAsyLPFZT/1VvpL
KgbU53sWX5mRx+uz16k9SiPFTaRlpM803Z2aldDiFyouxeJWpfcMaShzDzYMr4yhWBvY6QWa
sX4Y8fmBX6yNkhOj+l</vt:lpwstr>
  </property>
  <property fmtid="{D5CDD505-2E9C-101B-9397-08002B2CF9AE}" pid="5" name="_2015_ms_pID_7253431">
    <vt:lpwstr>aI9kvuSIJ3HN0kQlH5pv2/AlMww+rMM7N+TfIuBFT+CiPHyADXGiFz
47FYxjim1F2GQQluEgylO8VLHo54P85aKnNoUleW/62pKpWhIDLu0XzwL9YXZcHJEZ/utpvC
DHXFXekuZqRGe2/z6WmeTa2wPQ4arQoAmFHO9gstfgKEfPhb6dZ0OpASjYAaRLlxHPg20kmF
julo26uHliPDmXHIlqwDnTG0LIqbLQ/XQNYn</vt:lpwstr>
  </property>
  <property fmtid="{D5CDD505-2E9C-101B-9397-08002B2CF9AE}" pid="6" name="_2015_ms_pID_7253432">
    <vt:lpwstr>LQ==</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1538841205</vt:lpwstr>
  </property>
</Properties>
</file>