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5" r:id="rId2"/>
    <p:sldId id="257" r:id="rId3"/>
    <p:sldId id="284" r:id="rId4"/>
    <p:sldId id="28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53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06653-85A4-4A23-8751-86789A9322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552C8C-2016-44A8-BAF0-0D1E445751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D87F0A-0800-4E22-83EF-348D6595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57896" y="6356350"/>
            <a:ext cx="2743200" cy="365125"/>
          </a:xfrm>
        </p:spPr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A0C88-15AC-4615-A273-D6406D04E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704ABE-5EC6-4ACA-A826-73A012F2DE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A7A8CF6E-8817-4060-89E3-9529CBDB1D87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546B719A-77C8-4AF6-9FB6-7EB7DF9468E3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08592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1BA8D-A2F5-457B-B5C0-37FA2ABD1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53BA98-7A38-4F32-BD70-CF6A565CE4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8E099-60FB-4F21-88DD-C108A6CFB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63D0B-4B97-4794-BA8E-23BB529E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932D2-342A-4E40-9500-8CE064C51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6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D6A8FF-C1C0-443F-B44E-B0377B77E8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83A0B0-EC9B-47B7-8795-DBE6F0EF6E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C56A6-AC7D-4EA5-833D-5379C3BC2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B78C3-2BA4-4B9E-8E90-BDFFFFD8F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90A9A-AAC5-4596-BE17-85DC3F09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7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9B571-A903-484A-8355-365F3159E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F4A23-71C4-4D55-BB76-D4D796074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55E2F-27D0-4F3F-B2CC-8C31EBEA68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1E5A2-AB43-46CF-9097-17B523F13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947E34-3433-471F-83D9-6E10B00335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560919E9-E362-4422-B5D2-65DCDF84A6A6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B7156C0-A334-42E7-88E7-3492E39FC46E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454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AB9D6-F322-4A82-9F76-07AF0C49D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8844FB-7607-44D9-90F3-A30BF3D43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52B41F-9311-4690-8EF1-BB8688F09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F8A60-95F4-4383-ADEF-E1441309E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D39E0-A544-4190-8B46-0EAC6C1C9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3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A1C19-1767-43C1-ABDA-080846214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08209-D4D2-4FE6-A428-4EAC488F34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C1C091-A7F1-40C0-9EB4-C55F35339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283663-189B-44A2-8B39-91BC7CD31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7016DC-45D4-4C6D-8E19-EB8D4D1FC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870F4-4EE8-4457-9B61-67F76D725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40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772CB-6F5E-4A7D-9C1C-50529B1D5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874B92-E18D-4C85-B4F6-D65A1735B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B32E5-1575-471D-8701-EFF4EE7A8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D3ED90-1CA3-44DF-B482-BC087A5523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5E888D-A40A-427C-B1BF-EC00230E53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B9A6E0-C44F-474C-A1AB-0D1930265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A47C8E-5CE9-49C8-8131-AF288EE8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324A25-B696-4291-89C4-4D54F6C5D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4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E6191-A9D7-403C-B356-4DF40900B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81D8ED-89FE-4AC0-9B1F-342336FE8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6D043B-CC3A-44CB-B871-9783AD9BE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A3E16-50CD-4660-9158-BFBE09C1F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80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3B5D1F-A9C4-460A-BF0E-AC68E5187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C00A0D-D924-4821-9E8B-2691FEF11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2943AB-2885-4C86-BCF0-FAE7DAEBC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4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1DC58-8894-4E5C-8844-A95D9927E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F3DD3-DF26-463C-BBE5-CB990003D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C86AB-332A-4430-A3BB-6F58732C9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70B77-10DE-4625-B167-D0EB4F6B1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199EE9-A038-4ED5-831A-7A6E51900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03635B-284A-40F0-A7F9-9B0045C7C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709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BBCBD-82A8-4741-9195-41CE9ED14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196BBE-000A-49D2-9DA8-B0BDB6E628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248D9-5FBB-46D2-8A37-6634FB3CE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284D2E-FE08-4E25-BCAF-5D8843358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9AE518-6F7E-4E86-AD7B-7E8CF7CA3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3DB4E-FAED-452D-9C9D-03F223126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0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0D25D1-1B8C-4C0A-93A8-8B76EF0B7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85066-1C6A-4901-AA78-AC4764E28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84A72-C237-4B23-816F-A9E957CE9F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9F53E-353F-4111-A25F-37B4AB51F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46F78-DD3A-4300-BA93-D5FCF2F16B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2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B950D0E1-2981-493C-A933-4D74C6EEBE23}"/>
              </a:ext>
            </a:extLst>
          </p:cNvPr>
          <p:cNvSpPr/>
          <p:nvPr/>
        </p:nvSpPr>
        <p:spPr>
          <a:xfrm>
            <a:off x="495300" y="1608335"/>
            <a:ext cx="11402060" cy="1282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4000" b="1" dirty="0">
                <a:solidFill>
                  <a:schemeClr val="bg2">
                    <a:lumMod val="25000"/>
                  </a:schemeClr>
                </a:solidFill>
              </a:rPr>
              <a:t>JVET-L0105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4000" b="1" dirty="0">
                <a:solidFill>
                  <a:schemeClr val="bg2">
                    <a:lumMod val="25000"/>
                  </a:schemeClr>
                </a:solidFill>
                <a:sym typeface="Source Han Sans CN Light"/>
              </a:rPr>
              <a:t>CE4-related: A second ATMVP candidate</a:t>
            </a:r>
            <a:endParaRPr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66BDC6-8A7B-415E-8A2D-38179F95D769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816345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400" dirty="0"/>
              <a:t>A new ATMVP-like merge candidate is inserted into the merge list</a:t>
            </a:r>
          </a:p>
          <a:p>
            <a:pPr hangingPunct="0"/>
            <a:r>
              <a:rPr lang="en-US" sz="2400" dirty="0"/>
              <a:t>The difference between the new ATMVP and the current ATMVP is the selection of the reference MVs</a:t>
            </a: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761760B5-F2CC-44A7-88BB-10EE55AE1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1663" y="3125185"/>
            <a:ext cx="4389755" cy="11004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If the current picture has no backward prediction,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4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  <a:endParaRPr lang="en-US" b="1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Otherwise,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L[X] MV of the reference subblock is selected if available.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05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SimSun" panose="02010600030101010101" pitchFamily="2" charset="-122"/>
                <a:cs typeface="Consolas" panose="020B0609020204030204" pitchFamily="49" charset="0"/>
              </a:rPr>
              <a:t> 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0" name="Text Box 30">
            <a:extLst>
              <a:ext uri="{FF2B5EF4-FFF2-40B4-BE49-F238E27FC236}">
                <a16:creationId xmlns:a16="http://schemas.microsoft.com/office/drawing/2014/main" id="{6EC538EE-0223-4853-ADDA-208737F0E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1662" y="4609706"/>
            <a:ext cx="4389755" cy="180911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If current picture has no backward prediction,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0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400" b="1" dirty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  <a:endParaRPr lang="en-US" b="1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Otherwise,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If the 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L[1-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listCol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] MV of the </a:t>
            </a: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reference 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block </a:t>
            </a: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is available,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L[1-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listCol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] MV of the </a:t>
            </a: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reference 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block is selected.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Otherwise, 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L[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listCol</a:t>
            </a: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] </a:t>
            </a: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MV of the reference block is selected.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0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05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SimSun" panose="02010600030101010101" pitchFamily="2" charset="-122"/>
                <a:cs typeface="Consolas" panose="020B0609020204030204" pitchFamily="49" charset="0"/>
              </a:rPr>
              <a:t> </a:t>
            </a:r>
            <a:endParaRPr lang="en-US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AFF15D-EED3-43C1-9FF6-8ADBBC5D2554}"/>
              </a:ext>
            </a:extLst>
          </p:cNvPr>
          <p:cNvSpPr txBox="1"/>
          <p:nvPr/>
        </p:nvSpPr>
        <p:spPr>
          <a:xfrm>
            <a:off x="262493" y="3342529"/>
            <a:ext cx="1151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 </a:t>
            </a:r>
          </a:p>
          <a:p>
            <a:r>
              <a:rPr lang="en-US" dirty="0"/>
              <a:t>ATMVP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E3B317-D5BD-49F6-B941-791AA236E62F}"/>
              </a:ext>
            </a:extLst>
          </p:cNvPr>
          <p:cNvSpPr txBox="1"/>
          <p:nvPr/>
        </p:nvSpPr>
        <p:spPr>
          <a:xfrm>
            <a:off x="262493" y="5022393"/>
            <a:ext cx="1151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 </a:t>
            </a:r>
          </a:p>
          <a:p>
            <a:r>
              <a:rPr lang="en-US" dirty="0"/>
              <a:t>ATMVP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3188F0-7ED9-4694-B475-245FE87DC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5628" y="3665695"/>
            <a:ext cx="581935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36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VTM-2.0.1</a:t>
            </a:r>
          </a:p>
          <a:p>
            <a:pPr lvl="0" hangingPunct="0"/>
            <a:r>
              <a:rPr lang="en-US" dirty="0"/>
              <a:t>Test : Anchor + New ATMVP</a:t>
            </a:r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5D59D8-AD23-446E-B6A8-EE99850C3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643" y="3261879"/>
            <a:ext cx="5754713" cy="211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16059-F00A-4065-9387-F2D34E4FC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510448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36025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143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SimSun</vt:lpstr>
      <vt:lpstr>Source Han Sans CN Light</vt:lpstr>
      <vt:lpstr>Arial</vt:lpstr>
      <vt:lpstr>Calibri</vt:lpstr>
      <vt:lpstr>Calibri Light</vt:lpstr>
      <vt:lpstr>Consolas</vt:lpstr>
      <vt:lpstr>Times New Roman</vt:lpstr>
      <vt:lpstr>Office Theme</vt:lpstr>
      <vt:lpstr>PowerPoint Presentation</vt:lpstr>
      <vt:lpstr>Introduction</vt:lpstr>
      <vt:lpstr>Results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62</cp:revision>
  <dcterms:created xsi:type="dcterms:W3CDTF">2018-09-04T21:01:33Z</dcterms:created>
  <dcterms:modified xsi:type="dcterms:W3CDTF">2018-09-27T22:39:14Z</dcterms:modified>
</cp:coreProperties>
</file>