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031" r:id="rId1"/>
  </p:sldMasterIdLst>
  <p:notesMasterIdLst>
    <p:notesMasterId r:id="rId16"/>
  </p:notesMasterIdLst>
  <p:handoutMasterIdLst>
    <p:handoutMasterId r:id="rId17"/>
  </p:handoutMasterIdLst>
  <p:sldIdLst>
    <p:sldId id="315" r:id="rId2"/>
    <p:sldId id="321" r:id="rId3"/>
    <p:sldId id="339" r:id="rId4"/>
    <p:sldId id="341" r:id="rId5"/>
    <p:sldId id="346" r:id="rId6"/>
    <p:sldId id="343" r:id="rId7"/>
    <p:sldId id="344" r:id="rId8"/>
    <p:sldId id="336" r:id="rId9"/>
    <p:sldId id="342" r:id="rId10"/>
    <p:sldId id="338" r:id="rId11"/>
    <p:sldId id="345" r:id="rId12"/>
    <p:sldId id="347" r:id="rId13"/>
    <p:sldId id="337" r:id="rId14"/>
    <p:sldId id="320" r:id="rId15"/>
  </p:sldIdLst>
  <p:sldSz cx="9144000" cy="6858000" type="screen4x3"/>
  <p:notesSz cx="6805613" cy="9939338"/>
  <p:defaultTextStyle>
    <a:defPPr>
      <a:defRPr lang="ja-JP"/>
    </a:defPPr>
    <a:lvl1pPr algn="l" rtl="0" fontAlgn="base">
      <a:spcBef>
        <a:spcPct val="0"/>
      </a:spcBef>
      <a:spcAft>
        <a:spcPct val="0"/>
      </a:spcAft>
      <a:defRPr sz="2400"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50" charset="-128"/>
        <a:cs typeface="+mn-cs"/>
      </a:defRPr>
    </a:lvl5pPr>
    <a:lvl6pPr marL="2286000" algn="l" defTabSz="914400" rtl="0" eaLnBrk="1" latinLnBrk="0" hangingPunct="1">
      <a:defRPr sz="2400" kern="1200">
        <a:solidFill>
          <a:schemeClr val="tx1"/>
        </a:solidFill>
        <a:latin typeface="Arial" charset="0"/>
        <a:ea typeface="ＭＳ Ｐゴシック" pitchFamily="50" charset="-128"/>
        <a:cs typeface="+mn-cs"/>
      </a:defRPr>
    </a:lvl6pPr>
    <a:lvl7pPr marL="2743200" algn="l" defTabSz="914400" rtl="0" eaLnBrk="1" latinLnBrk="0" hangingPunct="1">
      <a:defRPr sz="2400" kern="1200">
        <a:solidFill>
          <a:schemeClr val="tx1"/>
        </a:solidFill>
        <a:latin typeface="Arial" charset="0"/>
        <a:ea typeface="ＭＳ Ｐゴシック" pitchFamily="50" charset="-128"/>
        <a:cs typeface="+mn-cs"/>
      </a:defRPr>
    </a:lvl7pPr>
    <a:lvl8pPr marL="3200400" algn="l" defTabSz="914400" rtl="0" eaLnBrk="1" latinLnBrk="0" hangingPunct="1">
      <a:defRPr sz="2400" kern="1200">
        <a:solidFill>
          <a:schemeClr val="tx1"/>
        </a:solidFill>
        <a:latin typeface="Arial" charset="0"/>
        <a:ea typeface="ＭＳ Ｐゴシック" pitchFamily="50" charset="-128"/>
        <a:cs typeface="+mn-cs"/>
      </a:defRPr>
    </a:lvl8pPr>
    <a:lvl9pPr marL="3657600" algn="l" defTabSz="914400" rtl="0" eaLnBrk="1" latinLnBrk="0" hangingPunct="1">
      <a:defRPr sz="2400"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232">
          <p15:clr>
            <a:srgbClr val="A4A3A4"/>
          </p15:clr>
        </p15:guide>
        <p15:guide id="2" orient="horz" pos="4046">
          <p15:clr>
            <a:srgbClr val="A4A3A4"/>
          </p15:clr>
        </p15:guide>
        <p15:guide id="3" orient="horz" pos="2159">
          <p15:clr>
            <a:srgbClr val="A4A3A4"/>
          </p15:clr>
        </p15:guide>
        <p15:guide id="4" orient="horz" pos="119">
          <p15:clr>
            <a:srgbClr val="A4A3A4"/>
          </p15:clr>
        </p15:guide>
        <p15:guide id="5" pos="274">
          <p15:clr>
            <a:srgbClr val="A4A3A4"/>
          </p15:clr>
        </p15:guide>
        <p15:guide id="6" pos="2879">
          <p15:clr>
            <a:srgbClr val="A4A3A4"/>
          </p15:clr>
        </p15:guide>
        <p15:guide id="7" pos="5621">
          <p15:clr>
            <a:srgbClr val="A4A3A4"/>
          </p15:clr>
        </p15:guide>
        <p15:guide id="8" pos="366">
          <p15:clr>
            <a:srgbClr val="A4A3A4"/>
          </p15:clr>
        </p15:guide>
        <p15:guide id="9" pos="44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EB9"/>
    <a:srgbClr val="66CCFF"/>
    <a:srgbClr val="FF9999"/>
    <a:srgbClr val="F3F3FB"/>
    <a:srgbClr val="E7F4F5"/>
    <a:srgbClr val="C9E7E9"/>
    <a:srgbClr val="FFDD71"/>
    <a:srgbClr val="FFE5E5"/>
    <a:srgbClr val="FFB9B9"/>
    <a:srgbClr val="DEF1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6574" autoAdjust="0"/>
  </p:normalViewPr>
  <p:slideViewPr>
    <p:cSldViewPr>
      <p:cViewPr varScale="1">
        <p:scale>
          <a:sx n="74" d="100"/>
          <a:sy n="74" d="100"/>
        </p:scale>
        <p:origin x="1164" y="72"/>
      </p:cViewPr>
      <p:guideLst>
        <p:guide orient="horz" pos="232"/>
        <p:guide orient="horz" pos="4046"/>
        <p:guide orient="horz" pos="2159"/>
        <p:guide orient="horz" pos="119"/>
        <p:guide pos="274"/>
        <p:guide pos="2879"/>
        <p:guide pos="5621"/>
        <p:guide pos="366"/>
        <p:guide pos="4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a:defRPr kumimoji="1" sz="1200">
                <a:latin typeface="Arial" charset="0"/>
                <a:ea typeface="ＭＳ Ｐゴシック" charset="-128"/>
              </a:defRPr>
            </a:lvl1pPr>
          </a:lstStyle>
          <a:p>
            <a:pPr>
              <a:defRPr/>
            </a:pPr>
            <a:endParaRPr lang="ja-JP" altLang="en-US" dirty="0"/>
          </a:p>
        </p:txBody>
      </p:sp>
      <p:sp>
        <p:nvSpPr>
          <p:cNvPr id="3" name="日付プレースホルダ 2"/>
          <p:cNvSpPr>
            <a:spLocks noGrp="1"/>
          </p:cNvSpPr>
          <p:nvPr>
            <p:ph type="dt" sz="quarter" idx="1"/>
          </p:nvPr>
        </p:nvSpPr>
        <p:spPr>
          <a:xfrm>
            <a:off x="3854450" y="0"/>
            <a:ext cx="2949575" cy="496888"/>
          </a:xfrm>
          <a:prstGeom prst="rect">
            <a:avLst/>
          </a:prstGeom>
        </p:spPr>
        <p:txBody>
          <a:bodyPr vert="horz" wrap="square" lIns="91440" tIns="45720" rIns="91440" bIns="45720" numCol="1" anchor="t" anchorCtr="0" compatLnSpc="1">
            <a:prstTxWarp prst="textNoShape">
              <a:avLst/>
            </a:prstTxWarp>
          </a:bodyPr>
          <a:lstStyle>
            <a:lvl1pPr algn="r">
              <a:defRPr kumimoji="1" sz="1200">
                <a:latin typeface="Arial" charset="0"/>
                <a:ea typeface="ＭＳ Ｐゴシック" charset="-128"/>
              </a:defRPr>
            </a:lvl1pPr>
          </a:lstStyle>
          <a:p>
            <a:pPr>
              <a:defRPr/>
            </a:pPr>
            <a:fld id="{0CA118E9-B086-42CD-921F-F42FE8E0173F}" type="datetime1">
              <a:rPr lang="ja-JP" altLang="en-US"/>
              <a:pPr>
                <a:defRPr/>
              </a:pPr>
              <a:t>2017/7/14</a:t>
            </a:fld>
            <a:endParaRPr lang="ja-JP" altLang="en-US" dirty="0"/>
          </a:p>
        </p:txBody>
      </p:sp>
      <p:sp>
        <p:nvSpPr>
          <p:cNvPr id="4" name="フッター プレースホルダ 3"/>
          <p:cNvSpPr>
            <a:spLocks noGrp="1"/>
          </p:cNvSpPr>
          <p:nvPr>
            <p:ph type="ftr" sz="quarter" idx="2"/>
          </p:nvPr>
        </p:nvSpPr>
        <p:spPr>
          <a:xfrm>
            <a:off x="0" y="9440863"/>
            <a:ext cx="2949575" cy="496887"/>
          </a:xfrm>
          <a:prstGeom prst="rect">
            <a:avLst/>
          </a:prstGeom>
        </p:spPr>
        <p:txBody>
          <a:bodyPr vert="horz" wrap="square" lIns="91440" tIns="45720" rIns="91440" bIns="45720" numCol="1" anchor="b" anchorCtr="0" compatLnSpc="1">
            <a:prstTxWarp prst="textNoShape">
              <a:avLst/>
            </a:prstTxWarp>
          </a:bodyPr>
          <a:lstStyle>
            <a:lvl1pPr>
              <a:defRPr kumimoji="1" sz="1200">
                <a:latin typeface="Arial" charset="0"/>
                <a:ea typeface="ＭＳ Ｐゴシック" charset="-128"/>
              </a:defRPr>
            </a:lvl1pPr>
          </a:lstStyle>
          <a:p>
            <a:pPr>
              <a:defRPr/>
            </a:pPr>
            <a:endParaRPr lang="ja-JP" altLang="en-US" dirty="0"/>
          </a:p>
        </p:txBody>
      </p:sp>
      <p:sp>
        <p:nvSpPr>
          <p:cNvPr id="5" name="スライド番号プレースホルダ 4"/>
          <p:cNvSpPr>
            <a:spLocks noGrp="1"/>
          </p:cNvSpPr>
          <p:nvPr>
            <p:ph type="sldNum" sz="quarter" idx="3"/>
          </p:nvPr>
        </p:nvSpPr>
        <p:spPr>
          <a:xfrm>
            <a:off x="3854450" y="9440863"/>
            <a:ext cx="2949575" cy="496887"/>
          </a:xfrm>
          <a:prstGeom prst="rect">
            <a:avLst/>
          </a:prstGeom>
        </p:spPr>
        <p:txBody>
          <a:bodyPr vert="horz" wrap="square" lIns="91440" tIns="45720" rIns="91440" bIns="45720" numCol="1" anchor="b" anchorCtr="0" compatLnSpc="1">
            <a:prstTxWarp prst="textNoShape">
              <a:avLst/>
            </a:prstTxWarp>
          </a:bodyPr>
          <a:lstStyle>
            <a:lvl1pPr algn="r">
              <a:defRPr kumimoji="1" sz="1200">
                <a:latin typeface="Arial" charset="0"/>
                <a:ea typeface="ＭＳ Ｐゴシック" charset="-128"/>
              </a:defRPr>
            </a:lvl1pPr>
          </a:lstStyle>
          <a:p>
            <a:pPr>
              <a:defRPr/>
            </a:pPr>
            <a:fld id="{5B55CAF1-C374-45EC-AA18-A0CBCF202F93}" type="slidenum">
              <a:rPr lang="ja-JP" altLang="en-US"/>
              <a:pPr>
                <a:defRPr/>
              </a:pPr>
              <a:t>‹#›</a:t>
            </a:fld>
            <a:endParaRPr lang="ja-JP" altLang="en-US" dirty="0"/>
          </a:p>
        </p:txBody>
      </p:sp>
    </p:spTree>
    <p:extLst>
      <p:ext uri="{BB962C8B-B14F-4D97-AF65-F5344CB8AC3E}">
        <p14:creationId xmlns:p14="http://schemas.microsoft.com/office/powerpoint/2010/main" val="19538148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1" sz="1200">
                <a:latin typeface="Arial" charset="0"/>
                <a:ea typeface="ＭＳ Ｐゴシック" charset="-128"/>
              </a:defRPr>
            </a:lvl1pPr>
          </a:lstStyle>
          <a:p>
            <a:pPr>
              <a:defRPr/>
            </a:pPr>
            <a:endParaRPr lang="en-US" altLang="ja-JP" dirty="0"/>
          </a:p>
        </p:txBody>
      </p:sp>
      <p:sp>
        <p:nvSpPr>
          <p:cNvPr id="3075"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a:latin typeface="Arial" charset="0"/>
                <a:ea typeface="ＭＳ Ｐゴシック" charset="-128"/>
              </a:defRPr>
            </a:lvl1pPr>
          </a:lstStyle>
          <a:p>
            <a:pPr>
              <a:defRPr/>
            </a:pPr>
            <a:endParaRPr lang="en-US" altLang="ja-JP" dirty="0"/>
          </a:p>
        </p:txBody>
      </p:sp>
      <p:sp>
        <p:nvSpPr>
          <p:cNvPr id="21508"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smtClean="0"/>
              <a:t>マスタ テキストの書式設定</a:t>
            </a:r>
          </a:p>
          <a:p>
            <a:pPr lvl="0"/>
            <a:r>
              <a:rPr lang="ja-JP" altLang="en-US" noProof="0" smtClean="0"/>
              <a:t>第 </a:t>
            </a:r>
            <a:r>
              <a:rPr lang="en-US" altLang="ja-JP" noProof="0" smtClean="0"/>
              <a:t>2 </a:t>
            </a:r>
            <a:r>
              <a:rPr lang="ja-JP" altLang="en-US" noProof="0" smtClean="0"/>
              <a:t>レベル</a:t>
            </a:r>
          </a:p>
          <a:p>
            <a:pPr lvl="0"/>
            <a:r>
              <a:rPr lang="ja-JP" altLang="en-US" noProof="0" smtClean="0"/>
              <a:t>第 </a:t>
            </a:r>
            <a:r>
              <a:rPr lang="en-US" altLang="ja-JP" noProof="0" smtClean="0"/>
              <a:t>3 </a:t>
            </a:r>
            <a:r>
              <a:rPr lang="ja-JP" altLang="en-US" noProof="0" smtClean="0"/>
              <a:t>レベル</a:t>
            </a:r>
          </a:p>
          <a:p>
            <a:pPr lvl="0"/>
            <a:r>
              <a:rPr lang="ja-JP" altLang="en-US" noProof="0" smtClean="0"/>
              <a:t>第 </a:t>
            </a:r>
            <a:r>
              <a:rPr lang="en-US" altLang="ja-JP" noProof="0" smtClean="0"/>
              <a:t>4 </a:t>
            </a:r>
            <a:r>
              <a:rPr lang="ja-JP" altLang="en-US" noProof="0" smtClean="0"/>
              <a:t>レベル</a:t>
            </a:r>
          </a:p>
          <a:p>
            <a:pPr lvl="0"/>
            <a:r>
              <a:rPr lang="ja-JP" altLang="en-US" noProof="0" smtClean="0"/>
              <a:t>第 </a:t>
            </a:r>
            <a:r>
              <a:rPr lang="en-US" altLang="ja-JP" noProof="0" smtClean="0"/>
              <a:t>5 </a:t>
            </a:r>
            <a:r>
              <a:rPr lang="ja-JP" altLang="en-US" noProof="0" smtClean="0"/>
              <a:t>レベル</a:t>
            </a:r>
          </a:p>
        </p:txBody>
      </p:sp>
      <p:sp>
        <p:nvSpPr>
          <p:cNvPr id="3078"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1" sz="1200">
                <a:latin typeface="Arial" charset="0"/>
                <a:ea typeface="ＭＳ Ｐゴシック" charset="-128"/>
              </a:defRPr>
            </a:lvl1pPr>
          </a:lstStyle>
          <a:p>
            <a:pPr>
              <a:defRPr/>
            </a:pPr>
            <a:endParaRPr lang="en-US" altLang="ja-JP" dirty="0"/>
          </a:p>
        </p:txBody>
      </p:sp>
      <p:sp>
        <p:nvSpPr>
          <p:cNvPr id="3079"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1" sz="1200">
                <a:latin typeface="Arial" charset="0"/>
                <a:ea typeface="ＭＳ Ｐゴシック" charset="-128"/>
              </a:defRPr>
            </a:lvl1pPr>
          </a:lstStyle>
          <a:p>
            <a:pPr>
              <a:defRPr/>
            </a:pPr>
            <a:fld id="{5660235A-EEE4-4233-821A-3370407A8DE7}" type="slidenum">
              <a:rPr lang="en-US" altLang="ja-JP"/>
              <a:pPr>
                <a:defRPr/>
              </a:pPr>
              <a:t>‹#›</a:t>
            </a:fld>
            <a:endParaRPr lang="en-US" altLang="ja-JP" dirty="0"/>
          </a:p>
        </p:txBody>
      </p:sp>
    </p:spTree>
    <p:extLst>
      <p:ext uri="{BB962C8B-B14F-4D97-AF65-F5344CB8AC3E}">
        <p14:creationId xmlns:p14="http://schemas.microsoft.com/office/powerpoint/2010/main" val="93394982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1pPr>
    <a:lvl2pPr marL="742950" indent="-28575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2pPr>
    <a:lvl3pPr marL="11430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3pPr>
    <a:lvl4pPr marL="16002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4pPr>
    <a:lvl5pPr marL="20574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C227EB4-4E75-4FB9-9FF8-43F5EE0AD496}" type="slidenum">
              <a:rPr lang="en-US" altLang="ja-JP" smtClean="0">
                <a:ea typeface="ＭＳ Ｐゴシック" pitchFamily="50" charset="-128"/>
              </a:rPr>
              <a:pPr/>
              <a:t>1</a:t>
            </a:fld>
            <a:endParaRPr lang="en-US" altLang="ja-JP" dirty="0" smtClean="0">
              <a:ea typeface="ＭＳ Ｐゴシック" pitchFamily="50"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ja-JP" altLang="en-US" dirty="0" smtClean="0">
              <a:ea typeface="ＭＳ Ｐ明朝" charset="-128"/>
            </a:endParaRPr>
          </a:p>
        </p:txBody>
      </p:sp>
    </p:spTree>
    <p:extLst>
      <p:ext uri="{BB962C8B-B14F-4D97-AF65-F5344CB8AC3E}">
        <p14:creationId xmlns:p14="http://schemas.microsoft.com/office/powerpoint/2010/main" val="22295931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Page">
    <p:spTree>
      <p:nvGrpSpPr>
        <p:cNvPr id="1" name=""/>
        <p:cNvGrpSpPr/>
        <p:nvPr/>
      </p:nvGrpSpPr>
      <p:grpSpPr>
        <a:xfrm>
          <a:off x="0" y="0"/>
          <a:ext cx="0" cy="0"/>
          <a:chOff x="0" y="0"/>
          <a:chExt cx="0" cy="0"/>
        </a:xfrm>
      </p:grpSpPr>
      <p:sp>
        <p:nvSpPr>
          <p:cNvPr id="6" name="Rectangle 8"/>
          <p:cNvSpPr>
            <a:spLocks noGrp="1" noChangeArrowheads="1"/>
          </p:cNvSpPr>
          <p:nvPr>
            <p:ph type="ctrTitle"/>
          </p:nvPr>
        </p:nvSpPr>
        <p:spPr>
          <a:xfrm>
            <a:off x="720000" y="2340000"/>
            <a:ext cx="7704000" cy="502629"/>
          </a:xfrm>
          <a:prstGeom prst="rect">
            <a:avLst/>
          </a:prstGeom>
        </p:spPr>
        <p:txBody>
          <a:bodyPr lIns="0" tIns="0" rIns="0" bIns="0" anchor="b" anchorCtr="0"/>
          <a:lstStyle>
            <a:lvl1pPr algn="l">
              <a:defRPr sz="3200" baseline="0">
                <a:solidFill>
                  <a:srgbClr val="FFFFFF"/>
                </a:solidFill>
                <a:latin typeface="+mj-lt"/>
                <a:ea typeface="HGPｺﾞｼｯｸE" pitchFamily="50" charset="-128"/>
                <a:cs typeface="Arial" pitchFamily="34" charset="0"/>
              </a:defRPr>
            </a:lvl1pPr>
          </a:lstStyle>
          <a:p>
            <a:r>
              <a:rPr lang="ja-JP" altLang="en-US" dirty="0"/>
              <a:t>マスタ タイトルの書式設定</a:t>
            </a:r>
          </a:p>
        </p:txBody>
      </p:sp>
      <p:sp>
        <p:nvSpPr>
          <p:cNvPr id="7" name="Rectangle 9"/>
          <p:cNvSpPr>
            <a:spLocks noGrp="1" noChangeArrowheads="1"/>
          </p:cNvSpPr>
          <p:nvPr>
            <p:ph type="subTitle" idx="1"/>
          </p:nvPr>
        </p:nvSpPr>
        <p:spPr>
          <a:xfrm>
            <a:off x="720000" y="3059999"/>
            <a:ext cx="7704000" cy="432000"/>
          </a:xfrm>
          <a:prstGeom prst="rect">
            <a:avLst/>
          </a:prstGeom>
        </p:spPr>
        <p:txBody>
          <a:bodyPr lIns="0" tIns="0" rIns="0" bIns="0" anchor="t" anchorCtr="0"/>
          <a:lstStyle>
            <a:lvl1pPr marL="0" indent="0" algn="l">
              <a:buFontTx/>
              <a:buNone/>
              <a:defRPr sz="2000">
                <a:solidFill>
                  <a:srgbClr val="FFFFFF"/>
                </a:solidFill>
                <a:latin typeface="+mj-lt"/>
                <a:ea typeface="HGPｺﾞｼｯｸE" pitchFamily="50" charset="-128"/>
                <a:cs typeface="Arial" pitchFamily="34" charset="0"/>
              </a:defRPr>
            </a:lvl1pPr>
          </a:lstStyle>
          <a:p>
            <a:r>
              <a:rPr lang="ja-JP" altLang="en-US" dirty="0"/>
              <a:t>マスタ サブタイトルの書式</a:t>
            </a:r>
            <a:r>
              <a:rPr lang="ja-JP" altLang="en-US" dirty="0" smtClean="0"/>
              <a:t>設定</a:t>
            </a:r>
            <a:endParaRPr lang="en-US" altLang="ja-JP" dirty="0" smtClean="0"/>
          </a:p>
        </p:txBody>
      </p:sp>
      <p:sp>
        <p:nvSpPr>
          <p:cNvPr id="8" name="テキスト プレースホルダ 9"/>
          <p:cNvSpPr>
            <a:spLocks noGrp="1"/>
          </p:cNvSpPr>
          <p:nvPr>
            <p:ph type="body" sz="quarter" idx="10"/>
          </p:nvPr>
        </p:nvSpPr>
        <p:spPr>
          <a:xfrm>
            <a:off x="720000" y="4320000"/>
            <a:ext cx="7704000" cy="432000"/>
          </a:xfrm>
          <a:prstGeom prst="rect">
            <a:avLst/>
          </a:prstGeom>
          <a:ln>
            <a:noFill/>
          </a:ln>
        </p:spPr>
        <p:txBody>
          <a:bodyPr lIns="0" tIns="0" rIns="0" bIns="0" anchor="t" anchorCtr="0"/>
          <a:lstStyle>
            <a:lvl1pPr algn="l">
              <a:spcAft>
                <a:spcPts val="0"/>
              </a:spcAft>
              <a:buFontTx/>
              <a:buNone/>
              <a:defRPr sz="1400">
                <a:solidFill>
                  <a:srgbClr val="FFFFFF"/>
                </a:solidFill>
                <a:latin typeface="+mn-lt"/>
                <a:ea typeface="HGPｺﾞｼｯｸE" pitchFamily="50" charset="-128"/>
              </a:defRPr>
            </a:lvl1pPr>
            <a:lvl2pPr algn="ctr">
              <a:spcAft>
                <a:spcPts val="0"/>
              </a:spcAft>
              <a:buFontTx/>
              <a:buNone/>
              <a:defRPr sz="1200"/>
            </a:lvl2pPr>
            <a:lvl3pPr algn="ctr">
              <a:defRPr/>
            </a:lvl3pPr>
            <a:lvl4pPr algn="ctr">
              <a:defRPr/>
            </a:lvl4pPr>
            <a:lvl5pPr algn="ctr">
              <a:defRPr/>
            </a:lvl5pPr>
          </a:lstStyle>
          <a:p>
            <a:pPr lvl="0"/>
            <a:r>
              <a:rPr lang="ja-JP" altLang="en-US" dirty="0" smtClean="0"/>
              <a:t>マスタ 部署名の書式設定</a:t>
            </a:r>
          </a:p>
        </p:txBody>
      </p:sp>
      <p:sp>
        <p:nvSpPr>
          <p:cNvPr id="9" name="テキスト プレースホルダ 11"/>
          <p:cNvSpPr>
            <a:spLocks noGrp="1"/>
          </p:cNvSpPr>
          <p:nvPr>
            <p:ph type="body" sz="quarter" idx="11"/>
          </p:nvPr>
        </p:nvSpPr>
        <p:spPr>
          <a:xfrm>
            <a:off x="720000" y="6048000"/>
            <a:ext cx="7704000" cy="360000"/>
          </a:xfrm>
          <a:prstGeom prst="rect">
            <a:avLst/>
          </a:prstGeom>
          <a:ln>
            <a:noFill/>
          </a:ln>
        </p:spPr>
        <p:txBody>
          <a:bodyPr lIns="0" tIns="0" rIns="0" bIns="0" anchor="t" anchorCtr="0"/>
          <a:lstStyle>
            <a:lvl1pPr algn="l">
              <a:buFontTx/>
              <a:buNone/>
              <a:defRPr sz="1000" baseline="0">
                <a:solidFill>
                  <a:srgbClr val="FFFFFF"/>
                </a:solidFill>
                <a:latin typeface="+mn-lt"/>
                <a:ea typeface="メイリオ"/>
                <a:cs typeface="メイリオ"/>
              </a:defRPr>
            </a:lvl1pPr>
          </a:lstStyle>
          <a:p>
            <a:pPr lvl="0"/>
            <a:r>
              <a:rPr lang="ja-JP" altLang="en-US" dirty="0" smtClean="0"/>
              <a:t>マスタ ライツ表記の書式設定</a:t>
            </a:r>
          </a:p>
        </p:txBody>
      </p:sp>
      <p:pic>
        <p:nvPicPr>
          <p:cNvPr id="12" name="Picture 36" descr="16_9_logo位置0902w"/>
          <p:cNvPicPr>
            <a:picLocks noChangeAspect="1" noChangeArrowheads="1"/>
          </p:cNvPicPr>
          <p:nvPr userDrawn="1"/>
        </p:nvPicPr>
        <p:blipFill>
          <a:blip r:embed="rId2" cstate="print"/>
          <a:srcRect/>
          <a:stretch>
            <a:fillRect/>
          </a:stretch>
        </p:blipFill>
        <p:spPr bwMode="auto">
          <a:xfrm>
            <a:off x="432000" y="358775"/>
            <a:ext cx="1270000" cy="433388"/>
          </a:xfrm>
          <a:prstGeom prst="rect">
            <a:avLst/>
          </a:prstGeom>
          <a:noFill/>
          <a:ln w="9525">
            <a:noFill/>
            <a:miter lim="800000"/>
            <a:headEnd/>
            <a:tailEnd/>
          </a:ln>
        </p:spPr>
      </p:pic>
      <p:sp>
        <p:nvSpPr>
          <p:cNvPr id="10" name="Rectangle 9"/>
          <p:cNvSpPr/>
          <p:nvPr userDrawn="1"/>
        </p:nvSpPr>
        <p:spPr>
          <a:xfrm>
            <a:off x="432000" y="618332"/>
            <a:ext cx="1199220" cy="288032"/>
          </a:xfrm>
          <a:prstGeom prst="rect">
            <a:avLst/>
          </a:prstGeom>
          <a:solidFill>
            <a:schemeClr val="tx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MiddlePage_1_white">
    <p:bg>
      <p:bgRef idx="1003">
        <a:schemeClr val="bg1"/>
      </p:bgRef>
    </p:bg>
    <p:spTree>
      <p:nvGrpSpPr>
        <p:cNvPr id="1" name=""/>
        <p:cNvGrpSpPr/>
        <p:nvPr/>
      </p:nvGrpSpPr>
      <p:grpSpPr>
        <a:xfrm>
          <a:off x="0" y="0"/>
          <a:ext cx="0" cy="0"/>
          <a:chOff x="0" y="0"/>
          <a:chExt cx="0" cy="0"/>
        </a:xfrm>
      </p:grpSpPr>
      <p:sp>
        <p:nvSpPr>
          <p:cNvPr id="14" name="正方形/長方形 13"/>
          <p:cNvSpPr/>
          <p:nvPr userDrawn="1"/>
        </p:nvSpPr>
        <p:spPr>
          <a:xfrm>
            <a:off x="0" y="0"/>
            <a:ext cx="9142412" cy="68580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3" name="正方形/長方形 22"/>
          <p:cNvSpPr/>
          <p:nvPr userDrawn="1"/>
        </p:nvSpPr>
        <p:spPr>
          <a:xfrm>
            <a:off x="0" y="0"/>
            <a:ext cx="9142413" cy="6426200"/>
          </a:xfrm>
          <a:prstGeom prst="rect">
            <a:avLst/>
          </a:prstGeom>
          <a:gradFill flip="none" rotWithShape="1">
            <a:gsLst>
              <a:gs pos="0">
                <a:schemeClr val="bg1">
                  <a:lumMod val="75000"/>
                </a:schemeClr>
              </a:gs>
              <a:gs pos="7000">
                <a:schemeClr val="bg1">
                  <a:lumMod val="95000"/>
                </a:schemeClr>
              </a:gs>
              <a:gs pos="100000">
                <a:schemeClr val="bg1"/>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1" name="Rectangle 13"/>
          <p:cNvSpPr>
            <a:spLocks noChangeArrowheads="1"/>
          </p:cNvSpPr>
          <p:nvPr userDrawn="1"/>
        </p:nvSpPr>
        <p:spPr bwMode="auto">
          <a:xfrm>
            <a:off x="0" y="6426198"/>
            <a:ext cx="9140313" cy="432000"/>
          </a:xfrm>
          <a:prstGeom prst="rect">
            <a:avLst/>
          </a:prstGeom>
          <a:gradFill flip="none" rotWithShape="1">
            <a:gsLst>
              <a:gs pos="15000">
                <a:schemeClr val="tx1">
                  <a:alpha val="50000"/>
                </a:schemeClr>
              </a:gs>
              <a:gs pos="75000">
                <a:srgbClr val="FFFFFF">
                  <a:alpha val="0"/>
                </a:srgbClr>
              </a:gs>
            </a:gsLst>
            <a:lin ang="10800000" scaled="0"/>
            <a:tileRect/>
          </a:gradFill>
          <a:ln w="12700">
            <a:noFill/>
            <a:miter lim="800000"/>
            <a:headEnd/>
            <a:tailEnd/>
          </a:ln>
        </p:spPr>
        <p:txBody>
          <a:bodyPr wrap="none" anchor="ctr"/>
          <a:lstStyle/>
          <a:p>
            <a:pPr algn="r">
              <a:defRPr/>
            </a:pPr>
            <a:endParaRPr lang="ja-JP" altLang="en-US" dirty="0">
              <a:solidFill>
                <a:srgbClr val="CD0921"/>
              </a:solidFill>
              <a:latin typeface="Lucida Sans"/>
              <a:ea typeface="メイリオ"/>
              <a:cs typeface="Lucida Sans"/>
            </a:endParaRPr>
          </a:p>
        </p:txBody>
      </p:sp>
      <p:sp>
        <p:nvSpPr>
          <p:cNvPr id="2" name="タイトル 1"/>
          <p:cNvSpPr>
            <a:spLocks noGrp="1"/>
          </p:cNvSpPr>
          <p:nvPr>
            <p:ph type="title"/>
          </p:nvPr>
        </p:nvSpPr>
        <p:spPr>
          <a:xfrm>
            <a:off x="576000" y="396000"/>
            <a:ext cx="7164000" cy="720725"/>
          </a:xfrm>
          <a:prstGeom prst="rect">
            <a:avLst/>
          </a:prstGeom>
        </p:spPr>
        <p:txBody>
          <a:bodyPr lIns="0" tIns="0" rIns="0" bIns="0" anchor="b" anchorCtr="0"/>
          <a:lstStyle>
            <a:lvl1pPr>
              <a:defRPr sz="2800" b="1" baseline="0">
                <a:solidFill>
                  <a:srgbClr val="003366"/>
                </a:solidFill>
                <a:latin typeface="Calibri" panose="020F0502020204030204" pitchFamily="34" charset="0"/>
                <a:ea typeface="+mj-ea"/>
                <a:cs typeface="Calibri" panose="020F0502020204030204"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hasCustomPrompt="1"/>
          </p:nvPr>
        </p:nvSpPr>
        <p:spPr>
          <a:xfrm>
            <a:off x="575999" y="1224000"/>
            <a:ext cx="8352000" cy="5040000"/>
          </a:xfrm>
          <a:prstGeom prst="rect">
            <a:avLst/>
          </a:prstGeom>
        </p:spPr>
        <p:txBody>
          <a:bodyPr lIns="0" tIns="0" rIns="0" bIns="0"/>
          <a:lstStyle>
            <a:lvl1pPr marL="342900" indent="-342900">
              <a:lnSpc>
                <a:spcPct val="100000"/>
              </a:lnSpc>
              <a:spcBef>
                <a:spcPts val="0"/>
              </a:spcBef>
              <a:spcAft>
                <a:spcPts val="600"/>
              </a:spcAft>
              <a:buClr>
                <a:srgbClr val="002060"/>
              </a:buClr>
              <a:buFont typeface="Wingdings" panose="05000000000000000000" pitchFamily="2" charset="2"/>
              <a:buChar char="q"/>
              <a:defRPr sz="2800" baseline="0">
                <a:solidFill>
                  <a:schemeClr val="tx1">
                    <a:lumMod val="95000"/>
                    <a:lumOff val="5000"/>
                  </a:schemeClr>
                </a:solidFill>
                <a:latin typeface="Calibri" panose="020F0502020204030204" pitchFamily="34" charset="0"/>
                <a:ea typeface="+mn-ea"/>
                <a:cs typeface="Calibri" panose="020F0502020204030204" pitchFamily="34" charset="0"/>
              </a:defRPr>
            </a:lvl1pPr>
            <a:lvl2pPr marL="742950" indent="-285750">
              <a:lnSpc>
                <a:spcPct val="100000"/>
              </a:lnSpc>
              <a:spcBef>
                <a:spcPts val="0"/>
              </a:spcBef>
              <a:spcAft>
                <a:spcPts val="600"/>
              </a:spcAft>
              <a:buClr>
                <a:srgbClr val="00B050"/>
              </a:buClr>
              <a:buFont typeface="Wingdings" panose="05000000000000000000" pitchFamily="2" charset="2"/>
              <a:buChar char="q"/>
              <a:defRPr sz="2400" baseline="0">
                <a:solidFill>
                  <a:schemeClr val="tx1">
                    <a:lumMod val="95000"/>
                    <a:lumOff val="5000"/>
                  </a:schemeClr>
                </a:solidFill>
                <a:latin typeface="Calibri" panose="020F0502020204030204" pitchFamily="34" charset="0"/>
                <a:ea typeface="+mn-ea"/>
                <a:cs typeface="Calibri" panose="020F0502020204030204" pitchFamily="34" charset="0"/>
              </a:defRPr>
            </a:lvl2pPr>
            <a:lvl3pPr marL="1143000" indent="-228600">
              <a:lnSpc>
                <a:spcPct val="100000"/>
              </a:lnSpc>
              <a:spcAft>
                <a:spcPts val="600"/>
              </a:spcAft>
              <a:buClr>
                <a:srgbClr val="92D050"/>
              </a:buClr>
              <a:buFont typeface="Wingdings" panose="05000000000000000000" pitchFamily="2" charset="2"/>
              <a:buChar char="Ø"/>
              <a:defRPr sz="2000" baseline="0">
                <a:solidFill>
                  <a:schemeClr val="tx1">
                    <a:lumMod val="95000"/>
                    <a:lumOff val="5000"/>
                  </a:schemeClr>
                </a:solidFill>
                <a:latin typeface="Calibri" panose="020F0502020204030204" pitchFamily="34" charset="0"/>
                <a:cs typeface="Calibri" panose="020F0502020204030204" pitchFamily="34" charset="0"/>
              </a:defRPr>
            </a:lvl3pPr>
            <a:lvl4pPr marL="1600200" indent="-228600">
              <a:lnSpc>
                <a:spcPct val="100000"/>
              </a:lnSpc>
              <a:spcAft>
                <a:spcPts val="600"/>
              </a:spcAft>
              <a:buClr>
                <a:srgbClr val="FFC000"/>
              </a:buClr>
              <a:buFont typeface="Wingdings" panose="05000000000000000000" pitchFamily="2" charset="2"/>
              <a:buChar char="Ø"/>
              <a:defRPr sz="1800" baseline="0">
                <a:solidFill>
                  <a:schemeClr val="tx1">
                    <a:lumMod val="95000"/>
                    <a:lumOff val="5000"/>
                  </a:schemeClr>
                </a:solidFill>
                <a:latin typeface="Calibri" panose="020F0502020204030204" pitchFamily="34" charset="0"/>
                <a:cs typeface="Calibri" panose="020F0502020204030204" pitchFamily="34" charset="0"/>
              </a:defRPr>
            </a:lvl4pPr>
            <a:lvl5pPr marL="2057400" indent="-228600">
              <a:lnSpc>
                <a:spcPct val="100000"/>
              </a:lnSpc>
              <a:spcAft>
                <a:spcPts val="600"/>
              </a:spcAft>
              <a:buClr>
                <a:srgbClr val="FFFF00"/>
              </a:buClr>
              <a:buFont typeface="Wingdings" panose="05000000000000000000" pitchFamily="2" charset="2"/>
              <a:buChar char="Ø"/>
              <a:defRPr sz="1600" baseline="0">
                <a:solidFill>
                  <a:schemeClr val="tx1">
                    <a:lumMod val="95000"/>
                    <a:lumOff val="5000"/>
                  </a:schemeClr>
                </a:solidFill>
                <a:latin typeface="Calibri" panose="020F0502020204030204" pitchFamily="34" charset="0"/>
                <a:cs typeface="Calibri" panose="020F0502020204030204" pitchFamily="34" charset="0"/>
              </a:defRPr>
            </a:lvl5pPr>
            <a:lvl6pPr>
              <a:lnSpc>
                <a:spcPct val="100000"/>
              </a:lnSpc>
              <a:spcAft>
                <a:spcPts val="600"/>
              </a:spcAft>
              <a:defRPr sz="1400" baseline="0">
                <a:solidFill>
                  <a:schemeClr val="tx1">
                    <a:lumMod val="95000"/>
                    <a:lumOff val="5000"/>
                  </a:schemeClr>
                </a:solidFill>
                <a:latin typeface="Calibri" panose="020F0502020204030204" pitchFamily="34" charset="0"/>
                <a:cs typeface="Calibri" panose="020F0502020204030204" pitchFamily="34" charset="0"/>
              </a:defRPr>
            </a:lvl6pPr>
            <a:lvl7pPr>
              <a:lnSpc>
                <a:spcPct val="100000"/>
              </a:lnSpc>
              <a:spcAft>
                <a:spcPts val="600"/>
              </a:spcAft>
              <a:defRPr sz="1050" baseline="0">
                <a:solidFill>
                  <a:schemeClr val="tx1">
                    <a:lumMod val="95000"/>
                    <a:lumOff val="5000"/>
                  </a:schemeClr>
                </a:solidFill>
                <a:latin typeface="Calibri" panose="020F0502020204030204" pitchFamily="34" charset="0"/>
                <a:cs typeface="Calibri" panose="020F0502020204030204" pitchFamily="34" charset="0"/>
              </a:defRPr>
            </a:lvl7pPr>
            <a:lvl8pPr>
              <a:lnSpc>
                <a:spcPct val="100000"/>
              </a:lnSpc>
              <a:spcAft>
                <a:spcPts val="600"/>
              </a:spcAft>
              <a:defRPr sz="900">
                <a:solidFill>
                  <a:schemeClr val="tx1">
                    <a:lumMod val="95000"/>
                    <a:lumOff val="5000"/>
                  </a:schemeClr>
                </a:solidFill>
                <a:latin typeface="Calibri" panose="020F0502020204030204" pitchFamily="34" charset="0"/>
                <a:cs typeface="Calibri" panose="020F0502020204030204" pitchFamily="34" charset="0"/>
              </a:defRPr>
            </a:lvl8pPr>
            <a:lvl9pPr>
              <a:lnSpc>
                <a:spcPct val="100000"/>
              </a:lnSpc>
              <a:spcAft>
                <a:spcPts val="600"/>
              </a:spcAft>
              <a:defRPr sz="1050" baseline="0">
                <a:solidFill>
                  <a:schemeClr val="tx1">
                    <a:lumMod val="95000"/>
                    <a:lumOff val="5000"/>
                  </a:schemeClr>
                </a:solidFill>
                <a:latin typeface="Calibri" panose="020F0502020204030204" pitchFamily="34" charset="0"/>
                <a:cs typeface="Calibri" panose="020F0502020204030204" pitchFamily="34" charset="0"/>
              </a:defRPr>
            </a:lvl9pPr>
          </a:lstStyle>
          <a:p>
            <a:pPr lvl="0"/>
            <a:r>
              <a:rPr lang="en-GB" altLang="ja-JP" dirty="0" smtClean="0"/>
              <a:t>24pnt level</a:t>
            </a:r>
            <a:endParaRPr lang="ja-JP" altLang="en-US" dirty="0" smtClean="0"/>
          </a:p>
          <a:p>
            <a:pPr lvl="1"/>
            <a:r>
              <a:rPr lang="en-GB" altLang="ja-JP" dirty="0" smtClean="0"/>
              <a:t>20pnt level</a:t>
            </a:r>
          </a:p>
          <a:p>
            <a:pPr lvl="2"/>
            <a:r>
              <a:rPr lang="en-GB" altLang="ja-JP" dirty="0" smtClean="0"/>
              <a:t>18pnt level</a:t>
            </a:r>
          </a:p>
          <a:p>
            <a:pPr lvl="3"/>
            <a:r>
              <a:rPr lang="en-GB" altLang="ja-JP" dirty="0" smtClean="0"/>
              <a:t>16pnt level</a:t>
            </a:r>
          </a:p>
          <a:p>
            <a:pPr lvl="4"/>
            <a:r>
              <a:rPr lang="en-GB" altLang="ja-JP" dirty="0" smtClean="0"/>
              <a:t>14pnt level</a:t>
            </a:r>
          </a:p>
          <a:p>
            <a:pPr lvl="5"/>
            <a:r>
              <a:rPr lang="en-GB" altLang="ja-JP" sz="1200" dirty="0" smtClean="0"/>
              <a:t>12pnt level</a:t>
            </a:r>
          </a:p>
          <a:p>
            <a:pPr lvl="6"/>
            <a:r>
              <a:rPr lang="en-GB" altLang="ja-JP" sz="1000" dirty="0" smtClean="0"/>
              <a:t>10pnt level</a:t>
            </a:r>
          </a:p>
          <a:p>
            <a:pPr lvl="7"/>
            <a:r>
              <a:rPr lang="en-GB" altLang="ja-JP" sz="800" dirty="0" smtClean="0"/>
              <a:t>8pnt level</a:t>
            </a:r>
          </a:p>
          <a:p>
            <a:pPr lvl="8"/>
            <a:r>
              <a:rPr lang="en-GB" altLang="ja-JP" sz="600" dirty="0" smtClean="0"/>
              <a:t>6 </a:t>
            </a:r>
            <a:r>
              <a:rPr lang="en-GB" altLang="ja-JP" sz="600" dirty="0" err="1" smtClean="0"/>
              <a:t>pnt</a:t>
            </a:r>
            <a:r>
              <a:rPr lang="en-GB" altLang="ja-JP" sz="600" dirty="0" smtClean="0"/>
              <a:t> level</a:t>
            </a:r>
            <a:endParaRPr lang="en-GB" altLang="ja-JP" sz="800" dirty="0" smtClean="0"/>
          </a:p>
          <a:p>
            <a:pPr lvl="8"/>
            <a:endParaRPr lang="en-GB" altLang="ja-JP" dirty="0" smtClean="0"/>
          </a:p>
          <a:p>
            <a:pPr lvl="8"/>
            <a:endParaRPr lang="ja-JP" altLang="en-US" dirty="0" smtClean="0"/>
          </a:p>
        </p:txBody>
      </p:sp>
      <p:sp>
        <p:nvSpPr>
          <p:cNvPr id="15" name="Rectangle 11"/>
          <p:cNvSpPr>
            <a:spLocks noGrp="1" noChangeArrowheads="1"/>
          </p:cNvSpPr>
          <p:nvPr>
            <p:ph type="ftr" sz="quarter" idx="3"/>
          </p:nvPr>
        </p:nvSpPr>
        <p:spPr bwMode="auto">
          <a:xfrm>
            <a:off x="1260000" y="6534150"/>
            <a:ext cx="5760000" cy="2159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1" sz="1000">
                <a:solidFill>
                  <a:schemeClr val="bg1"/>
                </a:solidFill>
                <a:latin typeface="+mn-lt"/>
                <a:ea typeface="メイリオ"/>
              </a:defRPr>
            </a:lvl1pPr>
          </a:lstStyle>
          <a:p>
            <a:pPr>
              <a:defRPr/>
            </a:pPr>
            <a:r>
              <a:rPr lang="en-US" altLang="ja-JP" dirty="0" smtClean="0"/>
              <a:t>JVET-G0068</a:t>
            </a:r>
          </a:p>
        </p:txBody>
      </p:sp>
      <p:sp>
        <p:nvSpPr>
          <p:cNvPr id="16" name="Rectangle 10"/>
          <p:cNvSpPr>
            <a:spLocks noGrp="1" noChangeArrowheads="1"/>
          </p:cNvSpPr>
          <p:nvPr>
            <p:ph type="dt" sz="half" idx="2"/>
          </p:nvPr>
        </p:nvSpPr>
        <p:spPr>
          <a:xfrm>
            <a:off x="576000" y="6534150"/>
            <a:ext cx="648000" cy="215900"/>
          </a:xfrm>
          <a:prstGeom prst="rect">
            <a:avLst/>
          </a:prstGeom>
        </p:spPr>
        <p:txBody>
          <a:bodyPr vert="horz" wrap="square" lIns="0" tIns="0" rIns="0" bIns="0" numCol="1" anchor="ctr" anchorCtr="0" compatLnSpc="1">
            <a:prstTxWarp prst="textNoShape">
              <a:avLst/>
            </a:prstTxWarp>
          </a:bodyPr>
          <a:lstStyle>
            <a:lvl1pPr algn="l">
              <a:defRPr kumimoji="1" sz="1000" b="0" i="0" baseline="0">
                <a:solidFill>
                  <a:schemeClr val="bg1"/>
                </a:solidFill>
                <a:latin typeface="+mn-lt"/>
                <a:ea typeface="HGP行書体" pitchFamily="66" charset="-128"/>
                <a:cs typeface="Arial" pitchFamily="34" charset="0"/>
              </a:defRPr>
            </a:lvl1pPr>
          </a:lstStyle>
          <a:p>
            <a:pPr>
              <a:defRPr/>
            </a:pPr>
            <a:fld id="{DEFDBDAD-53CD-41C4-AAF3-D833CC543004}" type="datetime1">
              <a:rPr lang="ja-JP" altLang="en-US" smtClean="0"/>
              <a:pPr>
                <a:defRPr/>
              </a:pPr>
              <a:t>2017/7/14</a:t>
            </a:fld>
            <a:endParaRPr lang="en-US" altLang="ja-JP" dirty="0"/>
          </a:p>
        </p:txBody>
      </p:sp>
      <p:sp>
        <p:nvSpPr>
          <p:cNvPr id="17" name="Rectangle 12"/>
          <p:cNvSpPr>
            <a:spLocks noGrp="1" noChangeArrowheads="1"/>
          </p:cNvSpPr>
          <p:nvPr>
            <p:ph type="sldNum" sz="quarter" idx="4"/>
          </p:nvPr>
        </p:nvSpPr>
        <p:spPr>
          <a:xfrm>
            <a:off x="126000" y="6534150"/>
            <a:ext cx="252000" cy="215900"/>
          </a:xfrm>
          <a:prstGeom prst="rect">
            <a:avLst/>
          </a:prstGeom>
        </p:spPr>
        <p:txBody>
          <a:bodyPr vert="horz" wrap="square" lIns="0" tIns="0" rIns="0" bIns="0" numCol="1" anchor="ctr" anchorCtr="0" compatLnSpc="1">
            <a:prstTxWarp prst="textNoShape">
              <a:avLst/>
            </a:prstTxWarp>
          </a:bodyPr>
          <a:lstStyle>
            <a:lvl1pPr algn="r">
              <a:defRPr kumimoji="1" sz="1000">
                <a:solidFill>
                  <a:schemeClr val="bg1"/>
                </a:solidFill>
                <a:latin typeface="+mn-lt"/>
                <a:ea typeface="メイリオ"/>
              </a:defRPr>
            </a:lvl1pPr>
          </a:lstStyle>
          <a:p>
            <a:pPr>
              <a:defRPr/>
            </a:pPr>
            <a:fld id="{7C6F3527-79FB-4A94-B9C7-E3F8D3D01080}" type="slidenum">
              <a:rPr lang="en-US" altLang="ja-JP" smtClean="0"/>
              <a:pPr>
                <a:defRPr/>
              </a:pPr>
              <a:t>‹#›</a:t>
            </a:fld>
            <a:endParaRPr lang="en-US" altLang="ja-JP" dirty="0"/>
          </a:p>
        </p:txBody>
      </p:sp>
      <p:cxnSp>
        <p:nvCxnSpPr>
          <p:cNvPr id="26" name="直線コネクタ 25"/>
          <p:cNvCxnSpPr/>
          <p:nvPr userDrawn="1"/>
        </p:nvCxnSpPr>
        <p:spPr>
          <a:xfrm rot="5400000">
            <a:off x="323337" y="6642000"/>
            <a:ext cx="216000"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3" name="Picture 36" descr="16_9_logo位置0902w"/>
          <p:cNvPicPr>
            <a:picLocks noChangeAspect="1" noChangeArrowheads="1"/>
          </p:cNvPicPr>
          <p:nvPr userDrawn="1"/>
        </p:nvPicPr>
        <p:blipFill>
          <a:blip r:embed="rId2" cstate="print">
            <a:lum bright="-100000"/>
          </a:blip>
          <a:srcRect/>
          <a:stretch>
            <a:fillRect/>
          </a:stretch>
        </p:blipFill>
        <p:spPr bwMode="auto">
          <a:xfrm>
            <a:off x="7886700" y="190500"/>
            <a:ext cx="1054100" cy="360363"/>
          </a:xfrm>
          <a:prstGeom prst="rect">
            <a:avLst/>
          </a:prstGeom>
          <a:noFill/>
          <a:ln w="9525">
            <a:noFill/>
            <a:miter lim="800000"/>
            <a:headEnd/>
            <a:tailEnd/>
          </a:ln>
        </p:spPr>
      </p:pic>
      <p:sp>
        <p:nvSpPr>
          <p:cNvPr id="12" name="Rectangle 11"/>
          <p:cNvSpPr/>
          <p:nvPr userDrawn="1"/>
        </p:nvSpPr>
        <p:spPr>
          <a:xfrm>
            <a:off x="7812360" y="406847"/>
            <a:ext cx="1128440" cy="288032"/>
          </a:xfrm>
          <a:prstGeom prst="rect">
            <a:avLst/>
          </a:prstGeom>
          <a:solidFill>
            <a:schemeClr val="bg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ddlePage_2_visual">
    <p:spTree>
      <p:nvGrpSpPr>
        <p:cNvPr id="1" name=""/>
        <p:cNvGrpSpPr/>
        <p:nvPr/>
      </p:nvGrpSpPr>
      <p:grpSpPr>
        <a:xfrm>
          <a:off x="0" y="0"/>
          <a:ext cx="0" cy="0"/>
          <a:chOff x="0" y="0"/>
          <a:chExt cx="0" cy="0"/>
        </a:xfrm>
      </p:grpSpPr>
      <p:sp>
        <p:nvSpPr>
          <p:cNvPr id="17" name="正方形/長方形 16"/>
          <p:cNvSpPr/>
          <p:nvPr userDrawn="1"/>
        </p:nvSpPr>
        <p:spPr>
          <a:xfrm>
            <a:off x="0" y="0"/>
            <a:ext cx="9142412" cy="68580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 name="タイトル 1"/>
          <p:cNvSpPr>
            <a:spLocks noGrp="1"/>
          </p:cNvSpPr>
          <p:nvPr>
            <p:ph type="title"/>
          </p:nvPr>
        </p:nvSpPr>
        <p:spPr>
          <a:xfrm>
            <a:off x="576000" y="396000"/>
            <a:ext cx="7164000" cy="720725"/>
          </a:xfrm>
          <a:prstGeom prst="rect">
            <a:avLst/>
          </a:prstGeom>
        </p:spPr>
        <p:txBody>
          <a:bodyPr lIns="0" tIns="0" rIns="0" bIns="0" anchor="b" anchorCtr="0"/>
          <a:lstStyle>
            <a:lvl1pPr>
              <a:defRPr baseline="0">
                <a:solidFill>
                  <a:srgbClr val="FFFFFF"/>
                </a:solidFill>
                <a:latin typeface="+mj-lt"/>
                <a:ea typeface="+mj-ea"/>
              </a:defRPr>
            </a:lvl1pPr>
          </a:lstStyle>
          <a:p>
            <a:r>
              <a:rPr lang="ja-JP" altLang="en-US" dirty="0" smtClean="0"/>
              <a:t>マスタ タイトルの書式設定</a:t>
            </a:r>
            <a:endParaRPr lang="ja-JP" altLang="en-US" dirty="0"/>
          </a:p>
        </p:txBody>
      </p:sp>
      <p:sp>
        <p:nvSpPr>
          <p:cNvPr id="6" name="コンテンツ プレースホルダ 2"/>
          <p:cNvSpPr>
            <a:spLocks noGrp="1"/>
          </p:cNvSpPr>
          <p:nvPr>
            <p:ph idx="1"/>
          </p:nvPr>
        </p:nvSpPr>
        <p:spPr>
          <a:xfrm>
            <a:off x="575999" y="1224000"/>
            <a:ext cx="8352000" cy="5040000"/>
          </a:xfrm>
          <a:prstGeom prst="rect">
            <a:avLst/>
          </a:prstGeom>
        </p:spPr>
        <p:txBody>
          <a:bodyPr lIns="0" tIns="0" rIns="0" bIns="0"/>
          <a:lstStyle>
            <a:lvl1pPr>
              <a:lnSpc>
                <a:spcPts val="3400"/>
              </a:lnSpc>
              <a:spcBef>
                <a:spcPts val="0"/>
              </a:spcBef>
              <a:buFontTx/>
              <a:buNone/>
              <a:defRPr baseline="0">
                <a:solidFill>
                  <a:srgbClr val="FFFFFF"/>
                </a:solidFill>
                <a:latin typeface="+mn-lt"/>
                <a:ea typeface="+mn-ea"/>
              </a:defRPr>
            </a:lvl1pPr>
            <a:lvl2pPr>
              <a:lnSpc>
                <a:spcPts val="3400"/>
              </a:lnSpc>
              <a:spcBef>
                <a:spcPts val="0"/>
              </a:spcBef>
              <a:buFontTx/>
              <a:buNone/>
              <a:defRPr baseline="0">
                <a:solidFill>
                  <a:srgbClr val="FFFFFF"/>
                </a:solidFill>
                <a:latin typeface="+mn-lt"/>
                <a:ea typeface="+mn-ea"/>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p:txBody>
      </p:sp>
      <p:sp>
        <p:nvSpPr>
          <p:cNvPr id="16" name="Rectangle 13"/>
          <p:cNvSpPr>
            <a:spLocks noChangeArrowheads="1"/>
          </p:cNvSpPr>
          <p:nvPr userDrawn="1"/>
        </p:nvSpPr>
        <p:spPr bwMode="auto">
          <a:xfrm>
            <a:off x="0" y="6426199"/>
            <a:ext cx="9144000" cy="431801"/>
          </a:xfrm>
          <a:prstGeom prst="rect">
            <a:avLst/>
          </a:prstGeom>
          <a:gradFill flip="none" rotWithShape="1">
            <a:gsLst>
              <a:gs pos="15000">
                <a:schemeClr val="tx1">
                  <a:alpha val="50000"/>
                </a:schemeClr>
              </a:gs>
              <a:gs pos="75000">
                <a:srgbClr val="FFFFFF">
                  <a:alpha val="0"/>
                </a:srgbClr>
              </a:gs>
            </a:gsLst>
            <a:lin ang="10800000" scaled="0"/>
            <a:tileRect/>
          </a:gradFill>
          <a:ln w="12700">
            <a:noFill/>
            <a:miter lim="800000"/>
            <a:headEnd/>
            <a:tailEnd/>
          </a:ln>
        </p:spPr>
        <p:txBody>
          <a:bodyPr wrap="none" anchor="ctr"/>
          <a:lstStyle/>
          <a:p>
            <a:pPr algn="r">
              <a:defRPr/>
            </a:pPr>
            <a:endParaRPr lang="ja-JP" altLang="en-US" dirty="0">
              <a:solidFill>
                <a:srgbClr val="CD0921"/>
              </a:solidFill>
              <a:latin typeface="Lucida Sans"/>
              <a:ea typeface="メイリオ"/>
              <a:cs typeface="Lucida Sans"/>
            </a:endParaRPr>
          </a:p>
        </p:txBody>
      </p:sp>
      <p:sp>
        <p:nvSpPr>
          <p:cNvPr id="10" name="Rectangle 11"/>
          <p:cNvSpPr>
            <a:spLocks noGrp="1" noChangeArrowheads="1"/>
          </p:cNvSpPr>
          <p:nvPr>
            <p:ph type="ftr" sz="quarter" idx="3"/>
          </p:nvPr>
        </p:nvSpPr>
        <p:spPr bwMode="auto">
          <a:xfrm>
            <a:off x="1260000" y="6534150"/>
            <a:ext cx="5760000" cy="2159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1" sz="1000">
                <a:solidFill>
                  <a:schemeClr val="bg1"/>
                </a:solidFill>
                <a:latin typeface="+mn-lt"/>
                <a:ea typeface="メイリオ"/>
              </a:defRPr>
            </a:lvl1pPr>
          </a:lstStyle>
          <a:p>
            <a:pPr>
              <a:defRPr/>
            </a:pPr>
            <a:r>
              <a:rPr lang="en-US" altLang="ja-JP" dirty="0" smtClean="0"/>
              <a:t>JVET-G0068</a:t>
            </a:r>
          </a:p>
        </p:txBody>
      </p:sp>
      <p:sp>
        <p:nvSpPr>
          <p:cNvPr id="11" name="Date Placeholder 10"/>
          <p:cNvSpPr>
            <a:spLocks noGrp="1" noChangeArrowheads="1"/>
          </p:cNvSpPr>
          <p:nvPr>
            <p:ph type="dt" sz="half" idx="2"/>
          </p:nvPr>
        </p:nvSpPr>
        <p:spPr>
          <a:xfrm>
            <a:off x="576000" y="6534150"/>
            <a:ext cx="648000" cy="215900"/>
          </a:xfrm>
          <a:prstGeom prst="rect">
            <a:avLst/>
          </a:prstGeom>
        </p:spPr>
        <p:txBody>
          <a:bodyPr vert="horz" wrap="square" lIns="0" tIns="0" rIns="0" bIns="0" numCol="1" anchor="ctr" anchorCtr="0" compatLnSpc="1">
            <a:prstTxWarp prst="textNoShape">
              <a:avLst/>
            </a:prstTxWarp>
          </a:bodyPr>
          <a:lstStyle>
            <a:lvl1pPr algn="l">
              <a:defRPr kumimoji="1" sz="1000" b="0" i="0" baseline="0">
                <a:solidFill>
                  <a:schemeClr val="bg1"/>
                </a:solidFill>
                <a:latin typeface="+mn-lt"/>
                <a:ea typeface="HGP創英角ｺﾞｼｯｸUB" pitchFamily="50" charset="-128"/>
                <a:cs typeface="Arial"/>
              </a:defRPr>
            </a:lvl1pPr>
          </a:lstStyle>
          <a:p>
            <a:pPr>
              <a:defRPr/>
            </a:pPr>
            <a:fld id="{FECD3C8C-7A17-4828-B6C3-C609AC02B6B8}" type="datetime1">
              <a:rPr lang="ja-JP" altLang="en-US" smtClean="0"/>
              <a:pPr>
                <a:defRPr/>
              </a:pPr>
              <a:t>2017/7/14</a:t>
            </a:fld>
            <a:endParaRPr lang="en-US" altLang="ja-JP" dirty="0"/>
          </a:p>
        </p:txBody>
      </p:sp>
      <p:sp>
        <p:nvSpPr>
          <p:cNvPr id="12" name="Rectangle 12"/>
          <p:cNvSpPr>
            <a:spLocks noGrp="1" noChangeArrowheads="1"/>
          </p:cNvSpPr>
          <p:nvPr>
            <p:ph type="sldNum" sz="quarter" idx="4"/>
          </p:nvPr>
        </p:nvSpPr>
        <p:spPr>
          <a:xfrm>
            <a:off x="126000" y="6534150"/>
            <a:ext cx="252000" cy="215900"/>
          </a:xfrm>
          <a:prstGeom prst="rect">
            <a:avLst/>
          </a:prstGeom>
        </p:spPr>
        <p:txBody>
          <a:bodyPr vert="horz" wrap="square" lIns="0" tIns="0" rIns="0" bIns="0" numCol="1" anchor="ctr" anchorCtr="0" compatLnSpc="1">
            <a:prstTxWarp prst="textNoShape">
              <a:avLst/>
            </a:prstTxWarp>
          </a:bodyPr>
          <a:lstStyle>
            <a:lvl1pPr algn="r">
              <a:defRPr kumimoji="1" sz="1000">
                <a:solidFill>
                  <a:schemeClr val="bg1"/>
                </a:solidFill>
                <a:latin typeface="+mn-lt"/>
                <a:ea typeface="メイリオ"/>
              </a:defRPr>
            </a:lvl1pPr>
          </a:lstStyle>
          <a:p>
            <a:pPr>
              <a:defRPr/>
            </a:pPr>
            <a:fld id="{7C6F3527-79FB-4A94-B9C7-E3F8D3D01080}" type="slidenum">
              <a:rPr lang="en-US" altLang="ja-JP" smtClean="0"/>
              <a:pPr>
                <a:defRPr/>
              </a:pPr>
              <a:t>‹#›</a:t>
            </a:fld>
            <a:endParaRPr lang="en-US" altLang="ja-JP" dirty="0"/>
          </a:p>
        </p:txBody>
      </p:sp>
      <p:cxnSp>
        <p:nvCxnSpPr>
          <p:cNvPr id="19" name="直線コネクタ 18"/>
          <p:cNvCxnSpPr/>
          <p:nvPr userDrawn="1"/>
        </p:nvCxnSpPr>
        <p:spPr>
          <a:xfrm rot="5400000">
            <a:off x="323337" y="6642000"/>
            <a:ext cx="216000"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3" name="Picture 36" descr="16_9_logo位置0902w"/>
          <p:cNvPicPr>
            <a:picLocks noChangeAspect="1" noChangeArrowheads="1"/>
          </p:cNvPicPr>
          <p:nvPr userDrawn="1"/>
        </p:nvPicPr>
        <p:blipFill>
          <a:blip r:embed="rId2" cstate="print"/>
          <a:srcRect/>
          <a:stretch>
            <a:fillRect/>
          </a:stretch>
        </p:blipFill>
        <p:spPr bwMode="auto">
          <a:xfrm>
            <a:off x="7886700" y="190500"/>
            <a:ext cx="1054100" cy="360363"/>
          </a:xfrm>
          <a:prstGeom prst="rect">
            <a:avLst/>
          </a:prstGeom>
          <a:noFill/>
          <a:ln w="9525">
            <a:noFill/>
            <a:miter lim="800000"/>
            <a:headEnd/>
            <a:tailEnd/>
          </a:ln>
        </p:spPr>
      </p:pic>
      <p:pic>
        <p:nvPicPr>
          <p:cNvPr id="20" name="Picture 63" descr="english_naka_confidential"/>
          <p:cNvPicPr>
            <a:picLocks noChangeAspect="1" noChangeArrowheads="1"/>
          </p:cNvPicPr>
          <p:nvPr userDrawn="1"/>
        </p:nvPicPr>
        <p:blipFill>
          <a:blip r:embed="rId3" cstate="print"/>
          <a:srcRect/>
          <a:stretch>
            <a:fillRect/>
          </a:stretch>
        </p:blipFill>
        <p:spPr bwMode="auto">
          <a:xfrm>
            <a:off x="8208963" y="6462713"/>
            <a:ext cx="935037" cy="395287"/>
          </a:xfrm>
          <a:prstGeom prst="rect">
            <a:avLst/>
          </a:prstGeom>
          <a:noFill/>
          <a:ln w="9525">
            <a:noFill/>
            <a:miter lim="800000"/>
            <a:headEnd/>
            <a:tailEnd/>
          </a:ln>
        </p:spPr>
      </p:pic>
      <p:sp>
        <p:nvSpPr>
          <p:cNvPr id="14" name="Rectangle 13"/>
          <p:cNvSpPr/>
          <p:nvPr userDrawn="1"/>
        </p:nvSpPr>
        <p:spPr>
          <a:xfrm>
            <a:off x="7814140" y="406847"/>
            <a:ext cx="1199220" cy="288032"/>
          </a:xfrm>
          <a:prstGeom prst="rect">
            <a:avLst/>
          </a:prstGeom>
          <a:solidFill>
            <a:schemeClr val="tx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iddlePage_logo">
    <p:spTree>
      <p:nvGrpSpPr>
        <p:cNvPr id="1" name=""/>
        <p:cNvGrpSpPr/>
        <p:nvPr/>
      </p:nvGrpSpPr>
      <p:grpSpPr>
        <a:xfrm>
          <a:off x="0" y="0"/>
          <a:ext cx="0" cy="0"/>
          <a:chOff x="0" y="0"/>
          <a:chExt cx="0" cy="0"/>
        </a:xfrm>
      </p:grpSpPr>
      <p:sp>
        <p:nvSpPr>
          <p:cNvPr id="4" name="正方形/長方形 3"/>
          <p:cNvSpPr/>
          <p:nvPr userDrawn="1"/>
        </p:nvSpPr>
        <p:spPr>
          <a:xfrm>
            <a:off x="0" y="0"/>
            <a:ext cx="914241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pic>
        <p:nvPicPr>
          <p:cNvPr id="5" name="Picture 36" descr="16_9_logo位置0902w"/>
          <p:cNvPicPr>
            <a:picLocks noChangeAspect="1" noChangeArrowheads="1"/>
          </p:cNvPicPr>
          <p:nvPr userDrawn="1"/>
        </p:nvPicPr>
        <p:blipFill>
          <a:blip r:embed="rId2" cstate="print">
            <a:lum bright="-100000"/>
          </a:blip>
          <a:srcRect/>
          <a:stretch>
            <a:fillRect/>
          </a:stretch>
        </p:blipFill>
        <p:spPr bwMode="auto">
          <a:xfrm>
            <a:off x="7886700" y="190500"/>
            <a:ext cx="1054100" cy="360363"/>
          </a:xfrm>
          <a:prstGeom prst="rect">
            <a:avLst/>
          </a:prstGeom>
          <a:noFill/>
          <a:ln w="9525">
            <a:noFill/>
            <a:miter lim="800000"/>
            <a:headEnd/>
            <a:tailEnd/>
          </a:ln>
        </p:spPr>
      </p:pic>
      <p:sp>
        <p:nvSpPr>
          <p:cNvPr id="6" name="Rectangle 5"/>
          <p:cNvSpPr/>
          <p:nvPr userDrawn="1"/>
        </p:nvSpPr>
        <p:spPr>
          <a:xfrm>
            <a:off x="7812360" y="406847"/>
            <a:ext cx="1128440" cy="288032"/>
          </a:xfrm>
          <a:prstGeom prst="rect">
            <a:avLst/>
          </a:prstGeom>
          <a:solidFill>
            <a:schemeClr val="bg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Page">
    <p:spTree>
      <p:nvGrpSpPr>
        <p:cNvPr id="1" name=""/>
        <p:cNvGrpSpPr/>
        <p:nvPr/>
      </p:nvGrpSpPr>
      <p:grpSpPr>
        <a:xfrm>
          <a:off x="0" y="0"/>
          <a:ext cx="0" cy="0"/>
          <a:chOff x="0" y="0"/>
          <a:chExt cx="0" cy="0"/>
        </a:xfrm>
      </p:grpSpPr>
      <p:sp>
        <p:nvSpPr>
          <p:cNvPr id="3" name="正方形/長方形 2"/>
          <p:cNvSpPr/>
          <p:nvPr userDrawn="1"/>
        </p:nvSpPr>
        <p:spPr>
          <a:xfrm>
            <a:off x="0" y="0"/>
            <a:ext cx="914241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Page">
    <p:spTree>
      <p:nvGrpSpPr>
        <p:cNvPr id="1" name=""/>
        <p:cNvGrpSpPr/>
        <p:nvPr/>
      </p:nvGrpSpPr>
      <p:grpSpPr>
        <a:xfrm>
          <a:off x="0" y="0"/>
          <a:ext cx="0" cy="0"/>
          <a:chOff x="0" y="0"/>
          <a:chExt cx="0" cy="0"/>
        </a:xfrm>
      </p:grpSpPr>
      <p:sp>
        <p:nvSpPr>
          <p:cNvPr id="5" name="正方形/長方形 4"/>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descr="mblogo_w.pdf"/>
          <p:cNvPicPr>
            <a:picLocks noChangeAspect="1"/>
          </p:cNvPicPr>
          <p:nvPr userDrawn="1"/>
        </p:nvPicPr>
        <p:blipFill>
          <a:blip r:embed="rId2" cstate="print"/>
          <a:stretch>
            <a:fillRect/>
          </a:stretch>
        </p:blipFill>
        <p:spPr>
          <a:xfrm>
            <a:off x="3600000" y="3114000"/>
            <a:ext cx="1944000" cy="659449"/>
          </a:xfrm>
          <a:prstGeom prst="rect">
            <a:avLst/>
          </a:prstGeom>
        </p:spPr>
      </p:pic>
      <p:sp>
        <p:nvSpPr>
          <p:cNvPr id="4" name="テキスト ボックス 3"/>
          <p:cNvSpPr txBox="1"/>
          <p:nvPr userDrawn="1"/>
        </p:nvSpPr>
        <p:spPr bwMode="white">
          <a:xfrm>
            <a:off x="359999" y="6011999"/>
            <a:ext cx="8424000" cy="685785"/>
          </a:xfrm>
          <a:prstGeom prst="rect">
            <a:avLst/>
          </a:prstGeom>
          <a:noFill/>
        </p:spPr>
        <p:txBody>
          <a:bodyPr wrap="none" lIns="0" tIns="0" rIns="0" bIns="0" rtlCol="0">
            <a:noAutofit/>
          </a:bodyPr>
          <a:lstStyle/>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“SONY” is a registered trademark and/or trademark of Sony Corporation.</a:t>
            </a:r>
          </a:p>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Names of Sony products and services are the registered trademarks and/or trademarks of Sony Corporation or its Group companies.</a:t>
            </a:r>
          </a:p>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Other company names and product names are the registered trademarks and/or trademarks of the respective companies.</a:t>
            </a:r>
          </a:p>
        </p:txBody>
      </p:sp>
      <p:sp>
        <p:nvSpPr>
          <p:cNvPr id="6" name="Rectangle 5"/>
          <p:cNvSpPr/>
          <p:nvPr userDrawn="1"/>
        </p:nvSpPr>
        <p:spPr>
          <a:xfrm>
            <a:off x="3600000" y="3527153"/>
            <a:ext cx="1944000" cy="288032"/>
          </a:xfrm>
          <a:prstGeom prst="rect">
            <a:avLst/>
          </a:prstGeom>
          <a:solidFill>
            <a:schemeClr val="tx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314325" y="417513"/>
            <a:ext cx="8372475" cy="798512"/>
          </a:xfrm>
          <a:prstGeom prst="rect">
            <a:avLst/>
          </a:prstGeom>
        </p:spPr>
        <p:txBody>
          <a:bodyPr/>
          <a:lstStyle>
            <a:lvl1pPr>
              <a:defRPr>
                <a:latin typeface="+mn-lt"/>
              </a:defRPr>
            </a:lvl1pPr>
          </a:lstStyle>
          <a:p>
            <a:r>
              <a:rPr lang="ja-JP" altLang="en-US" dirty="0" smtClean="0"/>
              <a:t>マスタ タイトルの書式設定</a:t>
            </a:r>
            <a:endParaRPr lang="ja-JP" altLang="en-US" dirty="0"/>
          </a:p>
        </p:txBody>
      </p:sp>
      <p:sp>
        <p:nvSpPr>
          <p:cNvPr id="3" name="Rectangle 5"/>
          <p:cNvSpPr>
            <a:spLocks noGrp="1" noChangeArrowheads="1"/>
          </p:cNvSpPr>
          <p:nvPr>
            <p:ph type="dt" sz="half" idx="10"/>
          </p:nvPr>
        </p:nvSpPr>
        <p:spPr>
          <a:xfrm>
            <a:off x="6581775" y="6542088"/>
            <a:ext cx="2133600" cy="187325"/>
          </a:xfrm>
          <a:prstGeom prst="rect">
            <a:avLst/>
          </a:prstGeom>
          <a:ln/>
        </p:spPr>
        <p:txBody>
          <a:bodyPr/>
          <a:lstStyle>
            <a:lvl1pPr>
              <a:defRPr sz="1000">
                <a:solidFill>
                  <a:schemeClr val="bg1"/>
                </a:solidFill>
                <a:latin typeface="+mn-lt"/>
                <a:cs typeface="Arial" pitchFamily="34" charset="0"/>
              </a:defRPr>
            </a:lvl1pPr>
          </a:lstStyle>
          <a:p>
            <a:pPr>
              <a:defRPr/>
            </a:pPr>
            <a:fld id="{3A7D8E13-587F-4043-AD86-D4716C173C01}" type="datetime1">
              <a:rPr lang="ja-JP" altLang="en-US" smtClean="0"/>
              <a:pPr>
                <a:defRPr/>
              </a:pPr>
              <a:t>2017/7/14</a:t>
            </a:fld>
            <a:endParaRPr lang="en-US" altLang="ja-JP" dirty="0"/>
          </a:p>
        </p:txBody>
      </p:sp>
      <p:sp>
        <p:nvSpPr>
          <p:cNvPr id="4" name="Rectangle 6"/>
          <p:cNvSpPr>
            <a:spLocks noGrp="1" noChangeArrowheads="1"/>
          </p:cNvSpPr>
          <p:nvPr>
            <p:ph type="ftr" sz="quarter" idx="11"/>
          </p:nvPr>
        </p:nvSpPr>
        <p:spPr>
          <a:xfrm>
            <a:off x="314325" y="6540500"/>
            <a:ext cx="6267450" cy="187325"/>
          </a:xfrm>
          <a:prstGeom prst="rect">
            <a:avLst/>
          </a:prstGeom>
          <a:ln/>
        </p:spPr>
        <p:txBody>
          <a:bodyPr/>
          <a:lstStyle>
            <a:lvl1pPr>
              <a:defRPr sz="1000">
                <a:solidFill>
                  <a:schemeClr val="bg1"/>
                </a:solidFill>
                <a:latin typeface="+mn-lt"/>
              </a:defRPr>
            </a:lvl1pPr>
          </a:lstStyle>
          <a:p>
            <a:pPr>
              <a:defRPr/>
            </a:pPr>
            <a:r>
              <a:rPr lang="en-US" altLang="ja-JP" dirty="0" smtClean="0"/>
              <a:t>JVET-G0068</a:t>
            </a:r>
          </a:p>
          <a:p>
            <a:pPr>
              <a:defRPr/>
            </a:pPr>
            <a:endParaRPr lang="en-US" altLang="ja-JP" dirty="0"/>
          </a:p>
        </p:txBody>
      </p:sp>
      <p:sp>
        <p:nvSpPr>
          <p:cNvPr id="5" name="Rectangle 7"/>
          <p:cNvSpPr>
            <a:spLocks noGrp="1" noChangeArrowheads="1"/>
          </p:cNvSpPr>
          <p:nvPr>
            <p:ph type="sldNum" sz="quarter" idx="12"/>
          </p:nvPr>
        </p:nvSpPr>
        <p:spPr>
          <a:xfrm>
            <a:off x="8358188" y="6542088"/>
            <a:ext cx="641350" cy="187325"/>
          </a:xfrm>
          <a:prstGeom prst="rect">
            <a:avLst/>
          </a:prstGeom>
          <a:ln/>
        </p:spPr>
        <p:txBody>
          <a:bodyPr/>
          <a:lstStyle>
            <a:lvl1pPr>
              <a:defRPr sz="1000">
                <a:solidFill>
                  <a:schemeClr val="bg1"/>
                </a:solidFill>
                <a:latin typeface="+mn-lt"/>
              </a:defRPr>
            </a:lvl1pPr>
          </a:lstStyle>
          <a:p>
            <a:pPr>
              <a:defRPr/>
            </a:pPr>
            <a:fld id="{893FB7ED-E398-470A-A047-E362B4515958}" type="slidenum">
              <a:rPr lang="ja-JP" altLang="en-US" smtClean="0"/>
              <a:pPr>
                <a:defRPr/>
              </a:pPr>
              <a:t>‹#›</a:t>
            </a:fld>
            <a:endParaRPr lang="en-US"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15" name="図 23" descr="GBM_top_4-3.jpg"/>
          <p:cNvPicPr>
            <a:picLocks noChangeAspect="1"/>
          </p:cNvPicPr>
          <p:nvPr userDrawn="1"/>
        </p:nvPicPr>
        <p:blipFill>
          <a:blip r:embed="rId9" cstate="print">
            <a:lum/>
          </a:blip>
          <a:srcRect r="287" b="377"/>
          <a:stretch>
            <a:fillRect/>
          </a:stretch>
        </p:blipFill>
        <p:spPr bwMode="auto">
          <a:xfrm>
            <a:off x="-6350" y="0"/>
            <a:ext cx="9153525" cy="68627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50" r:id="rId1"/>
    <p:sldLayoutId id="2147484051" r:id="rId2"/>
    <p:sldLayoutId id="2147484052" r:id="rId3"/>
    <p:sldLayoutId id="2147484053" r:id="rId4"/>
    <p:sldLayoutId id="2147484054" r:id="rId5"/>
    <p:sldLayoutId id="2147484035" r:id="rId6"/>
    <p:sldLayoutId id="2147484055" r:id="rId7"/>
  </p:sldLayoutIdLst>
  <p:timing>
    <p:tnLst>
      <p:par>
        <p:cTn id="1" dur="indefinite" restart="never" nodeType="tmRoot"/>
      </p:par>
    </p:tnLst>
  </p:timing>
  <p:hf hdr="0"/>
  <p:txStyles>
    <p:titleStyle>
      <a:lvl1pPr algn="l" rtl="0" eaLnBrk="0" fontAlgn="base" hangingPunct="0">
        <a:spcBef>
          <a:spcPct val="0"/>
        </a:spcBef>
        <a:spcAft>
          <a:spcPct val="0"/>
        </a:spcAft>
        <a:defRPr kumimoji="1" sz="3200">
          <a:solidFill>
            <a:schemeClr val="bg1"/>
          </a:solidFill>
          <a:latin typeface="+mj-lt"/>
          <a:ea typeface="+mj-ea"/>
          <a:cs typeface="HGP創英角ｺﾞｼｯｸUB" pitchFamily="50" charset="-128"/>
        </a:defRPr>
      </a:lvl1pPr>
      <a:lvl2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2pPr>
      <a:lvl3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3pPr>
      <a:lvl4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4pPr>
      <a:lvl5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5pPr>
      <a:lvl6pPr marL="4572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2800">
          <a:solidFill>
            <a:schemeClr val="bg1"/>
          </a:solidFill>
          <a:latin typeface="+mn-lt"/>
          <a:ea typeface="+mn-ea"/>
          <a:cs typeface="HGP創英角ｺﾞｼｯｸUB" pitchFamily="50" charset="-128"/>
        </a:defRPr>
      </a:lvl1pPr>
      <a:lvl2pPr marL="742950" indent="-285750" algn="l" rtl="0" eaLnBrk="0" fontAlgn="base" hangingPunct="0">
        <a:spcBef>
          <a:spcPct val="20000"/>
        </a:spcBef>
        <a:spcAft>
          <a:spcPct val="0"/>
        </a:spcAft>
        <a:buFont typeface="Arial" pitchFamily="34" charset="0"/>
        <a:buChar char="•"/>
        <a:defRPr kumimoji="1" sz="2400">
          <a:solidFill>
            <a:schemeClr val="bg1"/>
          </a:solidFill>
          <a:latin typeface="+mn-lt"/>
          <a:ea typeface="+mn-ea"/>
          <a:cs typeface="HGP創英角ｺﾞｼｯｸUB" pitchFamily="50" charset="-128"/>
        </a:defRPr>
      </a:lvl2pPr>
      <a:lvl3pPr marL="1143000" indent="-228600" algn="l" rtl="0" eaLnBrk="0" fontAlgn="base" hangingPunct="0">
        <a:spcBef>
          <a:spcPct val="20000"/>
        </a:spcBef>
        <a:spcAft>
          <a:spcPct val="0"/>
        </a:spcAft>
        <a:buFont typeface="Arial" pitchFamily="34" charset="0"/>
        <a:buChar char="•"/>
        <a:defRPr kumimoji="1" sz="2400">
          <a:solidFill>
            <a:schemeClr val="tx1"/>
          </a:solidFill>
          <a:latin typeface="+mn-lt"/>
          <a:ea typeface="+mn-ea"/>
          <a:cs typeface="HGP創英角ｺﾞｼｯｸUB" pitchFamily="50" charset="-128"/>
        </a:defRPr>
      </a:lvl3pPr>
      <a:lvl4pPr marL="16002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HGP創英角ｺﾞｼｯｸUB" pitchFamily="50" charset="-128"/>
        </a:defRPr>
      </a:lvl4pPr>
      <a:lvl5pPr marL="20574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HGP創英角ｺﾞｼｯｸUB"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ctrTitle"/>
          </p:nvPr>
        </p:nvSpPr>
        <p:spPr>
          <a:xfrm>
            <a:off x="720000" y="1427018"/>
            <a:ext cx="7963142" cy="1415612"/>
          </a:xfrm>
        </p:spPr>
        <p:txBody>
          <a:bodyPr/>
          <a:lstStyle/>
          <a:p>
            <a:pPr marL="1346200" indent="-1346200">
              <a:tabLst>
                <a:tab pos="1433513" algn="l"/>
              </a:tabLst>
            </a:pPr>
            <a:r>
              <a:rPr lang="en-GB" b="1" dirty="0" smtClean="0">
                <a:latin typeface="Calibri" panose="020F0502020204030204" pitchFamily="34" charset="0"/>
                <a:cs typeface="Calibri" panose="020F0502020204030204" pitchFamily="34" charset="0"/>
              </a:rPr>
              <a:t>Unified-PDPC</a:t>
            </a:r>
            <a:endParaRPr lang="ja-JP" altLang="en-US" sz="2800" dirty="0">
              <a:latin typeface="Calibri" panose="020F0502020204030204" pitchFamily="34" charset="0"/>
              <a:cs typeface="Calibri" panose="020F0502020204030204" pitchFamily="34" charset="0"/>
            </a:endParaRPr>
          </a:p>
        </p:txBody>
      </p:sp>
      <p:sp>
        <p:nvSpPr>
          <p:cNvPr id="6" name="サブタイトル 5"/>
          <p:cNvSpPr>
            <a:spLocks noGrp="1"/>
          </p:cNvSpPr>
          <p:nvPr>
            <p:ph type="subTitle" idx="1"/>
          </p:nvPr>
        </p:nvSpPr>
        <p:spPr/>
        <p:txBody>
          <a:bodyPr/>
          <a:lstStyle/>
          <a:p>
            <a:r>
              <a:rPr lang="en-US" altLang="ja-JP" sz="2400" dirty="0" smtClean="0">
                <a:latin typeface="Calibri" panose="020F0502020204030204" pitchFamily="34" charset="0"/>
                <a:cs typeface="Calibri" panose="020F0502020204030204" pitchFamily="34" charset="0"/>
              </a:rPr>
              <a:t>JVET-G0068</a:t>
            </a:r>
            <a:endParaRPr kumimoji="1" lang="ja-JP" altLang="en-US" sz="2400" dirty="0">
              <a:latin typeface="Calibri" panose="020F0502020204030204" pitchFamily="34" charset="0"/>
              <a:cs typeface="Calibri" panose="020F0502020204030204" pitchFamily="34" charset="0"/>
            </a:endParaRPr>
          </a:p>
        </p:txBody>
      </p:sp>
      <p:sp>
        <p:nvSpPr>
          <p:cNvPr id="12" name="テキスト プレースホルダ 11"/>
          <p:cNvSpPr>
            <a:spLocks noGrp="1"/>
          </p:cNvSpPr>
          <p:nvPr>
            <p:ph type="body" sz="quarter" idx="10"/>
          </p:nvPr>
        </p:nvSpPr>
        <p:spPr>
          <a:xfrm>
            <a:off x="720000" y="4319999"/>
            <a:ext cx="7704000" cy="966375"/>
          </a:xfrm>
        </p:spPr>
        <p:txBody>
          <a:bodyPr/>
          <a:lstStyle/>
          <a:p>
            <a:pPr>
              <a:spcAft>
                <a:spcPct val="0"/>
              </a:spcAft>
            </a:pPr>
            <a:r>
              <a:rPr lang="en-US" altLang="ja-JP" sz="1600" dirty="0" smtClean="0">
                <a:latin typeface="Calibri" panose="020F0502020204030204" pitchFamily="34" charset="0"/>
                <a:cs typeface="Calibri" panose="020F0502020204030204" pitchFamily="34" charset="0"/>
              </a:rPr>
              <a:t>Advanced Technology Team</a:t>
            </a:r>
          </a:p>
          <a:p>
            <a:pPr>
              <a:spcAft>
                <a:spcPct val="0"/>
              </a:spcAft>
            </a:pPr>
            <a:r>
              <a:rPr lang="en-US" altLang="ja-JP" sz="1600" dirty="0" smtClean="0">
                <a:latin typeface="Calibri" panose="020F0502020204030204" pitchFamily="34" charset="0"/>
                <a:cs typeface="Calibri" panose="020F0502020204030204" pitchFamily="34" charset="0"/>
              </a:rPr>
              <a:t>Sony Europe Ltd.</a:t>
            </a:r>
          </a:p>
          <a:p>
            <a:pPr>
              <a:spcAft>
                <a:spcPct val="0"/>
              </a:spcAft>
            </a:pPr>
            <a:r>
              <a:rPr lang="en-US" altLang="ja-JP" sz="1600" dirty="0" smtClean="0">
                <a:latin typeface="Calibri" panose="020F0502020204030204" pitchFamily="34" charset="0"/>
                <a:cs typeface="Calibri" panose="020F0502020204030204" pitchFamily="34" charset="0"/>
              </a:rPr>
              <a:t>Magali Philippe</a:t>
            </a:r>
          </a:p>
        </p:txBody>
      </p:sp>
      <p:sp>
        <p:nvSpPr>
          <p:cNvPr id="13" name="テキスト プレースホルダ 12"/>
          <p:cNvSpPr>
            <a:spLocks noGrp="1"/>
          </p:cNvSpPr>
          <p:nvPr>
            <p:ph type="body" sz="quarter" idx="11"/>
          </p:nvPr>
        </p:nvSpPr>
        <p:spPr/>
        <p:txBody>
          <a:bodyPr/>
          <a:lstStyle/>
          <a:p>
            <a:r>
              <a:rPr lang="en-US" altLang="ja-JP" sz="1100" dirty="0" smtClean="0">
                <a:latin typeface="Calibri" panose="020F0502020204030204" pitchFamily="34" charset="0"/>
                <a:cs typeface="Calibri" panose="020F0502020204030204" pitchFamily="34" charset="0"/>
              </a:rPr>
              <a:t>Sony Corp.</a:t>
            </a:r>
          </a:p>
        </p:txBody>
      </p:sp>
    </p:spTree>
    <p:extLst>
      <p:ext uri="{BB962C8B-B14F-4D97-AF65-F5344CB8AC3E}">
        <p14:creationId xmlns:p14="http://schemas.microsoft.com/office/powerpoint/2010/main" val="6599257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3" name="Content Placeholder 2"/>
          <p:cNvSpPr>
            <a:spLocks noGrp="1"/>
          </p:cNvSpPr>
          <p:nvPr>
            <p:ph idx="1"/>
          </p:nvPr>
        </p:nvSpPr>
        <p:spPr/>
        <p:txBody>
          <a:bodyPr/>
          <a:lstStyle/>
          <a:p>
            <a:r>
              <a:rPr lang="en-GB" sz="1800" dirty="0" smtClean="0"/>
              <a:t>The proposed scheme was tested in combination with UW-planar(JVET-E0068) and W66(</a:t>
            </a:r>
            <a:r>
              <a:rPr lang="en-CA" sz="1800" dirty="0" smtClean="0"/>
              <a:t>JVET-F0104)</a:t>
            </a:r>
            <a:r>
              <a:rPr lang="en-GB" sz="1800" dirty="0" smtClean="0"/>
              <a:t>, under AI configuration, over JEM6.0</a:t>
            </a:r>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2017/7/14</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10</a:t>
            </a:fld>
            <a:endParaRPr lang="en-US" altLang="ja-JP" dirty="0"/>
          </a:p>
        </p:txBody>
      </p:sp>
      <p:pic>
        <p:nvPicPr>
          <p:cNvPr id="9" name="Picture 8"/>
          <p:cNvPicPr>
            <a:picLocks noChangeAspect="1"/>
          </p:cNvPicPr>
          <p:nvPr/>
        </p:nvPicPr>
        <p:blipFill>
          <a:blip r:embed="rId2"/>
          <a:stretch>
            <a:fillRect/>
          </a:stretch>
        </p:blipFill>
        <p:spPr>
          <a:xfrm>
            <a:off x="1440000" y="3060000"/>
            <a:ext cx="7100761" cy="2880000"/>
          </a:xfrm>
          <a:prstGeom prst="rect">
            <a:avLst/>
          </a:prstGeom>
        </p:spPr>
      </p:pic>
    </p:spTree>
    <p:extLst>
      <p:ext uri="{BB962C8B-B14F-4D97-AF65-F5344CB8AC3E}">
        <p14:creationId xmlns:p14="http://schemas.microsoft.com/office/powerpoint/2010/main" val="39528263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3" name="Content Placeholder 2"/>
          <p:cNvSpPr>
            <a:spLocks noGrp="1"/>
          </p:cNvSpPr>
          <p:nvPr>
            <p:ph idx="1"/>
          </p:nvPr>
        </p:nvSpPr>
        <p:spPr/>
        <p:txBody>
          <a:bodyPr/>
          <a:lstStyle/>
          <a:p>
            <a:r>
              <a:rPr lang="en-GB" sz="1800" dirty="0" smtClean="0"/>
              <a:t>The proposed scheme was tested in combination with UW-planar(JVET-E0068) and W66(</a:t>
            </a:r>
            <a:r>
              <a:rPr lang="en-CA" sz="1800" dirty="0" smtClean="0"/>
              <a:t>JVET-F0104)</a:t>
            </a:r>
            <a:r>
              <a:rPr lang="en-GB" sz="1800" dirty="0" smtClean="0"/>
              <a:t>, CARSS, and CPDPC, under AI configuration, over JEM6.0</a:t>
            </a:r>
          </a:p>
          <a:p>
            <a:pPr lvl="1"/>
            <a:r>
              <a:rPr lang="en-GB" sz="1400" dirty="0"/>
              <a:t>Other combinations are presented in the word document</a:t>
            </a:r>
          </a:p>
          <a:p>
            <a:endParaRPr lang="en-GB" sz="1800" dirty="0" smtClean="0"/>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2017/7/14</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11</a:t>
            </a:fld>
            <a:endParaRPr lang="en-US" altLang="ja-JP"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000" y="3060000"/>
            <a:ext cx="7113817"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62907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2017/7/14</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12</a:t>
            </a:fld>
            <a:endParaRPr lang="en-US" altLang="ja-JP"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508804884"/>
              </p:ext>
            </p:extLst>
          </p:nvPr>
        </p:nvGraphicFramePr>
        <p:xfrm>
          <a:off x="971598" y="1249520"/>
          <a:ext cx="6172311" cy="4123695"/>
        </p:xfrm>
        <a:graphic>
          <a:graphicData uri="http://schemas.openxmlformats.org/drawingml/2006/table">
            <a:tbl>
              <a:tblPr firstRow="1" firstCol="1" bandRow="1">
                <a:tableStyleId>{5C22544A-7EE6-4342-B048-85BDC9FD1C3A}</a:tableStyleId>
              </a:tblPr>
              <a:tblGrid>
                <a:gridCol w="1017657"/>
                <a:gridCol w="580933"/>
                <a:gridCol w="580933"/>
                <a:gridCol w="520300"/>
                <a:gridCol w="520300"/>
                <a:gridCol w="520300"/>
                <a:gridCol w="521119"/>
                <a:gridCol w="521119"/>
                <a:gridCol w="639108"/>
                <a:gridCol w="750542"/>
              </a:tblGrid>
              <a:tr h="1097076">
                <a:tc rowSpan="2">
                  <a:txBody>
                    <a:bodyPr/>
                    <a:lstStyle/>
                    <a:p>
                      <a:pPr marL="71755" marR="71755" algn="ctr" hangingPunct="0">
                        <a:spcBef>
                          <a:spcPts val="680"/>
                        </a:spcBef>
                        <a:spcAft>
                          <a:spcPts val="0"/>
                        </a:spcAft>
                        <a:tabLst>
                          <a:tab pos="228600" algn="l"/>
                          <a:tab pos="457200" algn="l"/>
                          <a:tab pos="685800" algn="l"/>
                          <a:tab pos="914400" algn="l"/>
                        </a:tabLst>
                      </a:pPr>
                      <a:r>
                        <a:rPr lang="en-CA" sz="1100">
                          <a:effectLst/>
                        </a:rPr>
                        <a:t>Section in document</a:t>
                      </a:r>
                      <a:endParaRPr lang="en-GB" sz="1100">
                        <a:effectLst/>
                        <a:latin typeface="Times New Roman" panose="02020603050405020304" pitchFamily="18" charset="0"/>
                        <a:ea typeface="Times New Roman" panose="02020603050405020304" pitchFamily="18" charset="0"/>
                      </a:endParaRPr>
                    </a:p>
                  </a:txBody>
                  <a:tcPr marL="68580" marR="68580" marT="0" marB="0" vert="vert270" anchor="ctr"/>
                </a:tc>
                <a:tc gridSpan="2">
                  <a:txBody>
                    <a:bodyPr/>
                    <a:lstStyle/>
                    <a:p>
                      <a:pPr algn="ctr" hangingPunct="0">
                        <a:spcBef>
                          <a:spcPts val="680"/>
                        </a:spcBef>
                        <a:spcAft>
                          <a:spcPts val="0"/>
                        </a:spcAft>
                        <a:tabLst>
                          <a:tab pos="228600" algn="l"/>
                          <a:tab pos="457200" algn="l"/>
                          <a:tab pos="685800" algn="l"/>
                          <a:tab pos="914400" algn="l"/>
                        </a:tabLst>
                      </a:pPr>
                      <a:r>
                        <a:rPr lang="en-CA" sz="1100">
                          <a:effectLst/>
                        </a:rPr>
                        <a:t>Unified-PDPC</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GB"/>
                    </a:p>
                  </a:txBody>
                  <a:tcPr/>
                </a:tc>
                <a:tc rowSpan="2">
                  <a:txBody>
                    <a:bodyPr/>
                    <a:lstStyle/>
                    <a:p>
                      <a:pPr marL="71755" marR="71755" algn="ctr" hangingPunct="0">
                        <a:spcBef>
                          <a:spcPts val="680"/>
                        </a:spcBef>
                        <a:spcAft>
                          <a:spcPts val="0"/>
                        </a:spcAft>
                        <a:tabLst>
                          <a:tab pos="228600" algn="l"/>
                          <a:tab pos="457200" algn="l"/>
                          <a:tab pos="685800" algn="l"/>
                          <a:tab pos="914400" algn="l"/>
                        </a:tabLst>
                      </a:pPr>
                      <a:r>
                        <a:rPr lang="en-CA" sz="1100">
                          <a:effectLst/>
                        </a:rPr>
                        <a:t>UW-planar</a:t>
                      </a:r>
                      <a:endParaRPr lang="en-GB" sz="1100">
                        <a:effectLst/>
                        <a:latin typeface="Times New Roman" panose="02020603050405020304" pitchFamily="18" charset="0"/>
                        <a:ea typeface="Times New Roman" panose="02020603050405020304" pitchFamily="18" charset="0"/>
                      </a:endParaRPr>
                    </a:p>
                  </a:txBody>
                  <a:tcPr marL="68580" marR="68580" marT="0" marB="0" vert="vert270" anchor="ctr"/>
                </a:tc>
                <a:tc rowSpan="2">
                  <a:txBody>
                    <a:bodyPr/>
                    <a:lstStyle/>
                    <a:p>
                      <a:pPr marL="71755" marR="71755" algn="ctr" hangingPunct="0">
                        <a:spcBef>
                          <a:spcPts val="680"/>
                        </a:spcBef>
                        <a:spcAft>
                          <a:spcPts val="0"/>
                        </a:spcAft>
                        <a:tabLst>
                          <a:tab pos="228600" algn="l"/>
                          <a:tab pos="457200" algn="l"/>
                          <a:tab pos="685800" algn="l"/>
                          <a:tab pos="914400" algn="l"/>
                        </a:tabLst>
                      </a:pPr>
                      <a:r>
                        <a:rPr lang="en-CA" sz="1100">
                          <a:effectLst/>
                        </a:rPr>
                        <a:t>W66</a:t>
                      </a:r>
                      <a:endParaRPr lang="en-GB" sz="1100">
                        <a:effectLst/>
                        <a:latin typeface="Times New Roman" panose="02020603050405020304" pitchFamily="18" charset="0"/>
                        <a:ea typeface="Times New Roman" panose="02020603050405020304" pitchFamily="18" charset="0"/>
                      </a:endParaRPr>
                    </a:p>
                  </a:txBody>
                  <a:tcPr marL="68580" marR="68580" marT="0" marB="0" vert="vert270" anchor="ctr"/>
                </a:tc>
                <a:tc rowSpan="2">
                  <a:txBody>
                    <a:bodyPr/>
                    <a:lstStyle/>
                    <a:p>
                      <a:pPr marL="71755" marR="71755" algn="ctr" hangingPunct="0">
                        <a:spcBef>
                          <a:spcPts val="680"/>
                        </a:spcBef>
                        <a:spcAft>
                          <a:spcPts val="0"/>
                        </a:spcAft>
                        <a:tabLst>
                          <a:tab pos="228600" algn="l"/>
                          <a:tab pos="457200" algn="l"/>
                          <a:tab pos="685800" algn="l"/>
                          <a:tab pos="914400" algn="l"/>
                        </a:tabLst>
                      </a:pPr>
                      <a:r>
                        <a:rPr lang="en-CA" sz="1100">
                          <a:effectLst/>
                        </a:rPr>
                        <a:t>C-ARSS</a:t>
                      </a:r>
                      <a:endParaRPr lang="en-GB" sz="1100">
                        <a:effectLst/>
                        <a:latin typeface="Times New Roman" panose="02020603050405020304" pitchFamily="18" charset="0"/>
                        <a:ea typeface="Times New Roman" panose="02020603050405020304" pitchFamily="18" charset="0"/>
                      </a:endParaRPr>
                    </a:p>
                  </a:txBody>
                  <a:tcPr marL="68580" marR="68580" marT="0" marB="0" vert="vert270" anchor="ctr"/>
                </a:tc>
                <a:tc rowSpan="2">
                  <a:txBody>
                    <a:bodyPr/>
                    <a:lstStyle/>
                    <a:p>
                      <a:pPr marL="71755" marR="71755" algn="ctr" hangingPunct="0">
                        <a:spcBef>
                          <a:spcPts val="680"/>
                        </a:spcBef>
                        <a:spcAft>
                          <a:spcPts val="0"/>
                        </a:spcAft>
                        <a:tabLst>
                          <a:tab pos="228600" algn="l"/>
                          <a:tab pos="457200" algn="l"/>
                          <a:tab pos="685800" algn="l"/>
                          <a:tab pos="914400" algn="l"/>
                        </a:tabLst>
                      </a:pPr>
                      <a:r>
                        <a:rPr lang="en-CA" sz="1100">
                          <a:effectLst/>
                        </a:rPr>
                        <a:t>C-PDPC</a:t>
                      </a:r>
                      <a:endParaRPr lang="en-GB" sz="1100">
                        <a:effectLst/>
                        <a:latin typeface="Times New Roman" panose="02020603050405020304" pitchFamily="18" charset="0"/>
                        <a:ea typeface="Times New Roman" panose="02020603050405020304" pitchFamily="18" charset="0"/>
                      </a:endParaRPr>
                    </a:p>
                  </a:txBody>
                  <a:tcPr marL="68580" marR="68580" marT="0" marB="0" vert="vert270" anchor="ctr"/>
                </a:tc>
                <a:tc rowSpan="2">
                  <a:txBody>
                    <a:bodyPr/>
                    <a:lstStyle/>
                    <a:p>
                      <a:pPr marL="71755" marR="71755" algn="ctr" hangingPunct="0">
                        <a:spcBef>
                          <a:spcPts val="680"/>
                        </a:spcBef>
                        <a:spcAft>
                          <a:spcPts val="0"/>
                        </a:spcAft>
                        <a:tabLst>
                          <a:tab pos="228600" algn="l"/>
                          <a:tab pos="457200" algn="l"/>
                          <a:tab pos="685800" algn="l"/>
                          <a:tab pos="914400" algn="l"/>
                        </a:tabLst>
                      </a:pPr>
                      <a:r>
                        <a:rPr lang="en-CA" sz="1100">
                          <a:effectLst/>
                        </a:rPr>
                        <a:t>UPDPC-P</a:t>
                      </a:r>
                      <a:endParaRPr lang="en-GB" sz="1100">
                        <a:effectLst/>
                        <a:latin typeface="Times New Roman" panose="02020603050405020304" pitchFamily="18" charset="0"/>
                        <a:ea typeface="Times New Roman" panose="02020603050405020304" pitchFamily="18" charset="0"/>
                      </a:endParaRPr>
                    </a:p>
                  </a:txBody>
                  <a:tcPr marL="68580" marR="68580" marT="0" marB="0" vert="vert270"/>
                </a:tc>
                <a:tc rowSpan="2">
                  <a:txBody>
                    <a:bodyPr/>
                    <a:lstStyle/>
                    <a:p>
                      <a:pPr algn="ctr" hangingPunct="0">
                        <a:spcBef>
                          <a:spcPts val="680"/>
                        </a:spcBef>
                        <a:spcAft>
                          <a:spcPts val="0"/>
                        </a:spcAft>
                        <a:tabLst>
                          <a:tab pos="228600" algn="l"/>
                          <a:tab pos="457200" algn="l"/>
                          <a:tab pos="685800" algn="l"/>
                          <a:tab pos="914400" algn="l"/>
                        </a:tabLst>
                      </a:pPr>
                      <a:r>
                        <a:rPr lang="en-CA" sz="1100">
                          <a:effectLst/>
                        </a:rPr>
                        <a:t>Y BD- rate</a:t>
                      </a:r>
                      <a:endParaRPr lang="en-GB" sz="110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hangingPunct="0">
                        <a:spcBef>
                          <a:spcPts val="680"/>
                        </a:spcBef>
                        <a:spcAft>
                          <a:spcPts val="0"/>
                        </a:spcAft>
                        <a:tabLst>
                          <a:tab pos="228600" algn="l"/>
                          <a:tab pos="457200" algn="l"/>
                          <a:tab pos="685800" algn="l"/>
                          <a:tab pos="914400" algn="l"/>
                        </a:tabLst>
                      </a:pPr>
                      <a:r>
                        <a:rPr lang="en-CA" sz="1100">
                          <a:effectLst/>
                        </a:rPr>
                        <a:t>Encoding Time (%)</a:t>
                      </a:r>
                      <a:endParaRPr lang="en-GB" sz="1100">
                        <a:effectLst/>
                        <a:latin typeface="Times New Roman" panose="02020603050405020304" pitchFamily="18" charset="0"/>
                        <a:ea typeface="Times New Roman" panose="02020603050405020304" pitchFamily="18" charset="0"/>
                      </a:endParaRPr>
                    </a:p>
                  </a:txBody>
                  <a:tcPr marL="68580" marR="68580" marT="0" marB="0"/>
                </a:tc>
              </a:tr>
              <a:tr h="410289">
                <a:tc vMerge="1">
                  <a:txBody>
                    <a:bodyPr/>
                    <a:lstStyle/>
                    <a:p>
                      <a:endParaRPr lang="en-GB"/>
                    </a:p>
                  </a:txBody>
                  <a:tcPr/>
                </a:tc>
                <a:tc>
                  <a:txBody>
                    <a:bodyPr/>
                    <a:lstStyle/>
                    <a:p>
                      <a:pPr algn="ctr" hangingPunct="0">
                        <a:spcBef>
                          <a:spcPts val="680"/>
                        </a:spcBef>
                        <a:spcAft>
                          <a:spcPts val="0"/>
                        </a:spcAft>
                        <a:tabLst>
                          <a:tab pos="228600" algn="l"/>
                          <a:tab pos="457200" algn="l"/>
                          <a:tab pos="685800" algn="l"/>
                          <a:tab pos="914400" algn="l"/>
                        </a:tabLst>
                      </a:pPr>
                      <a:r>
                        <a:rPr lang="en-CA" sz="1100">
                          <a:effectLst/>
                        </a:rPr>
                        <a:t>v1</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v2</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3.1.1</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+0.01%</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83%</a:t>
                      </a:r>
                      <a:endParaRPr lang="en-GB" sz="1100">
                        <a:effectLst/>
                        <a:latin typeface="Times New Roman" panose="02020603050405020304" pitchFamily="18" charset="0"/>
                        <a:ea typeface="Times New Roman" panose="02020603050405020304" pitchFamily="18" charset="0"/>
                      </a:endParaRPr>
                    </a:p>
                  </a:txBody>
                  <a:tcPr marL="68580" marR="68580" marT="0" marB="0"/>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3.1.2</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0.00%</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84%</a:t>
                      </a:r>
                      <a:endParaRPr lang="en-GB" sz="1100">
                        <a:effectLst/>
                        <a:latin typeface="Times New Roman" panose="02020603050405020304" pitchFamily="18" charset="0"/>
                        <a:ea typeface="Times New Roman" panose="02020603050405020304" pitchFamily="18" charset="0"/>
                      </a:endParaRPr>
                    </a:p>
                  </a:txBody>
                  <a:tcPr marL="68580" marR="68580" marT="0" marB="0"/>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4.1</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-0.09%</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84%</a:t>
                      </a:r>
                      <a:endParaRPr lang="en-GB" sz="1100">
                        <a:effectLst/>
                        <a:latin typeface="Times New Roman" panose="02020603050405020304" pitchFamily="18" charset="0"/>
                        <a:ea typeface="Times New Roman" panose="02020603050405020304" pitchFamily="18" charset="0"/>
                      </a:endParaRPr>
                    </a:p>
                  </a:txBody>
                  <a:tcPr marL="68580" marR="68580" marT="0" marB="0"/>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4.2</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+0.34%</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66%</a:t>
                      </a:r>
                      <a:endParaRPr lang="en-GB" sz="1100">
                        <a:effectLst/>
                        <a:latin typeface="Times New Roman" panose="02020603050405020304" pitchFamily="18" charset="0"/>
                        <a:ea typeface="Times New Roman" panose="02020603050405020304" pitchFamily="18" charset="0"/>
                      </a:endParaRPr>
                    </a:p>
                  </a:txBody>
                  <a:tcPr marL="68580" marR="68580" marT="0" marB="0"/>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4.3</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+0.34%</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66%</a:t>
                      </a:r>
                      <a:endParaRPr lang="en-GB" sz="1100">
                        <a:effectLst/>
                        <a:latin typeface="Times New Roman" panose="02020603050405020304" pitchFamily="18" charset="0"/>
                        <a:ea typeface="Times New Roman" panose="02020603050405020304" pitchFamily="18" charset="0"/>
                      </a:endParaRPr>
                    </a:p>
                  </a:txBody>
                  <a:tcPr marL="68580" marR="68580" marT="0" marB="0"/>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4.4</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+0.19%</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66%</a:t>
                      </a:r>
                      <a:endParaRPr lang="en-GB" sz="1100">
                        <a:effectLst/>
                        <a:latin typeface="Times New Roman" panose="02020603050405020304" pitchFamily="18" charset="0"/>
                        <a:ea typeface="Times New Roman" panose="02020603050405020304" pitchFamily="18" charset="0"/>
                      </a:endParaRPr>
                    </a:p>
                  </a:txBody>
                  <a:tcPr marL="68580" marR="68580" marT="0" marB="0"/>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4.5</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+0.12%</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67%</a:t>
                      </a:r>
                      <a:endParaRPr lang="en-GB" sz="1100">
                        <a:effectLst/>
                        <a:latin typeface="Times New Roman" panose="02020603050405020304" pitchFamily="18" charset="0"/>
                        <a:ea typeface="Times New Roman" panose="02020603050405020304" pitchFamily="18" charset="0"/>
                      </a:endParaRPr>
                    </a:p>
                  </a:txBody>
                  <a:tcPr marL="68580" marR="68580" marT="0" marB="0"/>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4.6</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-0.15%</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84%</a:t>
                      </a:r>
                      <a:endParaRPr lang="en-GB" sz="1100">
                        <a:effectLst/>
                        <a:latin typeface="Times New Roman" panose="02020603050405020304" pitchFamily="18" charset="0"/>
                        <a:ea typeface="Times New Roman" panose="02020603050405020304" pitchFamily="18" charset="0"/>
                      </a:endParaRPr>
                    </a:p>
                  </a:txBody>
                  <a:tcPr marL="68580" marR="68580" marT="0" marB="0"/>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4.7</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-0.05%</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79%</a:t>
                      </a:r>
                      <a:endParaRPr lang="en-GB" sz="1100">
                        <a:effectLst/>
                        <a:latin typeface="Times New Roman" panose="02020603050405020304" pitchFamily="18" charset="0"/>
                        <a:ea typeface="Times New Roman" panose="02020603050405020304" pitchFamily="18" charset="0"/>
                      </a:endParaRPr>
                    </a:p>
                  </a:txBody>
                  <a:tcPr marL="68580" marR="68580" marT="0" marB="0"/>
                </a:tc>
              </a:tr>
              <a:tr h="261633">
                <a:tc>
                  <a:txBody>
                    <a:bodyPr/>
                    <a:lstStyle/>
                    <a:p>
                      <a:pPr algn="ctr" hangingPunct="0">
                        <a:spcBef>
                          <a:spcPts val="680"/>
                        </a:spcBef>
                        <a:spcAft>
                          <a:spcPts val="0"/>
                        </a:spcAft>
                        <a:tabLst>
                          <a:tab pos="228600" algn="l"/>
                          <a:tab pos="457200" algn="l"/>
                          <a:tab pos="685800" algn="l"/>
                          <a:tab pos="914400" algn="l"/>
                        </a:tabLst>
                      </a:pPr>
                      <a:r>
                        <a:rPr lang="en-CA" sz="1100">
                          <a:effectLst/>
                        </a:rPr>
                        <a:t>4.8</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dirty="0">
                          <a:effectLst/>
                        </a:rPr>
                        <a:t>x</a:t>
                      </a:r>
                      <a:endParaRPr lang="en-GB"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 </a:t>
                      </a:r>
                      <a:endParaRPr lang="en-GB"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100">
                          <a:effectLst/>
                        </a:rPr>
                        <a:t>x</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a:effectLst/>
                        </a:rPr>
                        <a:t>-0.08%</a:t>
                      </a:r>
                      <a:endParaRPr lang="en-GB"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100" dirty="0">
                          <a:effectLst/>
                        </a:rPr>
                        <a:t>79%</a:t>
                      </a:r>
                      <a:endParaRPr lang="en-GB" sz="11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944705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GB" dirty="0"/>
          </a:p>
        </p:txBody>
      </p:sp>
      <p:sp>
        <p:nvSpPr>
          <p:cNvPr id="3" name="Content Placeholder 2"/>
          <p:cNvSpPr>
            <a:spLocks noGrp="1"/>
          </p:cNvSpPr>
          <p:nvPr>
            <p:ph idx="1"/>
          </p:nvPr>
        </p:nvSpPr>
        <p:spPr/>
        <p:txBody>
          <a:bodyPr/>
          <a:lstStyle/>
          <a:p>
            <a:r>
              <a:rPr lang="en-GB" sz="2400" dirty="0" smtClean="0"/>
              <a:t>We believe the propose scheme shows that ARSS can be replaced by PDPC</a:t>
            </a:r>
          </a:p>
          <a:p>
            <a:pPr lvl="1"/>
            <a:r>
              <a:rPr lang="en-GB" sz="2000" dirty="0" smtClean="0"/>
              <a:t>A modification to the current JEM intra prediction filtering tools has been presented:</a:t>
            </a:r>
          </a:p>
          <a:p>
            <a:pPr lvl="2"/>
            <a:r>
              <a:rPr lang="en-GB" sz="1800" dirty="0" smtClean="0"/>
              <a:t>It is a unification of ARSS and PDPC. In effect they were both combined in one tool called “unified-PDPC” </a:t>
            </a:r>
          </a:p>
          <a:p>
            <a:pPr lvl="3"/>
            <a:r>
              <a:rPr lang="en-GB" sz="1600" dirty="0" smtClean="0"/>
              <a:t>Without any BD-rate loss on intra configuration</a:t>
            </a:r>
          </a:p>
          <a:p>
            <a:pPr lvl="3"/>
            <a:r>
              <a:rPr lang="en-GB" sz="1600" dirty="0" smtClean="0"/>
              <a:t>With an improvement of about 15% on runtime</a:t>
            </a:r>
            <a:endParaRPr lang="en-GB" sz="1600" dirty="0"/>
          </a:p>
          <a:p>
            <a:pPr lvl="1"/>
            <a:r>
              <a:rPr lang="en-GB" sz="2000" dirty="0" smtClean="0"/>
              <a:t>The tool is compatible with other EE1-related changes, presented in the contribution word document</a:t>
            </a:r>
            <a:endParaRPr lang="en-GB" sz="2000" dirty="0"/>
          </a:p>
          <a:p>
            <a:r>
              <a:rPr lang="en-GB" sz="2400" dirty="0" smtClean="0"/>
              <a:t>We propose that ARSS is removed, and PDPC is enabled even when NSST is present</a:t>
            </a:r>
          </a:p>
          <a:p>
            <a:endParaRPr lang="en-GB" dirty="0"/>
          </a:p>
          <a:p>
            <a:endParaRPr lang="en-GB" dirty="0" smtClean="0"/>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2017/7/14</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13</a:t>
            </a:fld>
            <a:endParaRPr lang="en-US" altLang="ja-JP" dirty="0"/>
          </a:p>
        </p:txBody>
      </p:sp>
    </p:spTree>
    <p:extLst>
      <p:ext uri="{BB962C8B-B14F-4D97-AF65-F5344CB8AC3E}">
        <p14:creationId xmlns:p14="http://schemas.microsoft.com/office/powerpoint/2010/main" val="8174510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2545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p:txBody>
          <a:bodyPr/>
          <a:lstStyle/>
          <a:p>
            <a:pPr marL="457200" lvl="1" indent="0">
              <a:buNone/>
            </a:pPr>
            <a:endParaRPr lang="en-CA" sz="1600" dirty="0"/>
          </a:p>
          <a:p>
            <a:pPr lvl="1">
              <a:buClr>
                <a:srgbClr val="002060"/>
              </a:buClr>
              <a:buFont typeface="Wingdings" panose="05000000000000000000" pitchFamily="2" charset="2"/>
              <a:buChar char="q"/>
            </a:pPr>
            <a:r>
              <a:rPr lang="en-CA" sz="2000" dirty="0" smtClean="0">
                <a:solidFill>
                  <a:schemeClr val="tx1">
                    <a:lumMod val="95000"/>
                    <a:lumOff val="5000"/>
                  </a:schemeClr>
                </a:solidFill>
                <a:latin typeface="Calibri" panose="020F0502020204030204" pitchFamily="34" charset="0"/>
                <a:cs typeface="Calibri" panose="020F0502020204030204" pitchFamily="34" charset="0"/>
              </a:rPr>
              <a:t>ARSS and PDPC are tools used in JEM6.0 to help the intra prediction, by sometimes filtering reference samples. They are both quite similar and cannot be used at the same time for a same TU.</a:t>
            </a:r>
          </a:p>
          <a:p>
            <a:pPr lvl="1"/>
            <a:endParaRPr lang="en-CA" sz="1600" dirty="0" smtClean="0">
              <a:solidFill>
                <a:schemeClr val="tx1">
                  <a:lumMod val="95000"/>
                  <a:lumOff val="5000"/>
                </a:schemeClr>
              </a:solidFill>
            </a:endParaRPr>
          </a:p>
          <a:p>
            <a:pPr lvl="1">
              <a:buClr>
                <a:srgbClr val="002060"/>
              </a:buClr>
              <a:buFont typeface="Wingdings" panose="05000000000000000000" pitchFamily="2" charset="2"/>
              <a:buChar char="q"/>
            </a:pPr>
            <a:r>
              <a:rPr lang="en-CA" sz="2000" dirty="0" smtClean="0">
                <a:solidFill>
                  <a:schemeClr val="tx1">
                    <a:lumMod val="95000"/>
                    <a:lumOff val="5000"/>
                  </a:schemeClr>
                </a:solidFill>
                <a:latin typeface="Calibri" panose="020F0502020204030204" pitchFamily="34" charset="0"/>
                <a:cs typeface="Calibri" panose="020F0502020204030204" pitchFamily="34" charset="0"/>
              </a:rPr>
              <a:t>ARSS is a choice between a 3-tap low pass filter, or a 5-tap low pass filter. However there isn’t a big difference by fixing it to a 3-tap filter</a:t>
            </a:r>
          </a:p>
          <a:p>
            <a:pPr lvl="2">
              <a:buClr>
                <a:srgbClr val="00B050"/>
              </a:buClr>
              <a:buFont typeface="Wingdings" panose="05000000000000000000" pitchFamily="2" charset="2"/>
              <a:buChar char="q"/>
            </a:pPr>
            <a:r>
              <a:rPr lang="en-CA" sz="1800" dirty="0" smtClean="0">
                <a:solidFill>
                  <a:schemeClr val="tx1">
                    <a:lumMod val="95000"/>
                    <a:lumOff val="5000"/>
                  </a:schemeClr>
                </a:solidFill>
                <a:latin typeface="Calibri" panose="020F0502020204030204" pitchFamily="34" charset="0"/>
                <a:cs typeface="Calibri" panose="020F0502020204030204" pitchFamily="34" charset="0"/>
              </a:rPr>
              <a:t>By fixing ARSS, we can notice it is the same filter as PDPC, with different parameters</a:t>
            </a:r>
          </a:p>
          <a:p>
            <a:pPr lvl="2">
              <a:buClr>
                <a:srgbClr val="00B050"/>
              </a:buClr>
              <a:buFont typeface="Wingdings" panose="05000000000000000000" pitchFamily="2" charset="2"/>
              <a:buChar char="q"/>
            </a:pPr>
            <a:r>
              <a:rPr lang="en-CA" sz="1800" dirty="0" smtClean="0">
                <a:solidFill>
                  <a:schemeClr val="tx1">
                    <a:lumMod val="95000"/>
                    <a:lumOff val="5000"/>
                  </a:schemeClr>
                </a:solidFill>
                <a:latin typeface="Calibri" panose="020F0502020204030204" pitchFamily="34" charset="0"/>
                <a:cs typeface="Calibri" panose="020F0502020204030204" pitchFamily="34" charset="0"/>
              </a:rPr>
              <a:t>This will be detailed on the next slide</a:t>
            </a:r>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2017/7/14</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2</a:t>
            </a:fld>
            <a:endParaRPr lang="en-US" altLang="ja-JP" dirty="0"/>
          </a:p>
        </p:txBody>
      </p:sp>
    </p:spTree>
    <p:extLst>
      <p:ext uri="{BB962C8B-B14F-4D97-AF65-F5344CB8AC3E}">
        <p14:creationId xmlns:p14="http://schemas.microsoft.com/office/powerpoint/2010/main" val="5077114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PDPC filtering</a:t>
            </a:r>
            <a:endParaRPr lang="en-GB"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0777" y="1223963"/>
            <a:ext cx="7362808" cy="5040312"/>
          </a:xfrm>
        </p:spPr>
      </p:pic>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2017/7/14</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3</a:t>
            </a:fld>
            <a:endParaRPr lang="en-US" altLang="ja-JP" dirty="0"/>
          </a:p>
        </p:txBody>
      </p:sp>
      <p:sp>
        <p:nvSpPr>
          <p:cNvPr id="8" name="TextBox 7"/>
          <p:cNvSpPr txBox="1"/>
          <p:nvPr/>
        </p:nvSpPr>
        <p:spPr>
          <a:xfrm>
            <a:off x="349894" y="5433278"/>
            <a:ext cx="4842072"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1800" dirty="0" smtClean="0">
                <a:latin typeface="Calibri" panose="020F0502020204030204" pitchFamily="34" charset="0"/>
                <a:cs typeface="Calibri" panose="020F0502020204030204" pitchFamily="34" charset="0"/>
              </a:rPr>
              <a:t>With {p1,p2,p3,p4,p5,p6} as in </a:t>
            </a:r>
          </a:p>
          <a:p>
            <a:r>
              <a:rPr lang="en-GB" sz="1800" dirty="0" smtClean="0">
                <a:latin typeface="Calibri" panose="020F0502020204030204" pitchFamily="34" charset="0"/>
                <a:cs typeface="Calibri" panose="020F0502020204030204" pitchFamily="34" charset="0"/>
              </a:rPr>
              <a:t>PDPC table : g_pdpc_pred_param</a:t>
            </a:r>
            <a:endParaRPr lang="en-GB"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57675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
            </a:r>
            <a:br>
              <a:rPr lang="en-GB" sz="2800" dirty="0" smtClean="0"/>
            </a:br>
            <a:r>
              <a:rPr lang="en-GB" sz="2800" dirty="0" smtClean="0"/>
              <a:t>Background: ARSS and PDPC filtering schemes</a:t>
            </a:r>
            <a:endParaRPr lang="en-GB" sz="2800" dirty="0"/>
          </a:p>
        </p:txBody>
      </p:sp>
      <p:sp>
        <p:nvSpPr>
          <p:cNvPr id="3" name="Content Placeholder 2"/>
          <p:cNvSpPr>
            <a:spLocks noGrp="1"/>
          </p:cNvSpPr>
          <p:nvPr>
            <p:ph idx="1"/>
          </p:nvPr>
        </p:nvSpPr>
        <p:spPr/>
        <p:txBody>
          <a:bodyPr/>
          <a:lstStyle/>
          <a:p>
            <a:pPr lvl="1"/>
            <a:endParaRPr lang="en-CA" smtClean="0"/>
          </a:p>
          <a:p>
            <a:pPr lvl="1"/>
            <a:r>
              <a:rPr lang="en-CA" smtClean="0"/>
              <a:t>As shown on the previous slide, ARSS and PDPC use the same type of filtering:</a:t>
            </a:r>
          </a:p>
          <a:p>
            <a:pPr lvl="2"/>
            <a:r>
              <a:rPr lang="en-CA" smtClean="0"/>
              <a:t>PDPC applies a first reference sample filtering, then adds extra steps</a:t>
            </a:r>
          </a:p>
          <a:p>
            <a:pPr lvl="2"/>
            <a:r>
              <a:rPr lang="en-CA" smtClean="0"/>
              <a:t>ARSS can be interpreted as a PDPC-filter, with different coefficients(0 for the “extra steps”)</a:t>
            </a:r>
          </a:p>
          <a:p>
            <a:pPr lvl="2"/>
            <a:endParaRPr lang="en-CA" smtClean="0"/>
          </a:p>
          <a:p>
            <a:pPr lvl="1"/>
            <a:r>
              <a:rPr lang="en-CA" smtClean="0"/>
              <a:t>Why not unify them as the same filter, with different parameters under different conditions?</a:t>
            </a:r>
          </a:p>
          <a:p>
            <a:pPr lvl="2"/>
            <a:endParaRPr lang="en-CA" smtClean="0"/>
          </a:p>
          <a:p>
            <a:pPr lvl="2"/>
            <a:endParaRPr lang="en-CA" smtClean="0"/>
          </a:p>
          <a:p>
            <a:pPr lvl="1"/>
            <a:endParaRPr lang="en-GB" smtClean="0"/>
          </a:p>
          <a:p>
            <a:endParaRPr lang="en-GB" dirty="0"/>
          </a:p>
        </p:txBody>
      </p:sp>
      <p:sp>
        <p:nvSpPr>
          <p:cNvPr id="4" name="Footer Placeholder 3"/>
          <p:cNvSpPr>
            <a:spLocks noGrp="1"/>
          </p:cNvSpPr>
          <p:nvPr>
            <p:ph type="ftr" sz="quarter" idx="3"/>
          </p:nvPr>
        </p:nvSpPr>
        <p:spPr/>
        <p:txBody>
          <a:bodyPr/>
          <a:lstStyle/>
          <a:p>
            <a:r>
              <a:rPr lang="en-US" altLang="ja-JP" smtClean="0"/>
              <a:t>JVET-G0068</a:t>
            </a:r>
            <a:endParaRPr lang="en-US" altLang="ja-JP" dirty="0"/>
          </a:p>
        </p:txBody>
      </p:sp>
      <p:sp>
        <p:nvSpPr>
          <p:cNvPr id="5" name="Date Placeholder 4"/>
          <p:cNvSpPr>
            <a:spLocks noGrp="1"/>
          </p:cNvSpPr>
          <p:nvPr>
            <p:ph type="dt" sz="half" idx="2"/>
          </p:nvPr>
        </p:nvSpPr>
        <p:spPr/>
        <p:txBody>
          <a:bodyPr/>
          <a:lstStyle/>
          <a:p>
            <a:fld id="{DEFDBDAD-53CD-41C4-AAF3-D833CC543004}" type="datetime1">
              <a:rPr lang="ja-JP" altLang="en-US" smtClean="0"/>
              <a:pPr/>
              <a:t>2017/7/14</a:t>
            </a:fld>
            <a:endParaRPr lang="en-US" altLang="ja-JP" dirty="0"/>
          </a:p>
        </p:txBody>
      </p:sp>
      <p:sp>
        <p:nvSpPr>
          <p:cNvPr id="6" name="Slide Number Placeholder 5"/>
          <p:cNvSpPr>
            <a:spLocks noGrp="1"/>
          </p:cNvSpPr>
          <p:nvPr>
            <p:ph type="sldNum" sz="quarter" idx="4"/>
          </p:nvPr>
        </p:nvSpPr>
        <p:spPr/>
        <p:txBody>
          <a:bodyPr/>
          <a:lstStyle/>
          <a:p>
            <a:fld id="{7C6F3527-79FB-4A94-B9C7-E3F8D3D01080}" type="slidenum">
              <a:rPr lang="en-US" altLang="ja-JP" smtClean="0"/>
              <a:pPr/>
              <a:t>4</a:t>
            </a:fld>
            <a:endParaRPr lang="en-US" altLang="ja-JP" dirty="0"/>
          </a:p>
        </p:txBody>
      </p:sp>
    </p:spTree>
    <p:extLst>
      <p:ext uri="{BB962C8B-B14F-4D97-AF65-F5344CB8AC3E}">
        <p14:creationId xmlns:p14="http://schemas.microsoft.com/office/powerpoint/2010/main" val="18047240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Proposed Scheme</a:t>
            </a:r>
            <a:endParaRPr lang="en-GB" sz="2800" dirty="0"/>
          </a:p>
        </p:txBody>
      </p:sp>
      <p:sp>
        <p:nvSpPr>
          <p:cNvPr id="3" name="Content Placeholder 2"/>
          <p:cNvSpPr>
            <a:spLocks noGrp="1"/>
          </p:cNvSpPr>
          <p:nvPr>
            <p:ph idx="1"/>
          </p:nvPr>
        </p:nvSpPr>
        <p:spPr/>
        <p:txBody>
          <a:bodyPr/>
          <a:lstStyle/>
          <a:p>
            <a:r>
              <a:rPr lang="en-GB" sz="2400" dirty="0" smtClean="0"/>
              <a:t>Instead of filtering sometimes with PDPC, sometimes with ARSS, sometimes not:</a:t>
            </a:r>
          </a:p>
          <a:p>
            <a:pPr lvl="1"/>
            <a:r>
              <a:rPr lang="en-GB" sz="2000" dirty="0" smtClean="0"/>
              <a:t>Sometimes filter with UPDPC, otherwise use unfiltered reference samples</a:t>
            </a:r>
          </a:p>
          <a:p>
            <a:pPr lvl="1"/>
            <a:r>
              <a:rPr lang="en-GB" sz="2000" dirty="0" smtClean="0"/>
              <a:t>If UPDPC is applied:</a:t>
            </a:r>
          </a:p>
          <a:p>
            <a:pPr lvl="2"/>
            <a:r>
              <a:rPr lang="en-GB" sz="1800" dirty="0" smtClean="0"/>
              <a:t>If NSST=0, filter with PDPC coefficients</a:t>
            </a:r>
          </a:p>
          <a:p>
            <a:pPr lvl="2"/>
            <a:r>
              <a:rPr lang="en-GB" sz="1800" dirty="0" smtClean="0"/>
              <a:t>If NSST=1, filter with derived PDPC coefficients(“ARSS” case)</a:t>
            </a:r>
          </a:p>
          <a:p>
            <a:pPr lvl="3"/>
            <a:r>
              <a:rPr lang="en-GB" sz="1600" dirty="0" smtClean="0"/>
              <a:t>(the coefficients could be the same as PDPC, but gains are observed if mathematically derived PDPC coefficients are used)</a:t>
            </a:r>
          </a:p>
          <a:p>
            <a:pPr lvl="2"/>
            <a:r>
              <a:rPr lang="en-GB" sz="1800" dirty="0" smtClean="0"/>
              <a:t>Code the “UPDPC flag” with 4 contexts, depending on the MDIS conditions, and NSST value</a:t>
            </a:r>
          </a:p>
          <a:p>
            <a:pPr lvl="2"/>
            <a:r>
              <a:rPr lang="en-GB" sz="1800" dirty="0" smtClean="0"/>
              <a:t>Only code the “UPDPC flag” when 3 or more coefficients are present in the TU</a:t>
            </a:r>
          </a:p>
          <a:p>
            <a:pPr lvl="3"/>
            <a:r>
              <a:rPr lang="en-GB" sz="1600" dirty="0" smtClean="0"/>
              <a:t>This </a:t>
            </a:r>
            <a:r>
              <a:rPr lang="en-GB" sz="1600" dirty="0"/>
              <a:t>is similar to  explicitly signalled RSAF in JVET-F0055</a:t>
            </a:r>
            <a:endParaRPr lang="en-CA" sz="1600" dirty="0"/>
          </a:p>
          <a:p>
            <a:pPr lvl="2"/>
            <a:endParaRPr lang="en-CA" sz="1800" dirty="0" smtClean="0"/>
          </a:p>
          <a:p>
            <a:endParaRPr lang="en-CA" dirty="0" smtClean="0"/>
          </a:p>
        </p:txBody>
      </p:sp>
      <p:sp>
        <p:nvSpPr>
          <p:cNvPr id="4" name="Footer Placeholder 3"/>
          <p:cNvSpPr>
            <a:spLocks noGrp="1"/>
          </p:cNvSpPr>
          <p:nvPr>
            <p:ph type="ftr" sz="quarter" idx="3"/>
          </p:nvPr>
        </p:nvSpPr>
        <p:spPr/>
        <p:txBody>
          <a:bodyPr/>
          <a:lstStyle/>
          <a:p>
            <a:r>
              <a:rPr lang="en-US" altLang="ja-JP" smtClean="0"/>
              <a:t>JVET-G0068</a:t>
            </a:r>
            <a:endParaRPr lang="en-US" altLang="ja-JP" dirty="0"/>
          </a:p>
        </p:txBody>
      </p:sp>
      <p:sp>
        <p:nvSpPr>
          <p:cNvPr id="5" name="Date Placeholder 4"/>
          <p:cNvSpPr>
            <a:spLocks noGrp="1"/>
          </p:cNvSpPr>
          <p:nvPr>
            <p:ph type="dt" sz="half" idx="2"/>
          </p:nvPr>
        </p:nvSpPr>
        <p:spPr/>
        <p:txBody>
          <a:bodyPr/>
          <a:lstStyle/>
          <a:p>
            <a:fld id="{DEFDBDAD-53CD-41C4-AAF3-D833CC543004}" type="datetime1">
              <a:rPr lang="ja-JP" altLang="en-US" smtClean="0"/>
              <a:pPr/>
              <a:t>2017/7/14</a:t>
            </a:fld>
            <a:endParaRPr lang="en-US" altLang="ja-JP" dirty="0"/>
          </a:p>
        </p:txBody>
      </p:sp>
      <p:sp>
        <p:nvSpPr>
          <p:cNvPr id="6" name="Slide Number Placeholder 5"/>
          <p:cNvSpPr>
            <a:spLocks noGrp="1"/>
          </p:cNvSpPr>
          <p:nvPr>
            <p:ph type="sldNum" sz="quarter" idx="4"/>
          </p:nvPr>
        </p:nvSpPr>
        <p:spPr/>
        <p:txBody>
          <a:bodyPr/>
          <a:lstStyle/>
          <a:p>
            <a:fld id="{7C6F3527-79FB-4A94-B9C7-E3F8D3D01080}" type="slidenum">
              <a:rPr lang="en-US" altLang="ja-JP" smtClean="0"/>
              <a:pPr/>
              <a:t>5</a:t>
            </a:fld>
            <a:endParaRPr lang="en-US" altLang="ja-JP"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38233755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8640000" cy="5716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6111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7920000" cy="633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22243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3" name="Content Placeholder 2"/>
          <p:cNvSpPr>
            <a:spLocks noGrp="1"/>
          </p:cNvSpPr>
          <p:nvPr>
            <p:ph idx="1"/>
          </p:nvPr>
        </p:nvSpPr>
        <p:spPr/>
        <p:txBody>
          <a:bodyPr/>
          <a:lstStyle/>
          <a:p>
            <a:r>
              <a:rPr lang="en-GB" sz="1800" dirty="0" smtClean="0"/>
              <a:t>The proposed scheme was tested under AI configuration, over JEM6.0</a:t>
            </a:r>
          </a:p>
          <a:p>
            <a:pPr lvl="1"/>
            <a:r>
              <a:rPr lang="en-GB" sz="1600" dirty="0"/>
              <a:t>This is “version 2” in the document</a:t>
            </a:r>
          </a:p>
          <a:p>
            <a:pPr lvl="1"/>
            <a:r>
              <a:rPr lang="en-GB" sz="1600" dirty="0"/>
              <a:t>Overall the BD-rate is unchanged</a:t>
            </a:r>
          </a:p>
          <a:p>
            <a:pPr lvl="1"/>
            <a:r>
              <a:rPr lang="en-GB" sz="1600" dirty="0"/>
              <a:t>Encoding time is overall reduced by 16%. Note that it is reduced by 18% for class A1(which is one of the slowest to encode) </a:t>
            </a:r>
          </a:p>
          <a:p>
            <a:pPr marL="0" indent="0">
              <a:buNone/>
            </a:pPr>
            <a:endParaRPr lang="en-GB" sz="1800" dirty="0" smtClean="0"/>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2017/7/14</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8</a:t>
            </a:fld>
            <a:endParaRPr lang="en-US" altLang="ja-JP" dirty="0"/>
          </a:p>
        </p:txBody>
      </p:sp>
      <p:pic>
        <p:nvPicPr>
          <p:cNvPr id="9" name="Picture 8"/>
          <p:cNvPicPr>
            <a:picLocks noChangeAspect="1"/>
          </p:cNvPicPr>
          <p:nvPr/>
        </p:nvPicPr>
        <p:blipFill>
          <a:blip r:embed="rId2"/>
          <a:stretch>
            <a:fillRect/>
          </a:stretch>
        </p:blipFill>
        <p:spPr>
          <a:xfrm>
            <a:off x="1440000" y="3060000"/>
            <a:ext cx="7100760" cy="2880000"/>
          </a:xfrm>
          <a:prstGeom prst="rect">
            <a:avLst/>
          </a:prstGeom>
        </p:spPr>
      </p:pic>
      <p:sp>
        <p:nvSpPr>
          <p:cNvPr id="7" name="TextBox 6"/>
          <p:cNvSpPr txBox="1"/>
          <p:nvPr/>
        </p:nvSpPr>
        <p:spPr>
          <a:xfrm>
            <a:off x="6646029" y="2509427"/>
            <a:ext cx="2497971"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600" dirty="0" smtClean="0"/>
              <a:t>Thank you to Qualcomm for cross-checking (JVET-G0134)</a:t>
            </a:r>
            <a:endParaRPr lang="en-GB" sz="1600" dirty="0"/>
          </a:p>
        </p:txBody>
      </p:sp>
    </p:spTree>
    <p:extLst>
      <p:ext uri="{BB962C8B-B14F-4D97-AF65-F5344CB8AC3E}">
        <p14:creationId xmlns:p14="http://schemas.microsoft.com/office/powerpoint/2010/main" val="21851879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3" name="Content Placeholder 2"/>
          <p:cNvSpPr>
            <a:spLocks noGrp="1"/>
          </p:cNvSpPr>
          <p:nvPr>
            <p:ph idx="1"/>
          </p:nvPr>
        </p:nvSpPr>
        <p:spPr/>
        <p:txBody>
          <a:bodyPr/>
          <a:lstStyle/>
          <a:p>
            <a:r>
              <a:rPr lang="en-GB" sz="1800" dirty="0" smtClean="0"/>
              <a:t>The following P-UPDPC version was tested under AI configuration, over JEM6.0</a:t>
            </a:r>
          </a:p>
          <a:p>
            <a:pPr lvl="1"/>
            <a:r>
              <a:rPr lang="en-GB" sz="1400" dirty="0"/>
              <a:t>P-UPDPC : no flag signalling for planar mode</a:t>
            </a:r>
          </a:p>
          <a:p>
            <a:pPr marL="457200" lvl="1" indent="0">
              <a:buNone/>
            </a:pPr>
            <a:endParaRPr lang="en-GB" sz="1400" dirty="0" smtClean="0"/>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2017/7/14</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9</a:t>
            </a:fld>
            <a:endParaRPr lang="en-US" altLang="ja-JP" dirty="0"/>
          </a:p>
        </p:txBody>
      </p:sp>
      <p:pic>
        <p:nvPicPr>
          <p:cNvPr id="9" name="Picture 8"/>
          <p:cNvPicPr>
            <a:picLocks noChangeAspect="1"/>
          </p:cNvPicPr>
          <p:nvPr/>
        </p:nvPicPr>
        <p:blipFill>
          <a:blip r:embed="rId2"/>
          <a:stretch>
            <a:fillRect/>
          </a:stretch>
        </p:blipFill>
        <p:spPr>
          <a:xfrm>
            <a:off x="1440000" y="3060000"/>
            <a:ext cx="7100760" cy="2880000"/>
          </a:xfrm>
          <a:prstGeom prst="rect">
            <a:avLst/>
          </a:prstGeom>
        </p:spPr>
      </p:pic>
    </p:spTree>
    <p:extLst>
      <p:ext uri="{BB962C8B-B14F-4D97-AF65-F5344CB8AC3E}">
        <p14:creationId xmlns:p14="http://schemas.microsoft.com/office/powerpoint/2010/main" val="3878458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GBM_Master">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rial">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pPr>
      <a:bodyPr rtlCol="0" anchor="ctr"/>
      <a:lstStyle>
        <a:defPPr algn="ctr">
          <a:defRPr kumimoji="1" sz="1600" dirty="0" err="1" smtClean="0"/>
        </a:defPPr>
      </a:lstStyle>
      <a:style>
        <a:lnRef idx="1">
          <a:schemeClr val="accent6"/>
        </a:lnRef>
        <a:fillRef idx="2">
          <a:schemeClr val="accent6"/>
        </a:fillRef>
        <a:effectRef idx="1">
          <a:schemeClr val="accent6"/>
        </a:effectRef>
        <a:fontRef idx="minor">
          <a:schemeClr val="dk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674</Words>
  <Application>Microsoft Office PowerPoint</Application>
  <PresentationFormat>On-screen Show (4:3)</PresentationFormat>
  <Paragraphs>200</Paragraphs>
  <Slides>14</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14</vt:i4>
      </vt:variant>
    </vt:vector>
  </HeadingPairs>
  <TitlesOfParts>
    <vt:vector size="27" baseType="lpstr">
      <vt:lpstr>Arial Unicode MS</vt:lpstr>
      <vt:lpstr>Meiryo</vt:lpstr>
      <vt:lpstr>MS PGothic</vt:lpstr>
      <vt:lpstr>MS PMincho</vt:lpstr>
      <vt:lpstr>Arial</vt:lpstr>
      <vt:lpstr>Calibri</vt:lpstr>
      <vt:lpstr>HGPｺﾞｼｯｸE</vt:lpstr>
      <vt:lpstr>HGP行書体</vt:lpstr>
      <vt:lpstr>HGP創英角ｺﾞｼｯｸUB</vt:lpstr>
      <vt:lpstr>Lucida Sans</vt:lpstr>
      <vt:lpstr>Times New Roman</vt:lpstr>
      <vt:lpstr>Wingdings</vt:lpstr>
      <vt:lpstr>GBM_Master</vt:lpstr>
      <vt:lpstr>Unified-PDPC</vt:lpstr>
      <vt:lpstr>Background</vt:lpstr>
      <vt:lpstr>Background: PDPC filtering</vt:lpstr>
      <vt:lpstr> Background: ARSS and PDPC filtering schemes</vt:lpstr>
      <vt:lpstr>Proposed Scheme</vt:lpstr>
      <vt:lpstr>PowerPoint Presentation</vt:lpstr>
      <vt:lpstr>PowerPoint Presentation</vt:lpstr>
      <vt:lpstr>Results</vt:lpstr>
      <vt:lpstr>Results</vt:lpstr>
      <vt:lpstr>Results</vt:lpstr>
      <vt:lpstr>Results</vt:lpstr>
      <vt:lpstr>Results</vt:lpstr>
      <vt:lpstr>Conclusion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2013-10-18T14:36:38Z</dcterms:created>
  <dcterms:modified xsi:type="dcterms:W3CDTF">2017-07-14T07:14:48Z</dcterms:modified>
</cp:coreProperties>
</file>