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12"/>
  </p:notesMasterIdLst>
  <p:sldIdLst>
    <p:sldId id="256" r:id="rId2"/>
    <p:sldId id="258" r:id="rId3"/>
    <p:sldId id="257" r:id="rId4"/>
    <p:sldId id="260" r:id="rId5"/>
    <p:sldId id="261" r:id="rId6"/>
    <p:sldId id="259" r:id="rId7"/>
    <p:sldId id="264" r:id="rId8"/>
    <p:sldId id="262" r:id="rId9"/>
    <p:sldId id="263" r:id="rId10"/>
    <p:sldId id="265" r:id="rId11"/>
  </p:sldIdLst>
  <p:sldSz cx="9144000" cy="6858000" type="screen4x3"/>
  <p:notesSz cx="6858000" cy="9144000"/>
  <p:defaultTex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1" d="100"/>
          <a:sy n="61" d="100"/>
        </p:scale>
        <p:origin x="710" y="3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oleObject" Target="file:///D:\WORKMaterials\spie_2017\JEM6.0tools_on_off.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1" Type="http://schemas.openxmlformats.org/officeDocument/2006/relationships/oleObject" Target="file:///C:\turin\contributions\filter_phase_amplitude_multiple_EE1.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t>JEM6.0 tools</a:t>
            </a:r>
          </a:p>
        </c:rich>
      </c:tx>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v>Tool-on</c:v>
          </c:tx>
          <c:spPr>
            <a:solidFill>
              <a:schemeClr val="accent1"/>
            </a:solidFill>
            <a:ln>
              <a:noFill/>
            </a:ln>
            <a:effectLst/>
          </c:spPr>
          <c:invertIfNegative val="0"/>
          <c:cat>
            <c:strRef>
              <c:f>Sheet1!$A$4:$A$27</c:f>
              <c:strCache>
                <c:ptCount val="24"/>
                <c:pt idx="0">
                  <c:v>QTBT&amp;LB</c:v>
                </c:pt>
                <c:pt idx="1">
                  <c:v>4T-INTRA</c:v>
                </c:pt>
                <c:pt idx="2">
                  <c:v>67-INTRA</c:v>
                </c:pt>
                <c:pt idx="3">
                  <c:v>AC</c:v>
                </c:pt>
                <c:pt idx="4">
                  <c:v>AFFINE</c:v>
                </c:pt>
                <c:pt idx="5">
                  <c:v>ALF</c:v>
                </c:pt>
                <c:pt idx="6">
                  <c:v>ATMVP</c:v>
                </c:pt>
                <c:pt idx="7">
                  <c:v>BIO</c:v>
                </c:pt>
                <c:pt idx="8">
                  <c:v>BLF</c:v>
                </c:pt>
                <c:pt idx="9">
                  <c:v>DMVR</c:v>
                </c:pt>
                <c:pt idx="10">
                  <c:v>EMT</c:v>
                </c:pt>
                <c:pt idx="11">
                  <c:v>FRUC</c:v>
                </c:pt>
                <c:pt idx="12">
                  <c:v>IBF</c:v>
                </c:pt>
                <c:pt idx="13">
                  <c:v>LIC</c:v>
                </c:pt>
                <c:pt idx="14">
                  <c:v>IMV</c:v>
                </c:pt>
                <c:pt idx="15">
                  <c:v>INIT_PREV</c:v>
                </c:pt>
                <c:pt idx="16">
                  <c:v>LM-CHROMA</c:v>
                </c:pt>
                <c:pt idx="17">
                  <c:v>MCABAC</c:v>
                </c:pt>
                <c:pt idx="18">
                  <c:v>MV16</c:v>
                </c:pt>
                <c:pt idx="19">
                  <c:v>NSST</c:v>
                </c:pt>
                <c:pt idx="20">
                  <c:v>OBMC</c:v>
                </c:pt>
                <c:pt idx="21">
                  <c:v>PDPC</c:v>
                </c:pt>
                <c:pt idx="22">
                  <c:v>ARSS</c:v>
                </c:pt>
                <c:pt idx="23">
                  <c:v>COEFF-COD</c:v>
                </c:pt>
              </c:strCache>
            </c:strRef>
          </c:cat>
          <c:val>
            <c:numRef>
              <c:f>Sheet1!$B$4:$B$27</c:f>
              <c:numCache>
                <c:formatCode>0.00%</c:formatCode>
                <c:ptCount val="24"/>
                <c:pt idx="0">
                  <c:v>6.7000000000000004E-2</c:v>
                </c:pt>
                <c:pt idx="1">
                  <c:v>3.0000000000000001E-3</c:v>
                </c:pt>
                <c:pt idx="2">
                  <c:v>8.0000000000000002E-3</c:v>
                </c:pt>
                <c:pt idx="3">
                  <c:v>1E-3</c:v>
                </c:pt>
                <c:pt idx="4">
                  <c:v>2.7E-2</c:v>
                </c:pt>
                <c:pt idx="5">
                  <c:v>5.8000000000000003E-2</c:v>
                </c:pt>
                <c:pt idx="6">
                  <c:v>1.4999999999999999E-2</c:v>
                </c:pt>
                <c:pt idx="7">
                  <c:v>2.3E-2</c:v>
                </c:pt>
                <c:pt idx="8">
                  <c:v>4.0000000000000001E-3</c:v>
                </c:pt>
                <c:pt idx="9">
                  <c:v>2.5999999999999999E-2</c:v>
                </c:pt>
                <c:pt idx="10">
                  <c:v>0.03</c:v>
                </c:pt>
                <c:pt idx="11">
                  <c:v>6.0999999999999999E-2</c:v>
                </c:pt>
                <c:pt idx="12">
                  <c:v>1E-3</c:v>
                </c:pt>
                <c:pt idx="13">
                  <c:v>1.0999999999999999E-2</c:v>
                </c:pt>
                <c:pt idx="14">
                  <c:v>2.1999999999999999E-2</c:v>
                </c:pt>
                <c:pt idx="15">
                  <c:v>1E-3</c:v>
                </c:pt>
                <c:pt idx="16">
                  <c:v>2.8000000000000001E-2</c:v>
                </c:pt>
                <c:pt idx="17">
                  <c:v>4.0000000000000001E-3</c:v>
                </c:pt>
                <c:pt idx="18">
                  <c:v>1E-3</c:v>
                </c:pt>
                <c:pt idx="19">
                  <c:v>2.5000000000000001E-2</c:v>
                </c:pt>
                <c:pt idx="20">
                  <c:v>8.9999999999999993E-3</c:v>
                </c:pt>
                <c:pt idx="21">
                  <c:v>6.0000000000000001E-3</c:v>
                </c:pt>
                <c:pt idx="22">
                  <c:v>2E-3</c:v>
                </c:pt>
                <c:pt idx="23">
                  <c:v>8.0000000000000002E-3</c:v>
                </c:pt>
              </c:numCache>
            </c:numRef>
          </c:val>
        </c:ser>
        <c:ser>
          <c:idx val="1"/>
          <c:order val="1"/>
          <c:spPr>
            <a:solidFill>
              <a:schemeClr val="accent2"/>
            </a:solidFill>
            <a:ln>
              <a:noFill/>
            </a:ln>
            <a:effectLst/>
          </c:spPr>
          <c:invertIfNegative val="0"/>
          <c:cat>
            <c:strRef>
              <c:f>Sheet1!$A$4:$A$27</c:f>
              <c:strCache>
                <c:ptCount val="24"/>
                <c:pt idx="0">
                  <c:v>QTBT&amp;LB</c:v>
                </c:pt>
                <c:pt idx="1">
                  <c:v>4T-INTRA</c:v>
                </c:pt>
                <c:pt idx="2">
                  <c:v>67-INTRA</c:v>
                </c:pt>
                <c:pt idx="3">
                  <c:v>AC</c:v>
                </c:pt>
                <c:pt idx="4">
                  <c:v>AFFINE</c:v>
                </c:pt>
                <c:pt idx="5">
                  <c:v>ALF</c:v>
                </c:pt>
                <c:pt idx="6">
                  <c:v>ATMVP</c:v>
                </c:pt>
                <c:pt idx="7">
                  <c:v>BIO</c:v>
                </c:pt>
                <c:pt idx="8">
                  <c:v>BLF</c:v>
                </c:pt>
                <c:pt idx="9">
                  <c:v>DMVR</c:v>
                </c:pt>
                <c:pt idx="10">
                  <c:v>EMT</c:v>
                </c:pt>
                <c:pt idx="11">
                  <c:v>FRUC</c:v>
                </c:pt>
                <c:pt idx="12">
                  <c:v>IBF</c:v>
                </c:pt>
                <c:pt idx="13">
                  <c:v>LIC</c:v>
                </c:pt>
                <c:pt idx="14">
                  <c:v>IMV</c:v>
                </c:pt>
                <c:pt idx="15">
                  <c:v>INIT_PREV</c:v>
                </c:pt>
                <c:pt idx="16">
                  <c:v>LM-CHROMA</c:v>
                </c:pt>
                <c:pt idx="17">
                  <c:v>MCABAC</c:v>
                </c:pt>
                <c:pt idx="18">
                  <c:v>MV16</c:v>
                </c:pt>
                <c:pt idx="19">
                  <c:v>NSST</c:v>
                </c:pt>
                <c:pt idx="20">
                  <c:v>OBMC</c:v>
                </c:pt>
                <c:pt idx="21">
                  <c:v>PDPC</c:v>
                </c:pt>
                <c:pt idx="22">
                  <c:v>ARSS</c:v>
                </c:pt>
                <c:pt idx="23">
                  <c:v>COEFF-COD</c:v>
                </c:pt>
              </c:strCache>
            </c:strRef>
          </c:cat>
          <c:val>
            <c:numRef>
              <c:f>Sheet1!$C$4:$C$27</c:f>
            </c:numRef>
          </c:val>
        </c:ser>
        <c:ser>
          <c:idx val="2"/>
          <c:order val="2"/>
          <c:spPr>
            <a:solidFill>
              <a:schemeClr val="accent3"/>
            </a:solidFill>
            <a:ln>
              <a:noFill/>
            </a:ln>
            <a:effectLst/>
          </c:spPr>
          <c:invertIfNegative val="0"/>
          <c:cat>
            <c:strRef>
              <c:f>Sheet1!$A$4:$A$27</c:f>
              <c:strCache>
                <c:ptCount val="24"/>
                <c:pt idx="0">
                  <c:v>QTBT&amp;LB</c:v>
                </c:pt>
                <c:pt idx="1">
                  <c:v>4T-INTRA</c:v>
                </c:pt>
                <c:pt idx="2">
                  <c:v>67-INTRA</c:v>
                </c:pt>
                <c:pt idx="3">
                  <c:v>AC</c:v>
                </c:pt>
                <c:pt idx="4">
                  <c:v>AFFINE</c:v>
                </c:pt>
                <c:pt idx="5">
                  <c:v>ALF</c:v>
                </c:pt>
                <c:pt idx="6">
                  <c:v>ATMVP</c:v>
                </c:pt>
                <c:pt idx="7">
                  <c:v>BIO</c:v>
                </c:pt>
                <c:pt idx="8">
                  <c:v>BLF</c:v>
                </c:pt>
                <c:pt idx="9">
                  <c:v>DMVR</c:v>
                </c:pt>
                <c:pt idx="10">
                  <c:v>EMT</c:v>
                </c:pt>
                <c:pt idx="11">
                  <c:v>FRUC</c:v>
                </c:pt>
                <c:pt idx="12">
                  <c:v>IBF</c:v>
                </c:pt>
                <c:pt idx="13">
                  <c:v>LIC</c:v>
                </c:pt>
                <c:pt idx="14">
                  <c:v>IMV</c:v>
                </c:pt>
                <c:pt idx="15">
                  <c:v>INIT_PREV</c:v>
                </c:pt>
                <c:pt idx="16">
                  <c:v>LM-CHROMA</c:v>
                </c:pt>
                <c:pt idx="17">
                  <c:v>MCABAC</c:v>
                </c:pt>
                <c:pt idx="18">
                  <c:v>MV16</c:v>
                </c:pt>
                <c:pt idx="19">
                  <c:v>NSST</c:v>
                </c:pt>
                <c:pt idx="20">
                  <c:v>OBMC</c:v>
                </c:pt>
                <c:pt idx="21">
                  <c:v>PDPC</c:v>
                </c:pt>
                <c:pt idx="22">
                  <c:v>ARSS</c:v>
                </c:pt>
                <c:pt idx="23">
                  <c:v>COEFF-COD</c:v>
                </c:pt>
              </c:strCache>
            </c:strRef>
          </c:cat>
          <c:val>
            <c:numRef>
              <c:f>Sheet1!$D$4:$D$27</c:f>
            </c:numRef>
          </c:val>
        </c:ser>
        <c:ser>
          <c:idx val="3"/>
          <c:order val="3"/>
          <c:spPr>
            <a:solidFill>
              <a:schemeClr val="accent4"/>
            </a:solidFill>
            <a:ln>
              <a:noFill/>
            </a:ln>
            <a:effectLst/>
          </c:spPr>
          <c:invertIfNegative val="0"/>
          <c:cat>
            <c:strRef>
              <c:f>Sheet1!$A$4:$A$27</c:f>
              <c:strCache>
                <c:ptCount val="24"/>
                <c:pt idx="0">
                  <c:v>QTBT&amp;LB</c:v>
                </c:pt>
                <c:pt idx="1">
                  <c:v>4T-INTRA</c:v>
                </c:pt>
                <c:pt idx="2">
                  <c:v>67-INTRA</c:v>
                </c:pt>
                <c:pt idx="3">
                  <c:v>AC</c:v>
                </c:pt>
                <c:pt idx="4">
                  <c:v>AFFINE</c:v>
                </c:pt>
                <c:pt idx="5">
                  <c:v>ALF</c:v>
                </c:pt>
                <c:pt idx="6">
                  <c:v>ATMVP</c:v>
                </c:pt>
                <c:pt idx="7">
                  <c:v>BIO</c:v>
                </c:pt>
                <c:pt idx="8">
                  <c:v>BLF</c:v>
                </c:pt>
                <c:pt idx="9">
                  <c:v>DMVR</c:v>
                </c:pt>
                <c:pt idx="10">
                  <c:v>EMT</c:v>
                </c:pt>
                <c:pt idx="11">
                  <c:v>FRUC</c:v>
                </c:pt>
                <c:pt idx="12">
                  <c:v>IBF</c:v>
                </c:pt>
                <c:pt idx="13">
                  <c:v>LIC</c:v>
                </c:pt>
                <c:pt idx="14">
                  <c:v>IMV</c:v>
                </c:pt>
                <c:pt idx="15">
                  <c:v>INIT_PREV</c:v>
                </c:pt>
                <c:pt idx="16">
                  <c:v>LM-CHROMA</c:v>
                </c:pt>
                <c:pt idx="17">
                  <c:v>MCABAC</c:v>
                </c:pt>
                <c:pt idx="18">
                  <c:v>MV16</c:v>
                </c:pt>
                <c:pt idx="19">
                  <c:v>NSST</c:v>
                </c:pt>
                <c:pt idx="20">
                  <c:v>OBMC</c:v>
                </c:pt>
                <c:pt idx="21">
                  <c:v>PDPC</c:v>
                </c:pt>
                <c:pt idx="22">
                  <c:v>ARSS</c:v>
                </c:pt>
                <c:pt idx="23">
                  <c:v>COEFF-COD</c:v>
                </c:pt>
              </c:strCache>
            </c:strRef>
          </c:cat>
          <c:val>
            <c:numRef>
              <c:f>Sheet1!$E$4:$E$27</c:f>
            </c:numRef>
          </c:val>
        </c:ser>
        <c:ser>
          <c:idx val="4"/>
          <c:order val="4"/>
          <c:spPr>
            <a:solidFill>
              <a:schemeClr val="accent5"/>
            </a:solidFill>
            <a:ln>
              <a:noFill/>
            </a:ln>
            <a:effectLst/>
          </c:spPr>
          <c:invertIfNegative val="0"/>
          <c:cat>
            <c:strRef>
              <c:f>Sheet1!$A$4:$A$27</c:f>
              <c:strCache>
                <c:ptCount val="24"/>
                <c:pt idx="0">
                  <c:v>QTBT&amp;LB</c:v>
                </c:pt>
                <c:pt idx="1">
                  <c:v>4T-INTRA</c:v>
                </c:pt>
                <c:pt idx="2">
                  <c:v>67-INTRA</c:v>
                </c:pt>
                <c:pt idx="3">
                  <c:v>AC</c:v>
                </c:pt>
                <c:pt idx="4">
                  <c:v>AFFINE</c:v>
                </c:pt>
                <c:pt idx="5">
                  <c:v>ALF</c:v>
                </c:pt>
                <c:pt idx="6">
                  <c:v>ATMVP</c:v>
                </c:pt>
                <c:pt idx="7">
                  <c:v>BIO</c:v>
                </c:pt>
                <c:pt idx="8">
                  <c:v>BLF</c:v>
                </c:pt>
                <c:pt idx="9">
                  <c:v>DMVR</c:v>
                </c:pt>
                <c:pt idx="10">
                  <c:v>EMT</c:v>
                </c:pt>
                <c:pt idx="11">
                  <c:v>FRUC</c:v>
                </c:pt>
                <c:pt idx="12">
                  <c:v>IBF</c:v>
                </c:pt>
                <c:pt idx="13">
                  <c:v>LIC</c:v>
                </c:pt>
                <c:pt idx="14">
                  <c:v>IMV</c:v>
                </c:pt>
                <c:pt idx="15">
                  <c:v>INIT_PREV</c:v>
                </c:pt>
                <c:pt idx="16">
                  <c:v>LM-CHROMA</c:v>
                </c:pt>
                <c:pt idx="17">
                  <c:v>MCABAC</c:v>
                </c:pt>
                <c:pt idx="18">
                  <c:v>MV16</c:v>
                </c:pt>
                <c:pt idx="19">
                  <c:v>NSST</c:v>
                </c:pt>
                <c:pt idx="20">
                  <c:v>OBMC</c:v>
                </c:pt>
                <c:pt idx="21">
                  <c:v>PDPC</c:v>
                </c:pt>
                <c:pt idx="22">
                  <c:v>ARSS</c:v>
                </c:pt>
                <c:pt idx="23">
                  <c:v>COEFF-COD</c:v>
                </c:pt>
              </c:strCache>
            </c:strRef>
          </c:cat>
          <c:val>
            <c:numRef>
              <c:f>Sheet1!$F$4:$F$27</c:f>
            </c:numRef>
          </c:val>
        </c:ser>
        <c:ser>
          <c:idx val="5"/>
          <c:order val="5"/>
          <c:spPr>
            <a:solidFill>
              <a:schemeClr val="accent6"/>
            </a:solidFill>
            <a:ln>
              <a:noFill/>
            </a:ln>
            <a:effectLst/>
          </c:spPr>
          <c:invertIfNegative val="0"/>
          <c:cat>
            <c:strRef>
              <c:f>Sheet1!$A$4:$A$27</c:f>
              <c:strCache>
                <c:ptCount val="24"/>
                <c:pt idx="0">
                  <c:v>QTBT&amp;LB</c:v>
                </c:pt>
                <c:pt idx="1">
                  <c:v>4T-INTRA</c:v>
                </c:pt>
                <c:pt idx="2">
                  <c:v>67-INTRA</c:v>
                </c:pt>
                <c:pt idx="3">
                  <c:v>AC</c:v>
                </c:pt>
                <c:pt idx="4">
                  <c:v>AFFINE</c:v>
                </c:pt>
                <c:pt idx="5">
                  <c:v>ALF</c:v>
                </c:pt>
                <c:pt idx="6">
                  <c:v>ATMVP</c:v>
                </c:pt>
                <c:pt idx="7">
                  <c:v>BIO</c:v>
                </c:pt>
                <c:pt idx="8">
                  <c:v>BLF</c:v>
                </c:pt>
                <c:pt idx="9">
                  <c:v>DMVR</c:v>
                </c:pt>
                <c:pt idx="10">
                  <c:v>EMT</c:v>
                </c:pt>
                <c:pt idx="11">
                  <c:v>FRUC</c:v>
                </c:pt>
                <c:pt idx="12">
                  <c:v>IBF</c:v>
                </c:pt>
                <c:pt idx="13">
                  <c:v>LIC</c:v>
                </c:pt>
                <c:pt idx="14">
                  <c:v>IMV</c:v>
                </c:pt>
                <c:pt idx="15">
                  <c:v>INIT_PREV</c:v>
                </c:pt>
                <c:pt idx="16">
                  <c:v>LM-CHROMA</c:v>
                </c:pt>
                <c:pt idx="17">
                  <c:v>MCABAC</c:v>
                </c:pt>
                <c:pt idx="18">
                  <c:v>MV16</c:v>
                </c:pt>
                <c:pt idx="19">
                  <c:v>NSST</c:v>
                </c:pt>
                <c:pt idx="20">
                  <c:v>OBMC</c:v>
                </c:pt>
                <c:pt idx="21">
                  <c:v>PDPC</c:v>
                </c:pt>
                <c:pt idx="22">
                  <c:v>ARSS</c:v>
                </c:pt>
                <c:pt idx="23">
                  <c:v>COEFF-COD</c:v>
                </c:pt>
              </c:strCache>
            </c:strRef>
          </c:cat>
          <c:val>
            <c:numRef>
              <c:f>Sheet1!$G$4:$G$27</c:f>
            </c:numRef>
          </c:val>
        </c:ser>
        <c:ser>
          <c:idx val="6"/>
          <c:order val="6"/>
          <c:spPr>
            <a:solidFill>
              <a:schemeClr val="accent1">
                <a:lumMod val="60000"/>
              </a:schemeClr>
            </a:solidFill>
            <a:ln>
              <a:noFill/>
            </a:ln>
            <a:effectLst/>
          </c:spPr>
          <c:invertIfNegative val="0"/>
          <c:cat>
            <c:strRef>
              <c:f>Sheet1!$A$4:$A$27</c:f>
              <c:strCache>
                <c:ptCount val="24"/>
                <c:pt idx="0">
                  <c:v>QTBT&amp;LB</c:v>
                </c:pt>
                <c:pt idx="1">
                  <c:v>4T-INTRA</c:v>
                </c:pt>
                <c:pt idx="2">
                  <c:v>67-INTRA</c:v>
                </c:pt>
                <c:pt idx="3">
                  <c:v>AC</c:v>
                </c:pt>
                <c:pt idx="4">
                  <c:v>AFFINE</c:v>
                </c:pt>
                <c:pt idx="5">
                  <c:v>ALF</c:v>
                </c:pt>
                <c:pt idx="6">
                  <c:v>ATMVP</c:v>
                </c:pt>
                <c:pt idx="7">
                  <c:v>BIO</c:v>
                </c:pt>
                <c:pt idx="8">
                  <c:v>BLF</c:v>
                </c:pt>
                <c:pt idx="9">
                  <c:v>DMVR</c:v>
                </c:pt>
                <c:pt idx="10">
                  <c:v>EMT</c:v>
                </c:pt>
                <c:pt idx="11">
                  <c:v>FRUC</c:v>
                </c:pt>
                <c:pt idx="12">
                  <c:v>IBF</c:v>
                </c:pt>
                <c:pt idx="13">
                  <c:v>LIC</c:v>
                </c:pt>
                <c:pt idx="14">
                  <c:v>IMV</c:v>
                </c:pt>
                <c:pt idx="15">
                  <c:v>INIT_PREV</c:v>
                </c:pt>
                <c:pt idx="16">
                  <c:v>LM-CHROMA</c:v>
                </c:pt>
                <c:pt idx="17">
                  <c:v>MCABAC</c:v>
                </c:pt>
                <c:pt idx="18">
                  <c:v>MV16</c:v>
                </c:pt>
                <c:pt idx="19">
                  <c:v>NSST</c:v>
                </c:pt>
                <c:pt idx="20">
                  <c:v>OBMC</c:v>
                </c:pt>
                <c:pt idx="21">
                  <c:v>PDPC</c:v>
                </c:pt>
                <c:pt idx="22">
                  <c:v>ARSS</c:v>
                </c:pt>
                <c:pt idx="23">
                  <c:v>COEFF-COD</c:v>
                </c:pt>
              </c:strCache>
            </c:strRef>
          </c:cat>
          <c:val>
            <c:numRef>
              <c:f>Sheet1!$H$4:$H$27</c:f>
            </c:numRef>
          </c:val>
        </c:ser>
        <c:ser>
          <c:idx val="7"/>
          <c:order val="7"/>
          <c:spPr>
            <a:solidFill>
              <a:schemeClr val="accent2">
                <a:lumMod val="60000"/>
              </a:schemeClr>
            </a:solidFill>
            <a:ln>
              <a:noFill/>
            </a:ln>
            <a:effectLst/>
          </c:spPr>
          <c:invertIfNegative val="0"/>
          <c:cat>
            <c:strRef>
              <c:f>Sheet1!$A$4:$A$27</c:f>
              <c:strCache>
                <c:ptCount val="24"/>
                <c:pt idx="0">
                  <c:v>QTBT&amp;LB</c:v>
                </c:pt>
                <c:pt idx="1">
                  <c:v>4T-INTRA</c:v>
                </c:pt>
                <c:pt idx="2">
                  <c:v>67-INTRA</c:v>
                </c:pt>
                <c:pt idx="3">
                  <c:v>AC</c:v>
                </c:pt>
                <c:pt idx="4">
                  <c:v>AFFINE</c:v>
                </c:pt>
                <c:pt idx="5">
                  <c:v>ALF</c:v>
                </c:pt>
                <c:pt idx="6">
                  <c:v>ATMVP</c:v>
                </c:pt>
                <c:pt idx="7">
                  <c:v>BIO</c:v>
                </c:pt>
                <c:pt idx="8">
                  <c:v>BLF</c:v>
                </c:pt>
                <c:pt idx="9">
                  <c:v>DMVR</c:v>
                </c:pt>
                <c:pt idx="10">
                  <c:v>EMT</c:v>
                </c:pt>
                <c:pt idx="11">
                  <c:v>FRUC</c:v>
                </c:pt>
                <c:pt idx="12">
                  <c:v>IBF</c:v>
                </c:pt>
                <c:pt idx="13">
                  <c:v>LIC</c:v>
                </c:pt>
                <c:pt idx="14">
                  <c:v>IMV</c:v>
                </c:pt>
                <c:pt idx="15">
                  <c:v>INIT_PREV</c:v>
                </c:pt>
                <c:pt idx="16">
                  <c:v>LM-CHROMA</c:v>
                </c:pt>
                <c:pt idx="17">
                  <c:v>MCABAC</c:v>
                </c:pt>
                <c:pt idx="18">
                  <c:v>MV16</c:v>
                </c:pt>
                <c:pt idx="19">
                  <c:v>NSST</c:v>
                </c:pt>
                <c:pt idx="20">
                  <c:v>OBMC</c:v>
                </c:pt>
                <c:pt idx="21">
                  <c:v>PDPC</c:v>
                </c:pt>
                <c:pt idx="22">
                  <c:v>ARSS</c:v>
                </c:pt>
                <c:pt idx="23">
                  <c:v>COEFF-COD</c:v>
                </c:pt>
              </c:strCache>
            </c:strRef>
          </c:cat>
          <c:val>
            <c:numRef>
              <c:f>Sheet1!$I$4:$I$27</c:f>
            </c:numRef>
          </c:val>
        </c:ser>
        <c:ser>
          <c:idx val="8"/>
          <c:order val="8"/>
          <c:spPr>
            <a:solidFill>
              <a:schemeClr val="accent3">
                <a:lumMod val="60000"/>
              </a:schemeClr>
            </a:solidFill>
            <a:ln>
              <a:noFill/>
            </a:ln>
            <a:effectLst/>
          </c:spPr>
          <c:invertIfNegative val="0"/>
          <c:cat>
            <c:strRef>
              <c:f>Sheet1!$A$4:$A$27</c:f>
              <c:strCache>
                <c:ptCount val="24"/>
                <c:pt idx="0">
                  <c:v>QTBT&amp;LB</c:v>
                </c:pt>
                <c:pt idx="1">
                  <c:v>4T-INTRA</c:v>
                </c:pt>
                <c:pt idx="2">
                  <c:v>67-INTRA</c:v>
                </c:pt>
                <c:pt idx="3">
                  <c:v>AC</c:v>
                </c:pt>
                <c:pt idx="4">
                  <c:v>AFFINE</c:v>
                </c:pt>
                <c:pt idx="5">
                  <c:v>ALF</c:v>
                </c:pt>
                <c:pt idx="6">
                  <c:v>ATMVP</c:v>
                </c:pt>
                <c:pt idx="7">
                  <c:v>BIO</c:v>
                </c:pt>
                <c:pt idx="8">
                  <c:v>BLF</c:v>
                </c:pt>
                <c:pt idx="9">
                  <c:v>DMVR</c:v>
                </c:pt>
                <c:pt idx="10">
                  <c:v>EMT</c:v>
                </c:pt>
                <c:pt idx="11">
                  <c:v>FRUC</c:v>
                </c:pt>
                <c:pt idx="12">
                  <c:v>IBF</c:v>
                </c:pt>
                <c:pt idx="13">
                  <c:v>LIC</c:v>
                </c:pt>
                <c:pt idx="14">
                  <c:v>IMV</c:v>
                </c:pt>
                <c:pt idx="15">
                  <c:v>INIT_PREV</c:v>
                </c:pt>
                <c:pt idx="16">
                  <c:v>LM-CHROMA</c:v>
                </c:pt>
                <c:pt idx="17">
                  <c:v>MCABAC</c:v>
                </c:pt>
                <c:pt idx="18">
                  <c:v>MV16</c:v>
                </c:pt>
                <c:pt idx="19">
                  <c:v>NSST</c:v>
                </c:pt>
                <c:pt idx="20">
                  <c:v>OBMC</c:v>
                </c:pt>
                <c:pt idx="21">
                  <c:v>PDPC</c:v>
                </c:pt>
                <c:pt idx="22">
                  <c:v>ARSS</c:v>
                </c:pt>
                <c:pt idx="23">
                  <c:v>COEFF-COD</c:v>
                </c:pt>
              </c:strCache>
            </c:strRef>
          </c:cat>
          <c:val>
            <c:numRef>
              <c:f>Sheet1!$J$4:$J$27</c:f>
            </c:numRef>
          </c:val>
        </c:ser>
        <c:ser>
          <c:idx val="9"/>
          <c:order val="9"/>
          <c:spPr>
            <a:solidFill>
              <a:schemeClr val="accent4">
                <a:lumMod val="60000"/>
              </a:schemeClr>
            </a:solidFill>
            <a:ln>
              <a:noFill/>
            </a:ln>
            <a:effectLst/>
          </c:spPr>
          <c:invertIfNegative val="0"/>
          <c:cat>
            <c:strRef>
              <c:f>Sheet1!$A$4:$A$27</c:f>
              <c:strCache>
                <c:ptCount val="24"/>
                <c:pt idx="0">
                  <c:v>QTBT&amp;LB</c:v>
                </c:pt>
                <c:pt idx="1">
                  <c:v>4T-INTRA</c:v>
                </c:pt>
                <c:pt idx="2">
                  <c:v>67-INTRA</c:v>
                </c:pt>
                <c:pt idx="3">
                  <c:v>AC</c:v>
                </c:pt>
                <c:pt idx="4">
                  <c:v>AFFINE</c:v>
                </c:pt>
                <c:pt idx="5">
                  <c:v>ALF</c:v>
                </c:pt>
                <c:pt idx="6">
                  <c:v>ATMVP</c:v>
                </c:pt>
                <c:pt idx="7">
                  <c:v>BIO</c:v>
                </c:pt>
                <c:pt idx="8">
                  <c:v>BLF</c:v>
                </c:pt>
                <c:pt idx="9">
                  <c:v>DMVR</c:v>
                </c:pt>
                <c:pt idx="10">
                  <c:v>EMT</c:v>
                </c:pt>
                <c:pt idx="11">
                  <c:v>FRUC</c:v>
                </c:pt>
                <c:pt idx="12">
                  <c:v>IBF</c:v>
                </c:pt>
                <c:pt idx="13">
                  <c:v>LIC</c:v>
                </c:pt>
                <c:pt idx="14">
                  <c:v>IMV</c:v>
                </c:pt>
                <c:pt idx="15">
                  <c:v>INIT_PREV</c:v>
                </c:pt>
                <c:pt idx="16">
                  <c:v>LM-CHROMA</c:v>
                </c:pt>
                <c:pt idx="17">
                  <c:v>MCABAC</c:v>
                </c:pt>
                <c:pt idx="18">
                  <c:v>MV16</c:v>
                </c:pt>
                <c:pt idx="19">
                  <c:v>NSST</c:v>
                </c:pt>
                <c:pt idx="20">
                  <c:v>OBMC</c:v>
                </c:pt>
                <c:pt idx="21">
                  <c:v>PDPC</c:v>
                </c:pt>
                <c:pt idx="22">
                  <c:v>ARSS</c:v>
                </c:pt>
                <c:pt idx="23">
                  <c:v>COEFF-COD</c:v>
                </c:pt>
              </c:strCache>
            </c:strRef>
          </c:cat>
          <c:val>
            <c:numRef>
              <c:f>Sheet1!$K$4:$K$27</c:f>
            </c:numRef>
          </c:val>
        </c:ser>
        <c:ser>
          <c:idx val="10"/>
          <c:order val="10"/>
          <c:spPr>
            <a:solidFill>
              <a:schemeClr val="accent5">
                <a:lumMod val="60000"/>
              </a:schemeClr>
            </a:solidFill>
            <a:ln>
              <a:noFill/>
            </a:ln>
            <a:effectLst/>
          </c:spPr>
          <c:invertIfNegative val="0"/>
          <c:cat>
            <c:strRef>
              <c:f>Sheet1!$A$4:$A$27</c:f>
              <c:strCache>
                <c:ptCount val="24"/>
                <c:pt idx="0">
                  <c:v>QTBT&amp;LB</c:v>
                </c:pt>
                <c:pt idx="1">
                  <c:v>4T-INTRA</c:v>
                </c:pt>
                <c:pt idx="2">
                  <c:v>67-INTRA</c:v>
                </c:pt>
                <c:pt idx="3">
                  <c:v>AC</c:v>
                </c:pt>
                <c:pt idx="4">
                  <c:v>AFFINE</c:v>
                </c:pt>
                <c:pt idx="5">
                  <c:v>ALF</c:v>
                </c:pt>
                <c:pt idx="6">
                  <c:v>ATMVP</c:v>
                </c:pt>
                <c:pt idx="7">
                  <c:v>BIO</c:v>
                </c:pt>
                <c:pt idx="8">
                  <c:v>BLF</c:v>
                </c:pt>
                <c:pt idx="9">
                  <c:v>DMVR</c:v>
                </c:pt>
                <c:pt idx="10">
                  <c:v>EMT</c:v>
                </c:pt>
                <c:pt idx="11">
                  <c:v>FRUC</c:v>
                </c:pt>
                <c:pt idx="12">
                  <c:v>IBF</c:v>
                </c:pt>
                <c:pt idx="13">
                  <c:v>LIC</c:v>
                </c:pt>
                <c:pt idx="14">
                  <c:v>IMV</c:v>
                </c:pt>
                <c:pt idx="15">
                  <c:v>INIT_PREV</c:v>
                </c:pt>
                <c:pt idx="16">
                  <c:v>LM-CHROMA</c:v>
                </c:pt>
                <c:pt idx="17">
                  <c:v>MCABAC</c:v>
                </c:pt>
                <c:pt idx="18">
                  <c:v>MV16</c:v>
                </c:pt>
                <c:pt idx="19">
                  <c:v>NSST</c:v>
                </c:pt>
                <c:pt idx="20">
                  <c:v>OBMC</c:v>
                </c:pt>
                <c:pt idx="21">
                  <c:v>PDPC</c:v>
                </c:pt>
                <c:pt idx="22">
                  <c:v>ARSS</c:v>
                </c:pt>
                <c:pt idx="23">
                  <c:v>COEFF-COD</c:v>
                </c:pt>
              </c:strCache>
            </c:strRef>
          </c:cat>
          <c:val>
            <c:numRef>
              <c:f>Sheet1!$L$4:$L$27</c:f>
            </c:numRef>
          </c:val>
        </c:ser>
        <c:ser>
          <c:idx val="11"/>
          <c:order val="11"/>
          <c:tx>
            <c:v>Tool -off</c:v>
          </c:tx>
          <c:spPr>
            <a:solidFill>
              <a:schemeClr val="accent6">
                <a:lumMod val="60000"/>
              </a:schemeClr>
            </a:solidFill>
            <a:ln>
              <a:noFill/>
            </a:ln>
            <a:effectLst/>
          </c:spPr>
          <c:invertIfNegative val="0"/>
          <c:cat>
            <c:strRef>
              <c:f>Sheet1!$A$4:$A$27</c:f>
              <c:strCache>
                <c:ptCount val="24"/>
                <c:pt idx="0">
                  <c:v>QTBT&amp;LB</c:v>
                </c:pt>
                <c:pt idx="1">
                  <c:v>4T-INTRA</c:v>
                </c:pt>
                <c:pt idx="2">
                  <c:v>67-INTRA</c:v>
                </c:pt>
                <c:pt idx="3">
                  <c:v>AC</c:v>
                </c:pt>
                <c:pt idx="4">
                  <c:v>AFFINE</c:v>
                </c:pt>
                <c:pt idx="5">
                  <c:v>ALF</c:v>
                </c:pt>
                <c:pt idx="6">
                  <c:v>ATMVP</c:v>
                </c:pt>
                <c:pt idx="7">
                  <c:v>BIO</c:v>
                </c:pt>
                <c:pt idx="8">
                  <c:v>BLF</c:v>
                </c:pt>
                <c:pt idx="9">
                  <c:v>DMVR</c:v>
                </c:pt>
                <c:pt idx="10">
                  <c:v>EMT</c:v>
                </c:pt>
                <c:pt idx="11">
                  <c:v>FRUC</c:v>
                </c:pt>
                <c:pt idx="12">
                  <c:v>IBF</c:v>
                </c:pt>
                <c:pt idx="13">
                  <c:v>LIC</c:v>
                </c:pt>
                <c:pt idx="14">
                  <c:v>IMV</c:v>
                </c:pt>
                <c:pt idx="15">
                  <c:v>INIT_PREV</c:v>
                </c:pt>
                <c:pt idx="16">
                  <c:v>LM-CHROMA</c:v>
                </c:pt>
                <c:pt idx="17">
                  <c:v>MCABAC</c:v>
                </c:pt>
                <c:pt idx="18">
                  <c:v>MV16</c:v>
                </c:pt>
                <c:pt idx="19">
                  <c:v>NSST</c:v>
                </c:pt>
                <c:pt idx="20">
                  <c:v>OBMC</c:v>
                </c:pt>
                <c:pt idx="21">
                  <c:v>PDPC</c:v>
                </c:pt>
                <c:pt idx="22">
                  <c:v>ARSS</c:v>
                </c:pt>
                <c:pt idx="23">
                  <c:v>COEFF-COD</c:v>
                </c:pt>
              </c:strCache>
            </c:strRef>
          </c:cat>
          <c:val>
            <c:numRef>
              <c:f>Sheet1!$M$4:$M$27</c:f>
              <c:numCache>
                <c:formatCode>0.0%</c:formatCode>
                <c:ptCount val="24"/>
                <c:pt idx="0">
                  <c:v>7.8748651564185534E-2</c:v>
                </c:pt>
                <c:pt idx="1">
                  <c:v>1.0010010010010895E-3</c:v>
                </c:pt>
                <c:pt idx="2">
                  <c:v>7.0493454179254567E-3</c:v>
                </c:pt>
                <c:pt idx="3">
                  <c:v>2.0040080160319551E-3</c:v>
                </c:pt>
                <c:pt idx="4">
                  <c:v>1.2145748987854255E-2</c:v>
                </c:pt>
                <c:pt idx="5">
                  <c:v>5.0420168067226934E-2</c:v>
                </c:pt>
                <c:pt idx="6">
                  <c:v>5.0251256281406143E-3</c:v>
                </c:pt>
                <c:pt idx="7">
                  <c:v>1.1122345803842304E-2</c:v>
                </c:pt>
                <c:pt idx="8">
                  <c:v>5.0251256281406143E-3</c:v>
                </c:pt>
                <c:pt idx="9">
                  <c:v>3.0090270812437314E-3</c:v>
                </c:pt>
                <c:pt idx="10">
                  <c:v>2.5641025641025772E-2</c:v>
                </c:pt>
                <c:pt idx="11">
                  <c:v>3.8421599169262688E-2</c:v>
                </c:pt>
                <c:pt idx="12">
                  <c:v>1.0010010010010895E-3</c:v>
                </c:pt>
                <c:pt idx="13">
                  <c:v>1.8329938900203624E-2</c:v>
                </c:pt>
                <c:pt idx="14">
                  <c:v>1.0101010101010166E-2</c:v>
                </c:pt>
                <c:pt idx="15">
                  <c:v>5.0251256281406143E-3</c:v>
                </c:pt>
                <c:pt idx="16">
                  <c:v>1.7293997965412089E-2</c:v>
                </c:pt>
                <c:pt idx="17">
                  <c:v>8.0645161290322509E-3</c:v>
                </c:pt>
                <c:pt idx="18">
                  <c:v>1.4198782961460488E-2</c:v>
                </c:pt>
                <c:pt idx="19">
                  <c:v>1.7293997965412089E-2</c:v>
                </c:pt>
                <c:pt idx="20">
                  <c:v>1.0101010101010166E-2</c:v>
                </c:pt>
                <c:pt idx="21">
                  <c:v>5.0251256281406143E-3</c:v>
                </c:pt>
                <c:pt idx="22">
                  <c:v>1.0010010010010895E-3</c:v>
                </c:pt>
                <c:pt idx="23">
                  <c:v>5.0251256281406143E-3</c:v>
                </c:pt>
              </c:numCache>
            </c:numRef>
          </c:val>
        </c:ser>
        <c:dLbls>
          <c:showLegendKey val="0"/>
          <c:showVal val="0"/>
          <c:showCatName val="0"/>
          <c:showSerName val="0"/>
          <c:showPercent val="0"/>
          <c:showBubbleSize val="0"/>
        </c:dLbls>
        <c:gapWidth val="219"/>
        <c:overlap val="-27"/>
        <c:axId val="340854544"/>
        <c:axId val="340854936"/>
      </c:barChart>
      <c:catAx>
        <c:axId val="34085454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40854936"/>
        <c:crosses val="autoZero"/>
        <c:auto val="1"/>
        <c:lblAlgn val="ctr"/>
        <c:lblOffset val="100"/>
        <c:noMultiLvlLbl val="0"/>
      </c:catAx>
      <c:valAx>
        <c:axId val="340854936"/>
        <c:scaling>
          <c:orientation val="minMax"/>
          <c:max val="8.0000000000000016E-2"/>
        </c:scaling>
        <c:delete val="0"/>
        <c:axPos val="l"/>
        <c:majorGridlines>
          <c:spPr>
            <a:ln w="9525" cap="flat" cmpd="sng" algn="ctr">
              <a:solidFill>
                <a:schemeClr val="tx1">
                  <a:lumMod val="15000"/>
                  <a:lumOff val="85000"/>
                </a:schemeClr>
              </a:solidFill>
              <a:round/>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40854544"/>
        <c:crosses val="autoZero"/>
        <c:crossBetween val="between"/>
      </c:valAx>
      <c:spPr>
        <a:noFill/>
        <a:ln>
          <a:noFill/>
        </a:ln>
        <a:effectLst/>
      </c:spPr>
    </c:plotArea>
    <c:legend>
      <c:legendPos val="b"/>
      <c:layout>
        <c:manualLayout>
          <c:xMode val="edge"/>
          <c:yMode val="edge"/>
          <c:x val="0.61196059979335815"/>
          <c:y val="0.20176655477978112"/>
          <c:w val="0.38803922765468268"/>
          <c:h val="7.3195047105774111E-2"/>
        </c:manualLayout>
      </c:layout>
      <c:overlay val="0"/>
      <c:spPr>
        <a:solidFill>
          <a:schemeClr val="bg1"/>
        </a:solid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7.7615127654497795E-2"/>
          <c:y val="3.7101151829705525E-2"/>
          <c:w val="0.89527320448580294"/>
          <c:h val="0.85435794209934279"/>
        </c:manualLayout>
      </c:layout>
      <c:scatterChart>
        <c:scatterStyle val="lineMarker"/>
        <c:varyColors val="0"/>
        <c:ser>
          <c:idx val="0"/>
          <c:order val="0"/>
          <c:tx>
            <c:strRef>
              <c:f>Filter1!$J$2</c:f>
              <c:strCache>
                <c:ptCount val="1"/>
                <c:pt idx="0">
                  <c:v>Gain amplitude 1</c:v>
                </c:pt>
              </c:strCache>
            </c:strRef>
          </c:tx>
          <c:marker>
            <c:symbol val="none"/>
          </c:marker>
          <c:xVal>
            <c:numRef>
              <c:f>Filter1!$D$6:$D$106</c:f>
              <c:numCache>
                <c:formatCode>General</c:formatCode>
                <c:ptCount val="101"/>
                <c:pt idx="0">
                  <c:v>0</c:v>
                </c:pt>
                <c:pt idx="1">
                  <c:v>4.9974652130855132E-3</c:v>
                </c:pt>
                <c:pt idx="2">
                  <c:v>9.9949304261710264E-3</c:v>
                </c:pt>
                <c:pt idx="3">
                  <c:v>1.4992395639256542E-2</c:v>
                </c:pt>
                <c:pt idx="4">
                  <c:v>2.0005776346651245E-2</c:v>
                </c:pt>
                <c:pt idx="5">
                  <c:v>2.5003241559736756E-2</c:v>
                </c:pt>
                <c:pt idx="6">
                  <c:v>3.0000706772822273E-2</c:v>
                </c:pt>
                <c:pt idx="7">
                  <c:v>3.4998171985907787E-2</c:v>
                </c:pt>
                <c:pt idx="8">
                  <c:v>3.9995637198993302E-2</c:v>
                </c:pt>
                <c:pt idx="9">
                  <c:v>4.4993102412078816E-2</c:v>
                </c:pt>
                <c:pt idx="10">
                  <c:v>5.0006483119473512E-2</c:v>
                </c:pt>
                <c:pt idx="11">
                  <c:v>5.5003948332559033E-2</c:v>
                </c:pt>
                <c:pt idx="12">
                  <c:v>6.0001413545644547E-2</c:v>
                </c:pt>
                <c:pt idx="13">
                  <c:v>6.4998878758730061E-2</c:v>
                </c:pt>
                <c:pt idx="14">
                  <c:v>6.9996343971815575E-2</c:v>
                </c:pt>
                <c:pt idx="15">
                  <c:v>7.4993809184901089E-2</c:v>
                </c:pt>
                <c:pt idx="16">
                  <c:v>8.0007189892295799E-2</c:v>
                </c:pt>
                <c:pt idx="17">
                  <c:v>8.5004655105381299E-2</c:v>
                </c:pt>
                <c:pt idx="18">
                  <c:v>9.0002120318466813E-2</c:v>
                </c:pt>
                <c:pt idx="19">
                  <c:v>9.4999585531552327E-2</c:v>
                </c:pt>
                <c:pt idx="20">
                  <c:v>9.9997050744637841E-2</c:v>
                </c:pt>
                <c:pt idx="21">
                  <c:v>0.10499451595772336</c:v>
                </c:pt>
                <c:pt idx="22">
                  <c:v>0.11000789666511807</c:v>
                </c:pt>
                <c:pt idx="23">
                  <c:v>0.11500536187820358</c:v>
                </c:pt>
                <c:pt idx="24">
                  <c:v>0.12000282709128909</c:v>
                </c:pt>
                <c:pt idx="25">
                  <c:v>0.12500029230437459</c:v>
                </c:pt>
                <c:pt idx="26">
                  <c:v>0.12999775751746012</c:v>
                </c:pt>
                <c:pt idx="27">
                  <c:v>0.13499522273054562</c:v>
                </c:pt>
                <c:pt idx="28">
                  <c:v>0.13999268794363115</c:v>
                </c:pt>
                <c:pt idx="29">
                  <c:v>0.14500606865102586</c:v>
                </c:pt>
                <c:pt idx="30">
                  <c:v>0.15000353386411136</c:v>
                </c:pt>
                <c:pt idx="31">
                  <c:v>0.15500099907719686</c:v>
                </c:pt>
                <c:pt idx="32">
                  <c:v>0.15999846429028239</c:v>
                </c:pt>
                <c:pt idx="33">
                  <c:v>0.16499592950336789</c:v>
                </c:pt>
                <c:pt idx="34">
                  <c:v>0.16999339471645342</c:v>
                </c:pt>
                <c:pt idx="35">
                  <c:v>0.1750067754238481</c:v>
                </c:pt>
                <c:pt idx="36">
                  <c:v>0.18000424063693363</c:v>
                </c:pt>
                <c:pt idx="37">
                  <c:v>0.18500170585001915</c:v>
                </c:pt>
                <c:pt idx="38">
                  <c:v>0.18999917106310465</c:v>
                </c:pt>
                <c:pt idx="39">
                  <c:v>0.19499663627619018</c:v>
                </c:pt>
                <c:pt idx="40">
                  <c:v>0.19999410148927568</c:v>
                </c:pt>
                <c:pt idx="41">
                  <c:v>0.20500748219667039</c:v>
                </c:pt>
                <c:pt idx="42">
                  <c:v>0.21000494740975589</c:v>
                </c:pt>
                <c:pt idx="43">
                  <c:v>0.21500241262284142</c:v>
                </c:pt>
                <c:pt idx="44">
                  <c:v>0.21999987783592695</c:v>
                </c:pt>
                <c:pt idx="45">
                  <c:v>0.22499734304901245</c:v>
                </c:pt>
                <c:pt idx="46">
                  <c:v>0.22999480826209798</c:v>
                </c:pt>
                <c:pt idx="47">
                  <c:v>0.23499227347518345</c:v>
                </c:pt>
                <c:pt idx="48">
                  <c:v>0.24000565418257819</c:v>
                </c:pt>
                <c:pt idx="49">
                  <c:v>0.24500311939566372</c:v>
                </c:pt>
                <c:pt idx="50">
                  <c:v>0.25000058460874919</c:v>
                </c:pt>
                <c:pt idx="51">
                  <c:v>0.25499804982183472</c:v>
                </c:pt>
                <c:pt idx="52">
                  <c:v>0.25999551503492024</c:v>
                </c:pt>
                <c:pt idx="53">
                  <c:v>0.26499298024800577</c:v>
                </c:pt>
                <c:pt idx="54">
                  <c:v>0.27000636095540043</c:v>
                </c:pt>
                <c:pt idx="55">
                  <c:v>0.27500382616848595</c:v>
                </c:pt>
                <c:pt idx="56">
                  <c:v>0.28000129138157148</c:v>
                </c:pt>
                <c:pt idx="57">
                  <c:v>0.28499875659465695</c:v>
                </c:pt>
                <c:pt idx="58">
                  <c:v>0.28999622180774254</c:v>
                </c:pt>
                <c:pt idx="59">
                  <c:v>0.29499368702082801</c:v>
                </c:pt>
                <c:pt idx="60">
                  <c:v>0.30000706772822272</c:v>
                </c:pt>
                <c:pt idx="61">
                  <c:v>0.30500453294130825</c:v>
                </c:pt>
                <c:pt idx="62">
                  <c:v>0.31000199815439372</c:v>
                </c:pt>
                <c:pt idx="63">
                  <c:v>0.31499946336747925</c:v>
                </c:pt>
                <c:pt idx="64">
                  <c:v>0.31999692858056478</c:v>
                </c:pt>
                <c:pt idx="65">
                  <c:v>0.32499439379365025</c:v>
                </c:pt>
                <c:pt idx="66">
                  <c:v>0.33000777450104501</c:v>
                </c:pt>
                <c:pt idx="67">
                  <c:v>0.33500523971413054</c:v>
                </c:pt>
                <c:pt idx="68">
                  <c:v>0.34000270492721602</c:v>
                </c:pt>
                <c:pt idx="69">
                  <c:v>0.34500017014030154</c:v>
                </c:pt>
                <c:pt idx="70">
                  <c:v>0.34999763535338707</c:v>
                </c:pt>
                <c:pt idx="71">
                  <c:v>0.3549951005664726</c:v>
                </c:pt>
                <c:pt idx="72">
                  <c:v>0.35999256577955802</c:v>
                </c:pt>
                <c:pt idx="73">
                  <c:v>0.36500594648695278</c:v>
                </c:pt>
                <c:pt idx="74">
                  <c:v>0.37000341170003831</c:v>
                </c:pt>
                <c:pt idx="75">
                  <c:v>0.37500087691312378</c:v>
                </c:pt>
                <c:pt idx="76">
                  <c:v>0.37999834212620931</c:v>
                </c:pt>
                <c:pt idx="77">
                  <c:v>0.38499580733929484</c:v>
                </c:pt>
                <c:pt idx="78">
                  <c:v>0.38999327255238037</c:v>
                </c:pt>
                <c:pt idx="79">
                  <c:v>0.39500665325977508</c:v>
                </c:pt>
                <c:pt idx="80">
                  <c:v>0.4000041184728606</c:v>
                </c:pt>
                <c:pt idx="81">
                  <c:v>0.40500158368594613</c:v>
                </c:pt>
                <c:pt idx="82">
                  <c:v>0.40999904889903155</c:v>
                </c:pt>
                <c:pt idx="83">
                  <c:v>0.41499651411211708</c:v>
                </c:pt>
                <c:pt idx="84">
                  <c:v>0.4199939793252026</c:v>
                </c:pt>
                <c:pt idx="85">
                  <c:v>0.42500736003259731</c:v>
                </c:pt>
                <c:pt idx="86">
                  <c:v>0.43000482524568284</c:v>
                </c:pt>
                <c:pt idx="87">
                  <c:v>0.43500229045876837</c:v>
                </c:pt>
                <c:pt idx="88">
                  <c:v>0.4399997556718539</c:v>
                </c:pt>
                <c:pt idx="89">
                  <c:v>0.44499722088493937</c:v>
                </c:pt>
                <c:pt idx="90">
                  <c:v>0.4499946860980249</c:v>
                </c:pt>
                <c:pt idx="91">
                  <c:v>0.45499215131111043</c:v>
                </c:pt>
                <c:pt idx="92">
                  <c:v>0.46000553201850508</c:v>
                </c:pt>
                <c:pt idx="93">
                  <c:v>0.46500299723159061</c:v>
                </c:pt>
                <c:pt idx="94">
                  <c:v>0.47000046244467614</c:v>
                </c:pt>
                <c:pt idx="95">
                  <c:v>0.47499792765776166</c:v>
                </c:pt>
                <c:pt idx="96">
                  <c:v>0.47999539287084714</c:v>
                </c:pt>
                <c:pt idx="97">
                  <c:v>0.48499285808393267</c:v>
                </c:pt>
                <c:pt idx="98">
                  <c:v>0.49000623879132743</c:v>
                </c:pt>
                <c:pt idx="99">
                  <c:v>0.49500370400441285</c:v>
                </c:pt>
              </c:numCache>
            </c:numRef>
          </c:xVal>
          <c:yVal>
            <c:numRef>
              <c:f>Filter1!$J$6:$J$106</c:f>
              <c:numCache>
                <c:formatCode>General</c:formatCode>
                <c:ptCount val="101"/>
                <c:pt idx="0">
                  <c:v>1</c:v>
                </c:pt>
                <c:pt idx="1">
                  <c:v>0.99975353025177438</c:v>
                </c:pt>
                <c:pt idx="2">
                  <c:v>0.99901436399644483</c:v>
                </c:pt>
                <c:pt idx="3">
                  <c:v>0.99778322996249491</c:v>
                </c:pt>
                <c:pt idx="4">
                  <c:v>0.99605507591733411</c:v>
                </c:pt>
                <c:pt idx="5">
                  <c:v>0.99384257711969459</c:v>
                </c:pt>
                <c:pt idx="6">
                  <c:v>0.99114320929947231</c:v>
                </c:pt>
                <c:pt idx="7">
                  <c:v>0.98795963370669493</c:v>
                </c:pt>
                <c:pt idx="8">
                  <c:v>0.9842949889616619</c:v>
                </c:pt>
                <c:pt idx="9">
                  <c:v>0.98015288796064381</c:v>
                </c:pt>
                <c:pt idx="10">
                  <c:v>0.97552196390488621</c:v>
                </c:pt>
                <c:pt idx="11">
                  <c:v>0.97043618260938147</c:v>
                </c:pt>
                <c:pt idx="12">
                  <c:v>0.9648866081639409</c:v>
                </c:pt>
                <c:pt idx="13">
                  <c:v>0.95887871177743</c:v>
                </c:pt>
                <c:pt idx="14">
                  <c:v>0.95241841650868775</c:v>
                </c:pt>
                <c:pt idx="15">
                  <c:v>0.94551209142710735</c:v>
                </c:pt>
                <c:pt idx="16">
                  <c:v>0.93814245786120076</c:v>
                </c:pt>
                <c:pt idx="17">
                  <c:v>0.93036356886976224</c:v>
                </c:pt>
                <c:pt idx="18">
                  <c:v>0.92216039347646461</c:v>
                </c:pt>
                <c:pt idx="19">
                  <c:v>0.91354101901960316</c:v>
                </c:pt>
                <c:pt idx="20">
                  <c:v>0.90451394315938716</c:v>
                </c:pt>
                <c:pt idx="21">
                  <c:v>0.89508806550027398</c:v>
                </c:pt>
                <c:pt idx="22">
                  <c:v>0.88524080763234947</c:v>
                </c:pt>
                <c:pt idx="23">
                  <c:v>0.87504439491169661</c:v>
                </c:pt>
                <c:pt idx="24">
                  <c:v>0.86447823380069444</c:v>
                </c:pt>
                <c:pt idx="25">
                  <c:v>0.85355274125561809</c:v>
                </c:pt>
                <c:pt idx="26">
                  <c:v>0.84227868849005505</c:v>
                </c:pt>
                <c:pt idx="27">
                  <c:v>0.8306671903557914</c:v>
                </c:pt>
                <c:pt idx="28">
                  <c:v>0.81872969438491383</c:v>
                </c:pt>
                <c:pt idx="29">
                  <c:v>0.80643846211707482</c:v>
                </c:pt>
                <c:pt idx="30">
                  <c:v>0.79388364439824111</c:v>
                </c:pt>
                <c:pt idx="31">
                  <c:v>0.78103909296803775</c:v>
                </c:pt>
                <c:pt idx="32">
                  <c:v>0.7679174709998926</c:v>
                </c:pt>
                <c:pt idx="33">
                  <c:v>0.75453171482525749</c:v>
                </c:pt>
                <c:pt idx="34">
                  <c:v>0.74089502117994854</c:v>
                </c:pt>
                <c:pt idx="35">
                  <c:v>0.72697628403620329</c:v>
                </c:pt>
                <c:pt idx="36">
                  <c:v>0.71287759128081385</c:v>
                </c:pt>
                <c:pt idx="37">
                  <c:v>0.69856902698012102</c:v>
                </c:pt>
                <c:pt idx="38">
                  <c:v>0.68406469764708744</c:v>
                </c:pt>
                <c:pt idx="39">
                  <c:v>0.66937890279530876</c:v>
                </c:pt>
                <c:pt idx="40">
                  <c:v>0.65452612084142325</c:v>
                </c:pt>
                <c:pt idx="41">
                  <c:v>0.6394729801885628</c:v>
                </c:pt>
                <c:pt idx="42">
                  <c:v>0.62432988908015985</c:v>
                </c:pt>
                <c:pt idx="43">
                  <c:v>0.60906422374592295</c:v>
                </c:pt>
                <c:pt idx="44">
                  <c:v>0.59369103428461756</c:v>
                </c:pt>
                <c:pt idx="45">
                  <c:v>0.57822547680078773</c:v>
                </c:pt>
                <c:pt idx="46">
                  <c:v>0.56268279846267033</c:v>
                </c:pt>
                <c:pt idx="47">
                  <c:v>0.54707832247033217</c:v>
                </c:pt>
                <c:pt idx="48">
                  <c:v>0.53137753165789459</c:v>
                </c:pt>
                <c:pt idx="49">
                  <c:v>0.51569558450119191</c:v>
                </c:pt>
                <c:pt idx="50">
                  <c:v>0.49999816339744829</c:v>
                </c:pt>
                <c:pt idx="51">
                  <c:v>0.4843007441043724</c:v>
                </c:pt>
                <c:pt idx="52">
                  <c:v>0.46861880237788833</c:v>
                </c:pt>
                <c:pt idx="53">
                  <c:v>0.45296779871491188</c:v>
                </c:pt>
                <c:pt idx="54">
                  <c:v>0.43731355731325694</c:v>
                </c:pt>
                <c:pt idx="55">
                  <c:v>0.42177089522906319</c:v>
                </c:pt>
                <c:pt idx="56">
                  <c:v>0.4063053575758967</c:v>
                </c:pt>
                <c:pt idx="57">
                  <c:v>0.39093219150244363</c:v>
                </c:pt>
                <c:pt idx="58">
                  <c:v>0.37566655309019015</c:v>
                </c:pt>
                <c:pt idx="59">
                  <c:v>0.36052349241136028</c:v>
                </c:pt>
                <c:pt idx="60">
                  <c:v>0.34547038577916755</c:v>
                </c:pt>
                <c:pt idx="61">
                  <c:v>0.33061764118751769</c:v>
                </c:pt>
                <c:pt idx="62">
                  <c:v>0.31593188710518938</c:v>
                </c:pt>
                <c:pt idx="63">
                  <c:v>0.30142760190862705</c:v>
                </c:pt>
                <c:pt idx="64">
                  <c:v>0.28711908506791328</c:v>
                </c:pt>
                <c:pt idx="65">
                  <c:v>0.27302044304922113</c:v>
                </c:pt>
                <c:pt idx="66">
                  <c:v>0.25910176004582697</c:v>
                </c:pt>
                <c:pt idx="67">
                  <c:v>0.24546512354742747</c:v>
                </c:pt>
                <c:pt idx="68">
                  <c:v>0.23207942763668379</c:v>
                </c:pt>
                <c:pt idx="69">
                  <c:v>0.21895786898999933</c:v>
                </c:pt>
                <c:pt idx="70">
                  <c:v>0.20611338387639799</c:v>
                </c:pt>
                <c:pt idx="71">
                  <c:v>0.19355863540392806</c:v>
                </c:pt>
                <c:pt idx="72">
                  <c:v>0.18130600103536987</c:v>
                </c:pt>
                <c:pt idx="73">
                  <c:v>0.16933005441423787</c:v>
                </c:pt>
                <c:pt idx="74">
                  <c:v>0.15771863390332805</c:v>
                </c:pt>
                <c:pt idx="75">
                  <c:v>0.14644466140091494</c:v>
                </c:pt>
                <c:pt idx="76">
                  <c:v>0.13551925167965487</c:v>
                </c:pt>
                <c:pt idx="77">
                  <c:v>0.12495317587148125</c:v>
                </c:pt>
                <c:pt idx="78">
                  <c:v>0.11475685084857057</c:v>
                </c:pt>
                <c:pt idx="79">
                  <c:v>0.10490968327708017</c:v>
                </c:pt>
                <c:pt idx="80">
                  <c:v>9.548389785080813E-2</c:v>
                </c:pt>
                <c:pt idx="81">
                  <c:v>8.6456916351935559E-2</c:v>
                </c:pt>
                <c:pt idx="82">
                  <c:v>7.7837638291891914E-2</c:v>
                </c:pt>
                <c:pt idx="83">
                  <c:v>6.9634561235850018E-2</c:v>
                </c:pt>
                <c:pt idx="84">
                  <c:v>6.1855772425156941E-2</c:v>
                </c:pt>
                <c:pt idx="85">
                  <c:v>5.448624111200287E-2</c:v>
                </c:pt>
                <c:pt idx="86">
                  <c:v>4.7580019605202861E-2</c:v>
                </c:pt>
                <c:pt idx="87">
                  <c:v>4.1119829453043377E-2</c:v>
                </c:pt>
                <c:pt idx="88">
                  <c:v>3.5112039621285507E-2</c:v>
                </c:pt>
                <c:pt idx="89">
                  <c:v>2.9562573063718234E-2</c:v>
                </c:pt>
                <c:pt idx="90">
                  <c:v>2.4476900882842295E-2</c:v>
                </c:pt>
                <c:pt idx="91">
                  <c:v>1.986003693602581E-2</c:v>
                </c:pt>
                <c:pt idx="92">
                  <c:v>1.5704097659971855E-2</c:v>
                </c:pt>
                <c:pt idx="93">
                  <c:v>1.2039565062778479E-2</c:v>
                </c:pt>
                <c:pt idx="94">
                  <c:v>8.8561024077571382E-3</c:v>
                </c:pt>
                <c:pt idx="95">
                  <c:v>6.1568482038641126E-3</c:v>
                </c:pt>
                <c:pt idx="96">
                  <c:v>3.9444635891155155E-3</c:v>
                </c:pt>
                <c:pt idx="97">
                  <c:v>2.2211297070273417E-3</c:v>
                </c:pt>
                <c:pt idx="98">
                  <c:v>9.8540549133627198E-4</c:v>
                </c:pt>
                <c:pt idx="99">
                  <c:v>2.4635444202336654E-4</c:v>
                </c:pt>
              </c:numCache>
            </c:numRef>
          </c:yVal>
          <c:smooth val="0"/>
        </c:ser>
        <c:ser>
          <c:idx val="1"/>
          <c:order val="1"/>
          <c:tx>
            <c:strRef>
              <c:f>Filter2!$J$2</c:f>
              <c:strCache>
                <c:ptCount val="1"/>
                <c:pt idx="0">
                  <c:v>Gain amplitude 1</c:v>
                </c:pt>
              </c:strCache>
            </c:strRef>
          </c:tx>
          <c:marker>
            <c:symbol val="none"/>
          </c:marker>
          <c:xVal>
            <c:numRef>
              <c:f>Filter2!$D$6:$D$106</c:f>
              <c:numCache>
                <c:formatCode>General</c:formatCode>
                <c:ptCount val="101"/>
                <c:pt idx="0">
                  <c:v>0</c:v>
                </c:pt>
                <c:pt idx="1">
                  <c:v>4.9974652130855132E-3</c:v>
                </c:pt>
                <c:pt idx="2">
                  <c:v>9.9949304261710264E-3</c:v>
                </c:pt>
                <c:pt idx="3">
                  <c:v>1.4992395639256542E-2</c:v>
                </c:pt>
                <c:pt idx="4">
                  <c:v>2.0005776346651245E-2</c:v>
                </c:pt>
                <c:pt idx="5">
                  <c:v>2.5003241559736756E-2</c:v>
                </c:pt>
                <c:pt idx="6">
                  <c:v>3.0000706772822273E-2</c:v>
                </c:pt>
                <c:pt idx="7">
                  <c:v>3.4998171985907787E-2</c:v>
                </c:pt>
                <c:pt idx="8">
                  <c:v>3.9995637198993302E-2</c:v>
                </c:pt>
                <c:pt idx="9">
                  <c:v>4.4993102412078816E-2</c:v>
                </c:pt>
                <c:pt idx="10">
                  <c:v>5.0006483119473512E-2</c:v>
                </c:pt>
                <c:pt idx="11">
                  <c:v>5.5003948332559033E-2</c:v>
                </c:pt>
                <c:pt idx="12">
                  <c:v>6.0001413545644547E-2</c:v>
                </c:pt>
                <c:pt idx="13">
                  <c:v>6.4998878758730061E-2</c:v>
                </c:pt>
                <c:pt idx="14">
                  <c:v>6.9996343971815575E-2</c:v>
                </c:pt>
                <c:pt idx="15">
                  <c:v>7.4993809184901089E-2</c:v>
                </c:pt>
                <c:pt idx="16">
                  <c:v>8.0007189892295799E-2</c:v>
                </c:pt>
                <c:pt idx="17">
                  <c:v>8.5004655105381299E-2</c:v>
                </c:pt>
                <c:pt idx="18">
                  <c:v>9.0002120318466813E-2</c:v>
                </c:pt>
                <c:pt idx="19">
                  <c:v>9.4999585531552327E-2</c:v>
                </c:pt>
                <c:pt idx="20">
                  <c:v>9.9997050744637841E-2</c:v>
                </c:pt>
                <c:pt idx="21">
                  <c:v>0.10499451595772336</c:v>
                </c:pt>
                <c:pt idx="22">
                  <c:v>0.11000789666511807</c:v>
                </c:pt>
                <c:pt idx="23">
                  <c:v>0.11500536187820358</c:v>
                </c:pt>
                <c:pt idx="24">
                  <c:v>0.12000282709128909</c:v>
                </c:pt>
                <c:pt idx="25">
                  <c:v>0.12500029230437459</c:v>
                </c:pt>
                <c:pt idx="26">
                  <c:v>0.12999775751746012</c:v>
                </c:pt>
                <c:pt idx="27">
                  <c:v>0.13499522273054562</c:v>
                </c:pt>
                <c:pt idx="28">
                  <c:v>0.13999268794363115</c:v>
                </c:pt>
                <c:pt idx="29">
                  <c:v>0.14500606865102586</c:v>
                </c:pt>
                <c:pt idx="30">
                  <c:v>0.15000353386411136</c:v>
                </c:pt>
                <c:pt idx="31">
                  <c:v>0.15500099907719686</c:v>
                </c:pt>
                <c:pt idx="32">
                  <c:v>0.15999846429028239</c:v>
                </c:pt>
                <c:pt idx="33">
                  <c:v>0.16499592950336789</c:v>
                </c:pt>
                <c:pt idx="34">
                  <c:v>0.16999339471645342</c:v>
                </c:pt>
                <c:pt idx="35">
                  <c:v>0.1750067754238481</c:v>
                </c:pt>
                <c:pt idx="36">
                  <c:v>0.18000424063693363</c:v>
                </c:pt>
                <c:pt idx="37">
                  <c:v>0.18500170585001915</c:v>
                </c:pt>
                <c:pt idx="38">
                  <c:v>0.18999917106310465</c:v>
                </c:pt>
                <c:pt idx="39">
                  <c:v>0.19499663627619018</c:v>
                </c:pt>
                <c:pt idx="40">
                  <c:v>0.19999410148927568</c:v>
                </c:pt>
                <c:pt idx="41">
                  <c:v>0.20500748219667039</c:v>
                </c:pt>
                <c:pt idx="42">
                  <c:v>0.21000494740975589</c:v>
                </c:pt>
                <c:pt idx="43">
                  <c:v>0.21500241262284142</c:v>
                </c:pt>
                <c:pt idx="44">
                  <c:v>0.21999987783592695</c:v>
                </c:pt>
                <c:pt idx="45">
                  <c:v>0.22499734304901245</c:v>
                </c:pt>
                <c:pt idx="46">
                  <c:v>0.22999480826209798</c:v>
                </c:pt>
                <c:pt idx="47">
                  <c:v>0.23499227347518345</c:v>
                </c:pt>
                <c:pt idx="48">
                  <c:v>0.24000565418257819</c:v>
                </c:pt>
                <c:pt idx="49">
                  <c:v>0.24500311939566372</c:v>
                </c:pt>
                <c:pt idx="50">
                  <c:v>0.25000058460874919</c:v>
                </c:pt>
                <c:pt idx="51">
                  <c:v>0.25499804982183472</c:v>
                </c:pt>
                <c:pt idx="52">
                  <c:v>0.25999551503492024</c:v>
                </c:pt>
                <c:pt idx="53">
                  <c:v>0.26499298024800577</c:v>
                </c:pt>
                <c:pt idx="54">
                  <c:v>0.27000636095540043</c:v>
                </c:pt>
                <c:pt idx="55">
                  <c:v>0.27500382616848595</c:v>
                </c:pt>
                <c:pt idx="56">
                  <c:v>0.28000129138157148</c:v>
                </c:pt>
                <c:pt idx="57">
                  <c:v>0.28499875659465695</c:v>
                </c:pt>
                <c:pt idx="58">
                  <c:v>0.28999622180774254</c:v>
                </c:pt>
                <c:pt idx="59">
                  <c:v>0.29499368702082801</c:v>
                </c:pt>
                <c:pt idx="60">
                  <c:v>0.30000706772822272</c:v>
                </c:pt>
                <c:pt idx="61">
                  <c:v>0.30500453294130825</c:v>
                </c:pt>
                <c:pt idx="62">
                  <c:v>0.31000199815439372</c:v>
                </c:pt>
                <c:pt idx="63">
                  <c:v>0.31499946336747925</c:v>
                </c:pt>
                <c:pt idx="64">
                  <c:v>0.31999692858056478</c:v>
                </c:pt>
                <c:pt idx="65">
                  <c:v>0.32499439379365025</c:v>
                </c:pt>
                <c:pt idx="66">
                  <c:v>0.33000777450104501</c:v>
                </c:pt>
                <c:pt idx="67">
                  <c:v>0.33500523971413054</c:v>
                </c:pt>
                <c:pt idx="68">
                  <c:v>0.34000270492721602</c:v>
                </c:pt>
                <c:pt idx="69">
                  <c:v>0.34500017014030154</c:v>
                </c:pt>
                <c:pt idx="70">
                  <c:v>0.34999763535338707</c:v>
                </c:pt>
                <c:pt idx="71">
                  <c:v>0.3549951005664726</c:v>
                </c:pt>
                <c:pt idx="72">
                  <c:v>0.35999256577955802</c:v>
                </c:pt>
                <c:pt idx="73">
                  <c:v>0.36500594648695278</c:v>
                </c:pt>
                <c:pt idx="74">
                  <c:v>0.37000341170003831</c:v>
                </c:pt>
                <c:pt idx="75">
                  <c:v>0.37500087691312378</c:v>
                </c:pt>
                <c:pt idx="76">
                  <c:v>0.37999834212620931</c:v>
                </c:pt>
                <c:pt idx="77">
                  <c:v>0.38499580733929484</c:v>
                </c:pt>
                <c:pt idx="78">
                  <c:v>0.38999327255238037</c:v>
                </c:pt>
                <c:pt idx="79">
                  <c:v>0.39500665325977508</c:v>
                </c:pt>
                <c:pt idx="80">
                  <c:v>0.4000041184728606</c:v>
                </c:pt>
                <c:pt idx="81">
                  <c:v>0.40500158368594613</c:v>
                </c:pt>
                <c:pt idx="82">
                  <c:v>0.40999904889903155</c:v>
                </c:pt>
                <c:pt idx="83">
                  <c:v>0.41499651411211708</c:v>
                </c:pt>
                <c:pt idx="84">
                  <c:v>0.4199939793252026</c:v>
                </c:pt>
                <c:pt idx="85">
                  <c:v>0.42500736003259731</c:v>
                </c:pt>
                <c:pt idx="86">
                  <c:v>0.43000482524568284</c:v>
                </c:pt>
                <c:pt idx="87">
                  <c:v>0.43500229045876837</c:v>
                </c:pt>
                <c:pt idx="88">
                  <c:v>0.4399997556718539</c:v>
                </c:pt>
                <c:pt idx="89">
                  <c:v>0.44499722088493937</c:v>
                </c:pt>
                <c:pt idx="90">
                  <c:v>0.4499946860980249</c:v>
                </c:pt>
                <c:pt idx="91">
                  <c:v>0.45499215131111043</c:v>
                </c:pt>
                <c:pt idx="92">
                  <c:v>0.46000553201850508</c:v>
                </c:pt>
                <c:pt idx="93">
                  <c:v>0.46500299723159061</c:v>
                </c:pt>
                <c:pt idx="94">
                  <c:v>0.47000046244467614</c:v>
                </c:pt>
                <c:pt idx="95">
                  <c:v>0.47499792765776166</c:v>
                </c:pt>
                <c:pt idx="96">
                  <c:v>0.47999539287084714</c:v>
                </c:pt>
                <c:pt idx="97">
                  <c:v>0.48499285808393267</c:v>
                </c:pt>
                <c:pt idx="98">
                  <c:v>0.49000623879132743</c:v>
                </c:pt>
                <c:pt idx="99">
                  <c:v>0.49500370400441285</c:v>
                </c:pt>
              </c:numCache>
            </c:numRef>
          </c:xVal>
          <c:yVal>
            <c:numRef>
              <c:f>Filter2!$J$6:$J$106</c:f>
              <c:numCache>
                <c:formatCode>General</c:formatCode>
                <c:ptCount val="101"/>
                <c:pt idx="0">
                  <c:v>1</c:v>
                </c:pt>
                <c:pt idx="1">
                  <c:v>0.9995071212508857</c:v>
                </c:pt>
                <c:pt idx="2">
                  <c:v>0.99802969947122122</c:v>
                </c:pt>
                <c:pt idx="3">
                  <c:v>0.99557137399438889</c:v>
                </c:pt>
                <c:pt idx="4">
                  <c:v>0.99212571426068608</c:v>
                </c:pt>
                <c:pt idx="5">
                  <c:v>0.98772306809591626</c:v>
                </c:pt>
                <c:pt idx="6">
                  <c:v>0.98236486134045764</c:v>
                </c:pt>
                <c:pt idx="7">
                  <c:v>0.97606423783386687</c:v>
                </c:pt>
                <c:pt idx="8">
                  <c:v>0.96883662529503822</c:v>
                </c:pt>
                <c:pt idx="9">
                  <c:v>0.96069968377759052</c:v>
                </c:pt>
                <c:pt idx="10">
                  <c:v>0.95164310206084624</c:v>
                </c:pt>
                <c:pt idx="11">
                  <c:v>0.94174638451746873</c:v>
                </c:pt>
                <c:pt idx="12">
                  <c:v>0.93100616661411451</c:v>
                </c:pt>
                <c:pt idx="13">
                  <c:v>0.91944838389994377</c:v>
                </c:pt>
                <c:pt idx="14">
                  <c:v>0.9071008401049161</c:v>
                </c:pt>
                <c:pt idx="15">
                  <c:v>0.89399311503486256</c:v>
                </c:pt>
                <c:pt idx="16">
                  <c:v>0.88011127124185473</c:v>
                </c:pt>
                <c:pt idx="17">
                  <c:v>0.86557637028008072</c:v>
                </c:pt>
                <c:pt idx="18">
                  <c:v>0.85037979129666807</c:v>
                </c:pt>
                <c:pt idx="19">
                  <c:v>0.83455719343137513</c:v>
                </c:pt>
                <c:pt idx="20">
                  <c:v>0.81814547336974297</c:v>
                </c:pt>
                <c:pt idx="21">
                  <c:v>0.80118264500102276</c:v>
                </c:pt>
                <c:pt idx="22">
                  <c:v>0.78365128749757418</c:v>
                </c:pt>
                <c:pt idx="23">
                  <c:v>0.76570269306637695</c:v>
                </c:pt>
                <c:pt idx="24">
                  <c:v>0.74732261671516809</c:v>
                </c:pt>
                <c:pt idx="25">
                  <c:v>0.72855228210498024</c:v>
                </c:pt>
                <c:pt idx="26">
                  <c:v>0.70943338908452713</c:v>
                </c:pt>
                <c:pt idx="27">
                  <c:v>0.69000798113358452</c:v>
                </c:pt>
                <c:pt idx="28">
                  <c:v>0.67031831246761442</c:v>
                </c:pt>
                <c:pt idx="29">
                  <c:v>0.65034299318175293</c:v>
                </c:pt>
                <c:pt idx="30">
                  <c:v>0.63025124084303297</c:v>
                </c:pt>
                <c:pt idx="31">
                  <c:v>0.61002206474433507</c:v>
                </c:pt>
                <c:pt idx="32">
                  <c:v>0.58969724226687092</c:v>
                </c:pt>
                <c:pt idx="33">
                  <c:v>0.56931810867714361</c:v>
                </c:pt>
                <c:pt idx="34">
                  <c:v>0.54892543240923641</c:v>
                </c:pt>
                <c:pt idx="35">
                  <c:v>0.52849451755108645</c:v>
                </c:pt>
                <c:pt idx="36">
                  <c:v>0.50819446015033498</c:v>
                </c:pt>
                <c:pt idx="37">
                  <c:v>0.48799868545595293</c:v>
                </c:pt>
                <c:pt idx="38">
                  <c:v>0.4679445105670012</c:v>
                </c:pt>
                <c:pt idx="39">
                  <c:v>0.44806811550745135</c:v>
                </c:pt>
                <c:pt idx="40">
                  <c:v>0.42840444286372148</c:v>
                </c:pt>
                <c:pt idx="41">
                  <c:v>0.4089256923912421</c:v>
                </c:pt>
                <c:pt idx="42">
                  <c:v>0.38978781039884475</c:v>
                </c:pt>
                <c:pt idx="43">
                  <c:v>0.37095922864722353</c:v>
                </c:pt>
                <c:pt idx="44">
                  <c:v>0.35246904418993885</c:v>
                </c:pt>
                <c:pt idx="45">
                  <c:v>0.33434470202149835</c:v>
                </c:pt>
                <c:pt idx="46">
                  <c:v>0.316611931685782</c:v>
                </c:pt>
                <c:pt idx="47">
                  <c:v>0.29929469091695277</c:v>
                </c:pt>
                <c:pt idx="48">
                  <c:v>0.28236208115083683</c:v>
                </c:pt>
                <c:pt idx="49">
                  <c:v>0.26594193587402604</c:v>
                </c:pt>
                <c:pt idx="50">
                  <c:v>0.24999816340082143</c:v>
                </c:pt>
                <c:pt idx="51">
                  <c:v>0.23454721074004881</c:v>
                </c:pt>
                <c:pt idx="52">
                  <c:v>0.21960358194208637</c:v>
                </c:pt>
                <c:pt idx="53">
                  <c:v>0.20517982667263296</c:v>
                </c:pt>
                <c:pt idx="54">
                  <c:v>0.19124314740997528</c:v>
                </c:pt>
                <c:pt idx="55">
                  <c:v>0.17789068806232541</c:v>
                </c:pt>
                <c:pt idx="56">
                  <c:v>0.16508404359487724</c:v>
                </c:pt>
                <c:pt idx="57">
                  <c:v>0.15282797835290327</c:v>
                </c:pt>
                <c:pt idx="58">
                  <c:v>0.14112535911066468</c:v>
                </c:pt>
                <c:pt idx="59">
                  <c:v>0.12997718858048415</c:v>
                </c:pt>
                <c:pt idx="60">
                  <c:v>0.11934978745040684</c:v>
                </c:pt>
                <c:pt idx="61">
                  <c:v>0.10930802466439818</c:v>
                </c:pt>
                <c:pt idx="62">
                  <c:v>9.9812957289846099E-2</c:v>
                </c:pt>
                <c:pt idx="63">
                  <c:v>9.08585991923858E-2</c:v>
                </c:pt>
                <c:pt idx="64">
                  <c:v>8.243736901023567E-2</c:v>
                </c:pt>
                <c:pt idx="65">
                  <c:v>7.454016232279298E-2</c:v>
                </c:pt>
                <c:pt idx="66">
                  <c:v>6.7133722058845269E-2</c:v>
                </c:pt>
                <c:pt idx="67">
                  <c:v>6.0253126878153832E-2</c:v>
                </c:pt>
                <c:pt idx="68">
                  <c:v>5.3860860732170765E-2</c:v>
                </c:pt>
                <c:pt idx="69">
                  <c:v>4.7942548392641719E-2</c:v>
                </c:pt>
                <c:pt idx="70">
                  <c:v>4.24827270129794E-2</c:v>
                </c:pt>
                <c:pt idx="71">
                  <c:v>3.7464945339430789E-2</c:v>
                </c:pt>
                <c:pt idx="72">
                  <c:v>3.2871866011437538E-2</c:v>
                </c:pt>
                <c:pt idx="73">
                  <c:v>2.8672667327928735E-2</c:v>
                </c:pt>
                <c:pt idx="74">
                  <c:v>2.4875167480332014E-2</c:v>
                </c:pt>
                <c:pt idx="75">
                  <c:v>2.1446038852828645E-2</c:v>
                </c:pt>
                <c:pt idx="76">
                  <c:v>1.8365467575813636E-2</c:v>
                </c:pt>
                <c:pt idx="77">
                  <c:v>1.5613296160369333E-2</c:v>
                </c:pt>
                <c:pt idx="78">
                  <c:v>1.3169134816681085E-2</c:v>
                </c:pt>
                <c:pt idx="79">
                  <c:v>1.1006041645297268E-2</c:v>
                </c:pt>
                <c:pt idx="80">
                  <c:v>9.1171747487835859E-3</c:v>
                </c:pt>
                <c:pt idx="81">
                  <c:v>7.4747983850855723E-3</c:v>
                </c:pt>
                <c:pt idx="82">
                  <c:v>6.0586979348594069E-3</c:v>
                </c:pt>
                <c:pt idx="83">
                  <c:v>4.848972118509369E-3</c:v>
                </c:pt>
                <c:pt idx="84">
                  <c:v>3.826136582312803E-3</c:v>
                </c:pt>
                <c:pt idx="85">
                  <c:v>2.9687504705153203E-3</c:v>
                </c:pt>
                <c:pt idx="86">
                  <c:v>2.2638582656314687E-3</c:v>
                </c:pt>
                <c:pt idx="87">
                  <c:v>1.6908403742473821E-3</c:v>
                </c:pt>
                <c:pt idx="88">
                  <c:v>1.2328553263667441E-3</c:v>
                </c:pt>
                <c:pt idx="89">
                  <c:v>8.7394572614769156E-4</c:v>
                </c:pt>
                <c:pt idx="90">
                  <c:v>5.991186768284848E-4</c:v>
                </c:pt>
                <c:pt idx="91">
                  <c:v>3.9442106710031039E-4</c:v>
                </c:pt>
                <c:pt idx="92">
                  <c:v>2.4661868331389558E-4</c:v>
                </c:pt>
                <c:pt idx="93">
                  <c:v>1.4495112690084133E-4</c:v>
                </c:pt>
                <c:pt idx="94">
                  <c:v>7.8430549856671472E-5</c:v>
                </c:pt>
                <c:pt idx="95">
                  <c:v>3.7906779805432778E-5</c:v>
                </c:pt>
                <c:pt idx="96">
                  <c:v>1.5558793005847338E-5</c:v>
                </c:pt>
                <c:pt idx="97">
                  <c:v>4.9334171754525369E-6</c:v>
                </c:pt>
                <c:pt idx="98">
                  <c:v>9.7102398238096965E-7</c:v>
                </c:pt>
                <c:pt idx="99">
                  <c:v>6.0690511075045528E-8</c:v>
                </c:pt>
              </c:numCache>
            </c:numRef>
          </c:yVal>
          <c:smooth val="0"/>
        </c:ser>
        <c:ser>
          <c:idx val="2"/>
          <c:order val="2"/>
          <c:tx>
            <c:strRef>
              <c:f>Filter3!$J$2</c:f>
              <c:strCache>
                <c:ptCount val="1"/>
                <c:pt idx="0">
                  <c:v>Gain amplitude 1</c:v>
                </c:pt>
              </c:strCache>
            </c:strRef>
          </c:tx>
          <c:marker>
            <c:symbol val="none"/>
          </c:marker>
          <c:xVal>
            <c:numRef>
              <c:f>Filter3!$D$6:$D$106</c:f>
              <c:numCache>
                <c:formatCode>General</c:formatCode>
                <c:ptCount val="101"/>
                <c:pt idx="0">
                  <c:v>0</c:v>
                </c:pt>
                <c:pt idx="1">
                  <c:v>4.9974652130855132E-3</c:v>
                </c:pt>
                <c:pt idx="2">
                  <c:v>9.9949304261710264E-3</c:v>
                </c:pt>
                <c:pt idx="3">
                  <c:v>1.4992395639256542E-2</c:v>
                </c:pt>
                <c:pt idx="4">
                  <c:v>2.0005776346651245E-2</c:v>
                </c:pt>
                <c:pt idx="5">
                  <c:v>2.5003241559736756E-2</c:v>
                </c:pt>
                <c:pt idx="6">
                  <c:v>3.0000706772822273E-2</c:v>
                </c:pt>
                <c:pt idx="7">
                  <c:v>3.4998171985907787E-2</c:v>
                </c:pt>
                <c:pt idx="8">
                  <c:v>3.9995637198993302E-2</c:v>
                </c:pt>
                <c:pt idx="9">
                  <c:v>4.4993102412078816E-2</c:v>
                </c:pt>
                <c:pt idx="10">
                  <c:v>5.0006483119473512E-2</c:v>
                </c:pt>
                <c:pt idx="11">
                  <c:v>5.5003948332559033E-2</c:v>
                </c:pt>
                <c:pt idx="12">
                  <c:v>6.0001413545644547E-2</c:v>
                </c:pt>
                <c:pt idx="13">
                  <c:v>6.4998878758730061E-2</c:v>
                </c:pt>
                <c:pt idx="14">
                  <c:v>6.9996343971815575E-2</c:v>
                </c:pt>
                <c:pt idx="15">
                  <c:v>7.4993809184901089E-2</c:v>
                </c:pt>
                <c:pt idx="16">
                  <c:v>8.0007189892295799E-2</c:v>
                </c:pt>
                <c:pt idx="17">
                  <c:v>8.5004655105381299E-2</c:v>
                </c:pt>
                <c:pt idx="18">
                  <c:v>9.0002120318466813E-2</c:v>
                </c:pt>
                <c:pt idx="19">
                  <c:v>9.4999585531552327E-2</c:v>
                </c:pt>
                <c:pt idx="20">
                  <c:v>9.9997050744637841E-2</c:v>
                </c:pt>
                <c:pt idx="21">
                  <c:v>0.10499451595772336</c:v>
                </c:pt>
                <c:pt idx="22">
                  <c:v>0.11000789666511807</c:v>
                </c:pt>
                <c:pt idx="23">
                  <c:v>0.11500536187820358</c:v>
                </c:pt>
                <c:pt idx="24">
                  <c:v>0.12000282709128909</c:v>
                </c:pt>
                <c:pt idx="25">
                  <c:v>0.12500029230437459</c:v>
                </c:pt>
                <c:pt idx="26">
                  <c:v>0.12999775751746012</c:v>
                </c:pt>
                <c:pt idx="27">
                  <c:v>0.13499522273054562</c:v>
                </c:pt>
                <c:pt idx="28">
                  <c:v>0.13999268794363115</c:v>
                </c:pt>
                <c:pt idx="29">
                  <c:v>0.14500606865102586</c:v>
                </c:pt>
                <c:pt idx="30">
                  <c:v>0.15000353386411136</c:v>
                </c:pt>
                <c:pt idx="31">
                  <c:v>0.15500099907719686</c:v>
                </c:pt>
                <c:pt idx="32">
                  <c:v>0.15999846429028239</c:v>
                </c:pt>
                <c:pt idx="33">
                  <c:v>0.16499592950336789</c:v>
                </c:pt>
                <c:pt idx="34">
                  <c:v>0.16999339471645342</c:v>
                </c:pt>
                <c:pt idx="35">
                  <c:v>0.1750067754238481</c:v>
                </c:pt>
                <c:pt idx="36">
                  <c:v>0.18000424063693363</c:v>
                </c:pt>
                <c:pt idx="37">
                  <c:v>0.18500170585001915</c:v>
                </c:pt>
                <c:pt idx="38">
                  <c:v>0.18999917106310465</c:v>
                </c:pt>
                <c:pt idx="39">
                  <c:v>0.19499663627619018</c:v>
                </c:pt>
                <c:pt idx="40">
                  <c:v>0.19999410148927568</c:v>
                </c:pt>
                <c:pt idx="41">
                  <c:v>0.20500748219667039</c:v>
                </c:pt>
                <c:pt idx="42">
                  <c:v>0.21000494740975589</c:v>
                </c:pt>
                <c:pt idx="43">
                  <c:v>0.21500241262284142</c:v>
                </c:pt>
                <c:pt idx="44">
                  <c:v>0.21999987783592695</c:v>
                </c:pt>
                <c:pt idx="45">
                  <c:v>0.22499734304901245</c:v>
                </c:pt>
                <c:pt idx="46">
                  <c:v>0.22999480826209798</c:v>
                </c:pt>
                <c:pt idx="47">
                  <c:v>0.23499227347518345</c:v>
                </c:pt>
                <c:pt idx="48">
                  <c:v>0.24000565418257819</c:v>
                </c:pt>
                <c:pt idx="49">
                  <c:v>0.24500311939566372</c:v>
                </c:pt>
                <c:pt idx="50">
                  <c:v>0.25000058460874919</c:v>
                </c:pt>
                <c:pt idx="51">
                  <c:v>0.25499804982183472</c:v>
                </c:pt>
                <c:pt idx="52">
                  <c:v>0.25999551503492024</c:v>
                </c:pt>
                <c:pt idx="53">
                  <c:v>0.26499298024800577</c:v>
                </c:pt>
                <c:pt idx="54">
                  <c:v>0.27000636095540043</c:v>
                </c:pt>
                <c:pt idx="55">
                  <c:v>0.27500382616848595</c:v>
                </c:pt>
                <c:pt idx="56">
                  <c:v>0.28000129138157148</c:v>
                </c:pt>
                <c:pt idx="57">
                  <c:v>0.28499875659465695</c:v>
                </c:pt>
                <c:pt idx="58">
                  <c:v>0.28999622180774254</c:v>
                </c:pt>
                <c:pt idx="59">
                  <c:v>0.29499368702082801</c:v>
                </c:pt>
                <c:pt idx="60">
                  <c:v>0.30000706772822272</c:v>
                </c:pt>
                <c:pt idx="61">
                  <c:v>0.30500453294130825</c:v>
                </c:pt>
                <c:pt idx="62">
                  <c:v>0.31000199815439372</c:v>
                </c:pt>
                <c:pt idx="63">
                  <c:v>0.31499946336747925</c:v>
                </c:pt>
                <c:pt idx="64">
                  <c:v>0.31999692858056478</c:v>
                </c:pt>
                <c:pt idx="65">
                  <c:v>0.32499439379365025</c:v>
                </c:pt>
                <c:pt idx="66">
                  <c:v>0.33000777450104501</c:v>
                </c:pt>
                <c:pt idx="67">
                  <c:v>0.33500523971413054</c:v>
                </c:pt>
                <c:pt idx="68">
                  <c:v>0.34000270492721602</c:v>
                </c:pt>
                <c:pt idx="69">
                  <c:v>0.34500017014030154</c:v>
                </c:pt>
                <c:pt idx="70">
                  <c:v>0.34999763535338707</c:v>
                </c:pt>
                <c:pt idx="71">
                  <c:v>0.3549951005664726</c:v>
                </c:pt>
                <c:pt idx="72">
                  <c:v>0.35999256577955802</c:v>
                </c:pt>
                <c:pt idx="73">
                  <c:v>0.36500594648695278</c:v>
                </c:pt>
                <c:pt idx="74">
                  <c:v>0.37000341170003831</c:v>
                </c:pt>
                <c:pt idx="75">
                  <c:v>0.37500087691312378</c:v>
                </c:pt>
                <c:pt idx="76">
                  <c:v>0.37999834212620931</c:v>
                </c:pt>
                <c:pt idx="77">
                  <c:v>0.38499580733929484</c:v>
                </c:pt>
                <c:pt idx="78">
                  <c:v>0.38999327255238037</c:v>
                </c:pt>
                <c:pt idx="79">
                  <c:v>0.39500665325977508</c:v>
                </c:pt>
                <c:pt idx="80">
                  <c:v>0.4000041184728606</c:v>
                </c:pt>
                <c:pt idx="81">
                  <c:v>0.40500158368594613</c:v>
                </c:pt>
                <c:pt idx="82">
                  <c:v>0.40999904889903155</c:v>
                </c:pt>
                <c:pt idx="83">
                  <c:v>0.41499651411211708</c:v>
                </c:pt>
                <c:pt idx="84">
                  <c:v>0.4199939793252026</c:v>
                </c:pt>
                <c:pt idx="85">
                  <c:v>0.42500736003259731</c:v>
                </c:pt>
                <c:pt idx="86">
                  <c:v>0.43000482524568284</c:v>
                </c:pt>
                <c:pt idx="87">
                  <c:v>0.43500229045876837</c:v>
                </c:pt>
                <c:pt idx="88">
                  <c:v>0.4399997556718539</c:v>
                </c:pt>
                <c:pt idx="89">
                  <c:v>0.44499722088493937</c:v>
                </c:pt>
                <c:pt idx="90">
                  <c:v>0.4499946860980249</c:v>
                </c:pt>
                <c:pt idx="91">
                  <c:v>0.45499215131111043</c:v>
                </c:pt>
                <c:pt idx="92">
                  <c:v>0.46000553201850508</c:v>
                </c:pt>
                <c:pt idx="93">
                  <c:v>0.46500299723159061</c:v>
                </c:pt>
                <c:pt idx="94">
                  <c:v>0.47000046244467614</c:v>
                </c:pt>
                <c:pt idx="95">
                  <c:v>0.47499792765776166</c:v>
                </c:pt>
                <c:pt idx="96">
                  <c:v>0.47999539287084714</c:v>
                </c:pt>
                <c:pt idx="97">
                  <c:v>0.48499285808393267</c:v>
                </c:pt>
                <c:pt idx="98">
                  <c:v>0.49000623879132743</c:v>
                </c:pt>
                <c:pt idx="99">
                  <c:v>0.49500370400441285</c:v>
                </c:pt>
              </c:numCache>
            </c:numRef>
          </c:xVal>
          <c:yVal>
            <c:numRef>
              <c:f>Filter3!$J$6:$J$106</c:f>
              <c:numCache>
                <c:formatCode>General</c:formatCode>
                <c:ptCount val="101"/>
                <c:pt idx="0">
                  <c:v>1</c:v>
                </c:pt>
                <c:pt idx="1">
                  <c:v>0.99926077298236127</c:v>
                </c:pt>
                <c:pt idx="2">
                  <c:v>0.99704600546680522</c:v>
                </c:pt>
                <c:pt idx="3">
                  <c:v>0.99336442120232038</c:v>
                </c:pt>
                <c:pt idx="4">
                  <c:v>0.98821185363746689</c:v>
                </c:pt>
                <c:pt idx="5">
                  <c:v>0.98164123947701709</c:v>
                </c:pt>
                <c:pt idx="6">
                  <c:v>0.97366426137201223</c:v>
                </c:pt>
                <c:pt idx="7">
                  <c:v>0.96431206688455151</c:v>
                </c:pt>
                <c:pt idx="8">
                  <c:v>0.95362103540043353</c:v>
                </c:pt>
                <c:pt idx="9">
                  <c:v>0.94163256951748264</c:v>
                </c:pt>
                <c:pt idx="10">
                  <c:v>0.92834874785893495</c:v>
                </c:pt>
                <c:pt idx="11">
                  <c:v>0.91390476637731921</c:v>
                </c:pt>
                <c:pt idx="12">
                  <c:v>0.89831538228400598</c:v>
                </c:pt>
                <c:pt idx="13">
                  <c:v>0.88163948189981811</c:v>
                </c:pt>
                <c:pt idx="14">
                  <c:v>0.86393954574642473</c:v>
                </c:pt>
                <c:pt idx="15">
                  <c:v>0.84528129991804757</c:v>
                </c:pt>
                <c:pt idx="16">
                  <c:v>0.82566975119417962</c:v>
                </c:pt>
                <c:pt idx="17">
                  <c:v>0.8053007209831109</c:v>
                </c:pt>
                <c:pt idx="18">
                  <c:v>0.78418656294656941</c:v>
                </c:pt>
                <c:pt idx="19">
                  <c:v>0.76240222891743858</c:v>
                </c:pt>
                <c:pt idx="20">
                  <c:v>0.74002398819566939</c:v>
                </c:pt>
                <c:pt idx="21">
                  <c:v>0.71712902382635813</c:v>
                </c:pt>
                <c:pt idx="22">
                  <c:v>0.69372009864648287</c:v>
                </c:pt>
                <c:pt idx="23">
                  <c:v>0.67002384973652429</c:v>
                </c:pt>
                <c:pt idx="24">
                  <c:v>0.64604413577724185</c:v>
                </c:pt>
                <c:pt idx="25">
                  <c:v>0.62185779753874215</c:v>
                </c:pt>
                <c:pt idx="26">
                  <c:v>0.59754062452917045</c:v>
                </c:pt>
                <c:pt idx="27">
                  <c:v>0.57316699101130641</c:v>
                </c:pt>
                <c:pt idx="28">
                  <c:v>0.54880950710722121</c:v>
                </c:pt>
                <c:pt idx="29">
                  <c:v>0.52446160327010816</c:v>
                </c:pt>
                <c:pt idx="30">
                  <c:v>0.50034615196698073</c:v>
                </c:pt>
                <c:pt idx="31">
                  <c:v>0.47645108013840504</c:v>
                </c:pt>
                <c:pt idx="32">
                  <c:v>0.45283881493718658</c:v>
                </c:pt>
                <c:pt idx="33">
                  <c:v>0.42956856882123751</c:v>
                </c:pt>
                <c:pt idx="34">
                  <c:v>0.40669611987105359</c:v>
                </c:pt>
                <c:pt idx="35">
                  <c:v>0.38420298050279489</c:v>
                </c:pt>
                <c:pt idx="36">
                  <c:v>0.36228044265422432</c:v>
                </c:pt>
                <c:pt idx="37">
                  <c:v>0.34090076686654314</c:v>
                </c:pt>
                <c:pt idx="38">
                  <c:v>0.32010432013662998</c:v>
                </c:pt>
                <c:pt idx="39">
                  <c:v>0.29992734353593942</c:v>
                </c:pt>
                <c:pt idx="40">
                  <c:v>0.28040189813882282</c:v>
                </c:pt>
                <c:pt idx="41">
                  <c:v>0.26149693118909911</c:v>
                </c:pt>
                <c:pt idx="42">
                  <c:v>0.24335618043110921</c:v>
                </c:pt>
                <c:pt idx="43">
                  <c:v>0.22593799463740749</c:v>
                </c:pt>
                <c:pt idx="44">
                  <c:v>0.2092577113984353</c:v>
                </c:pt>
                <c:pt idx="45">
                  <c:v>0.19332662474219819</c:v>
                </c:pt>
                <c:pt idx="46">
                  <c:v>0.17815208774762761</c:v>
                </c:pt>
                <c:pt idx="47">
                  <c:v>0.1637376374311231</c:v>
                </c:pt>
                <c:pt idx="48">
                  <c:v>0.15004086571571784</c:v>
                </c:pt>
                <c:pt idx="49">
                  <c:v>0.13714508206393436</c:v>
                </c:pt>
                <c:pt idx="50">
                  <c:v>0.12499862255314591</c:v>
                </c:pt>
                <c:pt idx="51">
                  <c:v>0.11359138868901072</c:v>
                </c:pt>
                <c:pt idx="52">
                  <c:v>0.10291036756759503</c:v>
                </c:pt>
                <c:pt idx="53">
                  <c:v>9.2939854428609733E-2</c:v>
                </c:pt>
                <c:pt idx="54">
                  <c:v>8.3633221105639866E-2</c:v>
                </c:pt>
                <c:pt idx="55">
                  <c:v>7.5029114756960988E-2</c:v>
                </c:pt>
                <c:pt idx="56">
                  <c:v>6.7074531362891529E-2</c:v>
                </c:pt>
                <c:pt idx="57">
                  <c:v>5.9745376500388477E-2</c:v>
                </c:pt>
                <c:pt idx="58">
                  <c:v>5.3016077210718653E-2</c:v>
                </c:pt>
                <c:pt idx="59">
                  <c:v>4.6859829960846124E-2</c:v>
                </c:pt>
                <c:pt idx="60">
                  <c:v>4.1231817113153713E-2</c:v>
                </c:pt>
                <c:pt idx="61">
                  <c:v>3.6139161277410334E-2</c:v>
                </c:pt>
                <c:pt idx="62">
                  <c:v>3.1534095954130759E-2</c:v>
                </c:pt>
                <c:pt idx="63">
                  <c:v>2.7387289667337961E-2</c:v>
                </c:pt>
                <c:pt idx="64">
                  <c:v>2.3669341965624813E-2</c:v>
                </c:pt>
                <c:pt idx="65">
                  <c:v>2.0350988142329815E-2</c:v>
                </c:pt>
                <c:pt idx="66">
                  <c:v>1.7394465543874152E-2</c:v>
                </c:pt>
                <c:pt idx="67">
                  <c:v>1.4790041233264831E-2</c:v>
                </c:pt>
                <c:pt idx="68">
                  <c:v>1.2499997730741301E-2</c:v>
                </c:pt>
                <c:pt idx="69">
                  <c:v>1.0497398230002734E-2</c:v>
                </c:pt>
                <c:pt idx="70">
                  <c:v>8.7562586209424791E-3</c:v>
                </c:pt>
                <c:pt idx="71">
                  <c:v>7.2516636953829944E-3</c:v>
                </c:pt>
                <c:pt idx="72">
                  <c:v>5.9598665731042041E-3</c:v>
                </c:pt>
                <c:pt idx="73">
                  <c:v>4.85514431883949E-3</c:v>
                </c:pt>
                <c:pt idx="74">
                  <c:v>3.9232774331144343E-3</c:v>
                </c:pt>
                <c:pt idx="75">
                  <c:v>3.1406578981933494E-3</c:v>
                </c:pt>
                <c:pt idx="76">
                  <c:v>2.4888744226211909E-3</c:v>
                </c:pt>
                <c:pt idx="77">
                  <c:v>1.95093094106015E-3</c:v>
                </c:pt>
                <c:pt idx="78">
                  <c:v>1.5112484399626381E-3</c:v>
                </c:pt>
                <c:pt idx="79">
                  <c:v>1.1546403431424426E-3</c:v>
                </c:pt>
                <c:pt idx="80">
                  <c:v>8.7054338240079299E-4</c:v>
                </c:pt>
                <c:pt idx="81">
                  <c:v>6.4624801872691269E-4</c:v>
                </c:pt>
                <c:pt idx="82">
                  <c:v>4.7159473837343193E-4</c:v>
                </c:pt>
                <c:pt idx="83">
                  <c:v>3.3765604591724264E-4</c:v>
                </c:pt>
                <c:pt idx="84">
                  <c:v>2.3666863370308761E-4</c:v>
                </c:pt>
                <c:pt idx="85">
                  <c:v>1.6175605393791391E-4</c:v>
                </c:pt>
                <c:pt idx="86">
                  <c:v>1.0771442066215015E-4</c:v>
                </c:pt>
                <c:pt idx="87">
                  <c:v>6.9527067821379372E-5</c:v>
                </c:pt>
                <c:pt idx="88">
                  <c:v>4.3288065066702727E-5</c:v>
                </c:pt>
                <c:pt idx="89">
                  <c:v>2.5836084382953317E-5</c:v>
                </c:pt>
                <c:pt idx="90">
                  <c:v>1.4664568469819131E-5</c:v>
                </c:pt>
                <c:pt idx="91">
                  <c:v>7.8332169609583724E-6</c:v>
                </c:pt>
                <c:pt idx="92">
                  <c:v>3.8729238874841282E-6</c:v>
                </c:pt>
                <c:pt idx="93">
                  <c:v>1.745148523239759E-6</c:v>
                </c:pt>
                <c:pt idx="94">
                  <c:v>6.9458898142860104E-7</c:v>
                </c:pt>
                <c:pt idx="95">
                  <c:v>2.3338628917304871E-7</c:v>
                </c:pt>
                <c:pt idx="96">
                  <c:v>6.1371092490922208E-8</c:v>
                </c:pt>
                <c:pt idx="97">
                  <c:v>1.0957759487978391E-8</c:v>
                </c:pt>
                <c:pt idx="98">
                  <c:v>9.5685236990716849E-10</c:v>
                </c:pt>
                <c:pt idx="99">
                  <c:v>1.4951383880967845E-11</c:v>
                </c:pt>
              </c:numCache>
            </c:numRef>
          </c:yVal>
          <c:smooth val="0"/>
        </c:ser>
        <c:ser>
          <c:idx val="3"/>
          <c:order val="3"/>
          <c:tx>
            <c:strRef>
              <c:f>Filter4!$J$2</c:f>
              <c:strCache>
                <c:ptCount val="1"/>
                <c:pt idx="0">
                  <c:v>Gain amplitude 1</c:v>
                </c:pt>
              </c:strCache>
            </c:strRef>
          </c:tx>
          <c:marker>
            <c:symbol val="none"/>
          </c:marker>
          <c:xVal>
            <c:numRef>
              <c:f>Filter4!$D$6:$D$106</c:f>
              <c:numCache>
                <c:formatCode>General</c:formatCode>
                <c:ptCount val="101"/>
                <c:pt idx="0">
                  <c:v>0</c:v>
                </c:pt>
                <c:pt idx="1">
                  <c:v>4.9974652130855132E-3</c:v>
                </c:pt>
                <c:pt idx="2">
                  <c:v>9.9949304261710264E-3</c:v>
                </c:pt>
                <c:pt idx="3">
                  <c:v>1.4992395639256542E-2</c:v>
                </c:pt>
                <c:pt idx="4">
                  <c:v>2.0005776346651245E-2</c:v>
                </c:pt>
                <c:pt idx="5">
                  <c:v>2.5003241559736756E-2</c:v>
                </c:pt>
                <c:pt idx="6">
                  <c:v>3.0000706772822273E-2</c:v>
                </c:pt>
                <c:pt idx="7">
                  <c:v>3.4998171985907787E-2</c:v>
                </c:pt>
                <c:pt idx="8">
                  <c:v>3.9995637198993302E-2</c:v>
                </c:pt>
                <c:pt idx="9">
                  <c:v>4.4993102412078816E-2</c:v>
                </c:pt>
                <c:pt idx="10">
                  <c:v>5.0006483119473512E-2</c:v>
                </c:pt>
                <c:pt idx="11">
                  <c:v>5.5003948332559033E-2</c:v>
                </c:pt>
                <c:pt idx="12">
                  <c:v>6.0001413545644547E-2</c:v>
                </c:pt>
                <c:pt idx="13">
                  <c:v>6.4998878758730061E-2</c:v>
                </c:pt>
                <c:pt idx="14">
                  <c:v>6.9996343971815575E-2</c:v>
                </c:pt>
                <c:pt idx="15">
                  <c:v>7.4993809184901089E-2</c:v>
                </c:pt>
                <c:pt idx="16">
                  <c:v>8.0007189892295799E-2</c:v>
                </c:pt>
                <c:pt idx="17">
                  <c:v>8.5004655105381299E-2</c:v>
                </c:pt>
                <c:pt idx="18">
                  <c:v>9.0002120318466813E-2</c:v>
                </c:pt>
                <c:pt idx="19">
                  <c:v>9.4999585531552327E-2</c:v>
                </c:pt>
                <c:pt idx="20">
                  <c:v>9.9997050744637841E-2</c:v>
                </c:pt>
                <c:pt idx="21">
                  <c:v>0.10499451595772336</c:v>
                </c:pt>
                <c:pt idx="22">
                  <c:v>0.11000789666511807</c:v>
                </c:pt>
                <c:pt idx="23">
                  <c:v>0.11500536187820358</c:v>
                </c:pt>
                <c:pt idx="24">
                  <c:v>0.12000282709128909</c:v>
                </c:pt>
                <c:pt idx="25">
                  <c:v>0.12500029230437459</c:v>
                </c:pt>
                <c:pt idx="26">
                  <c:v>0.12999775751746012</c:v>
                </c:pt>
                <c:pt idx="27">
                  <c:v>0.13499522273054562</c:v>
                </c:pt>
                <c:pt idx="28">
                  <c:v>0.13999268794363115</c:v>
                </c:pt>
                <c:pt idx="29">
                  <c:v>0.14500606865102586</c:v>
                </c:pt>
                <c:pt idx="30">
                  <c:v>0.15000353386411136</c:v>
                </c:pt>
                <c:pt idx="31">
                  <c:v>0.15500099907719686</c:v>
                </c:pt>
                <c:pt idx="32">
                  <c:v>0.15999846429028239</c:v>
                </c:pt>
                <c:pt idx="33">
                  <c:v>0.16499592950336789</c:v>
                </c:pt>
                <c:pt idx="34">
                  <c:v>0.16999339471645342</c:v>
                </c:pt>
                <c:pt idx="35">
                  <c:v>0.1750067754238481</c:v>
                </c:pt>
                <c:pt idx="36">
                  <c:v>0.18000424063693363</c:v>
                </c:pt>
                <c:pt idx="37">
                  <c:v>0.18500170585001915</c:v>
                </c:pt>
                <c:pt idx="38">
                  <c:v>0.18999917106310465</c:v>
                </c:pt>
                <c:pt idx="39">
                  <c:v>0.19499663627619018</c:v>
                </c:pt>
                <c:pt idx="40">
                  <c:v>0.19999410148927568</c:v>
                </c:pt>
                <c:pt idx="41">
                  <c:v>0.20500748219667039</c:v>
                </c:pt>
                <c:pt idx="42">
                  <c:v>0.21000494740975589</c:v>
                </c:pt>
                <c:pt idx="43">
                  <c:v>0.21500241262284142</c:v>
                </c:pt>
                <c:pt idx="44">
                  <c:v>0.21999987783592695</c:v>
                </c:pt>
                <c:pt idx="45">
                  <c:v>0.22499734304901245</c:v>
                </c:pt>
                <c:pt idx="46">
                  <c:v>0.22999480826209798</c:v>
                </c:pt>
                <c:pt idx="47">
                  <c:v>0.23499227347518345</c:v>
                </c:pt>
                <c:pt idx="48">
                  <c:v>0.24000565418257819</c:v>
                </c:pt>
                <c:pt idx="49">
                  <c:v>0.24500311939566372</c:v>
                </c:pt>
                <c:pt idx="50">
                  <c:v>0.25000058460874919</c:v>
                </c:pt>
                <c:pt idx="51">
                  <c:v>0.25499804982183472</c:v>
                </c:pt>
                <c:pt idx="52">
                  <c:v>0.25999551503492024</c:v>
                </c:pt>
                <c:pt idx="53">
                  <c:v>0.26499298024800577</c:v>
                </c:pt>
                <c:pt idx="54">
                  <c:v>0.27000636095540043</c:v>
                </c:pt>
                <c:pt idx="55">
                  <c:v>0.27500382616848595</c:v>
                </c:pt>
                <c:pt idx="56">
                  <c:v>0.28000129138157148</c:v>
                </c:pt>
                <c:pt idx="57">
                  <c:v>0.28499875659465695</c:v>
                </c:pt>
                <c:pt idx="58">
                  <c:v>0.28999622180774254</c:v>
                </c:pt>
                <c:pt idx="59">
                  <c:v>0.29499368702082801</c:v>
                </c:pt>
                <c:pt idx="60">
                  <c:v>0.30000706772822272</c:v>
                </c:pt>
                <c:pt idx="61">
                  <c:v>0.30500453294130825</c:v>
                </c:pt>
                <c:pt idx="62">
                  <c:v>0.31000199815439372</c:v>
                </c:pt>
                <c:pt idx="63">
                  <c:v>0.31499946336747925</c:v>
                </c:pt>
                <c:pt idx="64">
                  <c:v>0.31999692858056478</c:v>
                </c:pt>
                <c:pt idx="65">
                  <c:v>0.32499439379365025</c:v>
                </c:pt>
                <c:pt idx="66">
                  <c:v>0.33000777450104501</c:v>
                </c:pt>
                <c:pt idx="67">
                  <c:v>0.33500523971413054</c:v>
                </c:pt>
                <c:pt idx="68">
                  <c:v>0.34000270492721602</c:v>
                </c:pt>
                <c:pt idx="69">
                  <c:v>0.34500017014030154</c:v>
                </c:pt>
                <c:pt idx="70">
                  <c:v>0.34999763535338707</c:v>
                </c:pt>
                <c:pt idx="71">
                  <c:v>0.3549951005664726</c:v>
                </c:pt>
                <c:pt idx="72">
                  <c:v>0.35999256577955802</c:v>
                </c:pt>
                <c:pt idx="73">
                  <c:v>0.36500594648695278</c:v>
                </c:pt>
                <c:pt idx="74">
                  <c:v>0.37000341170003831</c:v>
                </c:pt>
                <c:pt idx="75">
                  <c:v>0.37500087691312378</c:v>
                </c:pt>
                <c:pt idx="76">
                  <c:v>0.37999834212620931</c:v>
                </c:pt>
                <c:pt idx="77">
                  <c:v>0.38499580733929484</c:v>
                </c:pt>
                <c:pt idx="78">
                  <c:v>0.38999327255238037</c:v>
                </c:pt>
                <c:pt idx="79">
                  <c:v>0.39500665325977508</c:v>
                </c:pt>
                <c:pt idx="80">
                  <c:v>0.4000041184728606</c:v>
                </c:pt>
                <c:pt idx="81">
                  <c:v>0.40500158368594613</c:v>
                </c:pt>
                <c:pt idx="82">
                  <c:v>0.40999904889903155</c:v>
                </c:pt>
                <c:pt idx="83">
                  <c:v>0.41499651411211708</c:v>
                </c:pt>
                <c:pt idx="84">
                  <c:v>0.4199939793252026</c:v>
                </c:pt>
                <c:pt idx="85">
                  <c:v>0.42500736003259731</c:v>
                </c:pt>
                <c:pt idx="86">
                  <c:v>0.43000482524568284</c:v>
                </c:pt>
                <c:pt idx="87">
                  <c:v>0.43500229045876837</c:v>
                </c:pt>
                <c:pt idx="88">
                  <c:v>0.4399997556718539</c:v>
                </c:pt>
                <c:pt idx="89">
                  <c:v>0.44499722088493937</c:v>
                </c:pt>
                <c:pt idx="90">
                  <c:v>0.4499946860980249</c:v>
                </c:pt>
                <c:pt idx="91">
                  <c:v>0.45499215131111043</c:v>
                </c:pt>
                <c:pt idx="92">
                  <c:v>0.46000553201850508</c:v>
                </c:pt>
                <c:pt idx="93">
                  <c:v>0.46500299723159061</c:v>
                </c:pt>
                <c:pt idx="94">
                  <c:v>0.47000046244467614</c:v>
                </c:pt>
                <c:pt idx="95">
                  <c:v>0.47499792765776166</c:v>
                </c:pt>
                <c:pt idx="96">
                  <c:v>0.47999539287084714</c:v>
                </c:pt>
                <c:pt idx="97">
                  <c:v>0.48499285808393267</c:v>
                </c:pt>
                <c:pt idx="98">
                  <c:v>0.49000623879132743</c:v>
                </c:pt>
                <c:pt idx="99">
                  <c:v>0.49500370400441285</c:v>
                </c:pt>
              </c:numCache>
            </c:numRef>
          </c:xVal>
          <c:yVal>
            <c:numRef>
              <c:f>Filter4!$J$6:$J$106</c:f>
              <c:numCache>
                <c:formatCode>General</c:formatCode>
                <c:ptCount val="101"/>
                <c:pt idx="0">
                  <c:v>1</c:v>
                </c:pt>
                <c:pt idx="1">
                  <c:v>0.99893747883671513</c:v>
                </c:pt>
                <c:pt idx="2">
                  <c:v>0.9957555136016687</c:v>
                </c:pt>
                <c:pt idx="3">
                  <c:v>0.99047085946691849</c:v>
                </c:pt>
                <c:pt idx="4">
                  <c:v>0.98308459587834796</c:v>
                </c:pt>
                <c:pt idx="5">
                  <c:v>0.97368237507703359</c:v>
                </c:pt>
                <c:pt idx="6">
                  <c:v>0.96229327298559975</c:v>
                </c:pt>
                <c:pt idx="7">
                  <c:v>0.9489767489972103</c:v>
                </c:pt>
                <c:pt idx="8">
                  <c:v>0.93380206517129571</c:v>
                </c:pt>
                <c:pt idx="9">
                  <c:v>0.91684779963209706</c:v>
                </c:pt>
                <c:pt idx="10">
                  <c:v>0.89813930858219759</c:v>
                </c:pt>
                <c:pt idx="11">
                  <c:v>0.87789114007904079</c:v>
                </c:pt>
                <c:pt idx="12">
                  <c:v>0.85614955779640478</c:v>
                </c:pt>
                <c:pt idx="13">
                  <c:v>0.83302434329377073</c:v>
                </c:pt>
                <c:pt idx="14">
                  <c:v>0.80863129036406312</c:v>
                </c:pt>
                <c:pt idx="15">
                  <c:v>0.78309140769279528</c:v>
                </c:pt>
                <c:pt idx="16">
                  <c:v>0.75644400467966355</c:v>
                </c:pt>
                <c:pt idx="17">
                  <c:v>0.72898754438579194</c:v>
                </c:pt>
                <c:pt idx="18">
                  <c:v>0.70077058247349822</c:v>
                </c:pt>
                <c:pt idx="19">
                  <c:v>0.67192648276946176</c:v>
                </c:pt>
                <c:pt idx="20">
                  <c:v>0.64258949163721746</c:v>
                </c:pt>
                <c:pt idx="21">
                  <c:v>0.61289385094523463</c:v>
                </c:pt>
                <c:pt idx="22">
                  <c:v>0.5828774115224038</c:v>
                </c:pt>
                <c:pt idx="23">
                  <c:v>0.55286271414278954</c:v>
                </c:pt>
                <c:pt idx="24">
                  <c:v>0.52288377632807737</c:v>
                </c:pt>
                <c:pt idx="25">
                  <c:v>0.49306621909772114</c:v>
                </c:pt>
                <c:pt idx="26">
                  <c:v>0.46353148800323135</c:v>
                </c:pt>
                <c:pt idx="27">
                  <c:v>0.43439611708064263</c:v>
                </c:pt>
                <c:pt idx="28">
                  <c:v>0.40577103872346632</c:v>
                </c:pt>
                <c:pt idx="29">
                  <c:v>0.37767282903062738</c:v>
                </c:pt>
                <c:pt idx="30">
                  <c:v>0.35037800465617219</c:v>
                </c:pt>
                <c:pt idx="31">
                  <c:v>0.32388682540482427</c:v>
                </c:pt>
                <c:pt idx="32">
                  <c:v>0.29828197376507737</c:v>
                </c:pt>
                <c:pt idx="33">
                  <c:v>0.27363792589708913</c:v>
                </c:pt>
                <c:pt idx="34">
                  <c:v>0.25002062519646895</c:v>
                </c:pt>
                <c:pt idx="35">
                  <c:v>0.22741724902231197</c:v>
                </c:pt>
                <c:pt idx="36">
                  <c:v>0.20601960546491294</c:v>
                </c:pt>
                <c:pt idx="37">
                  <c:v>0.18579325001710711</c:v>
                </c:pt>
                <c:pt idx="38">
                  <c:v>0.16676812318889528</c:v>
                </c:pt>
                <c:pt idx="39">
                  <c:v>0.14896507148351543</c:v>
                </c:pt>
                <c:pt idx="40">
                  <c:v>0.13239594972489077</c:v>
                </c:pt>
                <c:pt idx="41">
                  <c:v>0.11701693589458884</c:v>
                </c:pt>
                <c:pt idx="42">
                  <c:v>0.10292009757413435</c:v>
                </c:pt>
                <c:pt idx="43">
                  <c:v>9.0040786925920061E-2</c:v>
                </c:pt>
                <c:pt idx="44">
                  <c:v>7.8357228029225914E-2</c:v>
                </c:pt>
                <c:pt idx="45">
                  <c:v>6.7840143568114131E-2</c:v>
                </c:pt>
                <c:pt idx="46">
                  <c:v>5.8453224857901893E-2</c:v>
                </c:pt>
                <c:pt idx="47">
                  <c:v>5.0153649278894076E-2</c:v>
                </c:pt>
                <c:pt idx="48">
                  <c:v>4.2871118454391628E-2</c:v>
                </c:pt>
                <c:pt idx="49">
                  <c:v>3.6597584945449964E-2</c:v>
                </c:pt>
                <c:pt idx="50">
                  <c:v>3.1249426067605498E-2</c:v>
                </c:pt>
                <c:pt idx="51">
                  <c:v>2.6763691116700461E-2</c:v>
                </c:pt>
                <c:pt idx="52">
                  <c:v>2.3074029294081748E-2</c:v>
                </c:pt>
                <c:pt idx="53">
                  <c:v>2.0111376391954434E-2</c:v>
                </c:pt>
                <c:pt idx="54">
                  <c:v>1.7798273256508842E-2</c:v>
                </c:pt>
                <c:pt idx="55">
                  <c:v>1.6076804473101999E-2</c:v>
                </c:pt>
                <c:pt idx="56">
                  <c:v>1.4865577233178173E-2</c:v>
                </c:pt>
                <c:pt idx="57">
                  <c:v>1.409159462641691E-2</c:v>
                </c:pt>
                <c:pt idx="58">
                  <c:v>1.3682568463607644E-2</c:v>
                </c:pt>
                <c:pt idx="59">
                  <c:v>1.356755887043716E-2</c:v>
                </c:pt>
                <c:pt idx="60">
                  <c:v>1.3678224296415908E-2</c:v>
                </c:pt>
                <c:pt idx="61">
                  <c:v>1.3947249469994087E-2</c:v>
                </c:pt>
                <c:pt idx="62">
                  <c:v>1.4311313588281804E-2</c:v>
                </c:pt>
                <c:pt idx="63">
                  <c:v>1.471064777371256E-2</c:v>
                </c:pt>
                <c:pt idx="64">
                  <c:v>1.5089517736405988E-2</c:v>
                </c:pt>
                <c:pt idx="65">
                  <c:v>1.5396628016800813E-2</c:v>
                </c:pt>
                <c:pt idx="66">
                  <c:v>1.5585841007032364E-2</c:v>
                </c:pt>
                <c:pt idx="67">
                  <c:v>1.561443766715636E-2</c:v>
                </c:pt>
                <c:pt idx="68">
                  <c:v>1.544716113355999E-2</c:v>
                </c:pt>
                <c:pt idx="69">
                  <c:v>1.5053455164617993E-2</c:v>
                </c:pt>
                <c:pt idx="70">
                  <c:v>1.4408400976707363E-2</c:v>
                </c:pt>
                <c:pt idx="71">
                  <c:v>1.3492782668405923E-2</c:v>
                </c:pt>
                <c:pt idx="72">
                  <c:v>1.22930940290975E-2</c:v>
                </c:pt>
                <c:pt idx="73">
                  <c:v>1.0796267016282685E-2</c:v>
                </c:pt>
                <c:pt idx="74">
                  <c:v>9.0095117748843073E-3</c:v>
                </c:pt>
                <c:pt idx="75">
                  <c:v>6.931654237544705E-3</c:v>
                </c:pt>
                <c:pt idx="76">
                  <c:v>4.5709794240957821E-3</c:v>
                </c:pt>
                <c:pt idx="77">
                  <c:v>1.9406837777433544E-3</c:v>
                </c:pt>
                <c:pt idx="78">
                  <c:v>9.4143411152158851E-4</c:v>
                </c:pt>
                <c:pt idx="79">
                  <c:v>4.0635758325124824E-3</c:v>
                </c:pt>
                <c:pt idx="80">
                  <c:v>7.3799334081707316E-3</c:v>
                </c:pt>
                <c:pt idx="81">
                  <c:v>1.0870706966856896E-2</c:v>
                </c:pt>
                <c:pt idx="82">
                  <c:v>1.450355399358089E-2</c:v>
                </c:pt>
                <c:pt idx="83">
                  <c:v>1.8243624184020715E-2</c:v>
                </c:pt>
                <c:pt idx="84">
                  <c:v>2.2054054604810927E-2</c:v>
                </c:pt>
                <c:pt idx="85">
                  <c:v>2.5908724728601076E-2</c:v>
                </c:pt>
                <c:pt idx="86">
                  <c:v>2.974370103927277E-2</c:v>
                </c:pt>
                <c:pt idx="87">
                  <c:v>3.3531368395118402E-2</c:v>
                </c:pt>
                <c:pt idx="88">
                  <c:v>3.7231955760013973E-2</c:v>
                </c:pt>
                <c:pt idx="89">
                  <c:v>4.0806251879486173E-2</c:v>
                </c:pt>
                <c:pt idx="90">
                  <c:v>4.4216100688559523E-2</c:v>
                </c:pt>
                <c:pt idx="91">
                  <c:v>4.7424878273121973E-2</c:v>
                </c:pt>
                <c:pt idx="92">
                  <c:v>5.0407003258723597E-2</c:v>
                </c:pt>
                <c:pt idx="93">
                  <c:v>5.3111233539900167E-2</c:v>
                </c:pt>
                <c:pt idx="94">
                  <c:v>5.5518017038858961E-2</c:v>
                </c:pt>
                <c:pt idx="95">
                  <c:v>5.760110431995781E-2</c:v>
                </c:pt>
                <c:pt idx="96">
                  <c:v>5.9337725901332239E-2</c:v>
                </c:pt>
                <c:pt idx="97">
                  <c:v>6.0708866136994444E-2</c:v>
                </c:pt>
                <c:pt idx="98">
                  <c:v>6.1702025483683642E-2</c:v>
                </c:pt>
                <c:pt idx="99">
                  <c:v>6.230000386990743E-2</c:v>
                </c:pt>
              </c:numCache>
            </c:numRef>
          </c:yVal>
          <c:smooth val="0"/>
        </c:ser>
        <c:ser>
          <c:idx val="4"/>
          <c:order val="4"/>
          <c:tx>
            <c:strRef>
              <c:f>Filter5!$J$2</c:f>
              <c:strCache>
                <c:ptCount val="1"/>
                <c:pt idx="0">
                  <c:v>Gain amplitude 1</c:v>
                </c:pt>
              </c:strCache>
            </c:strRef>
          </c:tx>
          <c:marker>
            <c:symbol val="none"/>
          </c:marker>
          <c:xVal>
            <c:numRef>
              <c:f>Filter5!$D$6:$D$106</c:f>
              <c:numCache>
                <c:formatCode>General</c:formatCode>
                <c:ptCount val="101"/>
                <c:pt idx="0">
                  <c:v>0</c:v>
                </c:pt>
                <c:pt idx="1">
                  <c:v>4.9974652130855132E-3</c:v>
                </c:pt>
                <c:pt idx="2">
                  <c:v>9.9949304261710264E-3</c:v>
                </c:pt>
                <c:pt idx="3">
                  <c:v>1.4992395639256542E-2</c:v>
                </c:pt>
                <c:pt idx="4">
                  <c:v>2.0005776346651245E-2</c:v>
                </c:pt>
                <c:pt idx="5">
                  <c:v>2.5003241559736756E-2</c:v>
                </c:pt>
                <c:pt idx="6">
                  <c:v>3.0000706772822273E-2</c:v>
                </c:pt>
                <c:pt idx="7">
                  <c:v>3.4998171985907787E-2</c:v>
                </c:pt>
                <c:pt idx="8">
                  <c:v>3.9995637198993302E-2</c:v>
                </c:pt>
                <c:pt idx="9">
                  <c:v>4.4993102412078816E-2</c:v>
                </c:pt>
                <c:pt idx="10">
                  <c:v>5.0006483119473512E-2</c:v>
                </c:pt>
                <c:pt idx="11">
                  <c:v>5.5003948332559033E-2</c:v>
                </c:pt>
                <c:pt idx="12">
                  <c:v>6.0001413545644547E-2</c:v>
                </c:pt>
                <c:pt idx="13">
                  <c:v>6.4998878758730061E-2</c:v>
                </c:pt>
                <c:pt idx="14">
                  <c:v>6.9996343971815575E-2</c:v>
                </c:pt>
                <c:pt idx="15">
                  <c:v>7.4993809184901089E-2</c:v>
                </c:pt>
                <c:pt idx="16">
                  <c:v>8.0007189892295799E-2</c:v>
                </c:pt>
                <c:pt idx="17">
                  <c:v>8.5004655105381299E-2</c:v>
                </c:pt>
                <c:pt idx="18">
                  <c:v>9.0002120318466813E-2</c:v>
                </c:pt>
                <c:pt idx="19">
                  <c:v>9.4999585531552327E-2</c:v>
                </c:pt>
                <c:pt idx="20">
                  <c:v>9.9997050744637841E-2</c:v>
                </c:pt>
                <c:pt idx="21">
                  <c:v>0.10499451595772336</c:v>
                </c:pt>
                <c:pt idx="22">
                  <c:v>0.11000789666511807</c:v>
                </c:pt>
                <c:pt idx="23">
                  <c:v>0.11500536187820358</c:v>
                </c:pt>
                <c:pt idx="24">
                  <c:v>0.12000282709128909</c:v>
                </c:pt>
                <c:pt idx="25">
                  <c:v>0.12500029230437459</c:v>
                </c:pt>
                <c:pt idx="26">
                  <c:v>0.12999775751746012</c:v>
                </c:pt>
                <c:pt idx="27">
                  <c:v>0.13499522273054562</c:v>
                </c:pt>
                <c:pt idx="28">
                  <c:v>0.13999268794363115</c:v>
                </c:pt>
                <c:pt idx="29">
                  <c:v>0.14500606865102586</c:v>
                </c:pt>
                <c:pt idx="30">
                  <c:v>0.15000353386411136</c:v>
                </c:pt>
                <c:pt idx="31">
                  <c:v>0.15500099907719686</c:v>
                </c:pt>
                <c:pt idx="32">
                  <c:v>0.15999846429028239</c:v>
                </c:pt>
                <c:pt idx="33">
                  <c:v>0.16499592950336789</c:v>
                </c:pt>
                <c:pt idx="34">
                  <c:v>0.16999339471645342</c:v>
                </c:pt>
                <c:pt idx="35">
                  <c:v>0.1750067754238481</c:v>
                </c:pt>
                <c:pt idx="36">
                  <c:v>0.18000424063693363</c:v>
                </c:pt>
                <c:pt idx="37">
                  <c:v>0.18500170585001915</c:v>
                </c:pt>
                <c:pt idx="38">
                  <c:v>0.18999917106310465</c:v>
                </c:pt>
                <c:pt idx="39">
                  <c:v>0.19499663627619018</c:v>
                </c:pt>
                <c:pt idx="40">
                  <c:v>0.19999410148927568</c:v>
                </c:pt>
                <c:pt idx="41">
                  <c:v>0.20500748219667039</c:v>
                </c:pt>
                <c:pt idx="42">
                  <c:v>0.21000494740975589</c:v>
                </c:pt>
                <c:pt idx="43">
                  <c:v>0.21500241262284142</c:v>
                </c:pt>
                <c:pt idx="44">
                  <c:v>0.21999987783592695</c:v>
                </c:pt>
                <c:pt idx="45">
                  <c:v>0.22499734304901245</c:v>
                </c:pt>
                <c:pt idx="46">
                  <c:v>0.22999480826209798</c:v>
                </c:pt>
                <c:pt idx="47">
                  <c:v>0.23499227347518345</c:v>
                </c:pt>
                <c:pt idx="48">
                  <c:v>0.24000565418257819</c:v>
                </c:pt>
                <c:pt idx="49">
                  <c:v>0.24500311939566372</c:v>
                </c:pt>
                <c:pt idx="50">
                  <c:v>0.25000058460874919</c:v>
                </c:pt>
                <c:pt idx="51">
                  <c:v>0.25499804982183472</c:v>
                </c:pt>
                <c:pt idx="52">
                  <c:v>0.25999551503492024</c:v>
                </c:pt>
                <c:pt idx="53">
                  <c:v>0.26499298024800577</c:v>
                </c:pt>
                <c:pt idx="54">
                  <c:v>0.27000636095540043</c:v>
                </c:pt>
                <c:pt idx="55">
                  <c:v>0.27500382616848595</c:v>
                </c:pt>
                <c:pt idx="56">
                  <c:v>0.28000129138157148</c:v>
                </c:pt>
                <c:pt idx="57">
                  <c:v>0.28499875659465695</c:v>
                </c:pt>
                <c:pt idx="58">
                  <c:v>0.28999622180774254</c:v>
                </c:pt>
                <c:pt idx="59">
                  <c:v>0.29499368702082801</c:v>
                </c:pt>
                <c:pt idx="60">
                  <c:v>0.30000706772822272</c:v>
                </c:pt>
                <c:pt idx="61">
                  <c:v>0.30500453294130825</c:v>
                </c:pt>
                <c:pt idx="62">
                  <c:v>0.31000199815439372</c:v>
                </c:pt>
                <c:pt idx="63">
                  <c:v>0.31499946336747925</c:v>
                </c:pt>
                <c:pt idx="64">
                  <c:v>0.31999692858056478</c:v>
                </c:pt>
                <c:pt idx="65">
                  <c:v>0.32499439379365025</c:v>
                </c:pt>
                <c:pt idx="66">
                  <c:v>0.33000777450104501</c:v>
                </c:pt>
                <c:pt idx="67">
                  <c:v>0.33500523971413054</c:v>
                </c:pt>
                <c:pt idx="68">
                  <c:v>0.34000270492721602</c:v>
                </c:pt>
                <c:pt idx="69">
                  <c:v>0.34500017014030154</c:v>
                </c:pt>
                <c:pt idx="70">
                  <c:v>0.34999763535338707</c:v>
                </c:pt>
                <c:pt idx="71">
                  <c:v>0.3549951005664726</c:v>
                </c:pt>
                <c:pt idx="72">
                  <c:v>0.35999256577955802</c:v>
                </c:pt>
                <c:pt idx="73">
                  <c:v>0.36500594648695278</c:v>
                </c:pt>
                <c:pt idx="74">
                  <c:v>0.37000341170003831</c:v>
                </c:pt>
                <c:pt idx="75">
                  <c:v>0.37500087691312378</c:v>
                </c:pt>
                <c:pt idx="76">
                  <c:v>0.37999834212620931</c:v>
                </c:pt>
                <c:pt idx="77">
                  <c:v>0.38499580733929484</c:v>
                </c:pt>
                <c:pt idx="78">
                  <c:v>0.38999327255238037</c:v>
                </c:pt>
                <c:pt idx="79">
                  <c:v>0.39500665325977508</c:v>
                </c:pt>
                <c:pt idx="80">
                  <c:v>0.4000041184728606</c:v>
                </c:pt>
                <c:pt idx="81">
                  <c:v>0.40500158368594613</c:v>
                </c:pt>
                <c:pt idx="82">
                  <c:v>0.40999904889903155</c:v>
                </c:pt>
                <c:pt idx="83">
                  <c:v>0.41499651411211708</c:v>
                </c:pt>
                <c:pt idx="84">
                  <c:v>0.4199939793252026</c:v>
                </c:pt>
                <c:pt idx="85">
                  <c:v>0.42500736003259731</c:v>
                </c:pt>
                <c:pt idx="86">
                  <c:v>0.43000482524568284</c:v>
                </c:pt>
                <c:pt idx="87">
                  <c:v>0.43500229045876837</c:v>
                </c:pt>
                <c:pt idx="88">
                  <c:v>0.4399997556718539</c:v>
                </c:pt>
                <c:pt idx="89">
                  <c:v>0.44499722088493937</c:v>
                </c:pt>
                <c:pt idx="90">
                  <c:v>0.4499946860980249</c:v>
                </c:pt>
                <c:pt idx="91">
                  <c:v>0.45499215131111043</c:v>
                </c:pt>
                <c:pt idx="92">
                  <c:v>0.46000553201850508</c:v>
                </c:pt>
                <c:pt idx="93">
                  <c:v>0.46500299723159061</c:v>
                </c:pt>
                <c:pt idx="94">
                  <c:v>0.47000046244467614</c:v>
                </c:pt>
                <c:pt idx="95">
                  <c:v>0.47499792765776166</c:v>
                </c:pt>
                <c:pt idx="96">
                  <c:v>0.47999539287084714</c:v>
                </c:pt>
                <c:pt idx="97">
                  <c:v>0.48499285808393267</c:v>
                </c:pt>
                <c:pt idx="98">
                  <c:v>0.49000623879132743</c:v>
                </c:pt>
                <c:pt idx="99">
                  <c:v>0.49500370400441285</c:v>
                </c:pt>
              </c:numCache>
            </c:numRef>
          </c:xVal>
          <c:yVal>
            <c:numRef>
              <c:f>Filter5!$J$6:$J$106</c:f>
              <c:numCache>
                <c:formatCode>General</c:formatCode>
                <c:ptCount val="101"/>
                <c:pt idx="0">
                  <c:v>1</c:v>
                </c:pt>
                <c:pt idx="1">
                  <c:v>0.99870653492745476</c:v>
                </c:pt>
                <c:pt idx="2">
                  <c:v>0.99483342184747481</c:v>
                </c:pt>
                <c:pt idx="3">
                  <c:v>0.98840245480219391</c:v>
                </c:pt>
                <c:pt idx="4">
                  <c:v>0.97941729301029545</c:v>
                </c:pt>
                <c:pt idx="5">
                  <c:v>0.96798538538815337</c:v>
                </c:pt>
                <c:pt idx="6">
                  <c:v>0.95414622243593727</c:v>
                </c:pt>
                <c:pt idx="7">
                  <c:v>0.93797710094122655</c:v>
                </c:pt>
                <c:pt idx="8">
                  <c:v>0.91956803846658708</c:v>
                </c:pt>
                <c:pt idx="9">
                  <c:v>0.89902112987444904</c:v>
                </c:pt>
                <c:pt idx="10">
                  <c:v>0.87637483163623087</c:v>
                </c:pt>
                <c:pt idx="11">
                  <c:v>0.85189726052580483</c:v>
                </c:pt>
                <c:pt idx="12">
                  <c:v>0.82565336045604987</c:v>
                </c:pt>
                <c:pt idx="13">
                  <c:v>0.79778552180755569</c:v>
                </c:pt>
                <c:pt idx="14">
                  <c:v>0.7684438449737786</c:v>
                </c:pt>
                <c:pt idx="15">
                  <c:v>0.73778508686178612</c:v>
                </c:pt>
                <c:pt idx="16">
                  <c:v>0.70586858101566319</c:v>
                </c:pt>
                <c:pt idx="17">
                  <c:v>0.67306417203446178</c:v>
                </c:pt>
                <c:pt idx="18">
                  <c:v>0.63944232953112046</c:v>
                </c:pt>
                <c:pt idx="19">
                  <c:v>0.60517520456680007</c:v>
                </c:pt>
                <c:pt idx="20">
                  <c:v>0.57043588501568221</c:v>
                </c:pt>
                <c:pt idx="21">
                  <c:v>0.53539722567680303</c:v>
                </c:pt>
                <c:pt idx="22">
                  <c:v>0.50011867219429074</c:v>
                </c:pt>
                <c:pt idx="23">
                  <c:v>0.46499359613095592</c:v>
                </c:pt>
                <c:pt idx="24">
                  <c:v>0.43007540577760783</c:v>
                </c:pt>
                <c:pt idx="25">
                  <c:v>0.39552468820300701</c:v>
                </c:pt>
                <c:pt idx="26">
                  <c:v>0.36149630541724609</c:v>
                </c:pt>
                <c:pt idx="27">
                  <c:v>0.32813842756112765</c:v>
                </c:pt>
                <c:pt idx="28">
                  <c:v>0.29559162746401585</c:v>
                </c:pt>
                <c:pt idx="29">
                  <c:v>0.26388903523666546</c:v>
                </c:pt>
                <c:pt idx="30">
                  <c:v>0.23335518800522981</c:v>
                </c:pt>
                <c:pt idx="31">
                  <c:v>0.2040008974883919</c:v>
                </c:pt>
                <c:pt idx="32">
                  <c:v>0.17592870449789969</c:v>
                </c:pt>
                <c:pt idx="33">
                  <c:v>0.14923015386460436</c:v>
                </c:pt>
                <c:pt idx="34">
                  <c:v>0.12398537383453935</c:v>
                </c:pt>
                <c:pt idx="35">
                  <c:v>0.10018969422175766</c:v>
                </c:pt>
                <c:pt idx="36">
                  <c:v>7.8050738513751466E-2</c:v>
                </c:pt>
                <c:pt idx="37">
                  <c:v>5.7534767241439785E-2</c:v>
                </c:pt>
                <c:pt idx="38">
                  <c:v>3.86738891555811E-2</c:v>
                </c:pt>
                <c:pt idx="39">
                  <c:v>2.1488118087296712E-2</c:v>
                </c:pt>
                <c:pt idx="40">
                  <c:v>5.985522447403184E-3</c:v>
                </c:pt>
                <c:pt idx="41">
                  <c:v>7.8788865693392787E-3</c:v>
                </c:pt>
                <c:pt idx="42">
                  <c:v>2.0032150461111294E-2</c:v>
                </c:pt>
                <c:pt idx="43">
                  <c:v>3.0546961068016146E-2</c:v>
                </c:pt>
                <c:pt idx="44">
                  <c:v>3.9459794405066154E-2</c:v>
                </c:pt>
                <c:pt idx="45">
                  <c:v>4.6817026011235267E-2</c:v>
                </c:pt>
                <c:pt idx="46">
                  <c:v>5.2674293984169389E-2</c:v>
                </c:pt>
                <c:pt idx="47">
                  <c:v>5.7095799361331349E-2</c:v>
                </c:pt>
                <c:pt idx="48">
                  <c:v>6.0161192709345869E-2</c:v>
                </c:pt>
                <c:pt idx="49">
                  <c:v>6.1930242895966214E-2</c:v>
                </c:pt>
                <c:pt idx="50">
                  <c:v>6.2499999992410571E-2</c:v>
                </c:pt>
                <c:pt idx="51">
                  <c:v>6.1960927440860909E-2</c:v>
                </c:pt>
                <c:pt idx="52">
                  <c:v>6.0407860229027652E-2</c:v>
                </c:pt>
                <c:pt idx="53">
                  <c:v>5.7939083271750798E-2</c:v>
                </c:pt>
                <c:pt idx="54">
                  <c:v>5.4643750379905112E-2</c:v>
                </c:pt>
                <c:pt idx="55">
                  <c:v>5.0645449784078811E-2</c:v>
                </c:pt>
                <c:pt idx="56">
                  <c:v>4.6038019847301062E-2</c:v>
                </c:pt>
                <c:pt idx="57">
                  <c:v>4.0924269195000584E-2</c:v>
                </c:pt>
                <c:pt idx="58">
                  <c:v>3.5405873004475182E-2</c:v>
                </c:pt>
                <c:pt idx="59">
                  <c:v>2.9582518024910888E-2</c:v>
                </c:pt>
                <c:pt idx="60">
                  <c:v>2.353164515203518E-2</c:v>
                </c:pt>
                <c:pt idx="61">
                  <c:v>1.7385216491213655E-2</c:v>
                </c:pt>
                <c:pt idx="62">
                  <c:v>1.1213290691507893E-2</c:v>
                </c:pt>
                <c:pt idx="63">
                  <c:v>5.0998868706244593E-3</c:v>
                </c:pt>
                <c:pt idx="64">
                  <c:v>8.7654787505054427E-4</c:v>
                </c:pt>
                <c:pt idx="65">
                  <c:v>6.6436761457613278E-3</c:v>
                </c:pt>
                <c:pt idx="66">
                  <c:v>1.2152724489197068E-2</c:v>
                </c:pt>
                <c:pt idx="67">
                  <c:v>1.7309781800553148E-2</c:v>
                </c:pt>
                <c:pt idx="68">
                  <c:v>2.2081333904837845E-2</c:v>
                </c:pt>
                <c:pt idx="69">
                  <c:v>2.6423438190104093E-2</c:v>
                </c:pt>
                <c:pt idx="70">
                  <c:v>3.0299846092395506E-2</c:v>
                </c:pt>
                <c:pt idx="71">
                  <c:v>3.3682086311612632E-2</c:v>
                </c:pt>
                <c:pt idx="72">
                  <c:v>3.6549469526053542E-2</c:v>
                </c:pt>
                <c:pt idx="73">
                  <c:v>3.8895615606303613E-2</c:v>
                </c:pt>
                <c:pt idx="74">
                  <c:v>4.0700207108708746E-2</c:v>
                </c:pt>
                <c:pt idx="75">
                  <c:v>4.1973481945352269E-2</c:v>
                </c:pt>
                <c:pt idx="76">
                  <c:v>4.2724433040924929E-2</c:v>
                </c:pt>
                <c:pt idx="77">
                  <c:v>4.296874506646664E-2</c:v>
                </c:pt>
                <c:pt idx="78">
                  <c:v>4.2728376333724276E-2</c:v>
                </c:pt>
                <c:pt idx="79">
                  <c:v>4.2028167660515259E-2</c:v>
                </c:pt>
                <c:pt idx="80">
                  <c:v>4.0905691609771026E-2</c:v>
                </c:pt>
                <c:pt idx="81">
                  <c:v>3.9397185394788523E-2</c:v>
                </c:pt>
                <c:pt idx="82">
                  <c:v>3.7544490416689898E-2</c:v>
                </c:pt>
                <c:pt idx="83">
                  <c:v>3.5392899666146567E-2</c:v>
                </c:pt>
                <c:pt idx="84">
                  <c:v>3.2990491670007054E-2</c:v>
                </c:pt>
                <c:pt idx="85">
                  <c:v>3.0378890785321348E-2</c:v>
                </c:pt>
                <c:pt idx="86">
                  <c:v>2.7626403890432725E-2</c:v>
                </c:pt>
                <c:pt idx="87">
                  <c:v>2.4777328957640395E-2</c:v>
                </c:pt>
                <c:pt idx="88">
                  <c:v>2.1883974502355637E-2</c:v>
                </c:pt>
                <c:pt idx="89">
                  <c:v>1.8997977662266741E-2</c:v>
                </c:pt>
                <c:pt idx="90">
                  <c:v>1.6169638897904175E-2</c:v>
                </c:pt>
                <c:pt idx="91">
                  <c:v>1.3447281568237102E-2</c:v>
                </c:pt>
                <c:pt idx="92">
                  <c:v>1.0868744878101806E-2</c:v>
                </c:pt>
                <c:pt idx="93">
                  <c:v>8.4930876652985487E-3</c:v>
                </c:pt>
                <c:pt idx="94">
                  <c:v>6.350740599780913E-3</c:v>
                </c:pt>
                <c:pt idx="95">
                  <c:v>4.4764192737844211E-3</c:v>
                </c:pt>
                <c:pt idx="96">
                  <c:v>2.900247702434737E-3</c:v>
                </c:pt>
                <c:pt idx="97">
                  <c:v>1.6473907969003776E-3</c:v>
                </c:pt>
                <c:pt idx="98">
                  <c:v>7.3541660597781916E-4</c:v>
                </c:pt>
                <c:pt idx="99">
                  <c:v>1.8453830190637288E-4</c:v>
                </c:pt>
              </c:numCache>
            </c:numRef>
          </c:yVal>
          <c:smooth val="0"/>
        </c:ser>
        <c:ser>
          <c:idx val="5"/>
          <c:order val="5"/>
          <c:marker>
            <c:symbol val="none"/>
          </c:marker>
          <c:xVal>
            <c:numRef>
              <c:f>Filter6!$D$6:$D$106</c:f>
              <c:numCache>
                <c:formatCode>General</c:formatCode>
                <c:ptCount val="101"/>
                <c:pt idx="0">
                  <c:v>0</c:v>
                </c:pt>
                <c:pt idx="1">
                  <c:v>4.9974652130855132E-3</c:v>
                </c:pt>
                <c:pt idx="2">
                  <c:v>9.9949304261710264E-3</c:v>
                </c:pt>
                <c:pt idx="3">
                  <c:v>1.4992395639256542E-2</c:v>
                </c:pt>
                <c:pt idx="4">
                  <c:v>2.0005776346651245E-2</c:v>
                </c:pt>
                <c:pt idx="5">
                  <c:v>2.5003241559736756E-2</c:v>
                </c:pt>
                <c:pt idx="6">
                  <c:v>3.0000706772822273E-2</c:v>
                </c:pt>
                <c:pt idx="7">
                  <c:v>3.4998171985907787E-2</c:v>
                </c:pt>
                <c:pt idx="8">
                  <c:v>3.9995637198993302E-2</c:v>
                </c:pt>
                <c:pt idx="9">
                  <c:v>4.4993102412078816E-2</c:v>
                </c:pt>
                <c:pt idx="10">
                  <c:v>5.0006483119473512E-2</c:v>
                </c:pt>
                <c:pt idx="11">
                  <c:v>5.5003948332559033E-2</c:v>
                </c:pt>
                <c:pt idx="12">
                  <c:v>6.0001413545644547E-2</c:v>
                </c:pt>
                <c:pt idx="13">
                  <c:v>6.4998878758730061E-2</c:v>
                </c:pt>
                <c:pt idx="14">
                  <c:v>6.9996343971815575E-2</c:v>
                </c:pt>
                <c:pt idx="15">
                  <c:v>7.4993809184901089E-2</c:v>
                </c:pt>
                <c:pt idx="16">
                  <c:v>8.0007189892295799E-2</c:v>
                </c:pt>
                <c:pt idx="17">
                  <c:v>8.5004655105381299E-2</c:v>
                </c:pt>
                <c:pt idx="18">
                  <c:v>9.0002120318466813E-2</c:v>
                </c:pt>
                <c:pt idx="19">
                  <c:v>9.4999585531552327E-2</c:v>
                </c:pt>
                <c:pt idx="20">
                  <c:v>9.9997050744637841E-2</c:v>
                </c:pt>
                <c:pt idx="21">
                  <c:v>0.10499451595772336</c:v>
                </c:pt>
                <c:pt idx="22">
                  <c:v>0.11000789666511807</c:v>
                </c:pt>
                <c:pt idx="23">
                  <c:v>0.11500536187820358</c:v>
                </c:pt>
                <c:pt idx="24">
                  <c:v>0.12000282709128909</c:v>
                </c:pt>
                <c:pt idx="25">
                  <c:v>0.12500029230437459</c:v>
                </c:pt>
                <c:pt idx="26">
                  <c:v>0.12999775751746012</c:v>
                </c:pt>
                <c:pt idx="27">
                  <c:v>0.13499522273054562</c:v>
                </c:pt>
                <c:pt idx="28">
                  <c:v>0.13999268794363115</c:v>
                </c:pt>
                <c:pt idx="29">
                  <c:v>0.14500606865102586</c:v>
                </c:pt>
                <c:pt idx="30">
                  <c:v>0.15000353386411136</c:v>
                </c:pt>
                <c:pt idx="31">
                  <c:v>0.15500099907719686</c:v>
                </c:pt>
                <c:pt idx="32">
                  <c:v>0.15999846429028239</c:v>
                </c:pt>
                <c:pt idx="33">
                  <c:v>0.16499592950336789</c:v>
                </c:pt>
                <c:pt idx="34">
                  <c:v>0.16999339471645342</c:v>
                </c:pt>
                <c:pt idx="35">
                  <c:v>0.1750067754238481</c:v>
                </c:pt>
                <c:pt idx="36">
                  <c:v>0.18000424063693363</c:v>
                </c:pt>
                <c:pt idx="37">
                  <c:v>0.18500170585001915</c:v>
                </c:pt>
                <c:pt idx="38">
                  <c:v>0.18999917106310465</c:v>
                </c:pt>
                <c:pt idx="39">
                  <c:v>0.19499663627619018</c:v>
                </c:pt>
                <c:pt idx="40">
                  <c:v>0.19999410148927568</c:v>
                </c:pt>
                <c:pt idx="41">
                  <c:v>0.20500748219667039</c:v>
                </c:pt>
                <c:pt idx="42">
                  <c:v>0.21000494740975589</c:v>
                </c:pt>
                <c:pt idx="43">
                  <c:v>0.21500241262284142</c:v>
                </c:pt>
                <c:pt idx="44">
                  <c:v>0.21999987783592695</c:v>
                </c:pt>
                <c:pt idx="45">
                  <c:v>0.22499734304901245</c:v>
                </c:pt>
                <c:pt idx="46">
                  <c:v>0.22999480826209798</c:v>
                </c:pt>
                <c:pt idx="47">
                  <c:v>0.23499227347518345</c:v>
                </c:pt>
                <c:pt idx="48">
                  <c:v>0.24000565418257819</c:v>
                </c:pt>
                <c:pt idx="49">
                  <c:v>0.24500311939566372</c:v>
                </c:pt>
                <c:pt idx="50">
                  <c:v>0.25000058460874919</c:v>
                </c:pt>
                <c:pt idx="51">
                  <c:v>0.25499804982183472</c:v>
                </c:pt>
                <c:pt idx="52">
                  <c:v>0.25999551503492024</c:v>
                </c:pt>
                <c:pt idx="53">
                  <c:v>0.26499298024800577</c:v>
                </c:pt>
                <c:pt idx="54">
                  <c:v>0.27000636095540043</c:v>
                </c:pt>
                <c:pt idx="55">
                  <c:v>0.27500382616848595</c:v>
                </c:pt>
                <c:pt idx="56">
                  <c:v>0.28000129138157148</c:v>
                </c:pt>
                <c:pt idx="57">
                  <c:v>0.28499875659465695</c:v>
                </c:pt>
                <c:pt idx="58">
                  <c:v>0.28999622180774254</c:v>
                </c:pt>
                <c:pt idx="59">
                  <c:v>0.29499368702082801</c:v>
                </c:pt>
                <c:pt idx="60">
                  <c:v>0.30000706772822272</c:v>
                </c:pt>
                <c:pt idx="61">
                  <c:v>0.30500453294130825</c:v>
                </c:pt>
                <c:pt idx="62">
                  <c:v>0.31000199815439372</c:v>
                </c:pt>
                <c:pt idx="63">
                  <c:v>0.31499946336747925</c:v>
                </c:pt>
                <c:pt idx="64">
                  <c:v>0.31999692858056478</c:v>
                </c:pt>
                <c:pt idx="65">
                  <c:v>0.32499439379365025</c:v>
                </c:pt>
                <c:pt idx="66">
                  <c:v>0.33000777450104501</c:v>
                </c:pt>
                <c:pt idx="67">
                  <c:v>0.33500523971413054</c:v>
                </c:pt>
                <c:pt idx="68">
                  <c:v>0.34000270492721602</c:v>
                </c:pt>
                <c:pt idx="69">
                  <c:v>0.34500017014030154</c:v>
                </c:pt>
                <c:pt idx="70">
                  <c:v>0.34999763535338707</c:v>
                </c:pt>
                <c:pt idx="71">
                  <c:v>0.3549951005664726</c:v>
                </c:pt>
                <c:pt idx="72">
                  <c:v>0.35999256577955802</c:v>
                </c:pt>
                <c:pt idx="73">
                  <c:v>0.36500594648695278</c:v>
                </c:pt>
                <c:pt idx="74">
                  <c:v>0.37000341170003831</c:v>
                </c:pt>
                <c:pt idx="75">
                  <c:v>0.37500087691312378</c:v>
                </c:pt>
                <c:pt idx="76">
                  <c:v>0.37999834212620931</c:v>
                </c:pt>
                <c:pt idx="77">
                  <c:v>0.38499580733929484</c:v>
                </c:pt>
                <c:pt idx="78">
                  <c:v>0.38999327255238037</c:v>
                </c:pt>
                <c:pt idx="79">
                  <c:v>0.39500665325977508</c:v>
                </c:pt>
                <c:pt idx="80">
                  <c:v>0.4000041184728606</c:v>
                </c:pt>
                <c:pt idx="81">
                  <c:v>0.40500158368594613</c:v>
                </c:pt>
                <c:pt idx="82">
                  <c:v>0.40999904889903155</c:v>
                </c:pt>
                <c:pt idx="83">
                  <c:v>0.41499651411211708</c:v>
                </c:pt>
                <c:pt idx="84">
                  <c:v>0.4199939793252026</c:v>
                </c:pt>
                <c:pt idx="85">
                  <c:v>0.42500736003259731</c:v>
                </c:pt>
                <c:pt idx="86">
                  <c:v>0.43000482524568284</c:v>
                </c:pt>
                <c:pt idx="87">
                  <c:v>0.43500229045876837</c:v>
                </c:pt>
                <c:pt idx="88">
                  <c:v>0.4399997556718539</c:v>
                </c:pt>
                <c:pt idx="89">
                  <c:v>0.44499722088493937</c:v>
                </c:pt>
                <c:pt idx="90">
                  <c:v>0.4499946860980249</c:v>
                </c:pt>
                <c:pt idx="91">
                  <c:v>0.45499215131111043</c:v>
                </c:pt>
                <c:pt idx="92">
                  <c:v>0.46000553201850508</c:v>
                </c:pt>
                <c:pt idx="93">
                  <c:v>0.46500299723159061</c:v>
                </c:pt>
                <c:pt idx="94">
                  <c:v>0.47000046244467614</c:v>
                </c:pt>
                <c:pt idx="95">
                  <c:v>0.47499792765776166</c:v>
                </c:pt>
                <c:pt idx="96">
                  <c:v>0.47999539287084714</c:v>
                </c:pt>
                <c:pt idx="97">
                  <c:v>0.48499285808393267</c:v>
                </c:pt>
                <c:pt idx="98">
                  <c:v>0.49000623879132743</c:v>
                </c:pt>
                <c:pt idx="99">
                  <c:v>0.49500370400441285</c:v>
                </c:pt>
              </c:numCache>
            </c:numRef>
          </c:xVal>
          <c:yVal>
            <c:numRef>
              <c:f>Filter6!$J$6:$J$106</c:f>
              <c:numCache>
                <c:formatCode>General</c:formatCode>
                <c:ptCount val="101"/>
                <c:pt idx="0">
                  <c:v>1</c:v>
                </c:pt>
                <c:pt idx="1">
                  <c:v>0.99932232968705326</c:v>
                </c:pt>
                <c:pt idx="2">
                  <c:v>0.99729144394688651</c:v>
                </c:pt>
                <c:pt idx="3">
                  <c:v>0.99391371053565924</c:v>
                </c:pt>
                <c:pt idx="4">
                  <c:v>0.98918258362470468</c:v>
                </c:pt>
                <c:pt idx="5">
                  <c:v>0.98314291479221416</c:v>
                </c:pt>
                <c:pt idx="6">
                  <c:v>0.97580071105657473</c:v>
                </c:pt>
                <c:pt idx="7">
                  <c:v>0.96717893353436502</c:v>
                </c:pt>
                <c:pt idx="8">
                  <c:v>0.95730451438799902</c:v>
                </c:pt>
                <c:pt idx="9">
                  <c:v>0.94620825760437599</c:v>
                </c:pt>
                <c:pt idx="10">
                  <c:v>0.93388374924058493</c:v>
                </c:pt>
                <c:pt idx="11">
                  <c:v>0.92044754077321089</c:v>
                </c:pt>
                <c:pt idx="12">
                  <c:v>0.905904073023303</c:v>
                </c:pt>
                <c:pt idx="13">
                  <c:v>0.89029837807810008</c:v>
                </c:pt>
                <c:pt idx="14">
                  <c:v>0.87367865957397273</c:v>
                </c:pt>
                <c:pt idx="15">
                  <c:v>0.85609611578584122</c:v>
                </c:pt>
                <c:pt idx="16">
                  <c:v>0.83754447015720856</c:v>
                </c:pt>
                <c:pt idx="17">
                  <c:v>0.81819827947295887</c:v>
                </c:pt>
                <c:pt idx="18">
                  <c:v>0.79805909074775538</c:v>
                </c:pt>
                <c:pt idx="19">
                  <c:v>0.7771881130882462</c:v>
                </c:pt>
                <c:pt idx="20">
                  <c:v>0.75564851779025188</c:v>
                </c:pt>
                <c:pt idx="21">
                  <c:v>0.73350520812670306</c:v>
                </c:pt>
                <c:pt idx="22">
                  <c:v>0.71075156545471163</c:v>
                </c:pt>
                <c:pt idx="23">
                  <c:v>0.68759989249313347</c:v>
                </c:pt>
                <c:pt idx="24">
                  <c:v>0.66404744117946812</c:v>
                </c:pt>
                <c:pt idx="25">
                  <c:v>0.64016363764043782</c:v>
                </c:pt>
                <c:pt idx="26">
                  <c:v>0.61601841755648545</c:v>
                </c:pt>
                <c:pt idx="27">
                  <c:v>0.59168197432242975</c:v>
                </c:pt>
                <c:pt idx="28">
                  <c:v>0.56722450695408655</c:v>
                </c:pt>
                <c:pt idx="29">
                  <c:v>0.54263790871716211</c:v>
                </c:pt>
                <c:pt idx="30">
                  <c:v>0.51814792618826466</c:v>
                </c:pt>
                <c:pt idx="31">
                  <c:v>0.49374526327862289</c:v>
                </c:pt>
                <c:pt idx="32">
                  <c:v>0.46949764578387621</c:v>
                </c:pt>
                <c:pt idx="33">
                  <c:v>0.44547157382271546</c:v>
                </c:pt>
                <c:pt idx="34">
                  <c:v>0.42173208834353715</c:v>
                </c:pt>
                <c:pt idx="35">
                  <c:v>0.39826868005691896</c:v>
                </c:pt>
                <c:pt idx="36">
                  <c:v>0.37529193119965282</c:v>
                </c:pt>
                <c:pt idx="37">
                  <c:v>0.35278608718675475</c:v>
                </c:pt>
                <c:pt idx="38">
                  <c:v>0.33080814907514305</c:v>
                </c:pt>
                <c:pt idx="39">
                  <c:v>0.30941260252076686</c:v>
                </c:pt>
                <c:pt idx="40">
                  <c:v>0.28865123467566384</c:v>
                </c:pt>
                <c:pt idx="41">
                  <c:v>0.26851015954678059</c:v>
                </c:pt>
                <c:pt idx="42">
                  <c:v>0.24916325944748971</c:v>
                </c:pt>
                <c:pt idx="43">
                  <c:v>0.23058817761204356</c:v>
                </c:pt>
                <c:pt idx="44">
                  <c:v>0.21282429552410584</c:v>
                </c:pt>
                <c:pt idx="45">
                  <c:v>0.19590755804201199</c:v>
                </c:pt>
                <c:pt idx="46">
                  <c:v>0.1798703652932262</c:v>
                </c:pt>
                <c:pt idx="47">
                  <c:v>0.16474147874599032</c:v>
                </c:pt>
                <c:pt idx="48">
                  <c:v>0.15050224772930543</c:v>
                </c:pt>
                <c:pt idx="49">
                  <c:v>0.13726439112156208</c:v>
                </c:pt>
                <c:pt idx="50">
                  <c:v>0.12499862255483246</c:v>
                </c:pt>
                <c:pt idx="51">
                  <c:v>0.11371849134963213</c:v>
                </c:pt>
                <c:pt idx="52">
                  <c:v>0.10343366091181234</c:v>
                </c:pt>
                <c:pt idx="53">
                  <c:v>9.4149904951626021E-2</c:v>
                </c:pt>
                <c:pt idx="54">
                  <c:v>8.5844348178379368E-2</c:v>
                </c:pt>
                <c:pt idx="55">
                  <c:v>7.8567757088321824E-2</c:v>
                </c:pt>
                <c:pt idx="56">
                  <c:v>7.2286390219883687E-2</c:v>
                </c:pt>
                <c:pt idx="57">
                  <c:v>6.6990717327751984E-2</c:v>
                </c:pt>
                <c:pt idx="58">
                  <c:v>6.2667526858591616E-2</c:v>
                </c:pt>
                <c:pt idx="59">
                  <c:v>5.9300011646767944E-2</c:v>
                </c:pt>
                <c:pt idx="60">
                  <c:v>5.6861592676854256E-2</c:v>
                </c:pt>
                <c:pt idx="61">
                  <c:v>5.5343997844399237E-2</c:v>
                </c:pt>
                <c:pt idx="62">
                  <c:v>5.4711055698205543E-2</c:v>
                </c:pt>
                <c:pt idx="63">
                  <c:v>5.4932695998987702E-2</c:v>
                </c:pt>
                <c:pt idx="64">
                  <c:v>5.5975881685579654E-2</c:v>
                </c:pt>
                <c:pt idx="65">
                  <c:v>5.7804770834059563E-2</c:v>
                </c:pt>
                <c:pt idx="66">
                  <c:v>6.039024406040687E-2</c:v>
                </c:pt>
                <c:pt idx="67">
                  <c:v>6.367484932202333E-2</c:v>
                </c:pt>
                <c:pt idx="68">
                  <c:v>6.7622436918486739E-2</c:v>
                </c:pt>
                <c:pt idx="69">
                  <c:v>7.2187760547784294E-2</c:v>
                </c:pt>
                <c:pt idx="70">
                  <c:v>7.7323724180461309E-2</c:v>
                </c:pt>
                <c:pt idx="71">
                  <c:v>8.2981596423951476E-2</c:v>
                </c:pt>
                <c:pt idx="72">
                  <c:v>8.9111230728662727E-2</c:v>
                </c:pt>
                <c:pt idx="73">
                  <c:v>9.5682766638060135E-2</c:v>
                </c:pt>
                <c:pt idx="74">
                  <c:v>0.10260204258150396</c:v>
                </c:pt>
                <c:pt idx="75">
                  <c:v>0.1098362509545136</c:v>
                </c:pt>
                <c:pt idx="76">
                  <c:v>0.11733187055205867</c:v>
                </c:pt>
                <c:pt idx="77">
                  <c:v>0.12503512248138712</c:v>
                </c:pt>
                <c:pt idx="78">
                  <c:v>0.13289220607264896</c:v>
                </c:pt>
                <c:pt idx="79">
                  <c:v>0.1408749791942443</c:v>
                </c:pt>
                <c:pt idx="80">
                  <c:v>0.14887947718405695</c:v>
                </c:pt>
                <c:pt idx="81">
                  <c:v>0.15687845133025169</c:v>
                </c:pt>
                <c:pt idx="82">
                  <c:v>0.1648203480048539</c:v>
                </c:pt>
                <c:pt idx="83">
                  <c:v>0.17265474269220615</c:v>
                </c:pt>
                <c:pt idx="84">
                  <c:v>0.18033255763317946</c:v>
                </c:pt>
                <c:pt idx="85">
                  <c:v>0.18782969955102702</c:v>
                </c:pt>
                <c:pt idx="86">
                  <c:v>0.19505269202475939</c:v>
                </c:pt>
                <c:pt idx="87">
                  <c:v>0.20198189393219057</c:v>
                </c:pt>
                <c:pt idx="88">
                  <c:v>0.20857566112612658</c:v>
                </c:pt>
                <c:pt idx="89">
                  <c:v>0.2147946751226476</c:v>
                </c:pt>
                <c:pt idx="90">
                  <c:v>0.22060211125010409</c:v>
                </c:pt>
                <c:pt idx="91">
                  <c:v>0.22596379596416838</c:v>
                </c:pt>
                <c:pt idx="92">
                  <c:v>0.23086311529166295</c:v>
                </c:pt>
                <c:pt idx="93">
                  <c:v>0.23524044592532858</c:v>
                </c:pt>
                <c:pt idx="94">
                  <c:v>0.23908673309001693</c:v>
                </c:pt>
                <c:pt idx="95">
                  <c:v>0.2423797533047807</c:v>
                </c:pt>
                <c:pt idx="96">
                  <c:v>0.24510053809961729</c:v>
                </c:pt>
                <c:pt idx="97">
                  <c:v>0.24723345470056679</c:v>
                </c:pt>
                <c:pt idx="98">
                  <c:v>0.24877018518379446</c:v>
                </c:pt>
                <c:pt idx="99">
                  <c:v>0.24969217832849291</c:v>
                </c:pt>
              </c:numCache>
            </c:numRef>
          </c:yVal>
          <c:smooth val="0"/>
        </c:ser>
        <c:dLbls>
          <c:showLegendKey val="0"/>
          <c:showVal val="0"/>
          <c:showCatName val="0"/>
          <c:showSerName val="0"/>
          <c:showPercent val="0"/>
          <c:showBubbleSize val="0"/>
        </c:dLbls>
        <c:axId val="354165776"/>
        <c:axId val="354164208"/>
      </c:scatterChart>
      <c:valAx>
        <c:axId val="354165776"/>
        <c:scaling>
          <c:orientation val="minMax"/>
          <c:max val="0.4"/>
        </c:scaling>
        <c:delete val="0"/>
        <c:axPos val="b"/>
        <c:numFmt formatCode="General" sourceLinked="1"/>
        <c:majorTickMark val="out"/>
        <c:minorTickMark val="none"/>
        <c:tickLblPos val="nextTo"/>
        <c:crossAx val="354164208"/>
        <c:crosses val="autoZero"/>
        <c:crossBetween val="midCat"/>
      </c:valAx>
      <c:valAx>
        <c:axId val="354164208"/>
        <c:scaling>
          <c:orientation val="minMax"/>
        </c:scaling>
        <c:delete val="0"/>
        <c:axPos val="l"/>
        <c:majorGridlines/>
        <c:numFmt formatCode="General" sourceLinked="1"/>
        <c:majorTickMark val="out"/>
        <c:minorTickMark val="none"/>
        <c:tickLblPos val="nextTo"/>
        <c:crossAx val="354165776"/>
        <c:crosses val="autoZero"/>
        <c:crossBetween val="midCat"/>
      </c:valAx>
    </c:plotArea>
    <c:plotVisOnly val="1"/>
    <c:dispBlanksAs val="gap"/>
    <c:showDLblsOverMax val="0"/>
  </c:chart>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_rels/vmlDrawing1.vml.rels><?xml version="1.0" encoding="UTF-8" standalone="yes"?>
<Relationships xmlns="http://schemas.openxmlformats.org/package/2006/relationships"><Relationship Id="rId1" Type="http://schemas.openxmlformats.org/officeDocument/2006/relationships/image" Target="../media/image2.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EC59C97-3717-49D0-BFAD-1E4AC847B3B2}" type="datetimeFigureOut">
              <a:rPr lang="en-US" smtClean="0"/>
              <a:t>7/13/2017</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0C27D05-1CA9-43B4-8D5C-6883D126B30E}" type="slidenum">
              <a:rPr lang="en-US" smtClean="0"/>
              <a:t>‹#›</a:t>
            </a:fld>
            <a:endParaRPr lang="en-US"/>
          </a:p>
        </p:txBody>
      </p:sp>
    </p:spTree>
    <p:extLst>
      <p:ext uri="{BB962C8B-B14F-4D97-AF65-F5344CB8AC3E}">
        <p14:creationId xmlns:p14="http://schemas.microsoft.com/office/powerpoint/2010/main" val="22984342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0C27D05-1CA9-43B4-8D5C-6883D126B30E}" type="slidenum">
              <a:rPr lang="en-US" smtClean="0"/>
              <a:t>9</a:t>
            </a:fld>
            <a:endParaRPr lang="en-US"/>
          </a:p>
        </p:txBody>
      </p:sp>
    </p:spTree>
    <p:extLst>
      <p:ext uri="{BB962C8B-B14F-4D97-AF65-F5344CB8AC3E}">
        <p14:creationId xmlns:p14="http://schemas.microsoft.com/office/powerpoint/2010/main" val="41290974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1219200" y="3886200"/>
            <a:ext cx="6858000" cy="990600"/>
          </a:xfrm>
        </p:spPr>
        <p:txBody>
          <a:bodyPr anchor="t" anchorCtr="0"/>
          <a:lstStyle>
            <a:lvl1pPr algn="r">
              <a:defRPr sz="3200">
                <a:solidFill>
                  <a:schemeClr val="tx1"/>
                </a:solidFill>
              </a:defRPr>
            </a:lvl1pPr>
          </a:lstStyle>
          <a:p>
            <a:r>
              <a:rPr kumimoji="0" lang="en-US" altLang="ko-KR" smtClean="0"/>
              <a:t>Click to edit Master title style</a:t>
            </a:r>
            <a:endParaRPr kumimoji="0" lang="en-US"/>
          </a:p>
        </p:txBody>
      </p:sp>
      <p:sp>
        <p:nvSpPr>
          <p:cNvPr id="9" name="Subtitle 8"/>
          <p:cNvSpPr>
            <a:spLocks noGrp="1"/>
          </p:cNvSpPr>
          <p:nvPr>
            <p:ph type="subTitle" idx="1"/>
          </p:nvPr>
        </p:nvSpPr>
        <p:spPr>
          <a:xfrm>
            <a:off x="1219200" y="5124450"/>
            <a:ext cx="6858000" cy="533400"/>
          </a:xfrm>
        </p:spPr>
        <p:txBody>
          <a:bodyPr/>
          <a:lstStyle>
            <a:lvl1pPr marL="0" indent="0" algn="r">
              <a:buNone/>
              <a:defRPr sz="2000">
                <a:solidFill>
                  <a:schemeClr val="tx2"/>
                </a:solidFill>
                <a:latin typeface="+mj-lt"/>
                <a:ea typeface="+mj-ea"/>
                <a:cs typeface="+mj-cs"/>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ltLang="ko-KR" smtClean="0"/>
              <a:t>Click to edit Master subtitle style</a:t>
            </a:r>
            <a:endParaRPr kumimoji="0" lang="en-US"/>
          </a:p>
        </p:txBody>
      </p:sp>
      <p:sp>
        <p:nvSpPr>
          <p:cNvPr id="28" name="Date Placeholder 27"/>
          <p:cNvSpPr>
            <a:spLocks noGrp="1"/>
          </p:cNvSpPr>
          <p:nvPr>
            <p:ph type="dt" sz="half" idx="10"/>
          </p:nvPr>
        </p:nvSpPr>
        <p:spPr>
          <a:xfrm>
            <a:off x="6400800" y="6355080"/>
            <a:ext cx="2286000" cy="365760"/>
          </a:xfrm>
        </p:spPr>
        <p:txBody>
          <a:bodyPr/>
          <a:lstStyle>
            <a:lvl1pPr>
              <a:defRPr sz="1400"/>
            </a:lvl1pPr>
          </a:lstStyle>
          <a:p>
            <a:fld id="{08E7DDA0-4CD3-4A9A-AE7F-F968AAD8A4B5}" type="datetimeFigureOut">
              <a:rPr lang="ko-KR" altLang="en-US" smtClean="0"/>
              <a:t>2017-07-13</a:t>
            </a:fld>
            <a:endParaRPr lang="ko-KR" altLang="en-US"/>
          </a:p>
        </p:txBody>
      </p:sp>
      <p:sp>
        <p:nvSpPr>
          <p:cNvPr id="17" name="Footer Placeholder 16"/>
          <p:cNvSpPr>
            <a:spLocks noGrp="1"/>
          </p:cNvSpPr>
          <p:nvPr>
            <p:ph type="ftr" sz="quarter" idx="11"/>
          </p:nvPr>
        </p:nvSpPr>
        <p:spPr>
          <a:xfrm>
            <a:off x="2898648" y="6355080"/>
            <a:ext cx="3474720" cy="365760"/>
          </a:xfrm>
        </p:spPr>
        <p:txBody>
          <a:bodyPr/>
          <a:lstStyle/>
          <a:p>
            <a:endParaRPr lang="ko-KR" altLang="en-US"/>
          </a:p>
        </p:txBody>
      </p:sp>
      <p:sp>
        <p:nvSpPr>
          <p:cNvPr id="29" name="Slide Number Placeholder 28"/>
          <p:cNvSpPr>
            <a:spLocks noGrp="1"/>
          </p:cNvSpPr>
          <p:nvPr>
            <p:ph type="sldNum" sz="quarter" idx="12"/>
          </p:nvPr>
        </p:nvSpPr>
        <p:spPr>
          <a:xfrm>
            <a:off x="1216152" y="6355080"/>
            <a:ext cx="1219200" cy="365760"/>
          </a:xfrm>
        </p:spPr>
        <p:txBody>
          <a:bodyPr/>
          <a:lstStyle/>
          <a:p>
            <a:fld id="{A1138D4B-7B43-4952-9C08-B8F8E1E43ADE}" type="slidenum">
              <a:rPr lang="ko-KR" altLang="en-US" smtClean="0"/>
              <a:t>‹#›</a:t>
            </a:fld>
            <a:endParaRPr lang="ko-KR" altLang="en-US"/>
          </a:p>
        </p:txBody>
      </p:sp>
      <p:sp>
        <p:nvSpPr>
          <p:cNvPr id="21" name="Rectangle 20"/>
          <p:cNvSpPr/>
          <p:nvPr/>
        </p:nvSpPr>
        <p:spPr>
          <a:xfrm>
            <a:off x="904875" y="3648075"/>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3" name="Rectangle 32"/>
          <p:cNvSpPr/>
          <p:nvPr/>
        </p:nvSpPr>
        <p:spPr>
          <a:xfrm>
            <a:off x="914400" y="5048250"/>
            <a:ext cx="7315200" cy="685800"/>
          </a:xfrm>
          <a:prstGeom prst="rect">
            <a:avLst/>
          </a:prstGeom>
          <a:noFill/>
          <a:ln w="6350" cap="rnd" cmpd="sng" algn="ctr">
            <a:solidFill>
              <a:schemeClr val="accent2"/>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2" name="Rectangle 21"/>
          <p:cNvSpPr/>
          <p:nvPr/>
        </p:nvSpPr>
        <p:spPr>
          <a:xfrm>
            <a:off x="904875" y="3648075"/>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2" name="Rectangle 31"/>
          <p:cNvSpPr/>
          <p:nvPr/>
        </p:nvSpPr>
        <p:spPr>
          <a:xfrm>
            <a:off x="914400" y="5048250"/>
            <a:ext cx="228600" cy="685800"/>
          </a:xfrm>
          <a:prstGeom prst="rect">
            <a:avLst/>
          </a:prstGeom>
          <a:solidFill>
            <a:schemeClr val="accent2"/>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ltLang="ko-KR"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altLang="ko-KR" smtClean="0"/>
              <a:t>Click to edit Master text styles</a:t>
            </a:r>
          </a:p>
          <a:p>
            <a:pPr lvl="1" eaLnBrk="1" latinLnBrk="0" hangingPunct="1"/>
            <a:r>
              <a:rPr lang="en-US" altLang="ko-KR" smtClean="0"/>
              <a:t>Second level</a:t>
            </a:r>
          </a:p>
          <a:p>
            <a:pPr lvl="2" eaLnBrk="1" latinLnBrk="0" hangingPunct="1"/>
            <a:r>
              <a:rPr lang="en-US" altLang="ko-KR" smtClean="0"/>
              <a:t>Third level</a:t>
            </a:r>
          </a:p>
          <a:p>
            <a:pPr lvl="3" eaLnBrk="1" latinLnBrk="0" hangingPunct="1"/>
            <a:r>
              <a:rPr lang="en-US" altLang="ko-KR" smtClean="0"/>
              <a:t>Fourth level</a:t>
            </a:r>
          </a:p>
          <a:p>
            <a:pPr lvl="4" eaLnBrk="1" latinLnBrk="0" hangingPunct="1"/>
            <a:r>
              <a:rPr lang="en-US" altLang="ko-KR" smtClean="0"/>
              <a:t>Fifth level</a:t>
            </a:r>
            <a:endParaRPr kumimoji="0" lang="en-US"/>
          </a:p>
        </p:txBody>
      </p:sp>
      <p:sp>
        <p:nvSpPr>
          <p:cNvPr id="4" name="Date Placeholder 3"/>
          <p:cNvSpPr>
            <a:spLocks noGrp="1"/>
          </p:cNvSpPr>
          <p:nvPr>
            <p:ph type="dt" sz="half" idx="10"/>
          </p:nvPr>
        </p:nvSpPr>
        <p:spPr/>
        <p:txBody>
          <a:bodyPr/>
          <a:lstStyle/>
          <a:p>
            <a:fld id="{08E7DDA0-4CD3-4A9A-AE7F-F968AAD8A4B5}" type="datetimeFigureOut">
              <a:rPr lang="ko-KR" altLang="en-US" smtClean="0"/>
              <a:t>2017-07-13</a:t>
            </a:fld>
            <a:endParaRPr lang="ko-KR" altLang="en-US"/>
          </a:p>
        </p:txBody>
      </p:sp>
      <p:sp>
        <p:nvSpPr>
          <p:cNvPr id="5" name="Footer Placeholder 4"/>
          <p:cNvSpPr>
            <a:spLocks noGrp="1"/>
          </p:cNvSpPr>
          <p:nvPr>
            <p:ph type="ftr" sz="quarter" idx="11"/>
          </p:nvPr>
        </p:nvSpPr>
        <p:spPr/>
        <p:txBody>
          <a:bodyPr/>
          <a:lstStyle/>
          <a:p>
            <a:endParaRPr lang="ko-KR" altLang="en-US"/>
          </a:p>
        </p:txBody>
      </p:sp>
      <p:sp>
        <p:nvSpPr>
          <p:cNvPr id="6" name="Slide Number Placeholder 5"/>
          <p:cNvSpPr>
            <a:spLocks noGrp="1"/>
          </p:cNvSpPr>
          <p:nvPr>
            <p:ph type="sldNum" sz="quarter" idx="12"/>
          </p:nvPr>
        </p:nvSpPr>
        <p:spPr/>
        <p:txBody>
          <a:bodyPr/>
          <a:lstStyle/>
          <a:p>
            <a:fld id="{A1138D4B-7B43-4952-9C08-B8F8E1E43ADE}" type="slidenum">
              <a:rPr lang="ko-KR" altLang="en-US" smtClean="0"/>
              <a:t>‹#›</a:t>
            </a:fld>
            <a:endParaRPr lang="ko-KR"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altLang="ko-KR"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altLang="ko-KR" smtClean="0"/>
              <a:t>Click to edit Master text styles</a:t>
            </a:r>
          </a:p>
          <a:p>
            <a:pPr lvl="1" eaLnBrk="1" latinLnBrk="0" hangingPunct="1"/>
            <a:r>
              <a:rPr lang="en-US" altLang="ko-KR" smtClean="0"/>
              <a:t>Second level</a:t>
            </a:r>
          </a:p>
          <a:p>
            <a:pPr lvl="2" eaLnBrk="1" latinLnBrk="0" hangingPunct="1"/>
            <a:r>
              <a:rPr lang="en-US" altLang="ko-KR" smtClean="0"/>
              <a:t>Third level</a:t>
            </a:r>
          </a:p>
          <a:p>
            <a:pPr lvl="3" eaLnBrk="1" latinLnBrk="0" hangingPunct="1"/>
            <a:r>
              <a:rPr lang="en-US" altLang="ko-KR" smtClean="0"/>
              <a:t>Fourth level</a:t>
            </a:r>
          </a:p>
          <a:p>
            <a:pPr lvl="4" eaLnBrk="1" latinLnBrk="0" hangingPunct="1"/>
            <a:r>
              <a:rPr lang="en-US" altLang="ko-KR" smtClean="0"/>
              <a:t>Fifth level</a:t>
            </a:r>
            <a:endParaRPr kumimoji="0" lang="en-US"/>
          </a:p>
        </p:txBody>
      </p:sp>
      <p:sp>
        <p:nvSpPr>
          <p:cNvPr id="4" name="Date Placeholder 3"/>
          <p:cNvSpPr>
            <a:spLocks noGrp="1"/>
          </p:cNvSpPr>
          <p:nvPr>
            <p:ph type="dt" sz="half" idx="10"/>
          </p:nvPr>
        </p:nvSpPr>
        <p:spPr/>
        <p:txBody>
          <a:bodyPr/>
          <a:lstStyle/>
          <a:p>
            <a:fld id="{08E7DDA0-4CD3-4A9A-AE7F-F968AAD8A4B5}" type="datetimeFigureOut">
              <a:rPr lang="ko-KR" altLang="en-US" smtClean="0"/>
              <a:t>2017-07-13</a:t>
            </a:fld>
            <a:endParaRPr lang="ko-KR" altLang="en-US"/>
          </a:p>
        </p:txBody>
      </p:sp>
      <p:sp>
        <p:nvSpPr>
          <p:cNvPr id="5" name="Footer Placeholder 4"/>
          <p:cNvSpPr>
            <a:spLocks noGrp="1"/>
          </p:cNvSpPr>
          <p:nvPr>
            <p:ph type="ftr" sz="quarter" idx="11"/>
          </p:nvPr>
        </p:nvSpPr>
        <p:spPr/>
        <p:txBody>
          <a:bodyPr/>
          <a:lstStyle/>
          <a:p>
            <a:endParaRPr lang="ko-KR" altLang="en-US"/>
          </a:p>
        </p:txBody>
      </p:sp>
      <p:sp>
        <p:nvSpPr>
          <p:cNvPr id="6" name="Slide Number Placeholder 5"/>
          <p:cNvSpPr>
            <a:spLocks noGrp="1"/>
          </p:cNvSpPr>
          <p:nvPr>
            <p:ph type="sldNum" sz="quarter" idx="12"/>
          </p:nvPr>
        </p:nvSpPr>
        <p:spPr/>
        <p:txBody>
          <a:bodyPr/>
          <a:lstStyle/>
          <a:p>
            <a:fld id="{A1138D4B-7B43-4952-9C08-B8F8E1E43ADE}" type="slidenum">
              <a:rPr lang="ko-KR" altLang="en-US" smtClean="0"/>
              <a:t>‹#›</a:t>
            </a:fld>
            <a:endParaRPr lang="ko-KR" altLang="en-US"/>
          </a:p>
        </p:txBody>
      </p:sp>
      <p:sp>
        <p:nvSpPr>
          <p:cNvPr id="7" name="Straight Connector 6"/>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8" name="Isosceles Triangle 7"/>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Straight Connector 8"/>
          <p:cNvSpPr>
            <a:spLocks noChangeShapeType="1"/>
          </p:cNvSpPr>
          <p:nvPr/>
        </p:nvSpPr>
        <p:spPr bwMode="auto">
          <a:xfrm rot="5400000">
            <a:off x="3629607" y="3201952"/>
            <a:ext cx="585216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ltLang="ko-KR" smtClean="0"/>
              <a:t>Click to edit Master title style</a:t>
            </a:r>
            <a:endParaRPr kumimoji="0" lang="en-US"/>
          </a:p>
        </p:txBody>
      </p:sp>
      <p:sp>
        <p:nvSpPr>
          <p:cNvPr id="4" name="Date Placeholder 3"/>
          <p:cNvSpPr>
            <a:spLocks noGrp="1"/>
          </p:cNvSpPr>
          <p:nvPr>
            <p:ph type="dt" sz="half" idx="10"/>
          </p:nvPr>
        </p:nvSpPr>
        <p:spPr/>
        <p:txBody>
          <a:bodyPr/>
          <a:lstStyle/>
          <a:p>
            <a:fld id="{08E7DDA0-4CD3-4A9A-AE7F-F968AAD8A4B5}" type="datetimeFigureOut">
              <a:rPr lang="ko-KR" altLang="en-US" smtClean="0"/>
              <a:t>2017-07-13</a:t>
            </a:fld>
            <a:endParaRPr lang="ko-KR" altLang="en-US"/>
          </a:p>
        </p:txBody>
      </p:sp>
      <p:sp>
        <p:nvSpPr>
          <p:cNvPr id="5" name="Footer Placeholder 4"/>
          <p:cNvSpPr>
            <a:spLocks noGrp="1"/>
          </p:cNvSpPr>
          <p:nvPr>
            <p:ph type="ftr" sz="quarter" idx="11"/>
          </p:nvPr>
        </p:nvSpPr>
        <p:spPr/>
        <p:txBody>
          <a:bodyPr/>
          <a:lstStyle/>
          <a:p>
            <a:endParaRPr lang="ko-KR" altLang="en-US"/>
          </a:p>
        </p:txBody>
      </p:sp>
      <p:sp>
        <p:nvSpPr>
          <p:cNvPr id="6" name="Slide Number Placeholder 5"/>
          <p:cNvSpPr>
            <a:spLocks noGrp="1"/>
          </p:cNvSpPr>
          <p:nvPr>
            <p:ph type="sldNum" sz="quarter" idx="12"/>
          </p:nvPr>
        </p:nvSpPr>
        <p:spPr/>
        <p:txBody>
          <a:bodyPr/>
          <a:lstStyle/>
          <a:p>
            <a:fld id="{A1138D4B-7B43-4952-9C08-B8F8E1E43ADE}" type="slidenum">
              <a:rPr lang="ko-KR" altLang="en-US" smtClean="0"/>
              <a:t>‹#›</a:t>
            </a:fld>
            <a:endParaRPr lang="ko-KR" altLang="en-US"/>
          </a:p>
        </p:txBody>
      </p:sp>
      <p:sp>
        <p:nvSpPr>
          <p:cNvPr id="8" name="Content Placeholder 7"/>
          <p:cNvSpPr>
            <a:spLocks noGrp="1"/>
          </p:cNvSpPr>
          <p:nvPr>
            <p:ph sz="quarter" idx="1"/>
          </p:nvPr>
        </p:nvSpPr>
        <p:spPr>
          <a:xfrm>
            <a:off x="457200" y="1219200"/>
            <a:ext cx="8229600" cy="4937760"/>
          </a:xfrm>
        </p:spPr>
        <p:txBody>
          <a:bodyPr/>
          <a:lstStyle/>
          <a:p>
            <a:pPr lvl="0" eaLnBrk="1" latinLnBrk="0" hangingPunct="1"/>
            <a:r>
              <a:rPr lang="en-US" altLang="ko-KR" smtClean="0"/>
              <a:t>Click to edit Master text styles</a:t>
            </a:r>
          </a:p>
          <a:p>
            <a:pPr lvl="1" eaLnBrk="1" latinLnBrk="0" hangingPunct="1"/>
            <a:r>
              <a:rPr lang="en-US" altLang="ko-KR" smtClean="0"/>
              <a:t>Second level</a:t>
            </a:r>
          </a:p>
          <a:p>
            <a:pPr lvl="2" eaLnBrk="1" latinLnBrk="0" hangingPunct="1"/>
            <a:r>
              <a:rPr lang="en-US" altLang="ko-KR" smtClean="0"/>
              <a:t>Third level</a:t>
            </a:r>
          </a:p>
          <a:p>
            <a:pPr lvl="3" eaLnBrk="1" latinLnBrk="0" hangingPunct="1"/>
            <a:r>
              <a:rPr lang="en-US" altLang="ko-KR" smtClean="0"/>
              <a:t>Fourth level</a:t>
            </a:r>
          </a:p>
          <a:p>
            <a:pPr lvl="4" eaLnBrk="1" latinLnBrk="0" hangingPunct="1"/>
            <a:r>
              <a:rPr lang="en-US" altLang="ko-KR"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219200" y="2971800"/>
            <a:ext cx="6858000" cy="1066800"/>
          </a:xfrm>
        </p:spPr>
        <p:txBody>
          <a:bodyPr anchor="t" anchorCtr="0"/>
          <a:lstStyle>
            <a:lvl1pPr algn="r">
              <a:buNone/>
              <a:defRPr sz="3200" b="0" cap="none" baseline="0"/>
            </a:lvl1pPr>
          </a:lstStyle>
          <a:p>
            <a:r>
              <a:rPr kumimoji="0" lang="en-US" altLang="ko-KR" smtClean="0"/>
              <a:t>Click to edit Master title style</a:t>
            </a:r>
            <a:endParaRPr kumimoji="0" lang="en-US"/>
          </a:p>
        </p:txBody>
      </p:sp>
      <p:sp>
        <p:nvSpPr>
          <p:cNvPr id="3" name="Text Placeholder 2"/>
          <p:cNvSpPr>
            <a:spLocks noGrp="1"/>
          </p:cNvSpPr>
          <p:nvPr>
            <p:ph type="body" idx="1"/>
          </p:nvPr>
        </p:nvSpPr>
        <p:spPr>
          <a:xfrm>
            <a:off x="1295400" y="4267200"/>
            <a:ext cx="6781800" cy="1143000"/>
          </a:xfrm>
        </p:spPr>
        <p:txBody>
          <a:bodyPr anchor="t" anchorCtr="0"/>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ltLang="ko-KR" smtClean="0"/>
              <a:t>Click to edit Master text styles</a:t>
            </a:r>
          </a:p>
        </p:txBody>
      </p:sp>
      <p:sp>
        <p:nvSpPr>
          <p:cNvPr id="4" name="Date Placeholder 3"/>
          <p:cNvSpPr>
            <a:spLocks noGrp="1"/>
          </p:cNvSpPr>
          <p:nvPr>
            <p:ph type="dt" sz="half" idx="10"/>
          </p:nvPr>
        </p:nvSpPr>
        <p:spPr>
          <a:xfrm>
            <a:off x="6400800" y="6355080"/>
            <a:ext cx="2286000" cy="365760"/>
          </a:xfrm>
        </p:spPr>
        <p:txBody>
          <a:bodyPr/>
          <a:lstStyle/>
          <a:p>
            <a:fld id="{08E7DDA0-4CD3-4A9A-AE7F-F968AAD8A4B5}" type="datetimeFigureOut">
              <a:rPr lang="ko-KR" altLang="en-US" smtClean="0"/>
              <a:t>2017-07-13</a:t>
            </a:fld>
            <a:endParaRPr lang="ko-KR" altLang="en-US"/>
          </a:p>
        </p:txBody>
      </p:sp>
      <p:sp>
        <p:nvSpPr>
          <p:cNvPr id="5" name="Footer Placeholder 4"/>
          <p:cNvSpPr>
            <a:spLocks noGrp="1"/>
          </p:cNvSpPr>
          <p:nvPr>
            <p:ph type="ftr" sz="quarter" idx="11"/>
          </p:nvPr>
        </p:nvSpPr>
        <p:spPr>
          <a:xfrm>
            <a:off x="2898648" y="6355080"/>
            <a:ext cx="3474720" cy="365760"/>
          </a:xfrm>
        </p:spPr>
        <p:txBody>
          <a:bodyPr/>
          <a:lstStyle/>
          <a:p>
            <a:endParaRPr lang="ko-KR" altLang="en-US"/>
          </a:p>
        </p:txBody>
      </p:sp>
      <p:sp>
        <p:nvSpPr>
          <p:cNvPr id="6" name="Slide Number Placeholder 5"/>
          <p:cNvSpPr>
            <a:spLocks noGrp="1"/>
          </p:cNvSpPr>
          <p:nvPr>
            <p:ph type="sldNum" sz="quarter" idx="12"/>
          </p:nvPr>
        </p:nvSpPr>
        <p:spPr>
          <a:xfrm>
            <a:off x="1069848" y="6355080"/>
            <a:ext cx="1520952" cy="365760"/>
          </a:xfrm>
        </p:spPr>
        <p:txBody>
          <a:bodyPr/>
          <a:lstStyle/>
          <a:p>
            <a:fld id="{A1138D4B-7B43-4952-9C08-B8F8E1E43ADE}" type="slidenum">
              <a:rPr lang="ko-KR" altLang="en-US" smtClean="0"/>
              <a:t>‹#›</a:t>
            </a:fld>
            <a:endParaRPr lang="ko-KR" altLang="en-US"/>
          </a:p>
        </p:txBody>
      </p:sp>
      <p:sp>
        <p:nvSpPr>
          <p:cNvPr id="7" name="Rectangle 6"/>
          <p:cNvSpPr/>
          <p:nvPr/>
        </p:nvSpPr>
        <p:spPr>
          <a:xfrm>
            <a:off x="914400" y="2819400"/>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914400" y="2819400"/>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lstStyle/>
          <a:p>
            <a:r>
              <a:rPr kumimoji="0" lang="en-US" altLang="ko-KR" smtClean="0"/>
              <a:t>Click to edit Master title style</a:t>
            </a:r>
            <a:endParaRPr kumimoji="0" lang="en-US"/>
          </a:p>
        </p:txBody>
      </p:sp>
      <p:sp>
        <p:nvSpPr>
          <p:cNvPr id="5" name="Date Placeholder 4"/>
          <p:cNvSpPr>
            <a:spLocks noGrp="1"/>
          </p:cNvSpPr>
          <p:nvPr>
            <p:ph type="dt" sz="half" idx="10"/>
          </p:nvPr>
        </p:nvSpPr>
        <p:spPr/>
        <p:txBody>
          <a:bodyPr/>
          <a:lstStyle/>
          <a:p>
            <a:fld id="{08E7DDA0-4CD3-4A9A-AE7F-F968AAD8A4B5}" type="datetimeFigureOut">
              <a:rPr lang="ko-KR" altLang="en-US" smtClean="0"/>
              <a:t>2017-07-13</a:t>
            </a:fld>
            <a:endParaRPr lang="ko-KR" altLang="en-US"/>
          </a:p>
        </p:txBody>
      </p:sp>
      <p:sp>
        <p:nvSpPr>
          <p:cNvPr id="6" name="Footer Placeholder 5"/>
          <p:cNvSpPr>
            <a:spLocks noGrp="1"/>
          </p:cNvSpPr>
          <p:nvPr>
            <p:ph type="ftr" sz="quarter" idx="11"/>
          </p:nvPr>
        </p:nvSpPr>
        <p:spPr/>
        <p:txBody>
          <a:bodyPr/>
          <a:lstStyle/>
          <a:p>
            <a:endParaRPr lang="ko-KR" altLang="en-US"/>
          </a:p>
        </p:txBody>
      </p:sp>
      <p:sp>
        <p:nvSpPr>
          <p:cNvPr id="7" name="Slide Number Placeholder 6"/>
          <p:cNvSpPr>
            <a:spLocks noGrp="1"/>
          </p:cNvSpPr>
          <p:nvPr>
            <p:ph type="sldNum" sz="quarter" idx="12"/>
          </p:nvPr>
        </p:nvSpPr>
        <p:spPr/>
        <p:txBody>
          <a:bodyPr/>
          <a:lstStyle/>
          <a:p>
            <a:fld id="{A1138D4B-7B43-4952-9C08-B8F8E1E43ADE}" type="slidenum">
              <a:rPr lang="ko-KR" altLang="en-US" smtClean="0"/>
              <a:t>‹#›</a:t>
            </a:fld>
            <a:endParaRPr lang="ko-KR" altLang="en-US"/>
          </a:p>
        </p:txBody>
      </p:sp>
      <p:sp>
        <p:nvSpPr>
          <p:cNvPr id="9" name="Content Placeholder 8"/>
          <p:cNvSpPr>
            <a:spLocks noGrp="1"/>
          </p:cNvSpPr>
          <p:nvPr>
            <p:ph sz="quarter" idx="1"/>
          </p:nvPr>
        </p:nvSpPr>
        <p:spPr>
          <a:xfrm>
            <a:off x="457200" y="1219200"/>
            <a:ext cx="4041648" cy="4937760"/>
          </a:xfrm>
        </p:spPr>
        <p:txBody>
          <a:bodyPr/>
          <a:lstStyle/>
          <a:p>
            <a:pPr lvl="0" eaLnBrk="1" latinLnBrk="0" hangingPunct="1"/>
            <a:r>
              <a:rPr lang="en-US" altLang="ko-KR" smtClean="0"/>
              <a:t>Click to edit Master text styles</a:t>
            </a:r>
          </a:p>
          <a:p>
            <a:pPr lvl="1" eaLnBrk="1" latinLnBrk="0" hangingPunct="1"/>
            <a:r>
              <a:rPr lang="en-US" altLang="ko-KR" smtClean="0"/>
              <a:t>Second level</a:t>
            </a:r>
          </a:p>
          <a:p>
            <a:pPr lvl="2" eaLnBrk="1" latinLnBrk="0" hangingPunct="1"/>
            <a:r>
              <a:rPr lang="en-US" altLang="ko-KR" smtClean="0"/>
              <a:t>Third level</a:t>
            </a:r>
          </a:p>
          <a:p>
            <a:pPr lvl="3" eaLnBrk="1" latinLnBrk="0" hangingPunct="1"/>
            <a:r>
              <a:rPr lang="en-US" altLang="ko-KR" smtClean="0"/>
              <a:t>Fourth level</a:t>
            </a:r>
          </a:p>
          <a:p>
            <a:pPr lvl="4" eaLnBrk="1" latinLnBrk="0" hangingPunct="1"/>
            <a:r>
              <a:rPr lang="en-US" altLang="ko-KR" smtClean="0"/>
              <a:t>Fifth level</a:t>
            </a:r>
            <a:endParaRPr kumimoji="0" lang="en-US"/>
          </a:p>
        </p:txBody>
      </p:sp>
      <p:sp>
        <p:nvSpPr>
          <p:cNvPr id="11" name="Content Placeholder 10"/>
          <p:cNvSpPr>
            <a:spLocks noGrp="1"/>
          </p:cNvSpPr>
          <p:nvPr>
            <p:ph sz="quarter" idx="2"/>
          </p:nvPr>
        </p:nvSpPr>
        <p:spPr>
          <a:xfrm>
            <a:off x="4632198" y="1216152"/>
            <a:ext cx="4041648" cy="4937760"/>
          </a:xfrm>
        </p:spPr>
        <p:txBody>
          <a:bodyPr/>
          <a:lstStyle/>
          <a:p>
            <a:pPr lvl="0" eaLnBrk="1" latinLnBrk="0" hangingPunct="1"/>
            <a:r>
              <a:rPr lang="en-US" altLang="ko-KR" smtClean="0"/>
              <a:t>Click to edit Master text styles</a:t>
            </a:r>
          </a:p>
          <a:p>
            <a:pPr lvl="1" eaLnBrk="1" latinLnBrk="0" hangingPunct="1"/>
            <a:r>
              <a:rPr lang="en-US" altLang="ko-KR" smtClean="0"/>
              <a:t>Second level</a:t>
            </a:r>
          </a:p>
          <a:p>
            <a:pPr lvl="2" eaLnBrk="1" latinLnBrk="0" hangingPunct="1"/>
            <a:r>
              <a:rPr lang="en-US" altLang="ko-KR" smtClean="0"/>
              <a:t>Third level</a:t>
            </a:r>
          </a:p>
          <a:p>
            <a:pPr lvl="3" eaLnBrk="1" latinLnBrk="0" hangingPunct="1"/>
            <a:r>
              <a:rPr lang="en-US" altLang="ko-KR" smtClean="0"/>
              <a:t>Fourth level</a:t>
            </a:r>
          </a:p>
          <a:p>
            <a:pPr lvl="4" eaLnBrk="1" latinLnBrk="0" hangingPunct="1"/>
            <a:r>
              <a:rPr lang="en-US" altLang="ko-KR"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nchor="ctr"/>
          <a:lstStyle>
            <a:lvl1pPr>
              <a:defRPr/>
            </a:lvl1pPr>
          </a:lstStyle>
          <a:p>
            <a:r>
              <a:rPr kumimoji="0" lang="en-US" altLang="ko-KR" smtClean="0"/>
              <a:t>Click to edit Master title style</a:t>
            </a:r>
            <a:endParaRPr kumimoji="0" lang="en-US"/>
          </a:p>
        </p:txBody>
      </p:sp>
      <p:sp>
        <p:nvSpPr>
          <p:cNvPr id="3" name="Text Placeholder 2"/>
          <p:cNvSpPr>
            <a:spLocks noGrp="1"/>
          </p:cNvSpPr>
          <p:nvPr>
            <p:ph type="body" idx="1"/>
          </p:nvPr>
        </p:nvSpPr>
        <p:spPr>
          <a:xfrm>
            <a:off x="457200" y="1285875"/>
            <a:ext cx="4040188" cy="685800"/>
          </a:xfrm>
          <a:noFill/>
          <a:ln>
            <a:noFill/>
          </a:ln>
        </p:spPr>
        <p:txBody>
          <a:bodyPr lIns="91440" anchor="b" anchorCtr="0">
            <a:noAutofit/>
          </a:bodyPr>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ltLang="ko-KR" smtClean="0"/>
              <a:t>Click to edit Master text styles</a:t>
            </a:r>
          </a:p>
        </p:txBody>
      </p:sp>
      <p:sp>
        <p:nvSpPr>
          <p:cNvPr id="4" name="Text Placeholder 3"/>
          <p:cNvSpPr>
            <a:spLocks noGrp="1"/>
          </p:cNvSpPr>
          <p:nvPr>
            <p:ph type="body" sz="half" idx="3"/>
          </p:nvPr>
        </p:nvSpPr>
        <p:spPr>
          <a:xfrm>
            <a:off x="4648200" y="1295400"/>
            <a:ext cx="4041775" cy="685800"/>
          </a:xfrm>
          <a:noFill/>
          <a:ln>
            <a:noFill/>
          </a:ln>
        </p:spPr>
        <p:txBody>
          <a:bodyPr lIns="91440" anchor="b" anchorCtr="0"/>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ltLang="ko-KR" smtClean="0"/>
              <a:t>Click to edit Master text styles</a:t>
            </a:r>
          </a:p>
        </p:txBody>
      </p:sp>
      <p:sp>
        <p:nvSpPr>
          <p:cNvPr id="7" name="Date Placeholder 6"/>
          <p:cNvSpPr>
            <a:spLocks noGrp="1"/>
          </p:cNvSpPr>
          <p:nvPr>
            <p:ph type="dt" sz="half" idx="10"/>
          </p:nvPr>
        </p:nvSpPr>
        <p:spPr/>
        <p:txBody>
          <a:bodyPr/>
          <a:lstStyle/>
          <a:p>
            <a:fld id="{08E7DDA0-4CD3-4A9A-AE7F-F968AAD8A4B5}" type="datetimeFigureOut">
              <a:rPr lang="ko-KR" altLang="en-US" smtClean="0"/>
              <a:t>2017-07-13</a:t>
            </a:fld>
            <a:endParaRPr lang="ko-KR" altLang="en-US"/>
          </a:p>
        </p:txBody>
      </p:sp>
      <p:sp>
        <p:nvSpPr>
          <p:cNvPr id="8" name="Footer Placeholder 7"/>
          <p:cNvSpPr>
            <a:spLocks noGrp="1"/>
          </p:cNvSpPr>
          <p:nvPr>
            <p:ph type="ftr" sz="quarter" idx="11"/>
          </p:nvPr>
        </p:nvSpPr>
        <p:spPr/>
        <p:txBody>
          <a:bodyPr/>
          <a:lstStyle/>
          <a:p>
            <a:endParaRPr lang="ko-KR" altLang="en-US"/>
          </a:p>
        </p:txBody>
      </p:sp>
      <p:sp>
        <p:nvSpPr>
          <p:cNvPr id="9" name="Slide Number Placeholder 8"/>
          <p:cNvSpPr>
            <a:spLocks noGrp="1"/>
          </p:cNvSpPr>
          <p:nvPr>
            <p:ph type="sldNum" sz="quarter" idx="12"/>
          </p:nvPr>
        </p:nvSpPr>
        <p:spPr/>
        <p:txBody>
          <a:bodyPr/>
          <a:lstStyle/>
          <a:p>
            <a:fld id="{A1138D4B-7B43-4952-9C08-B8F8E1E43ADE}" type="slidenum">
              <a:rPr lang="ko-KR" altLang="en-US" smtClean="0"/>
              <a:t>‹#›</a:t>
            </a:fld>
            <a:endParaRPr lang="ko-KR" altLang="en-US"/>
          </a:p>
        </p:txBody>
      </p:sp>
      <p:sp>
        <p:nvSpPr>
          <p:cNvPr id="11" name="Content Placeholder 10"/>
          <p:cNvSpPr>
            <a:spLocks noGrp="1"/>
          </p:cNvSpPr>
          <p:nvPr>
            <p:ph sz="quarter" idx="2"/>
          </p:nvPr>
        </p:nvSpPr>
        <p:spPr>
          <a:xfrm>
            <a:off x="457200" y="2133600"/>
            <a:ext cx="4038600" cy="4038600"/>
          </a:xfrm>
        </p:spPr>
        <p:txBody>
          <a:bodyPr/>
          <a:lstStyle/>
          <a:p>
            <a:pPr lvl="0" eaLnBrk="1" latinLnBrk="0" hangingPunct="1"/>
            <a:r>
              <a:rPr lang="en-US" altLang="ko-KR" smtClean="0"/>
              <a:t>Click to edit Master text styles</a:t>
            </a:r>
          </a:p>
          <a:p>
            <a:pPr lvl="1" eaLnBrk="1" latinLnBrk="0" hangingPunct="1"/>
            <a:r>
              <a:rPr lang="en-US" altLang="ko-KR" smtClean="0"/>
              <a:t>Second level</a:t>
            </a:r>
          </a:p>
          <a:p>
            <a:pPr lvl="2" eaLnBrk="1" latinLnBrk="0" hangingPunct="1"/>
            <a:r>
              <a:rPr lang="en-US" altLang="ko-KR" smtClean="0"/>
              <a:t>Third level</a:t>
            </a:r>
          </a:p>
          <a:p>
            <a:pPr lvl="3" eaLnBrk="1" latinLnBrk="0" hangingPunct="1"/>
            <a:r>
              <a:rPr lang="en-US" altLang="ko-KR" smtClean="0"/>
              <a:t>Fourth level</a:t>
            </a:r>
          </a:p>
          <a:p>
            <a:pPr lvl="4" eaLnBrk="1" latinLnBrk="0" hangingPunct="1"/>
            <a:r>
              <a:rPr lang="en-US" altLang="ko-KR" smtClean="0"/>
              <a:t>Fifth level</a:t>
            </a:r>
            <a:endParaRPr kumimoji="0" lang="en-US"/>
          </a:p>
        </p:txBody>
      </p:sp>
      <p:sp>
        <p:nvSpPr>
          <p:cNvPr id="13" name="Content Placeholder 12"/>
          <p:cNvSpPr>
            <a:spLocks noGrp="1"/>
          </p:cNvSpPr>
          <p:nvPr>
            <p:ph sz="quarter" idx="4"/>
          </p:nvPr>
        </p:nvSpPr>
        <p:spPr>
          <a:xfrm>
            <a:off x="4648200" y="2133600"/>
            <a:ext cx="4038600" cy="4038600"/>
          </a:xfrm>
        </p:spPr>
        <p:txBody>
          <a:bodyPr/>
          <a:lstStyle/>
          <a:p>
            <a:pPr lvl="0" eaLnBrk="1" latinLnBrk="0" hangingPunct="1"/>
            <a:r>
              <a:rPr lang="en-US" altLang="ko-KR" smtClean="0"/>
              <a:t>Click to edit Master text styles</a:t>
            </a:r>
          </a:p>
          <a:p>
            <a:pPr lvl="1" eaLnBrk="1" latinLnBrk="0" hangingPunct="1"/>
            <a:r>
              <a:rPr lang="en-US" altLang="ko-KR" smtClean="0"/>
              <a:t>Second level</a:t>
            </a:r>
          </a:p>
          <a:p>
            <a:pPr lvl="2" eaLnBrk="1" latinLnBrk="0" hangingPunct="1"/>
            <a:r>
              <a:rPr lang="en-US" altLang="ko-KR" smtClean="0"/>
              <a:t>Third level</a:t>
            </a:r>
          </a:p>
          <a:p>
            <a:pPr lvl="3" eaLnBrk="1" latinLnBrk="0" hangingPunct="1"/>
            <a:r>
              <a:rPr lang="en-US" altLang="ko-KR" smtClean="0"/>
              <a:t>Fourth level</a:t>
            </a:r>
          </a:p>
          <a:p>
            <a:pPr lvl="4" eaLnBrk="1" latinLnBrk="0" hangingPunct="1"/>
            <a:r>
              <a:rPr lang="en-US" altLang="ko-KR"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lstStyle/>
          <a:p>
            <a:r>
              <a:rPr kumimoji="0" lang="en-US" altLang="ko-KR" smtClean="0"/>
              <a:t>Click to edit Master title style</a:t>
            </a:r>
            <a:endParaRPr kumimoji="0" lang="en-US"/>
          </a:p>
        </p:txBody>
      </p:sp>
      <p:sp>
        <p:nvSpPr>
          <p:cNvPr id="3" name="Date Placeholder 2"/>
          <p:cNvSpPr>
            <a:spLocks noGrp="1"/>
          </p:cNvSpPr>
          <p:nvPr>
            <p:ph type="dt" sz="half" idx="10"/>
          </p:nvPr>
        </p:nvSpPr>
        <p:spPr/>
        <p:txBody>
          <a:bodyPr/>
          <a:lstStyle/>
          <a:p>
            <a:fld id="{08E7DDA0-4CD3-4A9A-AE7F-F968AAD8A4B5}" type="datetimeFigureOut">
              <a:rPr lang="ko-KR" altLang="en-US" smtClean="0"/>
              <a:t>2017-07-13</a:t>
            </a:fld>
            <a:endParaRPr lang="ko-KR" altLang="en-US"/>
          </a:p>
        </p:txBody>
      </p:sp>
      <p:sp>
        <p:nvSpPr>
          <p:cNvPr id="4" name="Footer Placeholder 3"/>
          <p:cNvSpPr>
            <a:spLocks noGrp="1"/>
          </p:cNvSpPr>
          <p:nvPr>
            <p:ph type="ftr" sz="quarter" idx="11"/>
          </p:nvPr>
        </p:nvSpPr>
        <p:spPr/>
        <p:txBody>
          <a:bodyPr/>
          <a:lstStyle/>
          <a:p>
            <a:endParaRPr lang="ko-KR" altLang="en-US"/>
          </a:p>
        </p:txBody>
      </p:sp>
      <p:sp>
        <p:nvSpPr>
          <p:cNvPr id="5" name="Slide Number Placeholder 4"/>
          <p:cNvSpPr>
            <a:spLocks noGrp="1"/>
          </p:cNvSpPr>
          <p:nvPr>
            <p:ph type="sldNum" sz="quarter" idx="12"/>
          </p:nvPr>
        </p:nvSpPr>
        <p:spPr/>
        <p:txBody>
          <a:bodyPr/>
          <a:lstStyle/>
          <a:p>
            <a:fld id="{A1138D4B-7B43-4952-9C08-B8F8E1E43ADE}" type="slidenum">
              <a:rPr lang="ko-KR" altLang="en-US" smtClean="0"/>
              <a:t>‹#›</a:t>
            </a:fld>
            <a:endParaRPr lang="ko-KR" altLang="en-US"/>
          </a:p>
        </p:txBody>
      </p:sp>
      <p:sp>
        <p:nvSpPr>
          <p:cNvPr id="6" name="Isosceles Triangle 5"/>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8E7DDA0-4CD3-4A9A-AE7F-F968AAD8A4B5}" type="datetimeFigureOut">
              <a:rPr lang="ko-KR" altLang="en-US" smtClean="0"/>
              <a:t>2017-07-13</a:t>
            </a:fld>
            <a:endParaRPr lang="ko-KR" altLang="en-US"/>
          </a:p>
        </p:txBody>
      </p:sp>
      <p:sp>
        <p:nvSpPr>
          <p:cNvPr id="3" name="Footer Placeholder 2"/>
          <p:cNvSpPr>
            <a:spLocks noGrp="1"/>
          </p:cNvSpPr>
          <p:nvPr>
            <p:ph type="ftr" sz="quarter" idx="11"/>
          </p:nvPr>
        </p:nvSpPr>
        <p:spPr/>
        <p:txBody>
          <a:bodyPr/>
          <a:lstStyle/>
          <a:p>
            <a:endParaRPr lang="ko-KR" altLang="en-US"/>
          </a:p>
        </p:txBody>
      </p:sp>
      <p:sp>
        <p:nvSpPr>
          <p:cNvPr id="4" name="Slide Number Placeholder 3"/>
          <p:cNvSpPr>
            <a:spLocks noGrp="1"/>
          </p:cNvSpPr>
          <p:nvPr>
            <p:ph type="sldNum" sz="quarter" idx="12"/>
          </p:nvPr>
        </p:nvSpPr>
        <p:spPr/>
        <p:txBody>
          <a:bodyPr/>
          <a:lstStyle/>
          <a:p>
            <a:fld id="{A1138D4B-7B43-4952-9C08-B8F8E1E43ADE}" type="slidenum">
              <a:rPr lang="ko-KR" altLang="en-US" smtClean="0"/>
              <a:t>‹#›</a:t>
            </a:fld>
            <a:endParaRPr lang="ko-KR" altLang="en-US"/>
          </a:p>
        </p:txBody>
      </p:sp>
      <p:sp>
        <p:nvSpPr>
          <p:cNvPr id="5" name="Straight Connector 4"/>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6" name="Isosceles Triangle 5"/>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24600" y="304800"/>
            <a:ext cx="2514600" cy="838200"/>
          </a:xfrm>
        </p:spPr>
        <p:txBody>
          <a:bodyPr anchor="b" anchorCtr="0">
            <a:noAutofit/>
          </a:bodyPr>
          <a:lstStyle>
            <a:lvl1pPr algn="l">
              <a:buNone/>
              <a:defRPr sz="2000" b="1">
                <a:solidFill>
                  <a:schemeClr val="tx2"/>
                </a:solidFill>
                <a:latin typeface="+mn-lt"/>
                <a:ea typeface="+mn-ea"/>
                <a:cs typeface="+mn-cs"/>
              </a:defRPr>
            </a:lvl1pPr>
          </a:lstStyle>
          <a:p>
            <a:r>
              <a:rPr kumimoji="0" lang="en-US" altLang="ko-KR" smtClean="0"/>
              <a:t>Click to edit Master title style</a:t>
            </a:r>
            <a:endParaRPr kumimoji="0" lang="en-US"/>
          </a:p>
        </p:txBody>
      </p:sp>
      <p:sp>
        <p:nvSpPr>
          <p:cNvPr id="3" name="Text Placeholder 2"/>
          <p:cNvSpPr>
            <a:spLocks noGrp="1"/>
          </p:cNvSpPr>
          <p:nvPr>
            <p:ph type="body" idx="2"/>
          </p:nvPr>
        </p:nvSpPr>
        <p:spPr>
          <a:xfrm>
            <a:off x="6324600" y="1219200"/>
            <a:ext cx="2514600" cy="4843463"/>
          </a:xfrm>
        </p:spPr>
        <p:txBody>
          <a:bodyPr/>
          <a:lstStyle>
            <a:lvl1pPr marL="0" indent="0">
              <a:lnSpc>
                <a:spcPts val="22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en-US" altLang="ko-KR" smtClean="0"/>
              <a:t>Click to edit Master text styles</a:t>
            </a:r>
          </a:p>
        </p:txBody>
      </p:sp>
      <p:sp>
        <p:nvSpPr>
          <p:cNvPr id="5" name="Date Placeholder 4"/>
          <p:cNvSpPr>
            <a:spLocks noGrp="1"/>
          </p:cNvSpPr>
          <p:nvPr>
            <p:ph type="dt" sz="half" idx="10"/>
          </p:nvPr>
        </p:nvSpPr>
        <p:spPr/>
        <p:txBody>
          <a:bodyPr/>
          <a:lstStyle/>
          <a:p>
            <a:fld id="{08E7DDA0-4CD3-4A9A-AE7F-F968AAD8A4B5}" type="datetimeFigureOut">
              <a:rPr lang="ko-KR" altLang="en-US" smtClean="0"/>
              <a:t>2017-07-13</a:t>
            </a:fld>
            <a:endParaRPr lang="ko-KR" altLang="en-US"/>
          </a:p>
        </p:txBody>
      </p:sp>
      <p:sp>
        <p:nvSpPr>
          <p:cNvPr id="6" name="Footer Placeholder 5"/>
          <p:cNvSpPr>
            <a:spLocks noGrp="1"/>
          </p:cNvSpPr>
          <p:nvPr>
            <p:ph type="ftr" sz="quarter" idx="11"/>
          </p:nvPr>
        </p:nvSpPr>
        <p:spPr/>
        <p:txBody>
          <a:bodyPr/>
          <a:lstStyle/>
          <a:p>
            <a:endParaRPr lang="ko-KR" altLang="en-US"/>
          </a:p>
        </p:txBody>
      </p:sp>
      <p:sp>
        <p:nvSpPr>
          <p:cNvPr id="7" name="Slide Number Placeholder 6"/>
          <p:cNvSpPr>
            <a:spLocks noGrp="1"/>
          </p:cNvSpPr>
          <p:nvPr>
            <p:ph type="sldNum" sz="quarter" idx="12"/>
          </p:nvPr>
        </p:nvSpPr>
        <p:spPr/>
        <p:txBody>
          <a:bodyPr/>
          <a:lstStyle/>
          <a:p>
            <a:fld id="{A1138D4B-7B43-4952-9C08-B8F8E1E43ADE}" type="slidenum">
              <a:rPr lang="ko-KR" altLang="en-US" smtClean="0"/>
              <a:t>‹#›</a:t>
            </a:fld>
            <a:endParaRPr lang="ko-KR" altLang="en-US"/>
          </a:p>
        </p:txBody>
      </p:sp>
      <p:sp>
        <p:nvSpPr>
          <p:cNvPr id="8" name="Straight Connector 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10" name="Straight Connector 9"/>
          <p:cNvSpPr>
            <a:spLocks noChangeShapeType="1"/>
          </p:cNvSpPr>
          <p:nvPr/>
        </p:nvSpPr>
        <p:spPr bwMode="auto">
          <a:xfrm rot="5400000">
            <a:off x="3160645" y="3324225"/>
            <a:ext cx="603504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
        <p:nvSpPr>
          <p:cNvPr id="9" name="Isosceles Triangle 8"/>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Content Placeholder 11"/>
          <p:cNvSpPr>
            <a:spLocks noGrp="1"/>
          </p:cNvSpPr>
          <p:nvPr>
            <p:ph sz="quarter" idx="1"/>
          </p:nvPr>
        </p:nvSpPr>
        <p:spPr>
          <a:xfrm>
            <a:off x="304800" y="304800"/>
            <a:ext cx="5715000" cy="5715000"/>
          </a:xfrm>
        </p:spPr>
        <p:txBody>
          <a:bodyPr/>
          <a:lstStyle/>
          <a:p>
            <a:pPr lvl="0" eaLnBrk="1" latinLnBrk="0" hangingPunct="1"/>
            <a:r>
              <a:rPr lang="en-US" altLang="ko-KR" smtClean="0"/>
              <a:t>Click to edit Master text styles</a:t>
            </a:r>
          </a:p>
          <a:p>
            <a:pPr lvl="1" eaLnBrk="1" latinLnBrk="0" hangingPunct="1"/>
            <a:r>
              <a:rPr lang="en-US" altLang="ko-KR" smtClean="0"/>
              <a:t>Second level</a:t>
            </a:r>
          </a:p>
          <a:p>
            <a:pPr lvl="2" eaLnBrk="1" latinLnBrk="0" hangingPunct="1"/>
            <a:r>
              <a:rPr lang="en-US" altLang="ko-KR" smtClean="0"/>
              <a:t>Third level</a:t>
            </a:r>
          </a:p>
          <a:p>
            <a:pPr lvl="3" eaLnBrk="1" latinLnBrk="0" hangingPunct="1"/>
            <a:r>
              <a:rPr lang="en-US" altLang="ko-KR" smtClean="0"/>
              <a:t>Fourth level</a:t>
            </a:r>
          </a:p>
          <a:p>
            <a:pPr lvl="4" eaLnBrk="1" latinLnBrk="0" hangingPunct="1"/>
            <a:r>
              <a:rPr lang="en-US" altLang="ko-KR"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500856"/>
            <a:ext cx="8229600" cy="674688"/>
          </a:xfrm>
          <a:ln>
            <a:solidFill>
              <a:schemeClr val="accent1"/>
            </a:solidFill>
          </a:ln>
        </p:spPr>
        <p:txBody>
          <a:bodyPr lIns="274320" anchor="ctr"/>
          <a:lstStyle>
            <a:lvl1pPr algn="r">
              <a:buNone/>
              <a:defRPr sz="2000" b="0">
                <a:solidFill>
                  <a:schemeClr val="tx1"/>
                </a:solidFill>
              </a:defRPr>
            </a:lvl1pPr>
          </a:lstStyle>
          <a:p>
            <a:r>
              <a:rPr kumimoji="0" lang="en-US" altLang="ko-KR" smtClean="0"/>
              <a:t>Click to edit Master title style</a:t>
            </a:r>
            <a:endParaRPr kumimoji="0" lang="en-US"/>
          </a:p>
        </p:txBody>
      </p:sp>
      <p:sp>
        <p:nvSpPr>
          <p:cNvPr id="3" name="Picture Placeholder 2"/>
          <p:cNvSpPr>
            <a:spLocks noGrp="1"/>
          </p:cNvSpPr>
          <p:nvPr>
            <p:ph type="pic" idx="1"/>
          </p:nvPr>
        </p:nvSpPr>
        <p:spPr>
          <a:xfrm>
            <a:off x="457200" y="1905000"/>
            <a:ext cx="8229600" cy="4270248"/>
          </a:xfrm>
          <a:solidFill>
            <a:schemeClr val="tx1">
              <a:shade val="50000"/>
            </a:schemeClr>
          </a:solidFill>
          <a:ln>
            <a:noFill/>
          </a:ln>
          <a:effectLst/>
        </p:spPr>
        <p:txBody>
          <a:bodyPr/>
          <a:lstStyle>
            <a:lvl1pPr marL="0" indent="0">
              <a:spcBef>
                <a:spcPts val="600"/>
              </a:spcBef>
              <a:buNone/>
              <a:defRPr sz="3200"/>
            </a:lvl1pPr>
          </a:lstStyle>
          <a:p>
            <a:r>
              <a:rPr kumimoji="0" lang="en-US" altLang="ko-KR" smtClean="0"/>
              <a:t>Click icon to add picture</a:t>
            </a:r>
            <a:endParaRPr kumimoji="0" lang="en-US" dirty="0"/>
          </a:p>
        </p:txBody>
      </p:sp>
      <p:sp>
        <p:nvSpPr>
          <p:cNvPr id="4" name="Text Placeholder 3"/>
          <p:cNvSpPr>
            <a:spLocks noGrp="1"/>
          </p:cNvSpPr>
          <p:nvPr>
            <p:ph type="body" sz="half" idx="2"/>
          </p:nvPr>
        </p:nvSpPr>
        <p:spPr>
          <a:xfrm>
            <a:off x="457200" y="1219200"/>
            <a:ext cx="8229600" cy="533400"/>
          </a:xfrm>
        </p:spPr>
        <p:txBody>
          <a:bodyPr anchor="ctr" anchorCtr="0"/>
          <a:lstStyle>
            <a:lvl1pPr marL="0" indent="0" algn="l">
              <a:buFontTx/>
              <a:buNone/>
              <a:defRPr sz="1400"/>
            </a:lvl1pPr>
            <a:lvl2pPr>
              <a:defRPr sz="1200"/>
            </a:lvl2pPr>
            <a:lvl3pPr>
              <a:defRPr sz="1000"/>
            </a:lvl3pPr>
            <a:lvl4pPr>
              <a:defRPr sz="900"/>
            </a:lvl4pPr>
            <a:lvl5pPr>
              <a:defRPr sz="900"/>
            </a:lvl5pPr>
          </a:lstStyle>
          <a:p>
            <a:pPr lvl="0" eaLnBrk="1" latinLnBrk="0" hangingPunct="1"/>
            <a:r>
              <a:rPr kumimoji="0" lang="en-US" altLang="ko-KR" smtClean="0"/>
              <a:t>Click to edit Master text styles</a:t>
            </a:r>
          </a:p>
        </p:txBody>
      </p:sp>
      <p:sp>
        <p:nvSpPr>
          <p:cNvPr id="5" name="Date Placeholder 4"/>
          <p:cNvSpPr>
            <a:spLocks noGrp="1"/>
          </p:cNvSpPr>
          <p:nvPr>
            <p:ph type="dt" sz="half" idx="10"/>
          </p:nvPr>
        </p:nvSpPr>
        <p:spPr/>
        <p:txBody>
          <a:bodyPr/>
          <a:lstStyle/>
          <a:p>
            <a:fld id="{08E7DDA0-4CD3-4A9A-AE7F-F968AAD8A4B5}" type="datetimeFigureOut">
              <a:rPr lang="ko-KR" altLang="en-US" smtClean="0"/>
              <a:t>2017-07-13</a:t>
            </a:fld>
            <a:endParaRPr lang="ko-KR" altLang="en-US"/>
          </a:p>
        </p:txBody>
      </p:sp>
      <p:sp>
        <p:nvSpPr>
          <p:cNvPr id="6" name="Footer Placeholder 5"/>
          <p:cNvSpPr>
            <a:spLocks noGrp="1"/>
          </p:cNvSpPr>
          <p:nvPr>
            <p:ph type="ftr" sz="quarter" idx="11"/>
          </p:nvPr>
        </p:nvSpPr>
        <p:spPr/>
        <p:txBody>
          <a:bodyPr/>
          <a:lstStyle/>
          <a:p>
            <a:endParaRPr lang="ko-KR" altLang="en-US"/>
          </a:p>
        </p:txBody>
      </p:sp>
      <p:sp>
        <p:nvSpPr>
          <p:cNvPr id="7" name="Slide Number Placeholder 6"/>
          <p:cNvSpPr>
            <a:spLocks noGrp="1"/>
          </p:cNvSpPr>
          <p:nvPr>
            <p:ph type="sldNum" sz="quarter" idx="12"/>
          </p:nvPr>
        </p:nvSpPr>
        <p:spPr/>
        <p:txBody>
          <a:bodyPr/>
          <a:lstStyle/>
          <a:p>
            <a:fld id="{A1138D4B-7B43-4952-9C08-B8F8E1E43ADE}" type="slidenum">
              <a:rPr lang="ko-KR" altLang="en-US" smtClean="0"/>
              <a:t>‹#›</a:t>
            </a:fld>
            <a:endParaRPr lang="ko-KR" altLang="en-US"/>
          </a:p>
        </p:txBody>
      </p:sp>
      <p:sp>
        <p:nvSpPr>
          <p:cNvPr id="8" name="Straight Connector 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9" name="Isosceles Triangle 8"/>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457200" y="500856"/>
            <a:ext cx="182880" cy="68580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152400"/>
            <a:ext cx="8229600" cy="990600"/>
          </a:xfrm>
          <a:prstGeom prst="rect">
            <a:avLst/>
          </a:prstGeom>
        </p:spPr>
        <p:txBody>
          <a:bodyPr vert="horz" anchor="b" anchorCtr="0">
            <a:normAutofit/>
          </a:bodyPr>
          <a:lstStyle/>
          <a:p>
            <a:r>
              <a:rPr kumimoji="0" lang="en-US" altLang="ko-KR" smtClean="0"/>
              <a:t>Click to edit Master title style</a:t>
            </a:r>
            <a:endParaRPr kumimoji="0" lang="en-US"/>
          </a:p>
        </p:txBody>
      </p:sp>
      <p:sp>
        <p:nvSpPr>
          <p:cNvPr id="13" name="Text Placeholder 12"/>
          <p:cNvSpPr>
            <a:spLocks noGrp="1"/>
          </p:cNvSpPr>
          <p:nvPr>
            <p:ph type="body" idx="1"/>
          </p:nvPr>
        </p:nvSpPr>
        <p:spPr>
          <a:xfrm>
            <a:off x="457200" y="1219200"/>
            <a:ext cx="8229600" cy="4910328"/>
          </a:xfrm>
          <a:prstGeom prst="rect">
            <a:avLst/>
          </a:prstGeom>
        </p:spPr>
        <p:txBody>
          <a:bodyPr vert="horz">
            <a:normAutofit/>
          </a:bodyPr>
          <a:lstStyle/>
          <a:p>
            <a:pPr lvl="0" eaLnBrk="1" latinLnBrk="0" hangingPunct="1"/>
            <a:r>
              <a:rPr kumimoji="0" lang="en-US" altLang="ko-KR" smtClean="0"/>
              <a:t>Click to edit Master text styles</a:t>
            </a:r>
          </a:p>
          <a:p>
            <a:pPr lvl="1" eaLnBrk="1" latinLnBrk="0" hangingPunct="1"/>
            <a:r>
              <a:rPr kumimoji="0" lang="en-US" altLang="ko-KR" smtClean="0"/>
              <a:t>Second level</a:t>
            </a:r>
          </a:p>
          <a:p>
            <a:pPr lvl="2" eaLnBrk="1" latinLnBrk="0" hangingPunct="1"/>
            <a:r>
              <a:rPr kumimoji="0" lang="en-US" altLang="ko-KR" smtClean="0"/>
              <a:t>Third level</a:t>
            </a:r>
          </a:p>
          <a:p>
            <a:pPr lvl="3" eaLnBrk="1" latinLnBrk="0" hangingPunct="1"/>
            <a:r>
              <a:rPr kumimoji="0" lang="en-US" altLang="ko-KR" smtClean="0"/>
              <a:t>Fourth level</a:t>
            </a:r>
          </a:p>
          <a:p>
            <a:pPr lvl="4" eaLnBrk="1" latinLnBrk="0" hangingPunct="1"/>
            <a:r>
              <a:rPr kumimoji="0" lang="en-US" altLang="ko-KR" smtClean="0"/>
              <a:t>Fifth level</a:t>
            </a:r>
            <a:endParaRPr kumimoji="0" lang="en-US"/>
          </a:p>
        </p:txBody>
      </p:sp>
      <p:sp>
        <p:nvSpPr>
          <p:cNvPr id="14" name="Date Placeholder 13"/>
          <p:cNvSpPr>
            <a:spLocks noGrp="1"/>
          </p:cNvSpPr>
          <p:nvPr>
            <p:ph type="dt" sz="half" idx="2"/>
          </p:nvPr>
        </p:nvSpPr>
        <p:spPr>
          <a:xfrm>
            <a:off x="6400800" y="6356350"/>
            <a:ext cx="2289048" cy="365760"/>
          </a:xfrm>
          <a:prstGeom prst="rect">
            <a:avLst/>
          </a:prstGeom>
        </p:spPr>
        <p:txBody>
          <a:bodyPr vert="horz"/>
          <a:lstStyle>
            <a:lvl1pPr algn="l" eaLnBrk="1" latinLnBrk="0" hangingPunct="1">
              <a:defRPr kumimoji="0" sz="1400">
                <a:solidFill>
                  <a:schemeClr val="tx2"/>
                </a:solidFill>
              </a:defRPr>
            </a:lvl1pPr>
          </a:lstStyle>
          <a:p>
            <a:fld id="{08E7DDA0-4CD3-4A9A-AE7F-F968AAD8A4B5}" type="datetimeFigureOut">
              <a:rPr lang="ko-KR" altLang="en-US" smtClean="0"/>
              <a:t>2017-07-13</a:t>
            </a:fld>
            <a:endParaRPr lang="ko-KR" altLang="en-US"/>
          </a:p>
        </p:txBody>
      </p:sp>
      <p:sp>
        <p:nvSpPr>
          <p:cNvPr id="3" name="Footer Placeholder 2"/>
          <p:cNvSpPr>
            <a:spLocks noGrp="1"/>
          </p:cNvSpPr>
          <p:nvPr>
            <p:ph type="ftr" sz="quarter" idx="3"/>
          </p:nvPr>
        </p:nvSpPr>
        <p:spPr>
          <a:xfrm>
            <a:off x="2898648" y="6356350"/>
            <a:ext cx="3505200" cy="365760"/>
          </a:xfrm>
          <a:prstGeom prst="rect">
            <a:avLst/>
          </a:prstGeom>
        </p:spPr>
        <p:txBody>
          <a:bodyPr vert="horz"/>
          <a:lstStyle>
            <a:lvl1pPr algn="r" eaLnBrk="1" latinLnBrk="0" hangingPunct="1">
              <a:defRPr kumimoji="0" sz="1400">
                <a:solidFill>
                  <a:schemeClr val="tx2"/>
                </a:solidFill>
              </a:defRPr>
            </a:lvl1pPr>
          </a:lstStyle>
          <a:p>
            <a:endParaRPr lang="ko-KR" altLang="en-US"/>
          </a:p>
        </p:txBody>
      </p:sp>
      <p:sp>
        <p:nvSpPr>
          <p:cNvPr id="23" name="Slide Number Placeholder 22"/>
          <p:cNvSpPr>
            <a:spLocks noGrp="1"/>
          </p:cNvSpPr>
          <p:nvPr>
            <p:ph type="sldNum" sz="quarter" idx="4"/>
          </p:nvPr>
        </p:nvSpPr>
        <p:spPr>
          <a:xfrm>
            <a:off x="612648" y="6356350"/>
            <a:ext cx="1981200" cy="365760"/>
          </a:xfrm>
          <a:prstGeom prst="rect">
            <a:avLst/>
          </a:prstGeom>
        </p:spPr>
        <p:txBody>
          <a:bodyPr vert="horz"/>
          <a:lstStyle>
            <a:lvl1pPr algn="l" eaLnBrk="1" latinLnBrk="0" hangingPunct="1">
              <a:defRPr kumimoji="0" sz="1400">
                <a:solidFill>
                  <a:schemeClr val="tx2"/>
                </a:solidFill>
              </a:defRPr>
            </a:lvl1pPr>
          </a:lstStyle>
          <a:p>
            <a:fld id="{A1138D4B-7B43-4952-9C08-B8F8E1E43ADE}" type="slidenum">
              <a:rPr lang="ko-KR" altLang="en-US" smtClean="0"/>
              <a:t>‹#›</a:t>
            </a:fld>
            <a:endParaRPr lang="ko-KR" altLang="en-US"/>
          </a:p>
        </p:txBody>
      </p:sp>
      <p:sp>
        <p:nvSpPr>
          <p:cNvPr id="28" name="Straight Connector 2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29" name="Straight Connector 28"/>
          <p:cNvSpPr>
            <a:spLocks noChangeShapeType="1"/>
          </p:cNvSpPr>
          <p:nvPr/>
        </p:nvSpPr>
        <p:spPr bwMode="auto">
          <a:xfrm>
            <a:off x="457200" y="1143000"/>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10" name="Isosceles Triangle 9"/>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1" hangingPunct="1">
        <a:spcBef>
          <a:spcPct val="0"/>
        </a:spcBef>
        <a:buNone/>
        <a:defRPr kumimoji="0" sz="3200" kern="1200">
          <a:solidFill>
            <a:schemeClr val="tx2"/>
          </a:solidFill>
          <a:latin typeface="+mj-lt"/>
          <a:ea typeface="+mj-ea"/>
          <a:cs typeface="+mj-cs"/>
        </a:defRPr>
      </a:lvl1pPr>
    </p:titleStyle>
    <p:bodyStyle>
      <a:lvl1pPr marL="274320" indent="-274320" algn="l" rtl="0" eaLnBrk="1" latinLnBrk="1" hangingPunct="1">
        <a:spcBef>
          <a:spcPts val="600"/>
        </a:spcBef>
        <a:buClr>
          <a:schemeClr val="accent1"/>
        </a:buClr>
        <a:buSzPct val="76000"/>
        <a:buFont typeface="Wingdings 3"/>
        <a:buChar char=""/>
        <a:defRPr kumimoji="0" sz="2600" kern="1200">
          <a:solidFill>
            <a:schemeClr val="tx1"/>
          </a:solidFill>
          <a:latin typeface="+mn-lt"/>
          <a:ea typeface="+mn-ea"/>
          <a:cs typeface="+mn-cs"/>
        </a:defRPr>
      </a:lvl1pPr>
      <a:lvl2pPr marL="548640" indent="-274320" algn="l" rtl="0" eaLnBrk="1" latinLnBrk="1" hangingPunct="1">
        <a:spcBef>
          <a:spcPts val="500"/>
        </a:spcBef>
        <a:buClr>
          <a:schemeClr val="accent2"/>
        </a:buClr>
        <a:buSzPct val="76000"/>
        <a:buFont typeface="Wingdings 3"/>
        <a:buChar char=""/>
        <a:defRPr kumimoji="0" sz="2300" kern="1200">
          <a:solidFill>
            <a:schemeClr val="tx2"/>
          </a:solidFill>
          <a:latin typeface="+mn-lt"/>
          <a:ea typeface="+mn-ea"/>
          <a:cs typeface="+mn-cs"/>
        </a:defRPr>
      </a:lvl2pPr>
      <a:lvl3pPr marL="822960" indent="-228600" algn="l" rtl="0" eaLnBrk="1" latinLnBrk="1" hangingPunct="1">
        <a:spcBef>
          <a:spcPts val="500"/>
        </a:spcBef>
        <a:buClr>
          <a:schemeClr val="bg1">
            <a:shade val="50000"/>
          </a:schemeClr>
        </a:buClr>
        <a:buSzPct val="76000"/>
        <a:buFont typeface="Wingdings 3"/>
        <a:buChar char=""/>
        <a:defRPr kumimoji="0" sz="2000" kern="1200">
          <a:solidFill>
            <a:schemeClr val="tx1"/>
          </a:solidFill>
          <a:latin typeface="+mn-lt"/>
          <a:ea typeface="+mn-ea"/>
          <a:cs typeface="+mn-cs"/>
        </a:defRPr>
      </a:lvl3pPr>
      <a:lvl4pPr marL="1097280" indent="-228600" algn="l" rtl="0" eaLnBrk="1" latinLnBrk="1" hangingPunct="1">
        <a:spcBef>
          <a:spcPts val="400"/>
        </a:spcBef>
        <a:buClr>
          <a:schemeClr val="accent2">
            <a:shade val="75000"/>
          </a:schemeClr>
        </a:buClr>
        <a:buSzPct val="70000"/>
        <a:buFont typeface="Wingdings"/>
        <a:buChar char=""/>
        <a:defRPr kumimoji="0" sz="1800" kern="1200">
          <a:solidFill>
            <a:schemeClr val="tx1"/>
          </a:solidFill>
          <a:latin typeface="+mn-lt"/>
          <a:ea typeface="+mn-ea"/>
          <a:cs typeface="+mn-cs"/>
        </a:defRPr>
      </a:lvl4pPr>
      <a:lvl5pPr marL="1371600" indent="-228600" algn="l" rtl="0" eaLnBrk="1" latinLnBrk="1" hangingPunct="1">
        <a:spcBef>
          <a:spcPts val="300"/>
        </a:spcBef>
        <a:buClr>
          <a:schemeClr val="accent2"/>
        </a:buClr>
        <a:buSzPct val="70000"/>
        <a:buFont typeface="Wingdings"/>
        <a:buChar char=""/>
        <a:defRPr kumimoji="0" sz="1600" kern="1200">
          <a:solidFill>
            <a:schemeClr val="tx1"/>
          </a:solidFill>
          <a:latin typeface="+mn-lt"/>
          <a:ea typeface="+mn-ea"/>
          <a:cs typeface="+mn-cs"/>
        </a:defRPr>
      </a:lvl5pPr>
      <a:lvl6pPr marL="1645920" indent="-182880" algn="l" rtl="0" eaLnBrk="1" latinLnBrk="1"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1"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1"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1"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p:bodyStyle>
    <p:otherStyle>
      <a:lvl1pPr marL="0" algn="l" rtl="0" eaLnBrk="1" latinLnBrk="1" hangingPunct="1">
        <a:defRPr kumimoji="0" kern="1200">
          <a:solidFill>
            <a:schemeClr val="tx1"/>
          </a:solidFill>
          <a:latin typeface="+mn-lt"/>
          <a:ea typeface="+mn-ea"/>
          <a:cs typeface="+mn-cs"/>
        </a:defRPr>
      </a:lvl1pPr>
      <a:lvl2pPr marL="457200" algn="l" rtl="0" eaLnBrk="1" latinLnBrk="1" hangingPunct="1">
        <a:defRPr kumimoji="0" kern="1200">
          <a:solidFill>
            <a:schemeClr val="tx1"/>
          </a:solidFill>
          <a:latin typeface="+mn-lt"/>
          <a:ea typeface="+mn-ea"/>
          <a:cs typeface="+mn-cs"/>
        </a:defRPr>
      </a:lvl2pPr>
      <a:lvl3pPr marL="914400" algn="l" rtl="0" eaLnBrk="1" latinLnBrk="1" hangingPunct="1">
        <a:defRPr kumimoji="0" kern="1200">
          <a:solidFill>
            <a:schemeClr val="tx1"/>
          </a:solidFill>
          <a:latin typeface="+mn-lt"/>
          <a:ea typeface="+mn-ea"/>
          <a:cs typeface="+mn-cs"/>
        </a:defRPr>
      </a:lvl3pPr>
      <a:lvl4pPr marL="1371600" algn="l" rtl="0" eaLnBrk="1" latinLnBrk="1" hangingPunct="1">
        <a:defRPr kumimoji="0" kern="1200">
          <a:solidFill>
            <a:schemeClr val="tx1"/>
          </a:solidFill>
          <a:latin typeface="+mn-lt"/>
          <a:ea typeface="+mn-ea"/>
          <a:cs typeface="+mn-cs"/>
        </a:defRPr>
      </a:lvl4pPr>
      <a:lvl5pPr marL="1828800" algn="l" rtl="0" eaLnBrk="1" latinLnBrk="1" hangingPunct="1">
        <a:defRPr kumimoji="0" kern="1200">
          <a:solidFill>
            <a:schemeClr val="tx1"/>
          </a:solidFill>
          <a:latin typeface="+mn-lt"/>
          <a:ea typeface="+mn-ea"/>
          <a:cs typeface="+mn-cs"/>
        </a:defRPr>
      </a:lvl5pPr>
      <a:lvl6pPr marL="2286000" algn="l" rtl="0" eaLnBrk="1" latinLnBrk="1" hangingPunct="1">
        <a:defRPr kumimoji="0" kern="1200">
          <a:solidFill>
            <a:schemeClr val="tx1"/>
          </a:solidFill>
          <a:latin typeface="+mn-lt"/>
          <a:ea typeface="+mn-ea"/>
          <a:cs typeface="+mn-cs"/>
        </a:defRPr>
      </a:lvl6pPr>
      <a:lvl7pPr marL="2743200" algn="l" rtl="0" eaLnBrk="1" latinLnBrk="1" hangingPunct="1">
        <a:defRPr kumimoji="0" kern="1200">
          <a:solidFill>
            <a:schemeClr val="tx1"/>
          </a:solidFill>
          <a:latin typeface="+mn-lt"/>
          <a:ea typeface="+mn-ea"/>
          <a:cs typeface="+mn-cs"/>
        </a:defRPr>
      </a:lvl7pPr>
      <a:lvl8pPr marL="3200400" algn="l" rtl="0" eaLnBrk="1" latinLnBrk="1" hangingPunct="1">
        <a:defRPr kumimoji="0" kern="1200">
          <a:solidFill>
            <a:schemeClr val="tx1"/>
          </a:solidFill>
          <a:latin typeface="+mn-lt"/>
          <a:ea typeface="+mn-ea"/>
          <a:cs typeface="+mn-cs"/>
        </a:defRPr>
      </a:lvl8pPr>
      <a:lvl9pPr marL="3657600" algn="l" rtl="0" eaLnBrk="1" latinLnBrk="1"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hyperlink" Target="http://phenix.int-evry.fr/jct/doc_end_user/current_document.php?id=2720"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CA" altLang="ko-KR" b="1" dirty="0" smtClean="0"/>
              <a:t>Samsung's </a:t>
            </a:r>
            <a:r>
              <a:rPr lang="en-CA" altLang="ko-KR" b="1" dirty="0" err="1" smtClean="0"/>
              <a:t>CfE</a:t>
            </a:r>
            <a:r>
              <a:rPr lang="en-CA" altLang="ko-KR" b="1" dirty="0" smtClean="0"/>
              <a:t> </a:t>
            </a:r>
            <a:r>
              <a:rPr lang="en-CA" altLang="ko-KR" b="1" dirty="0"/>
              <a:t>response </a:t>
            </a:r>
            <a:r>
              <a:rPr lang="en-CA" altLang="ko-KR" b="1" dirty="0" smtClean="0"/>
              <a:t>(SDR)</a:t>
            </a:r>
            <a:endParaRPr lang="ko-KR" altLang="en-US" dirty="0"/>
          </a:p>
        </p:txBody>
      </p:sp>
      <p:sp>
        <p:nvSpPr>
          <p:cNvPr id="3" name="Subtitle 2"/>
          <p:cNvSpPr>
            <a:spLocks noGrp="1"/>
          </p:cNvSpPr>
          <p:nvPr>
            <p:ph type="subTitle" idx="1"/>
          </p:nvPr>
        </p:nvSpPr>
        <p:spPr>
          <a:xfrm>
            <a:off x="1331640" y="5101224"/>
            <a:ext cx="6400800" cy="416008"/>
          </a:xfrm>
        </p:spPr>
        <p:txBody>
          <a:bodyPr/>
          <a:lstStyle/>
          <a:p>
            <a:r>
              <a:rPr lang="en-CA" altLang="ko-KR" dirty="0" err="1"/>
              <a:t>E.Alshina</a:t>
            </a:r>
            <a:r>
              <a:rPr lang="en-CA" altLang="ko-KR" dirty="0"/>
              <a:t>, </a:t>
            </a:r>
            <a:r>
              <a:rPr lang="en-CA" altLang="ko-KR" dirty="0" err="1" smtClean="0"/>
              <a:t>K.Choi</a:t>
            </a:r>
            <a:endParaRPr lang="ko-KR" altLang="ko-KR" dirty="0"/>
          </a:p>
        </p:txBody>
      </p:sp>
    </p:spTree>
    <p:extLst>
      <p:ext uri="{BB962C8B-B14F-4D97-AF65-F5344CB8AC3E}">
        <p14:creationId xmlns:p14="http://schemas.microsoft.com/office/powerpoint/2010/main" val="49356531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PCS 2016 BIO</a:t>
            </a:r>
            <a:endParaRPr lang="en-US" dirty="0"/>
          </a:p>
        </p:txBody>
      </p:sp>
      <p:sp>
        <p:nvSpPr>
          <p:cNvPr id="4" name="Content Placeholder 2"/>
          <p:cNvSpPr txBox="1">
            <a:spLocks/>
          </p:cNvSpPr>
          <p:nvPr/>
        </p:nvSpPr>
        <p:spPr>
          <a:xfrm>
            <a:off x="457200" y="1124744"/>
            <a:ext cx="8229600" cy="532656"/>
          </a:xfrm>
          <a:prstGeom prst="rect">
            <a:avLst/>
          </a:prstGeom>
        </p:spPr>
        <p:txBody>
          <a:bodyPr vert="horz">
            <a:normAutofit/>
          </a:bodyPr>
          <a:lstStyle>
            <a:lvl1pPr marL="274320" indent="-274320" algn="l" rtl="0" eaLnBrk="1" latinLnBrk="1" hangingPunct="1">
              <a:spcBef>
                <a:spcPts val="600"/>
              </a:spcBef>
              <a:buClr>
                <a:schemeClr val="accent1"/>
              </a:buClr>
              <a:buSzPct val="76000"/>
              <a:buFont typeface="Wingdings 3"/>
              <a:buChar char=""/>
              <a:defRPr kumimoji="0" sz="2600" kern="1200">
                <a:solidFill>
                  <a:schemeClr val="tx1"/>
                </a:solidFill>
                <a:latin typeface="+mn-lt"/>
                <a:ea typeface="+mn-ea"/>
                <a:cs typeface="+mn-cs"/>
              </a:defRPr>
            </a:lvl1pPr>
            <a:lvl2pPr marL="548640" indent="-274320" algn="l" rtl="0" eaLnBrk="1" latinLnBrk="1" hangingPunct="1">
              <a:spcBef>
                <a:spcPts val="500"/>
              </a:spcBef>
              <a:buClr>
                <a:schemeClr val="accent2"/>
              </a:buClr>
              <a:buSzPct val="76000"/>
              <a:buFont typeface="Wingdings 3"/>
              <a:buChar char=""/>
              <a:defRPr kumimoji="0" sz="2300" kern="1200">
                <a:solidFill>
                  <a:schemeClr val="tx2"/>
                </a:solidFill>
                <a:latin typeface="+mn-lt"/>
                <a:ea typeface="+mn-ea"/>
                <a:cs typeface="+mn-cs"/>
              </a:defRPr>
            </a:lvl2pPr>
            <a:lvl3pPr marL="822960" indent="-228600" algn="l" rtl="0" eaLnBrk="1" latinLnBrk="1" hangingPunct="1">
              <a:spcBef>
                <a:spcPts val="500"/>
              </a:spcBef>
              <a:buClr>
                <a:schemeClr val="bg1">
                  <a:shade val="50000"/>
                </a:schemeClr>
              </a:buClr>
              <a:buSzPct val="76000"/>
              <a:buFont typeface="Wingdings 3"/>
              <a:buChar char=""/>
              <a:defRPr kumimoji="0" sz="2000" kern="1200">
                <a:solidFill>
                  <a:schemeClr val="tx1"/>
                </a:solidFill>
                <a:latin typeface="+mn-lt"/>
                <a:ea typeface="+mn-ea"/>
                <a:cs typeface="+mn-cs"/>
              </a:defRPr>
            </a:lvl3pPr>
            <a:lvl4pPr marL="1097280" indent="-228600" algn="l" rtl="0" eaLnBrk="1" latinLnBrk="1" hangingPunct="1">
              <a:spcBef>
                <a:spcPts val="400"/>
              </a:spcBef>
              <a:buClr>
                <a:schemeClr val="accent2">
                  <a:shade val="75000"/>
                </a:schemeClr>
              </a:buClr>
              <a:buSzPct val="70000"/>
              <a:buFont typeface="Wingdings"/>
              <a:buChar char=""/>
              <a:defRPr kumimoji="0" sz="1800" kern="1200">
                <a:solidFill>
                  <a:schemeClr val="tx1"/>
                </a:solidFill>
                <a:latin typeface="+mn-lt"/>
                <a:ea typeface="+mn-ea"/>
                <a:cs typeface="+mn-cs"/>
              </a:defRPr>
            </a:lvl4pPr>
            <a:lvl5pPr marL="1371600" indent="-228600" algn="l" rtl="0" eaLnBrk="1" latinLnBrk="1" hangingPunct="1">
              <a:spcBef>
                <a:spcPts val="300"/>
              </a:spcBef>
              <a:buClr>
                <a:schemeClr val="accent2"/>
              </a:buClr>
              <a:buSzPct val="70000"/>
              <a:buFont typeface="Wingdings"/>
              <a:buChar char=""/>
              <a:defRPr kumimoji="0" sz="1600" kern="1200">
                <a:solidFill>
                  <a:schemeClr val="tx1"/>
                </a:solidFill>
                <a:latin typeface="+mn-lt"/>
                <a:ea typeface="+mn-ea"/>
                <a:cs typeface="+mn-cs"/>
              </a:defRPr>
            </a:lvl5pPr>
            <a:lvl6pPr marL="1645920" indent="-182880" algn="l" rtl="0" eaLnBrk="1" latinLnBrk="1"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1"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1"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1"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a:lstStyle>
          <a:p>
            <a:r>
              <a:rPr lang="en-US" dirty="0" smtClean="0"/>
              <a:t>Clustering samples</a:t>
            </a:r>
          </a:p>
          <a:p>
            <a:endParaRPr lang="en-US" dirty="0"/>
          </a:p>
        </p:txBody>
      </p:sp>
      <p:sp>
        <p:nvSpPr>
          <p:cNvPr id="5" name="Oval 4"/>
          <p:cNvSpPr/>
          <p:nvPr/>
        </p:nvSpPr>
        <p:spPr>
          <a:xfrm>
            <a:off x="4002431" y="2143231"/>
            <a:ext cx="216024" cy="216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4434479" y="2143231"/>
            <a:ext cx="216024" cy="216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4002431" y="2516691"/>
            <a:ext cx="216024" cy="216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4434479" y="2516691"/>
            <a:ext cx="216024" cy="216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4794519" y="2143231"/>
            <a:ext cx="216024" cy="216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5226567" y="2143231"/>
            <a:ext cx="216024" cy="216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4794519" y="2516691"/>
            <a:ext cx="216024" cy="216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p:cNvSpPr/>
          <p:nvPr/>
        </p:nvSpPr>
        <p:spPr>
          <a:xfrm>
            <a:off x="5226567" y="2516691"/>
            <a:ext cx="216024" cy="216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p:cNvSpPr/>
          <p:nvPr/>
        </p:nvSpPr>
        <p:spPr>
          <a:xfrm>
            <a:off x="4002431" y="2849891"/>
            <a:ext cx="216024" cy="216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4434479" y="2849891"/>
            <a:ext cx="216024" cy="216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p:cNvSpPr/>
          <p:nvPr/>
        </p:nvSpPr>
        <p:spPr>
          <a:xfrm>
            <a:off x="4002431" y="3223351"/>
            <a:ext cx="216024" cy="216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p:cNvSpPr/>
          <p:nvPr/>
        </p:nvSpPr>
        <p:spPr>
          <a:xfrm>
            <a:off x="4434479" y="3223351"/>
            <a:ext cx="216024" cy="216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p:cNvSpPr/>
          <p:nvPr/>
        </p:nvSpPr>
        <p:spPr>
          <a:xfrm>
            <a:off x="4794519" y="2849891"/>
            <a:ext cx="216024" cy="216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p:cNvSpPr/>
          <p:nvPr/>
        </p:nvSpPr>
        <p:spPr>
          <a:xfrm>
            <a:off x="5226567" y="2849891"/>
            <a:ext cx="216024" cy="216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p:cNvSpPr/>
          <p:nvPr/>
        </p:nvSpPr>
        <p:spPr>
          <a:xfrm>
            <a:off x="4794519" y="3223351"/>
            <a:ext cx="216024" cy="216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p:cNvSpPr/>
          <p:nvPr/>
        </p:nvSpPr>
        <p:spPr>
          <a:xfrm>
            <a:off x="5226567" y="3223351"/>
            <a:ext cx="216024" cy="216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ight Arrow 20"/>
          <p:cNvSpPr/>
          <p:nvPr/>
        </p:nvSpPr>
        <p:spPr>
          <a:xfrm>
            <a:off x="3238192" y="2410299"/>
            <a:ext cx="504056" cy="68371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p:cNvSpPr/>
          <p:nvPr/>
        </p:nvSpPr>
        <p:spPr>
          <a:xfrm>
            <a:off x="1402462" y="2126158"/>
            <a:ext cx="216024" cy="216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p:cNvSpPr/>
          <p:nvPr/>
        </p:nvSpPr>
        <p:spPr>
          <a:xfrm>
            <a:off x="1834510" y="2126158"/>
            <a:ext cx="216024" cy="216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p:cNvSpPr/>
          <p:nvPr/>
        </p:nvSpPr>
        <p:spPr>
          <a:xfrm>
            <a:off x="1402462" y="2499618"/>
            <a:ext cx="216024" cy="216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p:cNvSpPr/>
          <p:nvPr/>
        </p:nvSpPr>
        <p:spPr>
          <a:xfrm>
            <a:off x="1834510" y="2499618"/>
            <a:ext cx="216024" cy="216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p:cNvSpPr/>
          <p:nvPr/>
        </p:nvSpPr>
        <p:spPr>
          <a:xfrm>
            <a:off x="2194550" y="2126158"/>
            <a:ext cx="216024" cy="216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p:cNvSpPr/>
          <p:nvPr/>
        </p:nvSpPr>
        <p:spPr>
          <a:xfrm>
            <a:off x="2626598" y="2126158"/>
            <a:ext cx="216024" cy="216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p:cNvSpPr/>
          <p:nvPr/>
        </p:nvSpPr>
        <p:spPr>
          <a:xfrm>
            <a:off x="2194550" y="2499618"/>
            <a:ext cx="216024" cy="216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Oval 28"/>
          <p:cNvSpPr/>
          <p:nvPr/>
        </p:nvSpPr>
        <p:spPr>
          <a:xfrm>
            <a:off x="2626598" y="2499618"/>
            <a:ext cx="216024" cy="216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p:cNvSpPr/>
          <p:nvPr/>
        </p:nvSpPr>
        <p:spPr>
          <a:xfrm>
            <a:off x="1402462" y="2832818"/>
            <a:ext cx="216024" cy="216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0"/>
          <p:cNvSpPr/>
          <p:nvPr/>
        </p:nvSpPr>
        <p:spPr>
          <a:xfrm>
            <a:off x="1834510" y="2832818"/>
            <a:ext cx="216024" cy="216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Oval 31"/>
          <p:cNvSpPr/>
          <p:nvPr/>
        </p:nvSpPr>
        <p:spPr>
          <a:xfrm>
            <a:off x="1402462" y="3206278"/>
            <a:ext cx="216024" cy="216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Oval 32"/>
          <p:cNvSpPr/>
          <p:nvPr/>
        </p:nvSpPr>
        <p:spPr>
          <a:xfrm>
            <a:off x="1834510" y="3206278"/>
            <a:ext cx="216024" cy="216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Oval 33"/>
          <p:cNvSpPr/>
          <p:nvPr/>
        </p:nvSpPr>
        <p:spPr>
          <a:xfrm>
            <a:off x="2194550" y="2832818"/>
            <a:ext cx="216024" cy="216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Oval 34"/>
          <p:cNvSpPr/>
          <p:nvPr/>
        </p:nvSpPr>
        <p:spPr>
          <a:xfrm>
            <a:off x="2626598" y="2832818"/>
            <a:ext cx="216024" cy="216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Oval 35"/>
          <p:cNvSpPr/>
          <p:nvPr/>
        </p:nvSpPr>
        <p:spPr>
          <a:xfrm>
            <a:off x="2194550" y="3206278"/>
            <a:ext cx="216024" cy="216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Oval 36"/>
          <p:cNvSpPr/>
          <p:nvPr/>
        </p:nvSpPr>
        <p:spPr>
          <a:xfrm>
            <a:off x="2626598" y="3206278"/>
            <a:ext cx="216024" cy="216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8" name="Straight Arrow Connector 37"/>
          <p:cNvCxnSpPr/>
          <p:nvPr/>
        </p:nvCxnSpPr>
        <p:spPr>
          <a:xfrm flipV="1">
            <a:off x="1927053" y="2020503"/>
            <a:ext cx="135675" cy="221283"/>
          </a:xfrm>
          <a:prstGeom prst="straightConnector1">
            <a:avLst/>
          </a:prstGeom>
          <a:ln w="34925">
            <a:solidFill>
              <a:srgbClr val="002060"/>
            </a:solidFill>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p:nvPr/>
        </p:nvCxnSpPr>
        <p:spPr>
          <a:xfrm flipV="1">
            <a:off x="2282725" y="2038291"/>
            <a:ext cx="128198" cy="218925"/>
          </a:xfrm>
          <a:prstGeom prst="straightConnector1">
            <a:avLst/>
          </a:prstGeom>
          <a:ln w="34925">
            <a:solidFill>
              <a:srgbClr val="002060"/>
            </a:solidFill>
            <a:tailEnd type="triangle"/>
          </a:ln>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p:nvPr/>
        </p:nvCxnSpPr>
        <p:spPr>
          <a:xfrm flipV="1">
            <a:off x="2710941" y="2040633"/>
            <a:ext cx="167147" cy="222920"/>
          </a:xfrm>
          <a:prstGeom prst="straightConnector1">
            <a:avLst/>
          </a:prstGeom>
          <a:ln w="34925">
            <a:solidFill>
              <a:srgbClr val="002060"/>
            </a:solidFill>
            <a:tailEnd type="triangle"/>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p:nvPr/>
        </p:nvCxnSpPr>
        <p:spPr>
          <a:xfrm flipV="1">
            <a:off x="2707109" y="2460694"/>
            <a:ext cx="170979" cy="176734"/>
          </a:xfrm>
          <a:prstGeom prst="straightConnector1">
            <a:avLst/>
          </a:prstGeom>
          <a:ln w="34925">
            <a:solidFill>
              <a:srgbClr val="002060"/>
            </a:solidFill>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p:cNvCxnSpPr/>
          <p:nvPr/>
        </p:nvCxnSpPr>
        <p:spPr>
          <a:xfrm flipV="1">
            <a:off x="1922685" y="2393588"/>
            <a:ext cx="190197" cy="247298"/>
          </a:xfrm>
          <a:prstGeom prst="straightConnector1">
            <a:avLst/>
          </a:prstGeom>
          <a:ln w="34925">
            <a:solidFill>
              <a:srgbClr val="002060"/>
            </a:solidFill>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p:nvPr/>
        </p:nvCxnSpPr>
        <p:spPr>
          <a:xfrm flipV="1">
            <a:off x="2256898" y="2369596"/>
            <a:ext cx="277855" cy="272563"/>
          </a:xfrm>
          <a:prstGeom prst="straightConnector1">
            <a:avLst/>
          </a:prstGeom>
          <a:ln w="34925">
            <a:solidFill>
              <a:srgbClr val="002060"/>
            </a:solidFill>
            <a:tailEnd type="triangle"/>
          </a:ln>
        </p:spPr>
        <p:style>
          <a:lnRef idx="1">
            <a:schemeClr val="accent1"/>
          </a:lnRef>
          <a:fillRef idx="0">
            <a:schemeClr val="accent1"/>
          </a:fillRef>
          <a:effectRef idx="0">
            <a:schemeClr val="accent1"/>
          </a:effectRef>
          <a:fontRef idx="minor">
            <a:schemeClr val="tx1"/>
          </a:fontRef>
        </p:style>
      </p:cxnSp>
      <p:cxnSp>
        <p:nvCxnSpPr>
          <p:cNvPr id="44" name="Straight Arrow Connector 43"/>
          <p:cNvCxnSpPr/>
          <p:nvPr/>
        </p:nvCxnSpPr>
        <p:spPr>
          <a:xfrm flipV="1">
            <a:off x="2714773" y="2845913"/>
            <a:ext cx="175652" cy="103644"/>
          </a:xfrm>
          <a:prstGeom prst="straightConnector1">
            <a:avLst/>
          </a:prstGeom>
          <a:ln w="34925">
            <a:solidFill>
              <a:srgbClr val="002060"/>
            </a:solidFill>
            <a:tailEnd type="triangle"/>
          </a:ln>
        </p:spPr>
        <p:style>
          <a:lnRef idx="1">
            <a:schemeClr val="accent1"/>
          </a:lnRef>
          <a:fillRef idx="0">
            <a:schemeClr val="accent1"/>
          </a:fillRef>
          <a:effectRef idx="0">
            <a:schemeClr val="accent1"/>
          </a:effectRef>
          <a:fontRef idx="minor">
            <a:schemeClr val="tx1"/>
          </a:fontRef>
        </p:style>
      </p:cxnSp>
      <p:cxnSp>
        <p:nvCxnSpPr>
          <p:cNvPr id="45" name="Straight Arrow Connector 44"/>
          <p:cNvCxnSpPr/>
          <p:nvPr/>
        </p:nvCxnSpPr>
        <p:spPr>
          <a:xfrm flipV="1">
            <a:off x="2714773" y="3073727"/>
            <a:ext cx="175652" cy="228363"/>
          </a:xfrm>
          <a:prstGeom prst="straightConnector1">
            <a:avLst/>
          </a:prstGeom>
          <a:ln w="34925">
            <a:solidFill>
              <a:srgbClr val="002060"/>
            </a:solidFill>
            <a:tailEnd type="triangle"/>
          </a:ln>
        </p:spPr>
        <p:style>
          <a:lnRef idx="1">
            <a:schemeClr val="accent1"/>
          </a:lnRef>
          <a:fillRef idx="0">
            <a:schemeClr val="accent1"/>
          </a:fillRef>
          <a:effectRef idx="0">
            <a:schemeClr val="accent1"/>
          </a:effectRef>
          <a:fontRef idx="minor">
            <a:schemeClr val="tx1"/>
          </a:fontRef>
        </p:style>
      </p:cxnSp>
      <p:cxnSp>
        <p:nvCxnSpPr>
          <p:cNvPr id="46" name="Straight Arrow Connector 45"/>
          <p:cNvCxnSpPr/>
          <p:nvPr/>
        </p:nvCxnSpPr>
        <p:spPr>
          <a:xfrm flipV="1">
            <a:off x="1479187" y="2421709"/>
            <a:ext cx="175652" cy="185921"/>
          </a:xfrm>
          <a:prstGeom prst="straightConnector1">
            <a:avLst/>
          </a:prstGeom>
          <a:ln w="34925">
            <a:solidFill>
              <a:srgbClr val="002060"/>
            </a:solidFill>
            <a:tailEnd type="triangle"/>
          </a:ln>
        </p:spPr>
        <p:style>
          <a:lnRef idx="1">
            <a:schemeClr val="accent1"/>
          </a:lnRef>
          <a:fillRef idx="0">
            <a:schemeClr val="accent1"/>
          </a:fillRef>
          <a:effectRef idx="0">
            <a:schemeClr val="accent1"/>
          </a:effectRef>
          <a:fontRef idx="minor">
            <a:schemeClr val="tx1"/>
          </a:fontRef>
        </p:style>
      </p:cxnSp>
      <p:cxnSp>
        <p:nvCxnSpPr>
          <p:cNvPr id="47" name="Straight Arrow Connector 46"/>
          <p:cNvCxnSpPr/>
          <p:nvPr/>
        </p:nvCxnSpPr>
        <p:spPr>
          <a:xfrm flipV="1">
            <a:off x="1477682" y="2959648"/>
            <a:ext cx="232255" cy="15632"/>
          </a:xfrm>
          <a:prstGeom prst="straightConnector1">
            <a:avLst/>
          </a:prstGeom>
          <a:ln w="34925">
            <a:solidFill>
              <a:srgbClr val="002060"/>
            </a:solidFill>
            <a:tailEnd type="triangle"/>
          </a:ln>
        </p:spPr>
        <p:style>
          <a:lnRef idx="1">
            <a:schemeClr val="accent1"/>
          </a:lnRef>
          <a:fillRef idx="0">
            <a:schemeClr val="accent1"/>
          </a:fillRef>
          <a:effectRef idx="0">
            <a:schemeClr val="accent1"/>
          </a:effectRef>
          <a:fontRef idx="minor">
            <a:schemeClr val="tx1"/>
          </a:fontRef>
        </p:style>
      </p:cxnSp>
      <p:cxnSp>
        <p:nvCxnSpPr>
          <p:cNvPr id="48" name="Straight Arrow Connector 47"/>
          <p:cNvCxnSpPr/>
          <p:nvPr/>
        </p:nvCxnSpPr>
        <p:spPr>
          <a:xfrm flipV="1">
            <a:off x="1893233" y="2790063"/>
            <a:ext cx="258929" cy="169585"/>
          </a:xfrm>
          <a:prstGeom prst="straightConnector1">
            <a:avLst/>
          </a:prstGeom>
          <a:ln w="34925">
            <a:solidFill>
              <a:srgbClr val="002060"/>
            </a:solidFill>
            <a:tailEnd type="triangle"/>
          </a:ln>
        </p:spPr>
        <p:style>
          <a:lnRef idx="1">
            <a:schemeClr val="accent1"/>
          </a:lnRef>
          <a:fillRef idx="0">
            <a:schemeClr val="accent1"/>
          </a:fillRef>
          <a:effectRef idx="0">
            <a:schemeClr val="accent1"/>
          </a:effectRef>
          <a:fontRef idx="minor">
            <a:schemeClr val="tx1"/>
          </a:fontRef>
        </p:style>
      </p:cxnSp>
      <p:cxnSp>
        <p:nvCxnSpPr>
          <p:cNvPr id="49" name="Straight Arrow Connector 48"/>
          <p:cNvCxnSpPr/>
          <p:nvPr/>
        </p:nvCxnSpPr>
        <p:spPr>
          <a:xfrm flipV="1">
            <a:off x="2256898" y="2792535"/>
            <a:ext cx="316043" cy="182745"/>
          </a:xfrm>
          <a:prstGeom prst="straightConnector1">
            <a:avLst/>
          </a:prstGeom>
          <a:ln w="34925">
            <a:solidFill>
              <a:srgbClr val="002060"/>
            </a:solidFill>
            <a:tailEnd type="triangle"/>
          </a:ln>
        </p:spPr>
        <p:style>
          <a:lnRef idx="1">
            <a:schemeClr val="accent1"/>
          </a:lnRef>
          <a:fillRef idx="0">
            <a:schemeClr val="accent1"/>
          </a:fillRef>
          <a:effectRef idx="0">
            <a:schemeClr val="accent1"/>
          </a:effectRef>
          <a:fontRef idx="minor">
            <a:schemeClr val="tx1"/>
          </a:fontRef>
        </p:style>
      </p:cxnSp>
      <p:cxnSp>
        <p:nvCxnSpPr>
          <p:cNvPr id="50" name="Straight Arrow Connector 49"/>
          <p:cNvCxnSpPr/>
          <p:nvPr/>
        </p:nvCxnSpPr>
        <p:spPr>
          <a:xfrm flipV="1">
            <a:off x="2282725" y="3051399"/>
            <a:ext cx="252028" cy="265753"/>
          </a:xfrm>
          <a:prstGeom prst="straightConnector1">
            <a:avLst/>
          </a:prstGeom>
          <a:ln w="34925">
            <a:solidFill>
              <a:srgbClr val="002060"/>
            </a:solidFill>
            <a:tailEnd type="triangle"/>
          </a:ln>
        </p:spPr>
        <p:style>
          <a:lnRef idx="1">
            <a:schemeClr val="accent1"/>
          </a:lnRef>
          <a:fillRef idx="0">
            <a:schemeClr val="accent1"/>
          </a:fillRef>
          <a:effectRef idx="0">
            <a:schemeClr val="accent1"/>
          </a:effectRef>
          <a:fontRef idx="minor">
            <a:schemeClr val="tx1"/>
          </a:fontRef>
        </p:style>
      </p:cxnSp>
      <p:cxnSp>
        <p:nvCxnSpPr>
          <p:cNvPr id="51" name="Straight Arrow Connector 50"/>
          <p:cNvCxnSpPr/>
          <p:nvPr/>
        </p:nvCxnSpPr>
        <p:spPr>
          <a:xfrm flipV="1">
            <a:off x="1919108" y="3262799"/>
            <a:ext cx="287241" cy="76376"/>
          </a:xfrm>
          <a:prstGeom prst="straightConnector1">
            <a:avLst/>
          </a:prstGeom>
          <a:ln w="34925">
            <a:solidFill>
              <a:srgbClr val="002060"/>
            </a:solidFill>
            <a:tailEnd type="triangle"/>
          </a:ln>
        </p:spPr>
        <p:style>
          <a:lnRef idx="1">
            <a:schemeClr val="accent1"/>
          </a:lnRef>
          <a:fillRef idx="0">
            <a:schemeClr val="accent1"/>
          </a:fillRef>
          <a:effectRef idx="0">
            <a:schemeClr val="accent1"/>
          </a:effectRef>
          <a:fontRef idx="minor">
            <a:schemeClr val="tx1"/>
          </a:fontRef>
        </p:style>
      </p:cxnSp>
      <p:cxnSp>
        <p:nvCxnSpPr>
          <p:cNvPr id="52" name="Straight Arrow Connector 51"/>
          <p:cNvCxnSpPr/>
          <p:nvPr/>
        </p:nvCxnSpPr>
        <p:spPr>
          <a:xfrm flipV="1">
            <a:off x="1475656" y="3300987"/>
            <a:ext cx="339017" cy="29799"/>
          </a:xfrm>
          <a:prstGeom prst="straightConnector1">
            <a:avLst/>
          </a:prstGeom>
          <a:ln w="34925">
            <a:solidFill>
              <a:srgbClr val="002060"/>
            </a:solidFill>
            <a:tailEnd type="triangle"/>
          </a:ln>
        </p:spPr>
        <p:style>
          <a:lnRef idx="1">
            <a:schemeClr val="accent1"/>
          </a:lnRef>
          <a:fillRef idx="0">
            <a:schemeClr val="accent1"/>
          </a:fillRef>
          <a:effectRef idx="0">
            <a:schemeClr val="accent1"/>
          </a:effectRef>
          <a:fontRef idx="minor">
            <a:schemeClr val="tx1"/>
          </a:fontRef>
        </p:style>
      </p:cxnSp>
      <p:cxnSp>
        <p:nvCxnSpPr>
          <p:cNvPr id="53" name="Straight Arrow Connector 52"/>
          <p:cNvCxnSpPr/>
          <p:nvPr/>
        </p:nvCxnSpPr>
        <p:spPr>
          <a:xfrm flipV="1">
            <a:off x="1488288" y="2002964"/>
            <a:ext cx="146365" cy="248213"/>
          </a:xfrm>
          <a:prstGeom prst="straightConnector1">
            <a:avLst/>
          </a:prstGeom>
          <a:ln w="34925">
            <a:solidFill>
              <a:srgbClr val="002060"/>
            </a:solidFill>
            <a:tailEnd type="triangle"/>
          </a:ln>
        </p:spPr>
        <p:style>
          <a:lnRef idx="1">
            <a:schemeClr val="accent1"/>
          </a:lnRef>
          <a:fillRef idx="0">
            <a:schemeClr val="accent1"/>
          </a:fillRef>
          <a:effectRef idx="0">
            <a:schemeClr val="accent1"/>
          </a:effectRef>
          <a:fontRef idx="minor">
            <a:schemeClr val="tx1"/>
          </a:fontRef>
        </p:style>
      </p:cxnSp>
      <p:cxnSp>
        <p:nvCxnSpPr>
          <p:cNvPr id="54" name="Straight Arrow Connector 53"/>
          <p:cNvCxnSpPr/>
          <p:nvPr/>
        </p:nvCxnSpPr>
        <p:spPr>
          <a:xfrm flipV="1">
            <a:off x="4888070" y="1973623"/>
            <a:ext cx="203747" cy="294354"/>
          </a:xfrm>
          <a:prstGeom prst="straightConnector1">
            <a:avLst/>
          </a:prstGeom>
          <a:ln w="34925">
            <a:solidFill>
              <a:srgbClr val="002060"/>
            </a:solidFill>
            <a:tailEnd type="triangle"/>
          </a:ln>
        </p:spPr>
        <p:style>
          <a:lnRef idx="1">
            <a:schemeClr val="accent1"/>
          </a:lnRef>
          <a:fillRef idx="0">
            <a:schemeClr val="accent1"/>
          </a:fillRef>
          <a:effectRef idx="0">
            <a:schemeClr val="accent1"/>
          </a:effectRef>
          <a:fontRef idx="minor">
            <a:schemeClr val="tx1"/>
          </a:fontRef>
        </p:style>
      </p:cxnSp>
      <p:cxnSp>
        <p:nvCxnSpPr>
          <p:cNvPr id="55" name="Straight Arrow Connector 54"/>
          <p:cNvCxnSpPr/>
          <p:nvPr/>
        </p:nvCxnSpPr>
        <p:spPr>
          <a:xfrm flipV="1">
            <a:off x="4115448" y="2415347"/>
            <a:ext cx="232562" cy="206410"/>
          </a:xfrm>
          <a:prstGeom prst="straightConnector1">
            <a:avLst/>
          </a:prstGeom>
          <a:ln w="34925">
            <a:solidFill>
              <a:srgbClr val="002060"/>
            </a:solidFill>
            <a:tailEnd type="triangle"/>
          </a:ln>
        </p:spPr>
        <p:style>
          <a:lnRef idx="1">
            <a:schemeClr val="accent1"/>
          </a:lnRef>
          <a:fillRef idx="0">
            <a:schemeClr val="accent1"/>
          </a:fillRef>
          <a:effectRef idx="0">
            <a:schemeClr val="accent1"/>
          </a:effectRef>
          <a:fontRef idx="minor">
            <a:schemeClr val="tx1"/>
          </a:fontRef>
        </p:style>
      </p:cxnSp>
      <p:cxnSp>
        <p:nvCxnSpPr>
          <p:cNvPr id="56" name="Straight Arrow Connector 55"/>
          <p:cNvCxnSpPr/>
          <p:nvPr/>
        </p:nvCxnSpPr>
        <p:spPr>
          <a:xfrm flipV="1">
            <a:off x="4888070" y="3126503"/>
            <a:ext cx="267846" cy="201410"/>
          </a:xfrm>
          <a:prstGeom prst="straightConnector1">
            <a:avLst/>
          </a:prstGeom>
          <a:ln w="34925">
            <a:solidFill>
              <a:srgbClr val="002060"/>
            </a:solidFill>
            <a:tailEnd type="triangle"/>
          </a:ln>
        </p:spPr>
        <p:style>
          <a:lnRef idx="1">
            <a:schemeClr val="accent1"/>
          </a:lnRef>
          <a:fillRef idx="0">
            <a:schemeClr val="accent1"/>
          </a:fillRef>
          <a:effectRef idx="0">
            <a:schemeClr val="accent1"/>
          </a:effectRef>
          <a:fontRef idx="minor">
            <a:schemeClr val="tx1"/>
          </a:fontRef>
        </p:style>
      </p:cxnSp>
      <p:cxnSp>
        <p:nvCxnSpPr>
          <p:cNvPr id="57" name="Straight Arrow Connector 56"/>
          <p:cNvCxnSpPr/>
          <p:nvPr/>
        </p:nvCxnSpPr>
        <p:spPr>
          <a:xfrm flipV="1">
            <a:off x="4055748" y="3262370"/>
            <a:ext cx="338226" cy="61133"/>
          </a:xfrm>
          <a:prstGeom prst="straightConnector1">
            <a:avLst/>
          </a:prstGeom>
          <a:ln w="34925">
            <a:solidFill>
              <a:srgbClr val="002060"/>
            </a:solidFill>
            <a:tailEnd type="triangle"/>
          </a:ln>
        </p:spPr>
        <p:style>
          <a:lnRef idx="1">
            <a:schemeClr val="accent1"/>
          </a:lnRef>
          <a:fillRef idx="0">
            <a:schemeClr val="accent1"/>
          </a:fillRef>
          <a:effectRef idx="0">
            <a:schemeClr val="accent1"/>
          </a:effectRef>
          <a:fontRef idx="minor">
            <a:schemeClr val="tx1"/>
          </a:fontRef>
        </p:style>
      </p:cxnSp>
      <p:cxnSp>
        <p:nvCxnSpPr>
          <p:cNvPr id="58" name="Straight Arrow Connector 57"/>
          <p:cNvCxnSpPr/>
          <p:nvPr/>
        </p:nvCxnSpPr>
        <p:spPr>
          <a:xfrm flipV="1">
            <a:off x="4119649" y="2066181"/>
            <a:ext cx="232562" cy="206410"/>
          </a:xfrm>
          <a:prstGeom prst="straightConnector1">
            <a:avLst/>
          </a:prstGeom>
          <a:ln w="34925">
            <a:solidFill>
              <a:srgbClr val="002060"/>
            </a:solidFill>
            <a:tailEnd type="triangle"/>
          </a:ln>
        </p:spPr>
        <p:style>
          <a:lnRef idx="1">
            <a:schemeClr val="accent1"/>
          </a:lnRef>
          <a:fillRef idx="0">
            <a:schemeClr val="accent1"/>
          </a:fillRef>
          <a:effectRef idx="0">
            <a:schemeClr val="accent1"/>
          </a:effectRef>
          <a:fontRef idx="minor">
            <a:schemeClr val="tx1"/>
          </a:fontRef>
        </p:style>
      </p:cxnSp>
      <p:cxnSp>
        <p:nvCxnSpPr>
          <p:cNvPr id="59" name="Straight Arrow Connector 58"/>
          <p:cNvCxnSpPr/>
          <p:nvPr/>
        </p:nvCxnSpPr>
        <p:spPr>
          <a:xfrm flipV="1">
            <a:off x="4519093" y="2066181"/>
            <a:ext cx="232562" cy="206410"/>
          </a:xfrm>
          <a:prstGeom prst="straightConnector1">
            <a:avLst/>
          </a:prstGeom>
          <a:ln w="34925">
            <a:solidFill>
              <a:srgbClr val="002060"/>
            </a:solidFill>
            <a:tailEnd type="triangle"/>
          </a:ln>
        </p:spPr>
        <p:style>
          <a:lnRef idx="1">
            <a:schemeClr val="accent1"/>
          </a:lnRef>
          <a:fillRef idx="0">
            <a:schemeClr val="accent1"/>
          </a:fillRef>
          <a:effectRef idx="0">
            <a:schemeClr val="accent1"/>
          </a:effectRef>
          <a:fontRef idx="minor">
            <a:schemeClr val="tx1"/>
          </a:fontRef>
        </p:style>
      </p:cxnSp>
      <p:cxnSp>
        <p:nvCxnSpPr>
          <p:cNvPr id="60" name="Straight Arrow Connector 59"/>
          <p:cNvCxnSpPr/>
          <p:nvPr/>
        </p:nvCxnSpPr>
        <p:spPr>
          <a:xfrm flipV="1">
            <a:off x="4468107" y="2450700"/>
            <a:ext cx="232562" cy="206410"/>
          </a:xfrm>
          <a:prstGeom prst="straightConnector1">
            <a:avLst/>
          </a:prstGeom>
          <a:ln w="34925">
            <a:solidFill>
              <a:srgbClr val="002060"/>
            </a:solidFill>
            <a:tailEnd type="triangle"/>
          </a:ln>
        </p:spPr>
        <p:style>
          <a:lnRef idx="1">
            <a:schemeClr val="accent1"/>
          </a:lnRef>
          <a:fillRef idx="0">
            <a:schemeClr val="accent1"/>
          </a:fillRef>
          <a:effectRef idx="0">
            <a:schemeClr val="accent1"/>
          </a:effectRef>
          <a:fontRef idx="minor">
            <a:schemeClr val="tx1"/>
          </a:fontRef>
        </p:style>
      </p:cxnSp>
      <p:cxnSp>
        <p:nvCxnSpPr>
          <p:cNvPr id="61" name="Straight Arrow Connector 60"/>
          <p:cNvCxnSpPr/>
          <p:nvPr/>
        </p:nvCxnSpPr>
        <p:spPr>
          <a:xfrm flipV="1">
            <a:off x="4884173" y="2358565"/>
            <a:ext cx="203747" cy="294354"/>
          </a:xfrm>
          <a:prstGeom prst="straightConnector1">
            <a:avLst/>
          </a:prstGeom>
          <a:ln w="34925">
            <a:solidFill>
              <a:srgbClr val="002060"/>
            </a:solidFill>
            <a:tailEnd type="triangle"/>
          </a:ln>
        </p:spPr>
        <p:style>
          <a:lnRef idx="1">
            <a:schemeClr val="accent1"/>
          </a:lnRef>
          <a:fillRef idx="0">
            <a:schemeClr val="accent1"/>
          </a:fillRef>
          <a:effectRef idx="0">
            <a:schemeClr val="accent1"/>
          </a:effectRef>
          <a:fontRef idx="minor">
            <a:schemeClr val="tx1"/>
          </a:fontRef>
        </p:style>
      </p:cxnSp>
      <p:cxnSp>
        <p:nvCxnSpPr>
          <p:cNvPr id="62" name="Straight Arrow Connector 61"/>
          <p:cNvCxnSpPr/>
          <p:nvPr/>
        </p:nvCxnSpPr>
        <p:spPr>
          <a:xfrm flipV="1">
            <a:off x="5324731" y="2356846"/>
            <a:ext cx="203747" cy="294354"/>
          </a:xfrm>
          <a:prstGeom prst="straightConnector1">
            <a:avLst/>
          </a:prstGeom>
          <a:ln w="34925">
            <a:solidFill>
              <a:srgbClr val="002060"/>
            </a:solidFill>
            <a:tailEnd type="triangle"/>
          </a:ln>
        </p:spPr>
        <p:style>
          <a:lnRef idx="1">
            <a:schemeClr val="accent1"/>
          </a:lnRef>
          <a:fillRef idx="0">
            <a:schemeClr val="accent1"/>
          </a:fillRef>
          <a:effectRef idx="0">
            <a:schemeClr val="accent1"/>
          </a:effectRef>
          <a:fontRef idx="minor">
            <a:schemeClr val="tx1"/>
          </a:fontRef>
        </p:style>
      </p:cxnSp>
      <p:cxnSp>
        <p:nvCxnSpPr>
          <p:cNvPr id="63" name="Straight Arrow Connector 62"/>
          <p:cNvCxnSpPr/>
          <p:nvPr/>
        </p:nvCxnSpPr>
        <p:spPr>
          <a:xfrm flipV="1">
            <a:off x="5310687" y="1999795"/>
            <a:ext cx="203747" cy="294354"/>
          </a:xfrm>
          <a:prstGeom prst="straightConnector1">
            <a:avLst/>
          </a:prstGeom>
          <a:ln w="34925">
            <a:solidFill>
              <a:srgbClr val="002060"/>
            </a:solidFill>
            <a:tailEnd type="triangle"/>
          </a:ln>
        </p:spPr>
        <p:style>
          <a:lnRef idx="1">
            <a:schemeClr val="accent1"/>
          </a:lnRef>
          <a:fillRef idx="0">
            <a:schemeClr val="accent1"/>
          </a:fillRef>
          <a:effectRef idx="0">
            <a:schemeClr val="accent1"/>
          </a:effectRef>
          <a:fontRef idx="minor">
            <a:schemeClr val="tx1"/>
          </a:fontRef>
        </p:style>
      </p:cxnSp>
      <p:cxnSp>
        <p:nvCxnSpPr>
          <p:cNvPr id="64" name="Straight Arrow Connector 63"/>
          <p:cNvCxnSpPr/>
          <p:nvPr/>
        </p:nvCxnSpPr>
        <p:spPr>
          <a:xfrm flipV="1">
            <a:off x="4876620" y="2811580"/>
            <a:ext cx="267846" cy="201410"/>
          </a:xfrm>
          <a:prstGeom prst="straightConnector1">
            <a:avLst/>
          </a:prstGeom>
          <a:ln w="34925">
            <a:solidFill>
              <a:srgbClr val="002060"/>
            </a:solidFill>
            <a:tailEnd type="triangle"/>
          </a:ln>
        </p:spPr>
        <p:style>
          <a:lnRef idx="1">
            <a:schemeClr val="accent1"/>
          </a:lnRef>
          <a:fillRef idx="0">
            <a:schemeClr val="accent1"/>
          </a:fillRef>
          <a:effectRef idx="0">
            <a:schemeClr val="accent1"/>
          </a:effectRef>
          <a:fontRef idx="minor">
            <a:schemeClr val="tx1"/>
          </a:fontRef>
        </p:style>
      </p:cxnSp>
      <p:cxnSp>
        <p:nvCxnSpPr>
          <p:cNvPr id="65" name="Straight Arrow Connector 64"/>
          <p:cNvCxnSpPr/>
          <p:nvPr/>
        </p:nvCxnSpPr>
        <p:spPr>
          <a:xfrm flipV="1">
            <a:off x="5316432" y="2796760"/>
            <a:ext cx="267846" cy="201410"/>
          </a:xfrm>
          <a:prstGeom prst="straightConnector1">
            <a:avLst/>
          </a:prstGeom>
          <a:ln w="34925">
            <a:solidFill>
              <a:srgbClr val="002060"/>
            </a:solidFill>
            <a:tailEnd type="triangle"/>
          </a:ln>
        </p:spPr>
        <p:style>
          <a:lnRef idx="1">
            <a:schemeClr val="accent1"/>
          </a:lnRef>
          <a:fillRef idx="0">
            <a:schemeClr val="accent1"/>
          </a:fillRef>
          <a:effectRef idx="0">
            <a:schemeClr val="accent1"/>
          </a:effectRef>
          <a:fontRef idx="minor">
            <a:schemeClr val="tx1"/>
          </a:fontRef>
        </p:style>
      </p:cxnSp>
      <p:cxnSp>
        <p:nvCxnSpPr>
          <p:cNvPr id="66" name="Straight Arrow Connector 65"/>
          <p:cNvCxnSpPr/>
          <p:nvPr/>
        </p:nvCxnSpPr>
        <p:spPr>
          <a:xfrm flipV="1">
            <a:off x="5310687" y="3174925"/>
            <a:ext cx="267846" cy="201410"/>
          </a:xfrm>
          <a:prstGeom prst="straightConnector1">
            <a:avLst/>
          </a:prstGeom>
          <a:ln w="34925">
            <a:solidFill>
              <a:srgbClr val="002060"/>
            </a:solidFill>
            <a:tailEnd type="triangle"/>
          </a:ln>
        </p:spPr>
        <p:style>
          <a:lnRef idx="1">
            <a:schemeClr val="accent1"/>
          </a:lnRef>
          <a:fillRef idx="0">
            <a:schemeClr val="accent1"/>
          </a:fillRef>
          <a:effectRef idx="0">
            <a:schemeClr val="accent1"/>
          </a:effectRef>
          <a:fontRef idx="minor">
            <a:schemeClr val="tx1"/>
          </a:fontRef>
        </p:style>
      </p:cxnSp>
      <p:cxnSp>
        <p:nvCxnSpPr>
          <p:cNvPr id="67" name="Straight Arrow Connector 66"/>
          <p:cNvCxnSpPr/>
          <p:nvPr/>
        </p:nvCxnSpPr>
        <p:spPr>
          <a:xfrm flipV="1">
            <a:off x="4479022" y="3292936"/>
            <a:ext cx="338226" cy="61133"/>
          </a:xfrm>
          <a:prstGeom prst="straightConnector1">
            <a:avLst/>
          </a:prstGeom>
          <a:ln w="34925">
            <a:solidFill>
              <a:srgbClr val="002060"/>
            </a:solidFill>
            <a:tailEnd type="triangle"/>
          </a:ln>
        </p:spPr>
        <p:style>
          <a:lnRef idx="1">
            <a:schemeClr val="accent1"/>
          </a:lnRef>
          <a:fillRef idx="0">
            <a:schemeClr val="accent1"/>
          </a:fillRef>
          <a:effectRef idx="0">
            <a:schemeClr val="accent1"/>
          </a:effectRef>
          <a:fontRef idx="minor">
            <a:schemeClr val="tx1"/>
          </a:fontRef>
        </p:style>
      </p:cxnSp>
      <p:cxnSp>
        <p:nvCxnSpPr>
          <p:cNvPr id="68" name="Straight Arrow Connector 67"/>
          <p:cNvCxnSpPr/>
          <p:nvPr/>
        </p:nvCxnSpPr>
        <p:spPr>
          <a:xfrm flipV="1">
            <a:off x="4462561" y="2918950"/>
            <a:ext cx="338226" cy="61133"/>
          </a:xfrm>
          <a:prstGeom prst="straightConnector1">
            <a:avLst/>
          </a:prstGeom>
          <a:ln w="34925">
            <a:solidFill>
              <a:srgbClr val="002060"/>
            </a:solidFill>
            <a:tailEnd type="triangle"/>
          </a:ln>
        </p:spPr>
        <p:style>
          <a:lnRef idx="1">
            <a:schemeClr val="accent1"/>
          </a:lnRef>
          <a:fillRef idx="0">
            <a:schemeClr val="accent1"/>
          </a:fillRef>
          <a:effectRef idx="0">
            <a:schemeClr val="accent1"/>
          </a:effectRef>
          <a:fontRef idx="minor">
            <a:schemeClr val="tx1"/>
          </a:fontRef>
        </p:style>
      </p:cxnSp>
      <p:cxnSp>
        <p:nvCxnSpPr>
          <p:cNvPr id="69" name="Straight Arrow Connector 68"/>
          <p:cNvCxnSpPr/>
          <p:nvPr/>
        </p:nvCxnSpPr>
        <p:spPr>
          <a:xfrm flipV="1">
            <a:off x="4054474" y="2912562"/>
            <a:ext cx="338226" cy="61133"/>
          </a:xfrm>
          <a:prstGeom prst="straightConnector1">
            <a:avLst/>
          </a:prstGeom>
          <a:ln w="34925">
            <a:solidFill>
              <a:srgbClr val="002060"/>
            </a:solidFill>
            <a:tailEnd type="triangle"/>
          </a:ln>
        </p:spPr>
        <p:style>
          <a:lnRef idx="1">
            <a:schemeClr val="accent1"/>
          </a:lnRef>
          <a:fillRef idx="0">
            <a:schemeClr val="accent1"/>
          </a:fillRef>
          <a:effectRef idx="0">
            <a:schemeClr val="accent1"/>
          </a:effectRef>
          <a:fontRef idx="minor">
            <a:schemeClr val="tx1"/>
          </a:fontRef>
        </p:style>
      </p:cxnSp>
      <p:sp>
        <p:nvSpPr>
          <p:cNvPr id="70" name="TextBox 69"/>
          <p:cNvSpPr txBox="1"/>
          <p:nvPr/>
        </p:nvSpPr>
        <p:spPr>
          <a:xfrm>
            <a:off x="1021884" y="3604204"/>
            <a:ext cx="2260555" cy="646331"/>
          </a:xfrm>
          <a:prstGeom prst="rect">
            <a:avLst/>
          </a:prstGeom>
          <a:noFill/>
        </p:spPr>
        <p:txBody>
          <a:bodyPr wrap="none" rtlCol="0">
            <a:spAutoFit/>
          </a:bodyPr>
          <a:lstStyle/>
          <a:p>
            <a:pPr algn="ctr"/>
            <a:r>
              <a:rPr lang="en-US" dirty="0" smtClean="0"/>
              <a:t>1</a:t>
            </a:r>
            <a:r>
              <a:rPr lang="en-US" dirty="0" smtClean="0">
                <a:sym typeface="Symbol" panose="05050102010706020507" pitchFamily="18" charset="2"/>
              </a:rPr>
              <a:t>1</a:t>
            </a:r>
          </a:p>
          <a:p>
            <a:pPr algn="ctr"/>
            <a:r>
              <a:rPr lang="en-US" dirty="0" smtClean="0">
                <a:sym typeface="Symbol" panose="05050102010706020507" pitchFamily="18" charset="2"/>
              </a:rPr>
              <a:t>2 divisions per sample</a:t>
            </a:r>
            <a:endParaRPr lang="en-US" dirty="0"/>
          </a:p>
        </p:txBody>
      </p:sp>
      <mc:AlternateContent xmlns:mc="http://schemas.openxmlformats.org/markup-compatibility/2006">
        <mc:Choice xmlns:a14="http://schemas.microsoft.com/office/drawing/2010/main" Requires="a14">
          <p:sp>
            <p:nvSpPr>
              <p:cNvPr id="71" name="TextBox 70"/>
              <p:cNvSpPr txBox="1"/>
              <p:nvPr/>
            </p:nvSpPr>
            <p:spPr>
              <a:xfrm>
                <a:off x="3673859" y="3603356"/>
                <a:ext cx="2241318" cy="761042"/>
              </a:xfrm>
              <a:prstGeom prst="rect">
                <a:avLst/>
              </a:prstGeom>
              <a:noFill/>
            </p:spPr>
            <p:txBody>
              <a:bodyPr wrap="none" rtlCol="0">
                <a:spAutoFit/>
              </a:bodyPr>
              <a:lstStyle/>
              <a:p>
                <a:pPr algn="ctr"/>
                <a:r>
                  <a:rPr lang="en-US" dirty="0" smtClean="0"/>
                  <a:t>2</a:t>
                </a:r>
                <a:r>
                  <a:rPr lang="en-US" dirty="0" smtClean="0">
                    <a:sym typeface="Symbol" panose="05050102010706020507" pitchFamily="18" charset="2"/>
                  </a:rPr>
                  <a:t>2</a:t>
                </a:r>
              </a:p>
              <a:p>
                <a:pPr algn="ctr"/>
                <a14:m>
                  <m:oMath xmlns:m="http://schemas.openxmlformats.org/officeDocument/2006/math">
                    <m:f>
                      <m:fPr>
                        <m:ctrlPr>
                          <a:rPr lang="en-US" i="1">
                            <a:latin typeface="Cambria Math" panose="02040503050406030204" pitchFamily="18" charset="0"/>
                            <a:sym typeface="Symbol" panose="05050102010706020507" pitchFamily="18" charset="2"/>
                          </a:rPr>
                        </m:ctrlPr>
                      </m:fPr>
                      <m:num>
                        <m:r>
                          <a:rPr lang="en-US" i="1">
                            <a:latin typeface="Cambria Math" panose="02040503050406030204" pitchFamily="18" charset="0"/>
                            <a:sym typeface="Symbol" panose="05050102010706020507" pitchFamily="18" charset="2"/>
                          </a:rPr>
                          <m:t>2</m:t>
                        </m:r>
                      </m:num>
                      <m:den>
                        <m:r>
                          <a:rPr lang="en-US" b="0" i="1" smtClean="0">
                            <a:latin typeface="Cambria Math" panose="02040503050406030204" pitchFamily="18" charset="0"/>
                            <a:sym typeface="Symbol" panose="05050102010706020507" pitchFamily="18" charset="2"/>
                          </a:rPr>
                          <m:t>4</m:t>
                        </m:r>
                      </m:den>
                    </m:f>
                  </m:oMath>
                </a14:m>
                <a:r>
                  <a:rPr lang="en-US" dirty="0" smtClean="0">
                    <a:sym typeface="Symbol" panose="05050102010706020507" pitchFamily="18" charset="2"/>
                  </a:rPr>
                  <a:t> divisions per sample</a:t>
                </a:r>
                <a:endParaRPr lang="en-US" dirty="0"/>
              </a:p>
            </p:txBody>
          </p:sp>
        </mc:Choice>
        <mc:Fallback>
          <p:sp>
            <p:nvSpPr>
              <p:cNvPr id="71" name="TextBox 70"/>
              <p:cNvSpPr txBox="1">
                <a:spLocks noRot="1" noChangeAspect="1" noMove="1" noResize="1" noEditPoints="1" noAdjustHandles="1" noChangeArrowheads="1" noChangeShapeType="1" noTextEdit="1"/>
              </p:cNvSpPr>
              <p:nvPr/>
            </p:nvSpPr>
            <p:spPr>
              <a:xfrm>
                <a:off x="3673859" y="3603356"/>
                <a:ext cx="2241318" cy="761042"/>
              </a:xfrm>
              <a:prstGeom prst="rect">
                <a:avLst/>
              </a:prstGeom>
              <a:blipFill rotWithShape="0">
                <a:blip r:embed="rId2"/>
                <a:stretch>
                  <a:fillRect t="-4800" r="-1635" b="-4000"/>
                </a:stretch>
              </a:blipFill>
            </p:spPr>
            <p:txBody>
              <a:bodyPr/>
              <a:lstStyle/>
              <a:p>
                <a:r>
                  <a:rPr lang="en-US">
                    <a:noFill/>
                  </a:rPr>
                  <a:t> </a:t>
                </a:r>
              </a:p>
            </p:txBody>
          </p:sp>
        </mc:Fallback>
      </mc:AlternateContent>
      <p:sp>
        <p:nvSpPr>
          <p:cNvPr id="72" name="Oval 71"/>
          <p:cNvSpPr/>
          <p:nvPr/>
        </p:nvSpPr>
        <p:spPr>
          <a:xfrm>
            <a:off x="6704391" y="2143231"/>
            <a:ext cx="216024" cy="216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Oval 72"/>
          <p:cNvSpPr/>
          <p:nvPr/>
        </p:nvSpPr>
        <p:spPr>
          <a:xfrm>
            <a:off x="7136439" y="2143231"/>
            <a:ext cx="216024" cy="216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Oval 73"/>
          <p:cNvSpPr/>
          <p:nvPr/>
        </p:nvSpPr>
        <p:spPr>
          <a:xfrm>
            <a:off x="6704391" y="2516691"/>
            <a:ext cx="216024" cy="216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Oval 74"/>
          <p:cNvSpPr/>
          <p:nvPr/>
        </p:nvSpPr>
        <p:spPr>
          <a:xfrm>
            <a:off x="7136439" y="2516691"/>
            <a:ext cx="216024" cy="216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Oval 75"/>
          <p:cNvSpPr/>
          <p:nvPr/>
        </p:nvSpPr>
        <p:spPr>
          <a:xfrm>
            <a:off x="7496479" y="2143231"/>
            <a:ext cx="216024" cy="216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Oval 76"/>
          <p:cNvSpPr/>
          <p:nvPr/>
        </p:nvSpPr>
        <p:spPr>
          <a:xfrm>
            <a:off x="7928527" y="2143231"/>
            <a:ext cx="216024" cy="216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Oval 77"/>
          <p:cNvSpPr/>
          <p:nvPr/>
        </p:nvSpPr>
        <p:spPr>
          <a:xfrm>
            <a:off x="7496479" y="2516691"/>
            <a:ext cx="216024" cy="216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Oval 78"/>
          <p:cNvSpPr/>
          <p:nvPr/>
        </p:nvSpPr>
        <p:spPr>
          <a:xfrm>
            <a:off x="7928527" y="2516691"/>
            <a:ext cx="216024" cy="216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Oval 79"/>
          <p:cNvSpPr/>
          <p:nvPr/>
        </p:nvSpPr>
        <p:spPr>
          <a:xfrm>
            <a:off x="6704391" y="2849891"/>
            <a:ext cx="216024" cy="216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Oval 80"/>
          <p:cNvSpPr/>
          <p:nvPr/>
        </p:nvSpPr>
        <p:spPr>
          <a:xfrm>
            <a:off x="7136439" y="2849891"/>
            <a:ext cx="216024" cy="216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Oval 81"/>
          <p:cNvSpPr/>
          <p:nvPr/>
        </p:nvSpPr>
        <p:spPr>
          <a:xfrm>
            <a:off x="6704391" y="3223351"/>
            <a:ext cx="216024" cy="216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Oval 82"/>
          <p:cNvSpPr/>
          <p:nvPr/>
        </p:nvSpPr>
        <p:spPr>
          <a:xfrm>
            <a:off x="7136439" y="3223351"/>
            <a:ext cx="216024" cy="216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Oval 83"/>
          <p:cNvSpPr/>
          <p:nvPr/>
        </p:nvSpPr>
        <p:spPr>
          <a:xfrm>
            <a:off x="7496479" y="2849891"/>
            <a:ext cx="216024" cy="216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Oval 84"/>
          <p:cNvSpPr/>
          <p:nvPr/>
        </p:nvSpPr>
        <p:spPr>
          <a:xfrm>
            <a:off x="7928527" y="2849891"/>
            <a:ext cx="216024" cy="216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Oval 85"/>
          <p:cNvSpPr/>
          <p:nvPr/>
        </p:nvSpPr>
        <p:spPr>
          <a:xfrm>
            <a:off x="7496479" y="3223351"/>
            <a:ext cx="216024" cy="216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 name="Oval 86"/>
          <p:cNvSpPr/>
          <p:nvPr/>
        </p:nvSpPr>
        <p:spPr>
          <a:xfrm>
            <a:off x="7928527" y="3223351"/>
            <a:ext cx="216024" cy="216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Right Arrow 87"/>
          <p:cNvSpPr/>
          <p:nvPr/>
        </p:nvSpPr>
        <p:spPr>
          <a:xfrm>
            <a:off x="5940152" y="2410299"/>
            <a:ext cx="504056" cy="68371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9" name="Straight Arrow Connector 88"/>
          <p:cNvCxnSpPr/>
          <p:nvPr/>
        </p:nvCxnSpPr>
        <p:spPr>
          <a:xfrm flipV="1">
            <a:off x="7590030" y="2075486"/>
            <a:ext cx="278684" cy="192491"/>
          </a:xfrm>
          <a:prstGeom prst="straightConnector1">
            <a:avLst/>
          </a:prstGeom>
          <a:ln w="34925">
            <a:solidFill>
              <a:srgbClr val="002060"/>
            </a:solidFill>
            <a:tailEnd type="triangle"/>
          </a:ln>
        </p:spPr>
        <p:style>
          <a:lnRef idx="1">
            <a:schemeClr val="accent1"/>
          </a:lnRef>
          <a:fillRef idx="0">
            <a:schemeClr val="accent1"/>
          </a:fillRef>
          <a:effectRef idx="0">
            <a:schemeClr val="accent1"/>
          </a:effectRef>
          <a:fontRef idx="minor">
            <a:schemeClr val="tx1"/>
          </a:fontRef>
        </p:style>
      </p:cxnSp>
      <p:cxnSp>
        <p:nvCxnSpPr>
          <p:cNvPr id="90" name="Straight Arrow Connector 89"/>
          <p:cNvCxnSpPr/>
          <p:nvPr/>
        </p:nvCxnSpPr>
        <p:spPr>
          <a:xfrm flipV="1">
            <a:off x="6817408" y="2415347"/>
            <a:ext cx="232562" cy="206410"/>
          </a:xfrm>
          <a:prstGeom prst="straightConnector1">
            <a:avLst/>
          </a:prstGeom>
          <a:ln w="34925">
            <a:solidFill>
              <a:srgbClr val="002060"/>
            </a:solidFill>
            <a:tailEnd type="triangle"/>
          </a:ln>
        </p:spPr>
        <p:style>
          <a:lnRef idx="1">
            <a:schemeClr val="accent1"/>
          </a:lnRef>
          <a:fillRef idx="0">
            <a:schemeClr val="accent1"/>
          </a:fillRef>
          <a:effectRef idx="0">
            <a:schemeClr val="accent1"/>
          </a:effectRef>
          <a:fontRef idx="minor">
            <a:schemeClr val="tx1"/>
          </a:fontRef>
        </p:style>
      </p:cxnSp>
      <p:cxnSp>
        <p:nvCxnSpPr>
          <p:cNvPr id="91" name="Straight Arrow Connector 90"/>
          <p:cNvCxnSpPr/>
          <p:nvPr/>
        </p:nvCxnSpPr>
        <p:spPr>
          <a:xfrm flipV="1">
            <a:off x="7590030" y="3126503"/>
            <a:ext cx="267846" cy="201410"/>
          </a:xfrm>
          <a:prstGeom prst="straightConnector1">
            <a:avLst/>
          </a:prstGeom>
          <a:ln w="34925">
            <a:solidFill>
              <a:srgbClr val="002060"/>
            </a:solidFill>
            <a:tailEnd type="triangle"/>
          </a:ln>
        </p:spPr>
        <p:style>
          <a:lnRef idx="1">
            <a:schemeClr val="accent1"/>
          </a:lnRef>
          <a:fillRef idx="0">
            <a:schemeClr val="accent1"/>
          </a:fillRef>
          <a:effectRef idx="0">
            <a:schemeClr val="accent1"/>
          </a:effectRef>
          <a:fontRef idx="minor">
            <a:schemeClr val="tx1"/>
          </a:fontRef>
        </p:style>
      </p:cxnSp>
      <p:cxnSp>
        <p:nvCxnSpPr>
          <p:cNvPr id="92" name="Straight Arrow Connector 91"/>
          <p:cNvCxnSpPr/>
          <p:nvPr/>
        </p:nvCxnSpPr>
        <p:spPr>
          <a:xfrm flipV="1">
            <a:off x="6757708" y="3174925"/>
            <a:ext cx="378731" cy="148579"/>
          </a:xfrm>
          <a:prstGeom prst="straightConnector1">
            <a:avLst/>
          </a:prstGeom>
          <a:ln w="34925">
            <a:solidFill>
              <a:srgbClr val="002060"/>
            </a:solidFill>
            <a:tailEnd type="triangle"/>
          </a:ln>
        </p:spPr>
        <p:style>
          <a:lnRef idx="1">
            <a:schemeClr val="accent1"/>
          </a:lnRef>
          <a:fillRef idx="0">
            <a:schemeClr val="accent1"/>
          </a:fillRef>
          <a:effectRef idx="0">
            <a:schemeClr val="accent1"/>
          </a:effectRef>
          <a:fontRef idx="minor">
            <a:schemeClr val="tx1"/>
          </a:fontRef>
        </p:style>
      </p:cxnSp>
      <p:cxnSp>
        <p:nvCxnSpPr>
          <p:cNvPr id="93" name="Straight Arrow Connector 92"/>
          <p:cNvCxnSpPr/>
          <p:nvPr/>
        </p:nvCxnSpPr>
        <p:spPr>
          <a:xfrm flipV="1">
            <a:off x="6821609" y="2066181"/>
            <a:ext cx="232562" cy="206410"/>
          </a:xfrm>
          <a:prstGeom prst="straightConnector1">
            <a:avLst/>
          </a:prstGeom>
          <a:ln w="34925">
            <a:solidFill>
              <a:srgbClr val="002060"/>
            </a:solidFill>
            <a:tailEnd type="triangle"/>
          </a:ln>
        </p:spPr>
        <p:style>
          <a:lnRef idx="1">
            <a:schemeClr val="accent1"/>
          </a:lnRef>
          <a:fillRef idx="0">
            <a:schemeClr val="accent1"/>
          </a:fillRef>
          <a:effectRef idx="0">
            <a:schemeClr val="accent1"/>
          </a:effectRef>
          <a:fontRef idx="minor">
            <a:schemeClr val="tx1"/>
          </a:fontRef>
        </p:style>
      </p:cxnSp>
      <p:cxnSp>
        <p:nvCxnSpPr>
          <p:cNvPr id="94" name="Straight Arrow Connector 93"/>
          <p:cNvCxnSpPr/>
          <p:nvPr/>
        </p:nvCxnSpPr>
        <p:spPr>
          <a:xfrm flipV="1">
            <a:off x="7221053" y="2066181"/>
            <a:ext cx="232562" cy="206410"/>
          </a:xfrm>
          <a:prstGeom prst="straightConnector1">
            <a:avLst/>
          </a:prstGeom>
          <a:ln w="34925">
            <a:solidFill>
              <a:srgbClr val="002060"/>
            </a:solidFill>
            <a:tailEnd type="triangle"/>
          </a:ln>
        </p:spPr>
        <p:style>
          <a:lnRef idx="1">
            <a:schemeClr val="accent1"/>
          </a:lnRef>
          <a:fillRef idx="0">
            <a:schemeClr val="accent1"/>
          </a:fillRef>
          <a:effectRef idx="0">
            <a:schemeClr val="accent1"/>
          </a:effectRef>
          <a:fontRef idx="minor">
            <a:schemeClr val="tx1"/>
          </a:fontRef>
        </p:style>
      </p:cxnSp>
      <p:cxnSp>
        <p:nvCxnSpPr>
          <p:cNvPr id="95" name="Straight Arrow Connector 94"/>
          <p:cNvCxnSpPr/>
          <p:nvPr/>
        </p:nvCxnSpPr>
        <p:spPr>
          <a:xfrm flipV="1">
            <a:off x="7170067" y="2450700"/>
            <a:ext cx="326412" cy="206410"/>
          </a:xfrm>
          <a:prstGeom prst="straightConnector1">
            <a:avLst/>
          </a:prstGeom>
          <a:ln w="34925">
            <a:solidFill>
              <a:srgbClr val="002060"/>
            </a:solidFill>
            <a:tailEnd type="triangle"/>
          </a:ln>
        </p:spPr>
        <p:style>
          <a:lnRef idx="1">
            <a:schemeClr val="accent1"/>
          </a:lnRef>
          <a:fillRef idx="0">
            <a:schemeClr val="accent1"/>
          </a:fillRef>
          <a:effectRef idx="0">
            <a:schemeClr val="accent1"/>
          </a:effectRef>
          <a:fontRef idx="minor">
            <a:schemeClr val="tx1"/>
          </a:fontRef>
        </p:style>
      </p:cxnSp>
      <p:cxnSp>
        <p:nvCxnSpPr>
          <p:cNvPr id="96" name="Straight Arrow Connector 95"/>
          <p:cNvCxnSpPr/>
          <p:nvPr/>
        </p:nvCxnSpPr>
        <p:spPr>
          <a:xfrm flipV="1">
            <a:off x="7610257" y="2482367"/>
            <a:ext cx="258457" cy="171777"/>
          </a:xfrm>
          <a:prstGeom prst="straightConnector1">
            <a:avLst/>
          </a:prstGeom>
          <a:ln w="34925">
            <a:solidFill>
              <a:srgbClr val="002060"/>
            </a:solidFill>
            <a:tailEnd type="triangle"/>
          </a:ln>
        </p:spPr>
        <p:style>
          <a:lnRef idx="1">
            <a:schemeClr val="accent1"/>
          </a:lnRef>
          <a:fillRef idx="0">
            <a:schemeClr val="accent1"/>
          </a:fillRef>
          <a:effectRef idx="0">
            <a:schemeClr val="accent1"/>
          </a:effectRef>
          <a:fontRef idx="minor">
            <a:schemeClr val="tx1"/>
          </a:fontRef>
        </p:style>
      </p:cxnSp>
      <p:cxnSp>
        <p:nvCxnSpPr>
          <p:cNvPr id="97" name="Straight Arrow Connector 96"/>
          <p:cNvCxnSpPr/>
          <p:nvPr/>
        </p:nvCxnSpPr>
        <p:spPr>
          <a:xfrm flipV="1">
            <a:off x="8026691" y="2460694"/>
            <a:ext cx="259547" cy="190506"/>
          </a:xfrm>
          <a:prstGeom prst="straightConnector1">
            <a:avLst/>
          </a:prstGeom>
          <a:ln w="34925">
            <a:solidFill>
              <a:srgbClr val="002060"/>
            </a:solidFill>
            <a:tailEnd type="triangle"/>
          </a:ln>
        </p:spPr>
        <p:style>
          <a:lnRef idx="1">
            <a:schemeClr val="accent1"/>
          </a:lnRef>
          <a:fillRef idx="0">
            <a:schemeClr val="accent1"/>
          </a:fillRef>
          <a:effectRef idx="0">
            <a:schemeClr val="accent1"/>
          </a:effectRef>
          <a:fontRef idx="minor">
            <a:schemeClr val="tx1"/>
          </a:fontRef>
        </p:style>
      </p:cxnSp>
      <p:cxnSp>
        <p:nvCxnSpPr>
          <p:cNvPr id="98" name="Straight Arrow Connector 97"/>
          <p:cNvCxnSpPr/>
          <p:nvPr/>
        </p:nvCxnSpPr>
        <p:spPr>
          <a:xfrm flipV="1">
            <a:off x="8012647" y="2075486"/>
            <a:ext cx="251313" cy="218663"/>
          </a:xfrm>
          <a:prstGeom prst="straightConnector1">
            <a:avLst/>
          </a:prstGeom>
          <a:ln w="34925">
            <a:solidFill>
              <a:srgbClr val="002060"/>
            </a:solidFill>
            <a:tailEnd type="triangle"/>
          </a:ln>
        </p:spPr>
        <p:style>
          <a:lnRef idx="1">
            <a:schemeClr val="accent1"/>
          </a:lnRef>
          <a:fillRef idx="0">
            <a:schemeClr val="accent1"/>
          </a:fillRef>
          <a:effectRef idx="0">
            <a:schemeClr val="accent1"/>
          </a:effectRef>
          <a:fontRef idx="minor">
            <a:schemeClr val="tx1"/>
          </a:fontRef>
        </p:style>
      </p:cxnSp>
      <p:cxnSp>
        <p:nvCxnSpPr>
          <p:cNvPr id="99" name="Straight Arrow Connector 98"/>
          <p:cNvCxnSpPr/>
          <p:nvPr/>
        </p:nvCxnSpPr>
        <p:spPr>
          <a:xfrm flipV="1">
            <a:off x="7578580" y="2811580"/>
            <a:ext cx="267846" cy="201410"/>
          </a:xfrm>
          <a:prstGeom prst="straightConnector1">
            <a:avLst/>
          </a:prstGeom>
          <a:ln w="34925">
            <a:solidFill>
              <a:srgbClr val="002060"/>
            </a:solidFill>
            <a:tailEnd type="triangle"/>
          </a:ln>
        </p:spPr>
        <p:style>
          <a:lnRef idx="1">
            <a:schemeClr val="accent1"/>
          </a:lnRef>
          <a:fillRef idx="0">
            <a:schemeClr val="accent1"/>
          </a:fillRef>
          <a:effectRef idx="0">
            <a:schemeClr val="accent1"/>
          </a:effectRef>
          <a:fontRef idx="minor">
            <a:schemeClr val="tx1"/>
          </a:fontRef>
        </p:style>
      </p:cxnSp>
      <p:cxnSp>
        <p:nvCxnSpPr>
          <p:cNvPr id="100" name="Straight Arrow Connector 99"/>
          <p:cNvCxnSpPr/>
          <p:nvPr/>
        </p:nvCxnSpPr>
        <p:spPr>
          <a:xfrm flipV="1">
            <a:off x="8018392" y="2796760"/>
            <a:ext cx="267846" cy="201410"/>
          </a:xfrm>
          <a:prstGeom prst="straightConnector1">
            <a:avLst/>
          </a:prstGeom>
          <a:ln w="34925">
            <a:solidFill>
              <a:srgbClr val="002060"/>
            </a:solidFill>
            <a:tailEnd type="triangle"/>
          </a:ln>
        </p:spPr>
        <p:style>
          <a:lnRef idx="1">
            <a:schemeClr val="accent1"/>
          </a:lnRef>
          <a:fillRef idx="0">
            <a:schemeClr val="accent1"/>
          </a:fillRef>
          <a:effectRef idx="0">
            <a:schemeClr val="accent1"/>
          </a:effectRef>
          <a:fontRef idx="minor">
            <a:schemeClr val="tx1"/>
          </a:fontRef>
        </p:style>
      </p:cxnSp>
      <p:cxnSp>
        <p:nvCxnSpPr>
          <p:cNvPr id="101" name="Straight Arrow Connector 100"/>
          <p:cNvCxnSpPr/>
          <p:nvPr/>
        </p:nvCxnSpPr>
        <p:spPr>
          <a:xfrm flipV="1">
            <a:off x="8012647" y="3206278"/>
            <a:ext cx="273591" cy="170057"/>
          </a:xfrm>
          <a:prstGeom prst="straightConnector1">
            <a:avLst/>
          </a:prstGeom>
          <a:ln w="34925">
            <a:solidFill>
              <a:srgbClr val="002060"/>
            </a:solidFill>
            <a:tailEnd type="triangle"/>
          </a:ln>
        </p:spPr>
        <p:style>
          <a:lnRef idx="1">
            <a:schemeClr val="accent1"/>
          </a:lnRef>
          <a:fillRef idx="0">
            <a:schemeClr val="accent1"/>
          </a:fillRef>
          <a:effectRef idx="0">
            <a:schemeClr val="accent1"/>
          </a:effectRef>
          <a:fontRef idx="minor">
            <a:schemeClr val="tx1"/>
          </a:fontRef>
        </p:style>
      </p:cxnSp>
      <p:cxnSp>
        <p:nvCxnSpPr>
          <p:cNvPr id="102" name="Straight Arrow Connector 101"/>
          <p:cNvCxnSpPr/>
          <p:nvPr/>
        </p:nvCxnSpPr>
        <p:spPr>
          <a:xfrm flipV="1">
            <a:off x="7180982" y="3174925"/>
            <a:ext cx="315497" cy="179146"/>
          </a:xfrm>
          <a:prstGeom prst="straightConnector1">
            <a:avLst/>
          </a:prstGeom>
          <a:ln w="34925">
            <a:solidFill>
              <a:srgbClr val="002060"/>
            </a:solidFill>
            <a:tailEnd type="triangle"/>
          </a:ln>
        </p:spPr>
        <p:style>
          <a:lnRef idx="1">
            <a:schemeClr val="accent1"/>
          </a:lnRef>
          <a:fillRef idx="0">
            <a:schemeClr val="accent1"/>
          </a:fillRef>
          <a:effectRef idx="0">
            <a:schemeClr val="accent1"/>
          </a:effectRef>
          <a:fontRef idx="minor">
            <a:schemeClr val="tx1"/>
          </a:fontRef>
        </p:style>
      </p:cxnSp>
      <p:cxnSp>
        <p:nvCxnSpPr>
          <p:cNvPr id="103" name="Straight Arrow Connector 102"/>
          <p:cNvCxnSpPr/>
          <p:nvPr/>
        </p:nvCxnSpPr>
        <p:spPr>
          <a:xfrm flipV="1">
            <a:off x="7164521" y="2796760"/>
            <a:ext cx="331958" cy="183324"/>
          </a:xfrm>
          <a:prstGeom prst="straightConnector1">
            <a:avLst/>
          </a:prstGeom>
          <a:ln w="34925">
            <a:solidFill>
              <a:srgbClr val="002060"/>
            </a:solidFill>
            <a:tailEnd type="triangle"/>
          </a:ln>
        </p:spPr>
        <p:style>
          <a:lnRef idx="1">
            <a:schemeClr val="accent1"/>
          </a:lnRef>
          <a:fillRef idx="0">
            <a:schemeClr val="accent1"/>
          </a:fillRef>
          <a:effectRef idx="0">
            <a:schemeClr val="accent1"/>
          </a:effectRef>
          <a:fontRef idx="minor">
            <a:schemeClr val="tx1"/>
          </a:fontRef>
        </p:style>
      </p:cxnSp>
      <p:cxnSp>
        <p:nvCxnSpPr>
          <p:cNvPr id="104" name="Straight Arrow Connector 103"/>
          <p:cNvCxnSpPr/>
          <p:nvPr/>
        </p:nvCxnSpPr>
        <p:spPr>
          <a:xfrm flipV="1">
            <a:off x="6756434" y="2796760"/>
            <a:ext cx="339500" cy="176936"/>
          </a:xfrm>
          <a:prstGeom prst="straightConnector1">
            <a:avLst/>
          </a:prstGeom>
          <a:ln w="34925">
            <a:solidFill>
              <a:srgbClr val="002060"/>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mc:Choice xmlns:a14="http://schemas.microsoft.com/office/drawing/2010/main" Requires="a14">
          <p:sp>
            <p:nvSpPr>
              <p:cNvPr id="105" name="TextBox 104"/>
              <p:cNvSpPr txBox="1"/>
              <p:nvPr/>
            </p:nvSpPr>
            <p:spPr>
              <a:xfrm>
                <a:off x="6346969" y="3603356"/>
                <a:ext cx="2299026" cy="761042"/>
              </a:xfrm>
              <a:prstGeom prst="rect">
                <a:avLst/>
              </a:prstGeom>
              <a:noFill/>
            </p:spPr>
            <p:txBody>
              <a:bodyPr wrap="none" rtlCol="0">
                <a:spAutoFit/>
              </a:bodyPr>
              <a:lstStyle/>
              <a:p>
                <a:pPr algn="ctr"/>
                <a:r>
                  <a:rPr lang="en-US" dirty="0" smtClean="0"/>
                  <a:t>L</a:t>
                </a:r>
                <a:r>
                  <a:rPr lang="en-US" dirty="0" smtClean="0">
                    <a:sym typeface="Symbol" panose="05050102010706020507" pitchFamily="18" charset="2"/>
                  </a:rPr>
                  <a:t>L</a:t>
                </a:r>
              </a:p>
              <a:p>
                <a:pPr algn="ctr"/>
                <a14:m>
                  <m:oMath xmlns:m="http://schemas.openxmlformats.org/officeDocument/2006/math">
                    <m:f>
                      <m:fPr>
                        <m:ctrlPr>
                          <a:rPr lang="en-US" i="1" smtClean="0">
                            <a:latin typeface="Cambria Math" panose="02040503050406030204" pitchFamily="18" charset="0"/>
                            <a:sym typeface="Symbol" panose="05050102010706020507" pitchFamily="18" charset="2"/>
                          </a:rPr>
                        </m:ctrlPr>
                      </m:fPr>
                      <m:num>
                        <m:r>
                          <a:rPr lang="en-US" b="0" i="1" smtClean="0">
                            <a:latin typeface="Cambria Math" panose="02040503050406030204" pitchFamily="18" charset="0"/>
                            <a:sym typeface="Symbol" panose="05050102010706020507" pitchFamily="18" charset="2"/>
                          </a:rPr>
                          <m:t>2</m:t>
                        </m:r>
                      </m:num>
                      <m:den>
                        <m:sSup>
                          <m:sSupPr>
                            <m:ctrlPr>
                              <a:rPr lang="en-US" i="1">
                                <a:latin typeface="Cambria Math" panose="02040503050406030204" pitchFamily="18" charset="0"/>
                                <a:sym typeface="Symbol" panose="05050102010706020507" pitchFamily="18" charset="2"/>
                              </a:rPr>
                            </m:ctrlPr>
                          </m:sSupPr>
                          <m:e>
                            <m:r>
                              <a:rPr lang="en-US" i="1">
                                <a:latin typeface="Cambria Math" panose="02040503050406030204" pitchFamily="18" charset="0"/>
                                <a:sym typeface="Symbol" panose="05050102010706020507" pitchFamily="18" charset="2"/>
                              </a:rPr>
                              <m:t>𝐿</m:t>
                            </m:r>
                          </m:e>
                          <m:sup>
                            <m:r>
                              <a:rPr lang="en-US" i="1">
                                <a:latin typeface="Cambria Math" panose="02040503050406030204" pitchFamily="18" charset="0"/>
                                <a:sym typeface="Symbol" panose="05050102010706020507" pitchFamily="18" charset="2"/>
                              </a:rPr>
                              <m:t>2</m:t>
                            </m:r>
                          </m:sup>
                        </m:sSup>
                      </m:den>
                    </m:f>
                  </m:oMath>
                </a14:m>
                <a:r>
                  <a:rPr lang="en-US" dirty="0" smtClean="0">
                    <a:sym typeface="Symbol" panose="05050102010706020507" pitchFamily="18" charset="2"/>
                  </a:rPr>
                  <a:t> divisions per sample</a:t>
                </a:r>
                <a:endParaRPr lang="en-US" dirty="0"/>
              </a:p>
            </p:txBody>
          </p:sp>
        </mc:Choice>
        <mc:Fallback>
          <p:sp>
            <p:nvSpPr>
              <p:cNvPr id="105" name="TextBox 104"/>
              <p:cNvSpPr txBox="1">
                <a:spLocks noRot="1" noChangeAspect="1" noMove="1" noResize="1" noEditPoints="1" noAdjustHandles="1" noChangeArrowheads="1" noChangeShapeType="1" noTextEdit="1"/>
              </p:cNvSpPr>
              <p:nvPr/>
            </p:nvSpPr>
            <p:spPr>
              <a:xfrm>
                <a:off x="6346969" y="3603356"/>
                <a:ext cx="2299026" cy="761042"/>
              </a:xfrm>
              <a:prstGeom prst="rect">
                <a:avLst/>
              </a:prstGeom>
              <a:blipFill rotWithShape="0">
                <a:blip r:embed="rId3"/>
                <a:stretch>
                  <a:fillRect t="-4800" r="-1857" b="-4000"/>
                </a:stretch>
              </a:blipFill>
            </p:spPr>
            <p:txBody>
              <a:bodyPr/>
              <a:lstStyle/>
              <a:p>
                <a:r>
                  <a:rPr lang="en-US">
                    <a:noFill/>
                  </a:rPr>
                  <a:t> </a:t>
                </a:r>
              </a:p>
            </p:txBody>
          </p:sp>
        </mc:Fallback>
      </mc:AlternateContent>
      <p:sp>
        <p:nvSpPr>
          <p:cNvPr id="106" name="Content Placeholder 2"/>
          <p:cNvSpPr txBox="1">
            <a:spLocks/>
          </p:cNvSpPr>
          <p:nvPr/>
        </p:nvSpPr>
        <p:spPr>
          <a:xfrm>
            <a:off x="533335" y="4509120"/>
            <a:ext cx="8229600" cy="532656"/>
          </a:xfrm>
          <a:prstGeom prst="rect">
            <a:avLst/>
          </a:prstGeom>
        </p:spPr>
        <p:txBody>
          <a:bodyPr vert="horz" lIns="91440" tIns="45720" rIns="91440" bIns="45720" rtlCol="0">
            <a:normAutofit fontScale="92500" lnSpcReduction="1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dirty="0" smtClean="0"/>
              <a:t>MV refinement granularity depending on block size</a:t>
            </a:r>
          </a:p>
          <a:p>
            <a:endParaRPr lang="en-US" dirty="0"/>
          </a:p>
        </p:txBody>
      </p:sp>
      <p:sp>
        <p:nvSpPr>
          <p:cNvPr id="107" name="Rectangle 106"/>
          <p:cNvSpPr/>
          <p:nvPr/>
        </p:nvSpPr>
        <p:spPr>
          <a:xfrm>
            <a:off x="3263134" y="5020910"/>
            <a:ext cx="2558714" cy="369332"/>
          </a:xfrm>
          <a:prstGeom prst="rect">
            <a:avLst/>
          </a:prstGeom>
        </p:spPr>
        <p:txBody>
          <a:bodyPr wrap="none">
            <a:spAutoFit/>
          </a:bodyPr>
          <a:lstStyle/>
          <a:p>
            <a:r>
              <a:rPr lang="en-US" i="1" dirty="0">
                <a:latin typeface="Times New Roman" panose="02020603050405020304" pitchFamily="18" charset="0"/>
                <a:ea typeface="Malgun Gothic" panose="020B0503020000020004" pitchFamily="34" charset="-127"/>
              </a:rPr>
              <a:t>L</a:t>
            </a:r>
            <a:r>
              <a:rPr lang="en-US" dirty="0">
                <a:latin typeface="Times New Roman" panose="02020603050405020304" pitchFamily="18" charset="0"/>
                <a:ea typeface="Malgun Gothic" panose="020B0503020000020004" pitchFamily="34" charset="-127"/>
              </a:rPr>
              <a:t> =Max(Min (</a:t>
            </a:r>
            <a:r>
              <a:rPr lang="en-US" i="1" dirty="0">
                <a:latin typeface="Times New Roman" panose="02020603050405020304" pitchFamily="18" charset="0"/>
                <a:ea typeface="Malgun Gothic" panose="020B0503020000020004" pitchFamily="34" charset="-127"/>
              </a:rPr>
              <a:t>W</a:t>
            </a:r>
            <a:r>
              <a:rPr lang="en-US" dirty="0">
                <a:latin typeface="Times New Roman" panose="02020603050405020304" pitchFamily="18" charset="0"/>
                <a:ea typeface="Malgun Gothic" panose="020B0503020000020004" pitchFamily="34" charset="-127"/>
              </a:rPr>
              <a:t>, </a:t>
            </a:r>
            <a:r>
              <a:rPr lang="en-US" i="1" dirty="0">
                <a:latin typeface="Times New Roman" panose="02020603050405020304" pitchFamily="18" charset="0"/>
                <a:ea typeface="Malgun Gothic" panose="020B0503020000020004" pitchFamily="34" charset="-127"/>
              </a:rPr>
              <a:t>H</a:t>
            </a:r>
            <a:r>
              <a:rPr lang="en-US" dirty="0">
                <a:latin typeface="Times New Roman" panose="02020603050405020304" pitchFamily="18" charset="0"/>
                <a:ea typeface="Malgun Gothic" panose="020B0503020000020004" pitchFamily="34" charset="-127"/>
              </a:rPr>
              <a:t>)/8,2).</a:t>
            </a:r>
            <a:endParaRPr lang="en-US" dirty="0"/>
          </a:p>
        </p:txBody>
      </p:sp>
      <p:sp>
        <p:nvSpPr>
          <p:cNvPr id="108" name="Rounded Rectangle 107"/>
          <p:cNvSpPr/>
          <p:nvPr/>
        </p:nvSpPr>
        <p:spPr>
          <a:xfrm>
            <a:off x="3966843" y="2766063"/>
            <a:ext cx="749224" cy="699882"/>
          </a:xfrm>
          <a:prstGeom prst="roundRect">
            <a:avLst/>
          </a:prstGeom>
          <a:solidFill>
            <a:schemeClr val="accent1">
              <a:alpha val="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Rounded Rectangle 108"/>
          <p:cNvSpPr/>
          <p:nvPr/>
        </p:nvSpPr>
        <p:spPr>
          <a:xfrm>
            <a:off x="4753129" y="2741788"/>
            <a:ext cx="749224" cy="699882"/>
          </a:xfrm>
          <a:prstGeom prst="roundRect">
            <a:avLst/>
          </a:prstGeom>
          <a:solidFill>
            <a:schemeClr val="accent1">
              <a:alpha val="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0" name="Rounded Rectangle 109"/>
          <p:cNvSpPr/>
          <p:nvPr/>
        </p:nvSpPr>
        <p:spPr>
          <a:xfrm>
            <a:off x="3966843" y="2011033"/>
            <a:ext cx="749224" cy="699882"/>
          </a:xfrm>
          <a:prstGeom prst="roundRect">
            <a:avLst/>
          </a:prstGeom>
          <a:solidFill>
            <a:schemeClr val="accent1">
              <a:alpha val="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1" name="Rounded Rectangle 110"/>
          <p:cNvSpPr/>
          <p:nvPr/>
        </p:nvSpPr>
        <p:spPr>
          <a:xfrm>
            <a:off x="4730238" y="2011033"/>
            <a:ext cx="749224" cy="699882"/>
          </a:xfrm>
          <a:prstGeom prst="roundRect">
            <a:avLst/>
          </a:prstGeom>
          <a:solidFill>
            <a:schemeClr val="accent1">
              <a:alpha val="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Rounded Rectangle 111"/>
          <p:cNvSpPr/>
          <p:nvPr/>
        </p:nvSpPr>
        <p:spPr>
          <a:xfrm>
            <a:off x="6535856" y="1971829"/>
            <a:ext cx="1728427" cy="1588468"/>
          </a:xfrm>
          <a:prstGeom prst="roundRect">
            <a:avLst/>
          </a:prstGeom>
          <a:solidFill>
            <a:schemeClr val="accent1">
              <a:alpha val="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3" name="Rectangle 112"/>
          <p:cNvSpPr/>
          <p:nvPr/>
        </p:nvSpPr>
        <p:spPr>
          <a:xfrm>
            <a:off x="-394024" y="5552925"/>
            <a:ext cx="9573448" cy="1200329"/>
          </a:xfrm>
          <a:prstGeom prst="rect">
            <a:avLst/>
          </a:prstGeom>
        </p:spPr>
        <p:txBody>
          <a:bodyPr wrap="square">
            <a:spAutoFit/>
          </a:bodyPr>
          <a:lstStyle/>
          <a:p>
            <a:pPr algn="ctr"/>
            <a:r>
              <a:rPr lang="en-US" dirty="0" smtClean="0">
                <a:sym typeface="Symbol" panose="05050102010706020507" pitchFamily="18" charset="2"/>
              </a:rPr>
              <a:t>88 , </a:t>
            </a:r>
            <a:r>
              <a:rPr lang="en-US" dirty="0">
                <a:sym typeface="Symbol" panose="05050102010706020507" pitchFamily="18" charset="2"/>
              </a:rPr>
              <a:t>1632 </a:t>
            </a:r>
            <a:r>
              <a:rPr lang="en-US" dirty="0" smtClean="0">
                <a:sym typeface="Wingdings" panose="05000000000000000000" pitchFamily="2" charset="2"/>
              </a:rPr>
              <a:t> L = 2;       </a:t>
            </a:r>
            <a:r>
              <a:rPr lang="en-US" dirty="0" smtClean="0">
                <a:sym typeface="Symbol" panose="05050102010706020507" pitchFamily="18" charset="2"/>
              </a:rPr>
              <a:t>3232 </a:t>
            </a:r>
            <a:r>
              <a:rPr lang="en-US" dirty="0">
                <a:sym typeface="Wingdings" panose="05000000000000000000" pitchFamily="2" charset="2"/>
              </a:rPr>
              <a:t> L = </a:t>
            </a:r>
            <a:r>
              <a:rPr lang="en-US" dirty="0" smtClean="0">
                <a:sym typeface="Wingdings" panose="05000000000000000000" pitchFamily="2" charset="2"/>
              </a:rPr>
              <a:t>4;      </a:t>
            </a:r>
            <a:r>
              <a:rPr lang="en-US" dirty="0" smtClean="0">
                <a:sym typeface="Symbol" panose="05050102010706020507" pitchFamily="18" charset="2"/>
              </a:rPr>
              <a:t>6464 </a:t>
            </a:r>
            <a:r>
              <a:rPr lang="en-US" dirty="0">
                <a:sym typeface="Wingdings" panose="05000000000000000000" pitchFamily="2" charset="2"/>
              </a:rPr>
              <a:t> L = </a:t>
            </a:r>
            <a:r>
              <a:rPr lang="en-US" dirty="0" smtClean="0">
                <a:sym typeface="Wingdings" panose="05000000000000000000" pitchFamily="2" charset="2"/>
              </a:rPr>
              <a:t>8;       </a:t>
            </a:r>
            <a:r>
              <a:rPr lang="en-US" dirty="0" smtClean="0">
                <a:sym typeface="Symbol" panose="05050102010706020507" pitchFamily="18" charset="2"/>
              </a:rPr>
              <a:t>128128 </a:t>
            </a:r>
            <a:r>
              <a:rPr lang="en-US" dirty="0">
                <a:sym typeface="Wingdings" panose="05000000000000000000" pitchFamily="2" charset="2"/>
              </a:rPr>
              <a:t> L = </a:t>
            </a:r>
            <a:r>
              <a:rPr lang="en-US" dirty="0" smtClean="0">
                <a:sym typeface="Wingdings" panose="05000000000000000000" pitchFamily="2" charset="2"/>
              </a:rPr>
              <a:t>16</a:t>
            </a:r>
          </a:p>
          <a:p>
            <a:pPr algn="ctr"/>
            <a:r>
              <a:rPr lang="en-US" dirty="0" smtClean="0">
                <a:solidFill>
                  <a:srgbClr val="0070C0"/>
                </a:solidFill>
                <a:sym typeface="Wingdings" panose="05000000000000000000" pitchFamily="2" charset="2"/>
              </a:rPr>
              <a:t>25%                                 6.3%                              1.6%                             0.4%</a:t>
            </a:r>
            <a:endParaRPr lang="en-US" dirty="0">
              <a:solidFill>
                <a:srgbClr val="0070C0"/>
              </a:solidFill>
              <a:sym typeface="Symbol" panose="05050102010706020507" pitchFamily="18" charset="2"/>
            </a:endParaRPr>
          </a:p>
          <a:p>
            <a:pPr algn="ctr"/>
            <a:endParaRPr lang="en-US" dirty="0">
              <a:sym typeface="Symbol" panose="05050102010706020507" pitchFamily="18" charset="2"/>
            </a:endParaRPr>
          </a:p>
          <a:p>
            <a:pPr algn="ctr"/>
            <a:endParaRPr lang="en-US" dirty="0">
              <a:sym typeface="Symbol" panose="05050102010706020507" pitchFamily="18" charset="2"/>
            </a:endParaRPr>
          </a:p>
        </p:txBody>
      </p:sp>
    </p:spTree>
    <p:extLst>
      <p:ext uri="{BB962C8B-B14F-4D97-AF65-F5344CB8AC3E}">
        <p14:creationId xmlns:p14="http://schemas.microsoft.com/office/powerpoint/2010/main" val="7640964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6"/>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8"/>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9"/>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0"/>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54"/>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55"/>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56"/>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57"/>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58"/>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59"/>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60"/>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61"/>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62"/>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63"/>
                                        </p:tgtEl>
                                        <p:attrNameLst>
                                          <p:attrName>style.visibility</p:attrName>
                                        </p:attrNameLst>
                                      </p:cBhvr>
                                      <p:to>
                                        <p:strVal val="visible"/>
                                      </p:to>
                                    </p:set>
                                  </p:childTnLst>
                                </p:cTn>
                              </p:par>
                              <p:par>
                                <p:cTn id="57" presetID="1" presetClass="entr" presetSubtype="0" fill="hold" nodeType="withEffect">
                                  <p:stCondLst>
                                    <p:cond delay="0"/>
                                  </p:stCondLst>
                                  <p:childTnLst>
                                    <p:set>
                                      <p:cBhvr>
                                        <p:cTn id="58" dur="1" fill="hold">
                                          <p:stCondLst>
                                            <p:cond delay="0"/>
                                          </p:stCondLst>
                                        </p:cTn>
                                        <p:tgtEl>
                                          <p:spTgt spid="64"/>
                                        </p:tgtEl>
                                        <p:attrNameLst>
                                          <p:attrName>style.visibility</p:attrName>
                                        </p:attrNameLst>
                                      </p:cBhvr>
                                      <p:to>
                                        <p:strVal val="visible"/>
                                      </p:to>
                                    </p:set>
                                  </p:childTnLst>
                                </p:cTn>
                              </p:par>
                              <p:par>
                                <p:cTn id="59" presetID="1" presetClass="entr" presetSubtype="0" fill="hold" nodeType="withEffect">
                                  <p:stCondLst>
                                    <p:cond delay="0"/>
                                  </p:stCondLst>
                                  <p:childTnLst>
                                    <p:set>
                                      <p:cBhvr>
                                        <p:cTn id="60" dur="1" fill="hold">
                                          <p:stCondLst>
                                            <p:cond delay="0"/>
                                          </p:stCondLst>
                                        </p:cTn>
                                        <p:tgtEl>
                                          <p:spTgt spid="65"/>
                                        </p:tgtEl>
                                        <p:attrNameLst>
                                          <p:attrName>style.visibility</p:attrName>
                                        </p:attrNameLst>
                                      </p:cBhvr>
                                      <p:to>
                                        <p:strVal val="visible"/>
                                      </p:to>
                                    </p:set>
                                  </p:childTnLst>
                                </p:cTn>
                              </p:par>
                              <p:par>
                                <p:cTn id="61" presetID="1" presetClass="entr" presetSubtype="0" fill="hold" nodeType="withEffect">
                                  <p:stCondLst>
                                    <p:cond delay="0"/>
                                  </p:stCondLst>
                                  <p:childTnLst>
                                    <p:set>
                                      <p:cBhvr>
                                        <p:cTn id="62" dur="1" fill="hold">
                                          <p:stCondLst>
                                            <p:cond delay="0"/>
                                          </p:stCondLst>
                                        </p:cTn>
                                        <p:tgtEl>
                                          <p:spTgt spid="66"/>
                                        </p:tgtEl>
                                        <p:attrNameLst>
                                          <p:attrName>style.visibility</p:attrName>
                                        </p:attrNameLst>
                                      </p:cBhvr>
                                      <p:to>
                                        <p:strVal val="visible"/>
                                      </p:to>
                                    </p:set>
                                  </p:childTnLst>
                                </p:cTn>
                              </p:par>
                              <p:par>
                                <p:cTn id="63" presetID="1" presetClass="entr" presetSubtype="0" fill="hold" nodeType="withEffect">
                                  <p:stCondLst>
                                    <p:cond delay="0"/>
                                  </p:stCondLst>
                                  <p:childTnLst>
                                    <p:set>
                                      <p:cBhvr>
                                        <p:cTn id="64" dur="1" fill="hold">
                                          <p:stCondLst>
                                            <p:cond delay="0"/>
                                          </p:stCondLst>
                                        </p:cTn>
                                        <p:tgtEl>
                                          <p:spTgt spid="67"/>
                                        </p:tgtEl>
                                        <p:attrNameLst>
                                          <p:attrName>style.visibility</p:attrName>
                                        </p:attrNameLst>
                                      </p:cBhvr>
                                      <p:to>
                                        <p:strVal val="visible"/>
                                      </p:to>
                                    </p:set>
                                  </p:childTnLst>
                                </p:cTn>
                              </p:par>
                              <p:par>
                                <p:cTn id="65" presetID="1" presetClass="entr" presetSubtype="0" fill="hold" nodeType="withEffect">
                                  <p:stCondLst>
                                    <p:cond delay="0"/>
                                  </p:stCondLst>
                                  <p:childTnLst>
                                    <p:set>
                                      <p:cBhvr>
                                        <p:cTn id="66" dur="1" fill="hold">
                                          <p:stCondLst>
                                            <p:cond delay="0"/>
                                          </p:stCondLst>
                                        </p:cTn>
                                        <p:tgtEl>
                                          <p:spTgt spid="68"/>
                                        </p:tgtEl>
                                        <p:attrNameLst>
                                          <p:attrName>style.visibility</p:attrName>
                                        </p:attrNameLst>
                                      </p:cBhvr>
                                      <p:to>
                                        <p:strVal val="visible"/>
                                      </p:to>
                                    </p:set>
                                  </p:childTnLst>
                                </p:cTn>
                              </p:par>
                              <p:par>
                                <p:cTn id="67" presetID="1" presetClass="entr" presetSubtype="0" fill="hold" nodeType="withEffect">
                                  <p:stCondLst>
                                    <p:cond delay="0"/>
                                  </p:stCondLst>
                                  <p:childTnLst>
                                    <p:set>
                                      <p:cBhvr>
                                        <p:cTn id="68" dur="1" fill="hold">
                                          <p:stCondLst>
                                            <p:cond delay="0"/>
                                          </p:stCondLst>
                                        </p:cTn>
                                        <p:tgtEl>
                                          <p:spTgt spid="69"/>
                                        </p:tgtEl>
                                        <p:attrNameLst>
                                          <p:attrName>style.visibility</p:attrName>
                                        </p:attrNameLst>
                                      </p:cBhvr>
                                      <p:to>
                                        <p:strVal val="visible"/>
                                      </p:to>
                                    </p:set>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grpId="0" nodeType="clickEffect">
                                  <p:stCondLst>
                                    <p:cond delay="0"/>
                                  </p:stCondLst>
                                  <p:childTnLst>
                                    <p:set>
                                      <p:cBhvr>
                                        <p:cTn id="72" dur="1" fill="hold">
                                          <p:stCondLst>
                                            <p:cond delay="0"/>
                                          </p:stCondLst>
                                        </p:cTn>
                                        <p:tgtEl>
                                          <p:spTgt spid="88"/>
                                        </p:tgtEl>
                                        <p:attrNameLst>
                                          <p:attrName>style.visibility</p:attrName>
                                        </p:attrNameLst>
                                      </p:cBhvr>
                                      <p:to>
                                        <p:strVal val="visible"/>
                                      </p:to>
                                    </p:set>
                                  </p:childTnLst>
                                </p:cTn>
                              </p:par>
                            </p:childTnLst>
                          </p:cTn>
                        </p:par>
                      </p:childTnLst>
                    </p:cTn>
                  </p:par>
                  <p:par>
                    <p:cTn id="73" fill="hold">
                      <p:stCondLst>
                        <p:cond delay="indefinite"/>
                      </p:stCondLst>
                      <p:childTnLst>
                        <p:par>
                          <p:cTn id="74" fill="hold">
                            <p:stCondLst>
                              <p:cond delay="0"/>
                            </p:stCondLst>
                            <p:childTnLst>
                              <p:par>
                                <p:cTn id="75" presetID="1" presetClass="entr" presetSubtype="0" fill="hold" grpId="0" nodeType="clickEffect">
                                  <p:stCondLst>
                                    <p:cond delay="0"/>
                                  </p:stCondLst>
                                  <p:childTnLst>
                                    <p:set>
                                      <p:cBhvr>
                                        <p:cTn id="76" dur="1" fill="hold">
                                          <p:stCondLst>
                                            <p:cond delay="0"/>
                                          </p:stCondLst>
                                        </p:cTn>
                                        <p:tgtEl>
                                          <p:spTgt spid="72"/>
                                        </p:tgtEl>
                                        <p:attrNameLst>
                                          <p:attrName>style.visibility</p:attrName>
                                        </p:attrNameLst>
                                      </p:cBhvr>
                                      <p:to>
                                        <p:strVal val="visible"/>
                                      </p:to>
                                    </p:set>
                                  </p:childTnLst>
                                </p:cTn>
                              </p:par>
                              <p:par>
                                <p:cTn id="77" presetID="1" presetClass="entr" presetSubtype="0" fill="hold" grpId="0" nodeType="withEffect">
                                  <p:stCondLst>
                                    <p:cond delay="0"/>
                                  </p:stCondLst>
                                  <p:childTnLst>
                                    <p:set>
                                      <p:cBhvr>
                                        <p:cTn id="78" dur="1" fill="hold">
                                          <p:stCondLst>
                                            <p:cond delay="0"/>
                                          </p:stCondLst>
                                        </p:cTn>
                                        <p:tgtEl>
                                          <p:spTgt spid="73"/>
                                        </p:tgtEl>
                                        <p:attrNameLst>
                                          <p:attrName>style.visibility</p:attrName>
                                        </p:attrNameLst>
                                      </p:cBhvr>
                                      <p:to>
                                        <p:strVal val="visible"/>
                                      </p:to>
                                    </p:set>
                                  </p:childTnLst>
                                </p:cTn>
                              </p:par>
                              <p:par>
                                <p:cTn id="79" presetID="1" presetClass="entr" presetSubtype="0" fill="hold" grpId="0" nodeType="withEffect">
                                  <p:stCondLst>
                                    <p:cond delay="0"/>
                                  </p:stCondLst>
                                  <p:childTnLst>
                                    <p:set>
                                      <p:cBhvr>
                                        <p:cTn id="80" dur="1" fill="hold">
                                          <p:stCondLst>
                                            <p:cond delay="0"/>
                                          </p:stCondLst>
                                        </p:cTn>
                                        <p:tgtEl>
                                          <p:spTgt spid="74"/>
                                        </p:tgtEl>
                                        <p:attrNameLst>
                                          <p:attrName>style.visibility</p:attrName>
                                        </p:attrNameLst>
                                      </p:cBhvr>
                                      <p:to>
                                        <p:strVal val="visible"/>
                                      </p:to>
                                    </p:set>
                                  </p:childTnLst>
                                </p:cTn>
                              </p:par>
                              <p:par>
                                <p:cTn id="81" presetID="1" presetClass="entr" presetSubtype="0" fill="hold" grpId="0" nodeType="withEffect">
                                  <p:stCondLst>
                                    <p:cond delay="0"/>
                                  </p:stCondLst>
                                  <p:childTnLst>
                                    <p:set>
                                      <p:cBhvr>
                                        <p:cTn id="82" dur="1" fill="hold">
                                          <p:stCondLst>
                                            <p:cond delay="0"/>
                                          </p:stCondLst>
                                        </p:cTn>
                                        <p:tgtEl>
                                          <p:spTgt spid="75"/>
                                        </p:tgtEl>
                                        <p:attrNameLst>
                                          <p:attrName>style.visibility</p:attrName>
                                        </p:attrNameLst>
                                      </p:cBhvr>
                                      <p:to>
                                        <p:strVal val="visible"/>
                                      </p:to>
                                    </p:set>
                                  </p:childTnLst>
                                </p:cTn>
                              </p:par>
                              <p:par>
                                <p:cTn id="83" presetID="1" presetClass="entr" presetSubtype="0" fill="hold" grpId="0" nodeType="withEffect">
                                  <p:stCondLst>
                                    <p:cond delay="0"/>
                                  </p:stCondLst>
                                  <p:childTnLst>
                                    <p:set>
                                      <p:cBhvr>
                                        <p:cTn id="84" dur="1" fill="hold">
                                          <p:stCondLst>
                                            <p:cond delay="0"/>
                                          </p:stCondLst>
                                        </p:cTn>
                                        <p:tgtEl>
                                          <p:spTgt spid="76"/>
                                        </p:tgtEl>
                                        <p:attrNameLst>
                                          <p:attrName>style.visibility</p:attrName>
                                        </p:attrNameLst>
                                      </p:cBhvr>
                                      <p:to>
                                        <p:strVal val="visible"/>
                                      </p:to>
                                    </p:set>
                                  </p:childTnLst>
                                </p:cTn>
                              </p:par>
                              <p:par>
                                <p:cTn id="85" presetID="1" presetClass="entr" presetSubtype="0" fill="hold" grpId="0" nodeType="withEffect">
                                  <p:stCondLst>
                                    <p:cond delay="0"/>
                                  </p:stCondLst>
                                  <p:childTnLst>
                                    <p:set>
                                      <p:cBhvr>
                                        <p:cTn id="86" dur="1" fill="hold">
                                          <p:stCondLst>
                                            <p:cond delay="0"/>
                                          </p:stCondLst>
                                        </p:cTn>
                                        <p:tgtEl>
                                          <p:spTgt spid="77"/>
                                        </p:tgtEl>
                                        <p:attrNameLst>
                                          <p:attrName>style.visibility</p:attrName>
                                        </p:attrNameLst>
                                      </p:cBhvr>
                                      <p:to>
                                        <p:strVal val="visible"/>
                                      </p:to>
                                    </p:set>
                                  </p:childTnLst>
                                </p:cTn>
                              </p:par>
                              <p:par>
                                <p:cTn id="87" presetID="1" presetClass="entr" presetSubtype="0" fill="hold" grpId="0" nodeType="withEffect">
                                  <p:stCondLst>
                                    <p:cond delay="0"/>
                                  </p:stCondLst>
                                  <p:childTnLst>
                                    <p:set>
                                      <p:cBhvr>
                                        <p:cTn id="88" dur="1" fill="hold">
                                          <p:stCondLst>
                                            <p:cond delay="0"/>
                                          </p:stCondLst>
                                        </p:cTn>
                                        <p:tgtEl>
                                          <p:spTgt spid="78"/>
                                        </p:tgtEl>
                                        <p:attrNameLst>
                                          <p:attrName>style.visibility</p:attrName>
                                        </p:attrNameLst>
                                      </p:cBhvr>
                                      <p:to>
                                        <p:strVal val="visible"/>
                                      </p:to>
                                    </p:set>
                                  </p:childTnLst>
                                </p:cTn>
                              </p:par>
                              <p:par>
                                <p:cTn id="89" presetID="1" presetClass="entr" presetSubtype="0" fill="hold" grpId="0" nodeType="withEffect">
                                  <p:stCondLst>
                                    <p:cond delay="0"/>
                                  </p:stCondLst>
                                  <p:childTnLst>
                                    <p:set>
                                      <p:cBhvr>
                                        <p:cTn id="90" dur="1" fill="hold">
                                          <p:stCondLst>
                                            <p:cond delay="0"/>
                                          </p:stCondLst>
                                        </p:cTn>
                                        <p:tgtEl>
                                          <p:spTgt spid="79"/>
                                        </p:tgtEl>
                                        <p:attrNameLst>
                                          <p:attrName>style.visibility</p:attrName>
                                        </p:attrNameLst>
                                      </p:cBhvr>
                                      <p:to>
                                        <p:strVal val="visible"/>
                                      </p:to>
                                    </p:set>
                                  </p:childTnLst>
                                </p:cTn>
                              </p:par>
                              <p:par>
                                <p:cTn id="91" presetID="1" presetClass="entr" presetSubtype="0" fill="hold" grpId="0" nodeType="withEffect">
                                  <p:stCondLst>
                                    <p:cond delay="0"/>
                                  </p:stCondLst>
                                  <p:childTnLst>
                                    <p:set>
                                      <p:cBhvr>
                                        <p:cTn id="92" dur="1" fill="hold">
                                          <p:stCondLst>
                                            <p:cond delay="0"/>
                                          </p:stCondLst>
                                        </p:cTn>
                                        <p:tgtEl>
                                          <p:spTgt spid="80"/>
                                        </p:tgtEl>
                                        <p:attrNameLst>
                                          <p:attrName>style.visibility</p:attrName>
                                        </p:attrNameLst>
                                      </p:cBhvr>
                                      <p:to>
                                        <p:strVal val="visible"/>
                                      </p:to>
                                    </p:set>
                                  </p:childTnLst>
                                </p:cTn>
                              </p:par>
                              <p:par>
                                <p:cTn id="93" presetID="1" presetClass="entr" presetSubtype="0" fill="hold" grpId="0" nodeType="withEffect">
                                  <p:stCondLst>
                                    <p:cond delay="0"/>
                                  </p:stCondLst>
                                  <p:childTnLst>
                                    <p:set>
                                      <p:cBhvr>
                                        <p:cTn id="94" dur="1" fill="hold">
                                          <p:stCondLst>
                                            <p:cond delay="0"/>
                                          </p:stCondLst>
                                        </p:cTn>
                                        <p:tgtEl>
                                          <p:spTgt spid="81"/>
                                        </p:tgtEl>
                                        <p:attrNameLst>
                                          <p:attrName>style.visibility</p:attrName>
                                        </p:attrNameLst>
                                      </p:cBhvr>
                                      <p:to>
                                        <p:strVal val="visible"/>
                                      </p:to>
                                    </p:set>
                                  </p:childTnLst>
                                </p:cTn>
                              </p:par>
                              <p:par>
                                <p:cTn id="95" presetID="1" presetClass="entr" presetSubtype="0" fill="hold" grpId="0" nodeType="withEffect">
                                  <p:stCondLst>
                                    <p:cond delay="0"/>
                                  </p:stCondLst>
                                  <p:childTnLst>
                                    <p:set>
                                      <p:cBhvr>
                                        <p:cTn id="96" dur="1" fill="hold">
                                          <p:stCondLst>
                                            <p:cond delay="0"/>
                                          </p:stCondLst>
                                        </p:cTn>
                                        <p:tgtEl>
                                          <p:spTgt spid="82"/>
                                        </p:tgtEl>
                                        <p:attrNameLst>
                                          <p:attrName>style.visibility</p:attrName>
                                        </p:attrNameLst>
                                      </p:cBhvr>
                                      <p:to>
                                        <p:strVal val="visible"/>
                                      </p:to>
                                    </p:set>
                                  </p:childTnLst>
                                </p:cTn>
                              </p:par>
                              <p:par>
                                <p:cTn id="97" presetID="1" presetClass="entr" presetSubtype="0" fill="hold" grpId="0" nodeType="withEffect">
                                  <p:stCondLst>
                                    <p:cond delay="0"/>
                                  </p:stCondLst>
                                  <p:childTnLst>
                                    <p:set>
                                      <p:cBhvr>
                                        <p:cTn id="98" dur="1" fill="hold">
                                          <p:stCondLst>
                                            <p:cond delay="0"/>
                                          </p:stCondLst>
                                        </p:cTn>
                                        <p:tgtEl>
                                          <p:spTgt spid="83"/>
                                        </p:tgtEl>
                                        <p:attrNameLst>
                                          <p:attrName>style.visibility</p:attrName>
                                        </p:attrNameLst>
                                      </p:cBhvr>
                                      <p:to>
                                        <p:strVal val="visible"/>
                                      </p:to>
                                    </p:set>
                                  </p:childTnLst>
                                </p:cTn>
                              </p:par>
                              <p:par>
                                <p:cTn id="99" presetID="1" presetClass="entr" presetSubtype="0" fill="hold" grpId="0" nodeType="withEffect">
                                  <p:stCondLst>
                                    <p:cond delay="0"/>
                                  </p:stCondLst>
                                  <p:childTnLst>
                                    <p:set>
                                      <p:cBhvr>
                                        <p:cTn id="100" dur="1" fill="hold">
                                          <p:stCondLst>
                                            <p:cond delay="0"/>
                                          </p:stCondLst>
                                        </p:cTn>
                                        <p:tgtEl>
                                          <p:spTgt spid="84"/>
                                        </p:tgtEl>
                                        <p:attrNameLst>
                                          <p:attrName>style.visibility</p:attrName>
                                        </p:attrNameLst>
                                      </p:cBhvr>
                                      <p:to>
                                        <p:strVal val="visible"/>
                                      </p:to>
                                    </p:set>
                                  </p:childTnLst>
                                </p:cTn>
                              </p:par>
                              <p:par>
                                <p:cTn id="101" presetID="1" presetClass="entr" presetSubtype="0" fill="hold" grpId="0" nodeType="withEffect">
                                  <p:stCondLst>
                                    <p:cond delay="0"/>
                                  </p:stCondLst>
                                  <p:childTnLst>
                                    <p:set>
                                      <p:cBhvr>
                                        <p:cTn id="102" dur="1" fill="hold">
                                          <p:stCondLst>
                                            <p:cond delay="0"/>
                                          </p:stCondLst>
                                        </p:cTn>
                                        <p:tgtEl>
                                          <p:spTgt spid="85"/>
                                        </p:tgtEl>
                                        <p:attrNameLst>
                                          <p:attrName>style.visibility</p:attrName>
                                        </p:attrNameLst>
                                      </p:cBhvr>
                                      <p:to>
                                        <p:strVal val="visible"/>
                                      </p:to>
                                    </p:set>
                                  </p:childTnLst>
                                </p:cTn>
                              </p:par>
                              <p:par>
                                <p:cTn id="103" presetID="1" presetClass="entr" presetSubtype="0" fill="hold" grpId="0" nodeType="withEffect">
                                  <p:stCondLst>
                                    <p:cond delay="0"/>
                                  </p:stCondLst>
                                  <p:childTnLst>
                                    <p:set>
                                      <p:cBhvr>
                                        <p:cTn id="104" dur="1" fill="hold">
                                          <p:stCondLst>
                                            <p:cond delay="0"/>
                                          </p:stCondLst>
                                        </p:cTn>
                                        <p:tgtEl>
                                          <p:spTgt spid="86"/>
                                        </p:tgtEl>
                                        <p:attrNameLst>
                                          <p:attrName>style.visibility</p:attrName>
                                        </p:attrNameLst>
                                      </p:cBhvr>
                                      <p:to>
                                        <p:strVal val="visible"/>
                                      </p:to>
                                    </p:set>
                                  </p:childTnLst>
                                </p:cTn>
                              </p:par>
                              <p:par>
                                <p:cTn id="105" presetID="1" presetClass="entr" presetSubtype="0" fill="hold" grpId="0" nodeType="withEffect">
                                  <p:stCondLst>
                                    <p:cond delay="0"/>
                                  </p:stCondLst>
                                  <p:childTnLst>
                                    <p:set>
                                      <p:cBhvr>
                                        <p:cTn id="106" dur="1" fill="hold">
                                          <p:stCondLst>
                                            <p:cond delay="0"/>
                                          </p:stCondLst>
                                        </p:cTn>
                                        <p:tgtEl>
                                          <p:spTgt spid="87"/>
                                        </p:tgtEl>
                                        <p:attrNameLst>
                                          <p:attrName>style.visibility</p:attrName>
                                        </p:attrNameLst>
                                      </p:cBhvr>
                                      <p:to>
                                        <p:strVal val="visible"/>
                                      </p:to>
                                    </p:set>
                                  </p:childTnLst>
                                </p:cTn>
                              </p:par>
                              <p:par>
                                <p:cTn id="107" presetID="1" presetClass="entr" presetSubtype="0" fill="hold" nodeType="withEffect">
                                  <p:stCondLst>
                                    <p:cond delay="0"/>
                                  </p:stCondLst>
                                  <p:childTnLst>
                                    <p:set>
                                      <p:cBhvr>
                                        <p:cTn id="108" dur="1" fill="hold">
                                          <p:stCondLst>
                                            <p:cond delay="0"/>
                                          </p:stCondLst>
                                        </p:cTn>
                                        <p:tgtEl>
                                          <p:spTgt spid="89"/>
                                        </p:tgtEl>
                                        <p:attrNameLst>
                                          <p:attrName>style.visibility</p:attrName>
                                        </p:attrNameLst>
                                      </p:cBhvr>
                                      <p:to>
                                        <p:strVal val="visible"/>
                                      </p:to>
                                    </p:set>
                                  </p:childTnLst>
                                </p:cTn>
                              </p:par>
                              <p:par>
                                <p:cTn id="109" presetID="1" presetClass="entr" presetSubtype="0" fill="hold" nodeType="withEffect">
                                  <p:stCondLst>
                                    <p:cond delay="0"/>
                                  </p:stCondLst>
                                  <p:childTnLst>
                                    <p:set>
                                      <p:cBhvr>
                                        <p:cTn id="110" dur="1" fill="hold">
                                          <p:stCondLst>
                                            <p:cond delay="0"/>
                                          </p:stCondLst>
                                        </p:cTn>
                                        <p:tgtEl>
                                          <p:spTgt spid="90"/>
                                        </p:tgtEl>
                                        <p:attrNameLst>
                                          <p:attrName>style.visibility</p:attrName>
                                        </p:attrNameLst>
                                      </p:cBhvr>
                                      <p:to>
                                        <p:strVal val="visible"/>
                                      </p:to>
                                    </p:set>
                                  </p:childTnLst>
                                </p:cTn>
                              </p:par>
                              <p:par>
                                <p:cTn id="111" presetID="1" presetClass="entr" presetSubtype="0" fill="hold" nodeType="withEffect">
                                  <p:stCondLst>
                                    <p:cond delay="0"/>
                                  </p:stCondLst>
                                  <p:childTnLst>
                                    <p:set>
                                      <p:cBhvr>
                                        <p:cTn id="112" dur="1" fill="hold">
                                          <p:stCondLst>
                                            <p:cond delay="0"/>
                                          </p:stCondLst>
                                        </p:cTn>
                                        <p:tgtEl>
                                          <p:spTgt spid="91"/>
                                        </p:tgtEl>
                                        <p:attrNameLst>
                                          <p:attrName>style.visibility</p:attrName>
                                        </p:attrNameLst>
                                      </p:cBhvr>
                                      <p:to>
                                        <p:strVal val="visible"/>
                                      </p:to>
                                    </p:set>
                                  </p:childTnLst>
                                </p:cTn>
                              </p:par>
                              <p:par>
                                <p:cTn id="113" presetID="1" presetClass="entr" presetSubtype="0" fill="hold" nodeType="withEffect">
                                  <p:stCondLst>
                                    <p:cond delay="0"/>
                                  </p:stCondLst>
                                  <p:childTnLst>
                                    <p:set>
                                      <p:cBhvr>
                                        <p:cTn id="114" dur="1" fill="hold">
                                          <p:stCondLst>
                                            <p:cond delay="0"/>
                                          </p:stCondLst>
                                        </p:cTn>
                                        <p:tgtEl>
                                          <p:spTgt spid="92"/>
                                        </p:tgtEl>
                                        <p:attrNameLst>
                                          <p:attrName>style.visibility</p:attrName>
                                        </p:attrNameLst>
                                      </p:cBhvr>
                                      <p:to>
                                        <p:strVal val="visible"/>
                                      </p:to>
                                    </p:set>
                                  </p:childTnLst>
                                </p:cTn>
                              </p:par>
                              <p:par>
                                <p:cTn id="115" presetID="1" presetClass="entr" presetSubtype="0" fill="hold" nodeType="withEffect">
                                  <p:stCondLst>
                                    <p:cond delay="0"/>
                                  </p:stCondLst>
                                  <p:childTnLst>
                                    <p:set>
                                      <p:cBhvr>
                                        <p:cTn id="116" dur="1" fill="hold">
                                          <p:stCondLst>
                                            <p:cond delay="0"/>
                                          </p:stCondLst>
                                        </p:cTn>
                                        <p:tgtEl>
                                          <p:spTgt spid="93"/>
                                        </p:tgtEl>
                                        <p:attrNameLst>
                                          <p:attrName>style.visibility</p:attrName>
                                        </p:attrNameLst>
                                      </p:cBhvr>
                                      <p:to>
                                        <p:strVal val="visible"/>
                                      </p:to>
                                    </p:set>
                                  </p:childTnLst>
                                </p:cTn>
                              </p:par>
                              <p:par>
                                <p:cTn id="117" presetID="1" presetClass="entr" presetSubtype="0" fill="hold" nodeType="withEffect">
                                  <p:stCondLst>
                                    <p:cond delay="0"/>
                                  </p:stCondLst>
                                  <p:childTnLst>
                                    <p:set>
                                      <p:cBhvr>
                                        <p:cTn id="118" dur="1" fill="hold">
                                          <p:stCondLst>
                                            <p:cond delay="0"/>
                                          </p:stCondLst>
                                        </p:cTn>
                                        <p:tgtEl>
                                          <p:spTgt spid="94"/>
                                        </p:tgtEl>
                                        <p:attrNameLst>
                                          <p:attrName>style.visibility</p:attrName>
                                        </p:attrNameLst>
                                      </p:cBhvr>
                                      <p:to>
                                        <p:strVal val="visible"/>
                                      </p:to>
                                    </p:set>
                                  </p:childTnLst>
                                </p:cTn>
                              </p:par>
                              <p:par>
                                <p:cTn id="119" presetID="1" presetClass="entr" presetSubtype="0" fill="hold" nodeType="withEffect">
                                  <p:stCondLst>
                                    <p:cond delay="0"/>
                                  </p:stCondLst>
                                  <p:childTnLst>
                                    <p:set>
                                      <p:cBhvr>
                                        <p:cTn id="120" dur="1" fill="hold">
                                          <p:stCondLst>
                                            <p:cond delay="0"/>
                                          </p:stCondLst>
                                        </p:cTn>
                                        <p:tgtEl>
                                          <p:spTgt spid="95"/>
                                        </p:tgtEl>
                                        <p:attrNameLst>
                                          <p:attrName>style.visibility</p:attrName>
                                        </p:attrNameLst>
                                      </p:cBhvr>
                                      <p:to>
                                        <p:strVal val="visible"/>
                                      </p:to>
                                    </p:set>
                                  </p:childTnLst>
                                </p:cTn>
                              </p:par>
                              <p:par>
                                <p:cTn id="121" presetID="1" presetClass="entr" presetSubtype="0" fill="hold" nodeType="withEffect">
                                  <p:stCondLst>
                                    <p:cond delay="0"/>
                                  </p:stCondLst>
                                  <p:childTnLst>
                                    <p:set>
                                      <p:cBhvr>
                                        <p:cTn id="122" dur="1" fill="hold">
                                          <p:stCondLst>
                                            <p:cond delay="0"/>
                                          </p:stCondLst>
                                        </p:cTn>
                                        <p:tgtEl>
                                          <p:spTgt spid="96"/>
                                        </p:tgtEl>
                                        <p:attrNameLst>
                                          <p:attrName>style.visibility</p:attrName>
                                        </p:attrNameLst>
                                      </p:cBhvr>
                                      <p:to>
                                        <p:strVal val="visible"/>
                                      </p:to>
                                    </p:set>
                                  </p:childTnLst>
                                </p:cTn>
                              </p:par>
                              <p:par>
                                <p:cTn id="123" presetID="1" presetClass="entr" presetSubtype="0" fill="hold" nodeType="withEffect">
                                  <p:stCondLst>
                                    <p:cond delay="0"/>
                                  </p:stCondLst>
                                  <p:childTnLst>
                                    <p:set>
                                      <p:cBhvr>
                                        <p:cTn id="124" dur="1" fill="hold">
                                          <p:stCondLst>
                                            <p:cond delay="0"/>
                                          </p:stCondLst>
                                        </p:cTn>
                                        <p:tgtEl>
                                          <p:spTgt spid="97"/>
                                        </p:tgtEl>
                                        <p:attrNameLst>
                                          <p:attrName>style.visibility</p:attrName>
                                        </p:attrNameLst>
                                      </p:cBhvr>
                                      <p:to>
                                        <p:strVal val="visible"/>
                                      </p:to>
                                    </p:set>
                                  </p:childTnLst>
                                </p:cTn>
                              </p:par>
                              <p:par>
                                <p:cTn id="125" presetID="1" presetClass="entr" presetSubtype="0" fill="hold" nodeType="withEffect">
                                  <p:stCondLst>
                                    <p:cond delay="0"/>
                                  </p:stCondLst>
                                  <p:childTnLst>
                                    <p:set>
                                      <p:cBhvr>
                                        <p:cTn id="126" dur="1" fill="hold">
                                          <p:stCondLst>
                                            <p:cond delay="0"/>
                                          </p:stCondLst>
                                        </p:cTn>
                                        <p:tgtEl>
                                          <p:spTgt spid="98"/>
                                        </p:tgtEl>
                                        <p:attrNameLst>
                                          <p:attrName>style.visibility</p:attrName>
                                        </p:attrNameLst>
                                      </p:cBhvr>
                                      <p:to>
                                        <p:strVal val="visible"/>
                                      </p:to>
                                    </p:set>
                                  </p:childTnLst>
                                </p:cTn>
                              </p:par>
                              <p:par>
                                <p:cTn id="127" presetID="1" presetClass="entr" presetSubtype="0" fill="hold" nodeType="withEffect">
                                  <p:stCondLst>
                                    <p:cond delay="0"/>
                                  </p:stCondLst>
                                  <p:childTnLst>
                                    <p:set>
                                      <p:cBhvr>
                                        <p:cTn id="128" dur="1" fill="hold">
                                          <p:stCondLst>
                                            <p:cond delay="0"/>
                                          </p:stCondLst>
                                        </p:cTn>
                                        <p:tgtEl>
                                          <p:spTgt spid="99"/>
                                        </p:tgtEl>
                                        <p:attrNameLst>
                                          <p:attrName>style.visibility</p:attrName>
                                        </p:attrNameLst>
                                      </p:cBhvr>
                                      <p:to>
                                        <p:strVal val="visible"/>
                                      </p:to>
                                    </p:set>
                                  </p:childTnLst>
                                </p:cTn>
                              </p:par>
                              <p:par>
                                <p:cTn id="129" presetID="1" presetClass="entr" presetSubtype="0" fill="hold" nodeType="withEffect">
                                  <p:stCondLst>
                                    <p:cond delay="0"/>
                                  </p:stCondLst>
                                  <p:childTnLst>
                                    <p:set>
                                      <p:cBhvr>
                                        <p:cTn id="130" dur="1" fill="hold">
                                          <p:stCondLst>
                                            <p:cond delay="0"/>
                                          </p:stCondLst>
                                        </p:cTn>
                                        <p:tgtEl>
                                          <p:spTgt spid="100"/>
                                        </p:tgtEl>
                                        <p:attrNameLst>
                                          <p:attrName>style.visibility</p:attrName>
                                        </p:attrNameLst>
                                      </p:cBhvr>
                                      <p:to>
                                        <p:strVal val="visible"/>
                                      </p:to>
                                    </p:set>
                                  </p:childTnLst>
                                </p:cTn>
                              </p:par>
                              <p:par>
                                <p:cTn id="131" presetID="1" presetClass="entr" presetSubtype="0" fill="hold" nodeType="withEffect">
                                  <p:stCondLst>
                                    <p:cond delay="0"/>
                                  </p:stCondLst>
                                  <p:childTnLst>
                                    <p:set>
                                      <p:cBhvr>
                                        <p:cTn id="132" dur="1" fill="hold">
                                          <p:stCondLst>
                                            <p:cond delay="0"/>
                                          </p:stCondLst>
                                        </p:cTn>
                                        <p:tgtEl>
                                          <p:spTgt spid="101"/>
                                        </p:tgtEl>
                                        <p:attrNameLst>
                                          <p:attrName>style.visibility</p:attrName>
                                        </p:attrNameLst>
                                      </p:cBhvr>
                                      <p:to>
                                        <p:strVal val="visible"/>
                                      </p:to>
                                    </p:set>
                                  </p:childTnLst>
                                </p:cTn>
                              </p:par>
                              <p:par>
                                <p:cTn id="133" presetID="1" presetClass="entr" presetSubtype="0" fill="hold" nodeType="withEffect">
                                  <p:stCondLst>
                                    <p:cond delay="0"/>
                                  </p:stCondLst>
                                  <p:childTnLst>
                                    <p:set>
                                      <p:cBhvr>
                                        <p:cTn id="134" dur="1" fill="hold">
                                          <p:stCondLst>
                                            <p:cond delay="0"/>
                                          </p:stCondLst>
                                        </p:cTn>
                                        <p:tgtEl>
                                          <p:spTgt spid="102"/>
                                        </p:tgtEl>
                                        <p:attrNameLst>
                                          <p:attrName>style.visibility</p:attrName>
                                        </p:attrNameLst>
                                      </p:cBhvr>
                                      <p:to>
                                        <p:strVal val="visible"/>
                                      </p:to>
                                    </p:set>
                                  </p:childTnLst>
                                </p:cTn>
                              </p:par>
                              <p:par>
                                <p:cTn id="135" presetID="1" presetClass="entr" presetSubtype="0" fill="hold" nodeType="withEffect">
                                  <p:stCondLst>
                                    <p:cond delay="0"/>
                                  </p:stCondLst>
                                  <p:childTnLst>
                                    <p:set>
                                      <p:cBhvr>
                                        <p:cTn id="136" dur="1" fill="hold">
                                          <p:stCondLst>
                                            <p:cond delay="0"/>
                                          </p:stCondLst>
                                        </p:cTn>
                                        <p:tgtEl>
                                          <p:spTgt spid="103"/>
                                        </p:tgtEl>
                                        <p:attrNameLst>
                                          <p:attrName>style.visibility</p:attrName>
                                        </p:attrNameLst>
                                      </p:cBhvr>
                                      <p:to>
                                        <p:strVal val="visible"/>
                                      </p:to>
                                    </p:set>
                                  </p:childTnLst>
                                </p:cTn>
                              </p:par>
                              <p:par>
                                <p:cTn id="137" presetID="1" presetClass="entr" presetSubtype="0" fill="hold" nodeType="withEffect">
                                  <p:stCondLst>
                                    <p:cond delay="0"/>
                                  </p:stCondLst>
                                  <p:childTnLst>
                                    <p:set>
                                      <p:cBhvr>
                                        <p:cTn id="138" dur="1" fill="hold">
                                          <p:stCondLst>
                                            <p:cond delay="0"/>
                                          </p:stCondLst>
                                        </p:cTn>
                                        <p:tgtEl>
                                          <p:spTgt spid="104"/>
                                        </p:tgtEl>
                                        <p:attrNameLst>
                                          <p:attrName>style.visibility</p:attrName>
                                        </p:attrNameLst>
                                      </p:cBhvr>
                                      <p:to>
                                        <p:strVal val="visible"/>
                                      </p:to>
                                    </p:set>
                                  </p:childTnLst>
                                </p:cTn>
                              </p:par>
                            </p:childTnLst>
                          </p:cTn>
                        </p:par>
                      </p:childTnLst>
                    </p:cTn>
                  </p:par>
                  <p:par>
                    <p:cTn id="139" fill="hold">
                      <p:stCondLst>
                        <p:cond delay="indefinite"/>
                      </p:stCondLst>
                      <p:childTnLst>
                        <p:par>
                          <p:cTn id="140" fill="hold">
                            <p:stCondLst>
                              <p:cond delay="0"/>
                            </p:stCondLst>
                            <p:childTnLst>
                              <p:par>
                                <p:cTn id="141" presetID="1" presetClass="entr" presetSubtype="0" fill="hold" grpId="0" nodeType="clickEffect">
                                  <p:stCondLst>
                                    <p:cond delay="0"/>
                                  </p:stCondLst>
                                  <p:childTnLst>
                                    <p:set>
                                      <p:cBhvr>
                                        <p:cTn id="142" dur="1" fill="hold">
                                          <p:stCondLst>
                                            <p:cond delay="0"/>
                                          </p:stCondLst>
                                        </p:cTn>
                                        <p:tgtEl>
                                          <p:spTgt spid="70"/>
                                        </p:tgtEl>
                                        <p:attrNameLst>
                                          <p:attrName>style.visibility</p:attrName>
                                        </p:attrNameLst>
                                      </p:cBhvr>
                                      <p:to>
                                        <p:strVal val="visible"/>
                                      </p:to>
                                    </p:set>
                                  </p:childTnLst>
                                </p:cTn>
                              </p:par>
                              <p:par>
                                <p:cTn id="143" presetID="1" presetClass="entr" presetSubtype="0" fill="hold" grpId="0" nodeType="withEffect">
                                  <p:stCondLst>
                                    <p:cond delay="0"/>
                                  </p:stCondLst>
                                  <p:childTnLst>
                                    <p:set>
                                      <p:cBhvr>
                                        <p:cTn id="144" dur="1" fill="hold">
                                          <p:stCondLst>
                                            <p:cond delay="0"/>
                                          </p:stCondLst>
                                        </p:cTn>
                                        <p:tgtEl>
                                          <p:spTgt spid="71"/>
                                        </p:tgtEl>
                                        <p:attrNameLst>
                                          <p:attrName>style.visibility</p:attrName>
                                        </p:attrNameLst>
                                      </p:cBhvr>
                                      <p:to>
                                        <p:strVal val="visible"/>
                                      </p:to>
                                    </p:set>
                                  </p:childTnLst>
                                </p:cTn>
                              </p:par>
                              <p:par>
                                <p:cTn id="145" presetID="1" presetClass="entr" presetSubtype="0" fill="hold" grpId="0" nodeType="withEffect">
                                  <p:stCondLst>
                                    <p:cond delay="0"/>
                                  </p:stCondLst>
                                  <p:childTnLst>
                                    <p:set>
                                      <p:cBhvr>
                                        <p:cTn id="146" dur="1" fill="hold">
                                          <p:stCondLst>
                                            <p:cond delay="0"/>
                                          </p:stCondLst>
                                        </p:cTn>
                                        <p:tgtEl>
                                          <p:spTgt spid="105"/>
                                        </p:tgtEl>
                                        <p:attrNameLst>
                                          <p:attrName>style.visibility</p:attrName>
                                        </p:attrNameLst>
                                      </p:cBhvr>
                                      <p:to>
                                        <p:strVal val="visible"/>
                                      </p:to>
                                    </p:set>
                                  </p:childTnLst>
                                </p:cTn>
                              </p:par>
                            </p:childTnLst>
                          </p:cTn>
                        </p:par>
                      </p:childTnLst>
                    </p:cTn>
                  </p:par>
                  <p:par>
                    <p:cTn id="147" fill="hold">
                      <p:stCondLst>
                        <p:cond delay="indefinite"/>
                      </p:stCondLst>
                      <p:childTnLst>
                        <p:par>
                          <p:cTn id="148" fill="hold">
                            <p:stCondLst>
                              <p:cond delay="0"/>
                            </p:stCondLst>
                            <p:childTnLst>
                              <p:par>
                                <p:cTn id="149" presetID="1" presetClass="entr" presetSubtype="0" fill="hold" grpId="0" nodeType="clickEffect">
                                  <p:stCondLst>
                                    <p:cond delay="0"/>
                                  </p:stCondLst>
                                  <p:childTnLst>
                                    <p:set>
                                      <p:cBhvr>
                                        <p:cTn id="150" dur="1" fill="hold">
                                          <p:stCondLst>
                                            <p:cond delay="0"/>
                                          </p:stCondLst>
                                        </p:cTn>
                                        <p:tgtEl>
                                          <p:spTgt spid="106"/>
                                        </p:tgtEl>
                                        <p:attrNameLst>
                                          <p:attrName>style.visibility</p:attrName>
                                        </p:attrNameLst>
                                      </p:cBhvr>
                                      <p:to>
                                        <p:strVal val="visible"/>
                                      </p:to>
                                    </p:set>
                                  </p:childTnLst>
                                </p:cTn>
                              </p:par>
                            </p:childTnLst>
                          </p:cTn>
                        </p:par>
                      </p:childTnLst>
                    </p:cTn>
                  </p:par>
                  <p:par>
                    <p:cTn id="151" fill="hold">
                      <p:stCondLst>
                        <p:cond delay="indefinite"/>
                      </p:stCondLst>
                      <p:childTnLst>
                        <p:par>
                          <p:cTn id="152" fill="hold">
                            <p:stCondLst>
                              <p:cond delay="0"/>
                            </p:stCondLst>
                            <p:childTnLst>
                              <p:par>
                                <p:cTn id="153" presetID="1" presetClass="entr" presetSubtype="0" fill="hold" grpId="0" nodeType="clickEffect">
                                  <p:stCondLst>
                                    <p:cond delay="0"/>
                                  </p:stCondLst>
                                  <p:childTnLst>
                                    <p:set>
                                      <p:cBhvr>
                                        <p:cTn id="154" dur="1" fill="hold">
                                          <p:stCondLst>
                                            <p:cond delay="0"/>
                                          </p:stCondLst>
                                        </p:cTn>
                                        <p:tgtEl>
                                          <p:spTgt spid="107"/>
                                        </p:tgtEl>
                                        <p:attrNameLst>
                                          <p:attrName>style.visibility</p:attrName>
                                        </p:attrNameLst>
                                      </p:cBhvr>
                                      <p:to>
                                        <p:strVal val="visible"/>
                                      </p:to>
                                    </p:set>
                                  </p:childTnLst>
                                </p:cTn>
                              </p:par>
                            </p:childTnLst>
                          </p:cTn>
                        </p:par>
                      </p:childTnLst>
                    </p:cTn>
                  </p:par>
                  <p:par>
                    <p:cTn id="155" fill="hold">
                      <p:stCondLst>
                        <p:cond delay="indefinite"/>
                      </p:stCondLst>
                      <p:childTnLst>
                        <p:par>
                          <p:cTn id="156" fill="hold">
                            <p:stCondLst>
                              <p:cond delay="0"/>
                            </p:stCondLst>
                            <p:childTnLst>
                              <p:par>
                                <p:cTn id="157" presetID="1" presetClass="entr" presetSubtype="0" fill="hold" grpId="0" nodeType="clickEffect">
                                  <p:stCondLst>
                                    <p:cond delay="0"/>
                                  </p:stCondLst>
                                  <p:childTnLst>
                                    <p:set>
                                      <p:cBhvr>
                                        <p:cTn id="158" dur="1" fill="hold">
                                          <p:stCondLst>
                                            <p:cond delay="0"/>
                                          </p:stCondLst>
                                        </p:cTn>
                                        <p:tgtEl>
                                          <p:spTgt spid="1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70" grpId="0"/>
      <p:bldP spid="71" grpId="0"/>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105" grpId="0"/>
      <p:bldP spid="106" grpId="0"/>
      <p:bldP spid="107" grpId="0"/>
      <p:bldP spid="11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ko-KR" dirty="0" smtClean="0"/>
              <a:t>Motivation</a:t>
            </a:r>
            <a:endParaRPr lang="ko-KR" altLang="en-US" dirty="0"/>
          </a:p>
        </p:txBody>
      </p:sp>
      <p:sp>
        <p:nvSpPr>
          <p:cNvPr id="3" name="Content Placeholder 2"/>
          <p:cNvSpPr>
            <a:spLocks noGrp="1"/>
          </p:cNvSpPr>
          <p:nvPr>
            <p:ph sz="quarter" idx="1"/>
          </p:nvPr>
        </p:nvSpPr>
        <p:spPr/>
        <p:txBody>
          <a:bodyPr>
            <a:normAutofit/>
          </a:bodyPr>
          <a:lstStyle/>
          <a:p>
            <a:r>
              <a:rPr lang="en-US" altLang="ko-KR" dirty="0" smtClean="0">
                <a:latin typeface="Cambria Math" panose="02040503050406030204" pitchFamily="18" charset="0"/>
                <a:ea typeface="Cambria Math" panose="02040503050406030204" pitchFamily="18" charset="0"/>
              </a:rPr>
              <a:t>Contribution is not identical to the prepared for </a:t>
            </a:r>
            <a:r>
              <a:rPr lang="en-US" altLang="ko-KR" dirty="0" err="1" smtClean="0">
                <a:latin typeface="Cambria Math" panose="02040503050406030204" pitchFamily="18" charset="0"/>
                <a:ea typeface="Cambria Math" panose="02040503050406030204" pitchFamily="18" charset="0"/>
              </a:rPr>
              <a:t>CfP</a:t>
            </a:r>
            <a:endParaRPr lang="en-US" altLang="ko-KR" dirty="0" smtClean="0">
              <a:latin typeface="Cambria Math" panose="02040503050406030204" pitchFamily="18" charset="0"/>
              <a:ea typeface="Cambria Math" panose="02040503050406030204" pitchFamily="18" charset="0"/>
            </a:endParaRPr>
          </a:p>
          <a:p>
            <a:r>
              <a:rPr lang="en-US" altLang="ko-KR" dirty="0" smtClean="0">
                <a:latin typeface="Cambria Math" panose="02040503050406030204" pitchFamily="18" charset="0"/>
                <a:ea typeface="Cambria Math" panose="02040503050406030204" pitchFamily="18" charset="0"/>
              </a:rPr>
              <a:t>Our goal for </a:t>
            </a:r>
            <a:r>
              <a:rPr lang="en-US" altLang="ko-KR" dirty="0" err="1" smtClean="0">
                <a:latin typeface="Cambria Math" panose="02040503050406030204" pitchFamily="18" charset="0"/>
                <a:ea typeface="Cambria Math" panose="02040503050406030204" pitchFamily="18" charset="0"/>
              </a:rPr>
              <a:t>CfP</a:t>
            </a:r>
            <a:r>
              <a:rPr lang="en-US" altLang="ko-KR" dirty="0" smtClean="0">
                <a:latin typeface="Cambria Math" panose="02040503050406030204" pitchFamily="18" charset="0"/>
                <a:ea typeface="Cambria Math" panose="02040503050406030204" pitchFamily="18" charset="0"/>
              </a:rPr>
              <a:t>:</a:t>
            </a:r>
          </a:p>
          <a:p>
            <a:pPr lvl="1"/>
            <a:r>
              <a:rPr lang="en-US" altLang="ko-KR" dirty="0" smtClean="0">
                <a:latin typeface="Cambria Math" panose="02040503050406030204" pitchFamily="18" charset="0"/>
                <a:ea typeface="Cambria Math" panose="02040503050406030204" pitchFamily="18" charset="0"/>
              </a:rPr>
              <a:t>Less than 20 tools</a:t>
            </a:r>
          </a:p>
          <a:p>
            <a:pPr lvl="1"/>
            <a:r>
              <a:rPr lang="en-US" altLang="ko-KR" dirty="0" smtClean="0">
                <a:latin typeface="Cambria Math" panose="02040503050406030204" pitchFamily="18" charset="0"/>
                <a:ea typeface="Cambria Math" panose="02040503050406030204" pitchFamily="18" charset="0"/>
              </a:rPr>
              <a:t>One tools per on functionality</a:t>
            </a:r>
          </a:p>
          <a:p>
            <a:pPr lvl="1"/>
            <a:r>
              <a:rPr lang="en-US" altLang="ko-KR" dirty="0" smtClean="0">
                <a:latin typeface="Cambria Math" panose="02040503050406030204" pitchFamily="18" charset="0"/>
                <a:ea typeface="Cambria Math" panose="02040503050406030204" pitchFamily="18" charset="0"/>
              </a:rPr>
              <a:t>Clean &amp; HW/SW friendly design </a:t>
            </a:r>
          </a:p>
          <a:p>
            <a:pPr lvl="1"/>
            <a:r>
              <a:rPr lang="en-US" altLang="ko-KR" dirty="0" smtClean="0">
                <a:latin typeface="Cambria Math" panose="02040503050406030204" pitchFamily="18" charset="0"/>
                <a:ea typeface="Cambria Math" panose="02040503050406030204" pitchFamily="18" charset="0"/>
              </a:rPr>
              <a:t>Outperform JEM</a:t>
            </a:r>
          </a:p>
          <a:p>
            <a:r>
              <a:rPr lang="en-US" altLang="ko-KR" dirty="0" smtClean="0">
                <a:latin typeface="Cambria Math" panose="02040503050406030204" pitchFamily="18" charset="0"/>
                <a:ea typeface="Cambria Math" panose="02040503050406030204" pitchFamily="18" charset="0"/>
              </a:rPr>
              <a:t>We use </a:t>
            </a:r>
            <a:r>
              <a:rPr lang="en-US" altLang="ko-KR" dirty="0" err="1" smtClean="0">
                <a:latin typeface="Cambria Math" panose="02040503050406030204" pitchFamily="18" charset="0"/>
                <a:ea typeface="Cambria Math" panose="02040503050406030204" pitchFamily="18" charset="0"/>
              </a:rPr>
              <a:t>CfE</a:t>
            </a:r>
            <a:r>
              <a:rPr lang="en-US" altLang="ko-KR" dirty="0" smtClean="0">
                <a:latin typeface="Cambria Math" panose="02040503050406030204" pitchFamily="18" charset="0"/>
                <a:ea typeface="Cambria Math" panose="02040503050406030204" pitchFamily="18" charset="0"/>
              </a:rPr>
              <a:t> response for </a:t>
            </a:r>
          </a:p>
          <a:p>
            <a:pPr lvl="1"/>
            <a:r>
              <a:rPr lang="en-US" altLang="ko-KR" b="1" i="1" dirty="0" smtClean="0">
                <a:latin typeface="Cambria Math" panose="02040503050406030204" pitchFamily="18" charset="0"/>
                <a:ea typeface="Cambria Math" panose="02040503050406030204" pitchFamily="18" charset="0"/>
              </a:rPr>
              <a:t>demonstration</a:t>
            </a:r>
            <a:r>
              <a:rPr lang="en-US" altLang="ko-KR" dirty="0" smtClean="0">
                <a:latin typeface="Cambria Math" panose="02040503050406030204" pitchFamily="18" charset="0"/>
                <a:ea typeface="Cambria Math" panose="02040503050406030204" pitchFamily="18" charset="0"/>
              </a:rPr>
              <a:t>  the goal is achievable</a:t>
            </a:r>
          </a:p>
          <a:p>
            <a:pPr lvl="1"/>
            <a:r>
              <a:rPr lang="en-US" altLang="ko-KR" b="1" i="1" dirty="0" smtClean="0">
                <a:latin typeface="Cambria Math" panose="02040503050406030204" pitchFamily="18" charset="0"/>
                <a:ea typeface="Cambria Math" panose="02040503050406030204" pitchFamily="18" charset="0"/>
              </a:rPr>
              <a:t>illustration</a:t>
            </a:r>
            <a:r>
              <a:rPr lang="en-US" altLang="ko-KR" dirty="0" smtClean="0">
                <a:latin typeface="Cambria Math" panose="02040503050406030204" pitchFamily="18" charset="0"/>
                <a:ea typeface="Cambria Math" panose="02040503050406030204" pitchFamily="18" charset="0"/>
              </a:rPr>
              <a:t>  of design </a:t>
            </a:r>
            <a:r>
              <a:rPr lang="en-US" altLang="ko-KR" dirty="0">
                <a:latin typeface="Cambria Math" panose="02040503050406030204" pitchFamily="18" charset="0"/>
                <a:ea typeface="Cambria Math" panose="02040503050406030204" pitchFamily="18" charset="0"/>
              </a:rPr>
              <a:t>principles we follow preparing </a:t>
            </a:r>
            <a:r>
              <a:rPr lang="en-US" altLang="ko-KR" dirty="0" err="1">
                <a:latin typeface="Cambria Math" panose="02040503050406030204" pitchFamily="18" charset="0"/>
                <a:ea typeface="Cambria Math" panose="02040503050406030204" pitchFamily="18" charset="0"/>
              </a:rPr>
              <a:t>CfP</a:t>
            </a:r>
            <a:r>
              <a:rPr lang="en-US" altLang="ko-KR" dirty="0">
                <a:latin typeface="Cambria Math" panose="02040503050406030204" pitchFamily="18" charset="0"/>
                <a:ea typeface="Cambria Math" panose="02040503050406030204" pitchFamily="18" charset="0"/>
              </a:rPr>
              <a:t> response</a:t>
            </a:r>
            <a:endParaRPr lang="ko-KR" altLang="en-US" dirty="0">
              <a:latin typeface="Cambria Math" panose="02040503050406030204" pitchFamily="18" charset="0"/>
            </a:endParaRPr>
          </a:p>
        </p:txBody>
      </p:sp>
    </p:spTree>
    <p:extLst>
      <p:ext uri="{BB962C8B-B14F-4D97-AF65-F5344CB8AC3E}">
        <p14:creationId xmlns:p14="http://schemas.microsoft.com/office/powerpoint/2010/main" val="19518659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ko-KR" dirty="0" smtClean="0"/>
              <a:t>Illustration for design principles</a:t>
            </a:r>
            <a:endParaRPr lang="ko-KR" altLang="en-US" dirty="0"/>
          </a:p>
        </p:txBody>
      </p:sp>
      <p:sp>
        <p:nvSpPr>
          <p:cNvPr id="3" name="Content Placeholder 2"/>
          <p:cNvSpPr>
            <a:spLocks noGrp="1"/>
          </p:cNvSpPr>
          <p:nvPr>
            <p:ph sz="quarter" idx="1"/>
          </p:nvPr>
        </p:nvSpPr>
        <p:spPr/>
        <p:txBody>
          <a:bodyPr>
            <a:normAutofit fontScale="70000" lnSpcReduction="20000"/>
          </a:bodyPr>
          <a:lstStyle/>
          <a:p>
            <a:r>
              <a:rPr lang="en-US" altLang="ko-KR" dirty="0" smtClean="0">
                <a:latin typeface="Cambria Math" panose="02040503050406030204" pitchFamily="18" charset="0"/>
                <a:ea typeface="Cambria Math" panose="02040503050406030204" pitchFamily="18" charset="0"/>
              </a:rPr>
              <a:t>Avoid </a:t>
            </a:r>
            <a:r>
              <a:rPr lang="en-US" altLang="ko-KR" dirty="0">
                <a:latin typeface="Cambria Math" panose="02040503050406030204" pitchFamily="18" charset="0"/>
                <a:ea typeface="Cambria Math" panose="02040503050406030204" pitchFamily="18" charset="0"/>
              </a:rPr>
              <a:t>tools with minor gain</a:t>
            </a:r>
          </a:p>
          <a:p>
            <a:pPr lvl="1"/>
            <a:r>
              <a:rPr lang="en-US" altLang="ko-KR" sz="800" dirty="0" smtClean="0">
                <a:latin typeface="Cambria Math" panose="02040503050406030204" pitchFamily="18" charset="0"/>
                <a:ea typeface="Cambria Math" panose="02040503050406030204" pitchFamily="18" charset="0"/>
              </a:rPr>
              <a:t> </a:t>
            </a:r>
            <a:r>
              <a:rPr lang="en-US" altLang="ko-KR" dirty="0" smtClean="0">
                <a:latin typeface="Cambria Math" panose="02040503050406030204" pitchFamily="18" charset="0"/>
                <a:ea typeface="Cambria Math" panose="02040503050406030204" pitchFamily="18" charset="0"/>
              </a:rPr>
              <a:t>We </a:t>
            </a:r>
            <a:r>
              <a:rPr lang="en-US" altLang="ko-KR" dirty="0">
                <a:latin typeface="Cambria Math" panose="02040503050406030204" pitchFamily="18" charset="0"/>
                <a:ea typeface="Cambria Math" panose="02040503050406030204" pitchFamily="18" charset="0"/>
              </a:rPr>
              <a:t>entirely disabled “</a:t>
            </a:r>
            <a:r>
              <a:rPr lang="en-US" altLang="ko-KR" b="1" dirty="0">
                <a:latin typeface="Cambria Math" panose="02040503050406030204" pitchFamily="18" charset="0"/>
                <a:ea typeface="Cambria Math" panose="02040503050406030204" pitchFamily="18" charset="0"/>
              </a:rPr>
              <a:t>Intra boundary filter</a:t>
            </a:r>
            <a:r>
              <a:rPr lang="en-US" altLang="ko-KR" dirty="0">
                <a:latin typeface="Cambria Math" panose="02040503050406030204" pitchFamily="18" charset="0"/>
                <a:ea typeface="Cambria Math" panose="02040503050406030204" pitchFamily="18" charset="0"/>
              </a:rPr>
              <a:t>” and “</a:t>
            </a:r>
            <a:r>
              <a:rPr lang="en-US" altLang="ko-KR" b="1" dirty="0">
                <a:latin typeface="Cambria Math" panose="02040503050406030204" pitchFamily="18" charset="0"/>
                <a:ea typeface="Cambria Math" panose="02040503050406030204" pitchFamily="18" charset="0"/>
              </a:rPr>
              <a:t>adaptive clipping</a:t>
            </a:r>
            <a:r>
              <a:rPr lang="en-US" altLang="ko-KR" dirty="0">
                <a:latin typeface="Cambria Math" panose="02040503050406030204" pitchFamily="18" charset="0"/>
                <a:ea typeface="Cambria Math" panose="02040503050406030204" pitchFamily="18" charset="0"/>
              </a:rPr>
              <a:t>”. Nothing against namely those technologies but apparently loses are minimal if we disable them. </a:t>
            </a:r>
          </a:p>
          <a:p>
            <a:pPr lvl="0"/>
            <a:r>
              <a:rPr lang="en-US" altLang="ko-KR" dirty="0" smtClean="0">
                <a:latin typeface="Cambria Math" panose="02040503050406030204" pitchFamily="18" charset="0"/>
                <a:ea typeface="Cambria Math" panose="02040503050406030204" pitchFamily="18" charset="0"/>
              </a:rPr>
              <a:t>Keep in mind realistic </a:t>
            </a:r>
            <a:r>
              <a:rPr lang="en-US" altLang="ko-KR" dirty="0">
                <a:latin typeface="Cambria Math" panose="02040503050406030204" pitchFamily="18" charset="0"/>
                <a:ea typeface="Cambria Math" panose="02040503050406030204" pitchFamily="18" charset="0"/>
              </a:rPr>
              <a:t>use case</a:t>
            </a:r>
          </a:p>
          <a:p>
            <a:pPr lvl="1"/>
            <a:r>
              <a:rPr lang="en-US" altLang="ko-KR" sz="800" dirty="0" smtClean="0">
                <a:latin typeface="Cambria Math" panose="02040503050406030204" pitchFamily="18" charset="0"/>
                <a:ea typeface="Cambria Math" panose="02040503050406030204" pitchFamily="18" charset="0"/>
              </a:rPr>
              <a:t> </a:t>
            </a:r>
            <a:r>
              <a:rPr lang="en-US" altLang="ko-KR" b="1" dirty="0">
                <a:latin typeface="Cambria Math" panose="02040503050406030204" pitchFamily="18" charset="0"/>
                <a:ea typeface="Cambria Math" panose="02040503050406030204" pitchFamily="18" charset="0"/>
              </a:rPr>
              <a:t>Initialization from previous frame</a:t>
            </a:r>
            <a:r>
              <a:rPr lang="en-US" altLang="ko-KR" dirty="0">
                <a:latin typeface="Cambria Math" panose="02040503050406030204" pitchFamily="18" charset="0"/>
                <a:ea typeface="Cambria Math" panose="02040503050406030204" pitchFamily="18" charset="0"/>
              </a:rPr>
              <a:t> requires overhead per slice. In real life slice size is much smaller than 4K picture. Also storage context state from previous frame requires memory, decision about which context update from previous frame requires additional encoder logic. In order to restore performance drop due to disabling "initialization from previous frame" we modified "multi hypothesis CABAC probability update" to the form we originally proposed it in 2011 (Torino meeting, JCTVC-F254).</a:t>
            </a:r>
          </a:p>
          <a:p>
            <a:pPr lvl="0"/>
            <a:r>
              <a:rPr lang="en-US" altLang="ko-KR" dirty="0" smtClean="0">
                <a:latin typeface="Cambria Math" panose="02040503050406030204" pitchFamily="18" charset="0"/>
                <a:ea typeface="Cambria Math" panose="02040503050406030204" pitchFamily="18" charset="0"/>
              </a:rPr>
              <a:t>Make </a:t>
            </a:r>
            <a:r>
              <a:rPr lang="en-US" altLang="ko-KR" dirty="0">
                <a:latin typeface="Cambria Math" panose="02040503050406030204" pitchFamily="18" charset="0"/>
                <a:ea typeface="Cambria Math" panose="02040503050406030204" pitchFamily="18" charset="0"/>
              </a:rPr>
              <a:t>design HW and SW implementation friendlier</a:t>
            </a:r>
          </a:p>
          <a:p>
            <a:pPr lvl="1"/>
            <a:r>
              <a:rPr lang="en-US" altLang="ko-KR" sz="800" dirty="0" smtClean="0">
                <a:latin typeface="Cambria Math" panose="02040503050406030204" pitchFamily="18" charset="0"/>
                <a:ea typeface="Cambria Math" panose="02040503050406030204" pitchFamily="18" charset="0"/>
              </a:rPr>
              <a:t> </a:t>
            </a:r>
            <a:r>
              <a:rPr lang="en-US" altLang="ko-KR" b="1" dirty="0">
                <a:latin typeface="Cambria Math" panose="02040503050406030204" pitchFamily="18" charset="0"/>
                <a:ea typeface="Cambria Math" panose="02040503050406030204" pitchFamily="18" charset="0"/>
              </a:rPr>
              <a:t>BIO</a:t>
            </a:r>
            <a:r>
              <a:rPr lang="en-US" altLang="ko-KR" dirty="0">
                <a:latin typeface="Cambria Math" panose="02040503050406030204" pitchFamily="18" charset="0"/>
                <a:ea typeface="Cambria Math" panose="02040503050406030204" pitchFamily="18" charset="0"/>
              </a:rPr>
              <a:t> in EE2 is applied for 4x4 clusters, and so amount of division operations has been reduced by factor 1/16. We support this direction, but did clustering on a different from EE2 way.</a:t>
            </a:r>
          </a:p>
          <a:p>
            <a:pPr lvl="0"/>
            <a:r>
              <a:rPr lang="en-US" altLang="ko-KR" dirty="0" smtClean="0">
                <a:latin typeface="Cambria Math" panose="02040503050406030204" pitchFamily="18" charset="0"/>
                <a:ea typeface="Cambria Math" panose="02040503050406030204" pitchFamily="18" charset="0"/>
              </a:rPr>
              <a:t>Avoid </a:t>
            </a:r>
            <a:r>
              <a:rPr lang="en-US" altLang="ko-KR" dirty="0">
                <a:latin typeface="Cambria Math" panose="02040503050406030204" pitchFamily="18" charset="0"/>
                <a:ea typeface="Cambria Math" panose="02040503050406030204" pitchFamily="18" charset="0"/>
              </a:rPr>
              <a:t>overlapping functionality</a:t>
            </a:r>
          </a:p>
          <a:p>
            <a:pPr lvl="1"/>
            <a:r>
              <a:rPr lang="en-US" altLang="ko-KR" sz="800" dirty="0" smtClean="0">
                <a:latin typeface="Cambria Math" panose="02040503050406030204" pitchFamily="18" charset="0"/>
                <a:ea typeface="Cambria Math" panose="02040503050406030204" pitchFamily="18" charset="0"/>
              </a:rPr>
              <a:t> </a:t>
            </a:r>
            <a:r>
              <a:rPr lang="en-US" altLang="ko-KR" dirty="0">
                <a:latin typeface="Cambria Math" panose="02040503050406030204" pitchFamily="18" charset="0"/>
                <a:ea typeface="Cambria Math" panose="02040503050406030204" pitchFamily="18" charset="0"/>
              </a:rPr>
              <a:t>Instead of </a:t>
            </a:r>
            <a:r>
              <a:rPr lang="en-US" altLang="ko-KR" b="1" dirty="0">
                <a:latin typeface="Cambria Math" panose="02040503050406030204" pitchFamily="18" charset="0"/>
                <a:ea typeface="Cambria Math" panose="02040503050406030204" pitchFamily="18" charset="0"/>
              </a:rPr>
              <a:t>ARSS, PDPC</a:t>
            </a:r>
            <a:r>
              <a:rPr lang="en-US" altLang="ko-KR" dirty="0">
                <a:latin typeface="Cambria Math" panose="02040503050406030204" pitchFamily="18" charset="0"/>
                <a:ea typeface="Cambria Math" panose="02040503050406030204" pitchFamily="18" charset="0"/>
              </a:rPr>
              <a:t> and </a:t>
            </a:r>
            <a:r>
              <a:rPr lang="en-US" altLang="ko-KR" b="1" dirty="0">
                <a:latin typeface="Cambria Math" panose="02040503050406030204" pitchFamily="18" charset="0"/>
                <a:ea typeface="Cambria Math" panose="02040503050406030204" pitchFamily="18" charset="0"/>
              </a:rPr>
              <a:t>4taps Intra</a:t>
            </a:r>
            <a:r>
              <a:rPr lang="en-US" altLang="ko-KR" dirty="0">
                <a:latin typeface="Cambria Math" panose="02040503050406030204" pitchFamily="18" charset="0"/>
                <a:ea typeface="Cambria Math" panose="02040503050406030204" pitchFamily="18" charset="0"/>
              </a:rPr>
              <a:t> we use one generic design for Intra. AVS2 Intra design (reference sample smoothing is merged with Intra interpolation) is good example. This part is not very mature for now, we still working on tuning and reducing memory usage, but instead of mentioned 3 Intra tools we use one</a:t>
            </a:r>
            <a:r>
              <a:rPr lang="en-US" altLang="ko-KR" dirty="0" smtClean="0">
                <a:latin typeface="Cambria Math" panose="02040503050406030204" pitchFamily="18" charset="0"/>
                <a:ea typeface="Cambria Math" panose="02040503050406030204" pitchFamily="18" charset="0"/>
              </a:rPr>
              <a:t>.</a:t>
            </a:r>
            <a:endParaRPr lang="en-US" altLang="ko-KR" dirty="0">
              <a:latin typeface="Cambria Math" panose="02040503050406030204" pitchFamily="18" charset="0"/>
              <a:ea typeface="Cambria Math" panose="02040503050406030204" pitchFamily="18" charset="0"/>
            </a:endParaRPr>
          </a:p>
        </p:txBody>
      </p:sp>
    </p:spTree>
    <p:extLst>
      <p:ext uri="{BB962C8B-B14F-4D97-AF65-F5344CB8AC3E}">
        <p14:creationId xmlns:p14="http://schemas.microsoft.com/office/powerpoint/2010/main" val="4444551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ko-KR" dirty="0" smtClean="0"/>
              <a:t>JEM tool on/off tests</a:t>
            </a:r>
            <a:endParaRPr lang="ko-KR" altLang="en-US" dirty="0"/>
          </a:p>
        </p:txBody>
      </p:sp>
      <p:graphicFrame>
        <p:nvGraphicFramePr>
          <p:cNvPr id="5" name="Chart 4"/>
          <p:cNvGraphicFramePr>
            <a:graphicFrameLocks/>
          </p:cNvGraphicFramePr>
          <p:nvPr>
            <p:extLst>
              <p:ext uri="{D42A27DB-BD31-4B8C-83A1-F6EECF244321}">
                <p14:modId xmlns:p14="http://schemas.microsoft.com/office/powerpoint/2010/main" val="2259316295"/>
              </p:ext>
            </p:extLst>
          </p:nvPr>
        </p:nvGraphicFramePr>
        <p:xfrm>
          <a:off x="457200" y="1268761"/>
          <a:ext cx="8435280" cy="4896544"/>
        </p:xfrm>
        <a:graphic>
          <a:graphicData uri="http://schemas.openxmlformats.org/drawingml/2006/chart">
            <c:chart xmlns:c="http://schemas.openxmlformats.org/drawingml/2006/chart" xmlns:r="http://schemas.openxmlformats.org/officeDocument/2006/relationships" r:id="rId2"/>
          </a:graphicData>
        </a:graphic>
      </p:graphicFrame>
      <p:sp>
        <p:nvSpPr>
          <p:cNvPr id="4" name="TextBox 3"/>
          <p:cNvSpPr txBox="1"/>
          <p:nvPr/>
        </p:nvSpPr>
        <p:spPr>
          <a:xfrm>
            <a:off x="755576" y="6291066"/>
            <a:ext cx="7674986" cy="461665"/>
          </a:xfrm>
          <a:prstGeom prst="rect">
            <a:avLst/>
          </a:prstGeom>
          <a:noFill/>
        </p:spPr>
        <p:txBody>
          <a:bodyPr wrap="none" rtlCol="0">
            <a:spAutoFit/>
          </a:bodyPr>
          <a:lstStyle/>
          <a:p>
            <a:r>
              <a:rPr lang="en-US" sz="1200" b="1" dirty="0" smtClean="0"/>
              <a:t>SPIE2017, Complexity </a:t>
            </a:r>
            <a:r>
              <a:rPr lang="en-US" sz="1200" b="1" dirty="0"/>
              <a:t>and performance tradeoff for next generation video coding standard development </a:t>
            </a:r>
          </a:p>
          <a:p>
            <a:endParaRPr lang="en-US" sz="1200" dirty="0"/>
          </a:p>
        </p:txBody>
      </p:sp>
    </p:spTree>
    <p:extLst>
      <p:ext uri="{BB962C8B-B14F-4D97-AF65-F5344CB8AC3E}">
        <p14:creationId xmlns:p14="http://schemas.microsoft.com/office/powerpoint/2010/main" val="105754215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ko-KR" dirty="0" smtClean="0"/>
              <a:t>JEM6.0 Performance &amp; run-time</a:t>
            </a:r>
            <a:endParaRPr lang="ko-KR" altLang="en-US" dirty="0"/>
          </a:p>
        </p:txBody>
      </p:sp>
      <p:graphicFrame>
        <p:nvGraphicFramePr>
          <p:cNvPr id="4" name="Table 3"/>
          <p:cNvGraphicFramePr>
            <a:graphicFrameLocks noGrp="1"/>
          </p:cNvGraphicFramePr>
          <p:nvPr>
            <p:extLst>
              <p:ext uri="{D42A27DB-BD31-4B8C-83A1-F6EECF244321}">
                <p14:modId xmlns:p14="http://schemas.microsoft.com/office/powerpoint/2010/main" val="3953536547"/>
              </p:ext>
            </p:extLst>
          </p:nvPr>
        </p:nvGraphicFramePr>
        <p:xfrm>
          <a:off x="683568" y="1340768"/>
          <a:ext cx="7488832" cy="3812831"/>
        </p:xfrm>
        <a:graphic>
          <a:graphicData uri="http://schemas.openxmlformats.org/drawingml/2006/table">
            <a:tbl>
              <a:tblPr firstRow="1" firstCol="1" bandRow="1">
                <a:tableStyleId>{5C22544A-7EE6-4342-B048-85BDC9FD1C3A}</a:tableStyleId>
              </a:tblPr>
              <a:tblGrid>
                <a:gridCol w="1296145"/>
                <a:gridCol w="1703835"/>
                <a:gridCol w="1536763"/>
                <a:gridCol w="1536763"/>
                <a:gridCol w="1415326"/>
              </a:tblGrid>
              <a:tr h="185711">
                <a:tc rowSpan="2">
                  <a:txBody>
                    <a:bodyPr/>
                    <a:lstStyle/>
                    <a:p>
                      <a:pPr algn="ctr" fontAlgn="auto" hangingPunct="1">
                        <a:spcBef>
                          <a:spcPts val="680"/>
                        </a:spcBef>
                        <a:spcAft>
                          <a:spcPts val="0"/>
                        </a:spcAft>
                        <a:tabLst>
                          <a:tab pos="228600" algn="l"/>
                          <a:tab pos="457200" algn="l"/>
                          <a:tab pos="685800" algn="l"/>
                          <a:tab pos="914400" algn="l"/>
                          <a:tab pos="508000" algn="l"/>
                        </a:tabLst>
                      </a:pPr>
                      <a:r>
                        <a:rPr lang="en-US" sz="1400" dirty="0">
                          <a:solidFill>
                            <a:schemeClr val="bg1"/>
                          </a:solidFill>
                          <a:effectLst/>
                          <a:latin typeface="Cambria Math" panose="02040503050406030204" pitchFamily="18" charset="0"/>
                          <a:ea typeface="Cambria Math" panose="02040503050406030204" pitchFamily="18" charset="0"/>
                        </a:rPr>
                        <a:t>Resolution</a:t>
                      </a:r>
                      <a:endParaRPr lang="ko-KR" sz="1400" dirty="0">
                        <a:solidFill>
                          <a:schemeClr val="bg1"/>
                        </a:solidFill>
                        <a:effectLst/>
                        <a:latin typeface="Cambria Math" panose="02040503050406030204" pitchFamily="18" charset="0"/>
                        <a:ea typeface="맑은 고딕"/>
                      </a:endParaRPr>
                    </a:p>
                  </a:txBody>
                  <a:tcPr marL="62865" marR="62865" marT="0" marB="0" anchor="ctr">
                    <a:solidFill>
                      <a:schemeClr val="accent1"/>
                    </a:solidFill>
                  </a:tcPr>
                </a:tc>
                <a:tc rowSpan="2">
                  <a:txBody>
                    <a:bodyPr/>
                    <a:lstStyle/>
                    <a:p>
                      <a:pPr algn="ctr" fontAlgn="auto" hangingPunct="1">
                        <a:spcBef>
                          <a:spcPts val="680"/>
                        </a:spcBef>
                        <a:spcAft>
                          <a:spcPts val="0"/>
                        </a:spcAft>
                        <a:tabLst>
                          <a:tab pos="228600" algn="l"/>
                          <a:tab pos="457200" algn="l"/>
                          <a:tab pos="685800" algn="l"/>
                          <a:tab pos="914400" algn="l"/>
                          <a:tab pos="508000" algn="l"/>
                        </a:tabLst>
                      </a:pPr>
                      <a:r>
                        <a:rPr lang="en-US" sz="1400" dirty="0">
                          <a:solidFill>
                            <a:schemeClr val="bg1"/>
                          </a:solidFill>
                          <a:effectLst/>
                          <a:latin typeface="Cambria Math" panose="02040503050406030204" pitchFamily="18" charset="0"/>
                          <a:ea typeface="Cambria Math" panose="02040503050406030204" pitchFamily="18" charset="0"/>
                        </a:rPr>
                        <a:t>Seq.</a:t>
                      </a:r>
                      <a:endParaRPr lang="ko-KR" sz="1400" dirty="0">
                        <a:solidFill>
                          <a:schemeClr val="bg1"/>
                        </a:solidFill>
                        <a:effectLst/>
                        <a:latin typeface="Cambria Math" panose="02040503050406030204" pitchFamily="18" charset="0"/>
                        <a:ea typeface="맑은 고딕"/>
                      </a:endParaRPr>
                    </a:p>
                  </a:txBody>
                  <a:tcPr marL="62865" marR="62865" marT="0" marB="0" anchor="ctr">
                    <a:solidFill>
                      <a:schemeClr val="accent1"/>
                    </a:solidFill>
                  </a:tcPr>
                </a:tc>
                <a:tc gridSpan="3">
                  <a:txBody>
                    <a:bodyPr/>
                    <a:lstStyle/>
                    <a:p>
                      <a:pPr algn="ctr" fontAlgn="auto" hangingPunct="1">
                        <a:spcBef>
                          <a:spcPts val="680"/>
                        </a:spcBef>
                        <a:spcAft>
                          <a:spcPts val="0"/>
                        </a:spcAft>
                        <a:tabLst>
                          <a:tab pos="228600" algn="l"/>
                          <a:tab pos="457200" algn="l"/>
                          <a:tab pos="685800" algn="l"/>
                          <a:tab pos="914400" algn="l"/>
                          <a:tab pos="508000" algn="l"/>
                        </a:tabLst>
                      </a:pPr>
                      <a:r>
                        <a:rPr lang="en-US" sz="1100">
                          <a:effectLst/>
                        </a:rPr>
                        <a:t>BD-rate </a:t>
                      </a:r>
                      <a:endParaRPr lang="ko-KR" sz="1100">
                        <a:effectLst/>
                        <a:latin typeface="Times New Roman"/>
                        <a:ea typeface="맑은 고딕"/>
                      </a:endParaRPr>
                    </a:p>
                  </a:txBody>
                  <a:tcPr marL="62865" marR="62865" marT="0" marB="0" anchor="ctr"/>
                </a:tc>
                <a:tc hMerge="1">
                  <a:txBody>
                    <a:bodyPr/>
                    <a:lstStyle/>
                    <a:p>
                      <a:pPr latinLnBrk="1"/>
                      <a:endParaRPr lang="ko-KR" altLang="en-US"/>
                    </a:p>
                  </a:txBody>
                  <a:tcPr/>
                </a:tc>
                <a:tc hMerge="1">
                  <a:txBody>
                    <a:bodyPr/>
                    <a:lstStyle/>
                    <a:p>
                      <a:pPr latinLnBrk="1"/>
                      <a:endParaRPr lang="ko-KR" altLang="en-US"/>
                    </a:p>
                  </a:txBody>
                  <a:tcPr/>
                </a:tc>
              </a:tr>
              <a:tr h="185711">
                <a:tc vMerge="1">
                  <a:txBody>
                    <a:bodyPr/>
                    <a:lstStyle/>
                    <a:p>
                      <a:pPr latinLnBrk="1"/>
                      <a:endParaRPr lang="ko-KR" altLang="en-US"/>
                    </a:p>
                  </a:txBody>
                  <a:tcPr/>
                </a:tc>
                <a:tc vMerge="1">
                  <a:txBody>
                    <a:bodyPr/>
                    <a:lstStyle/>
                    <a:p>
                      <a:pPr latinLnBrk="1"/>
                      <a:endParaRPr lang="ko-KR" altLang="en-US"/>
                    </a:p>
                  </a:txBody>
                  <a:tcPr/>
                </a:tc>
                <a:tc>
                  <a:txBody>
                    <a:bodyPr/>
                    <a:lstStyle/>
                    <a:p>
                      <a:pPr algn="ctr" fontAlgn="auto" hangingPunct="1">
                        <a:spcBef>
                          <a:spcPts val="680"/>
                        </a:spcBef>
                        <a:spcAft>
                          <a:spcPts val="0"/>
                        </a:spcAft>
                        <a:tabLst>
                          <a:tab pos="228600" algn="l"/>
                          <a:tab pos="457200" algn="l"/>
                          <a:tab pos="685800" algn="l"/>
                          <a:tab pos="914400" algn="l"/>
                          <a:tab pos="508000" algn="l"/>
                        </a:tabLst>
                      </a:pPr>
                      <a:r>
                        <a:rPr lang="en-US" sz="1400" dirty="0">
                          <a:solidFill>
                            <a:schemeClr val="bg1"/>
                          </a:solidFill>
                          <a:effectLst/>
                          <a:latin typeface="Cambria Math" panose="02040503050406030204" pitchFamily="18" charset="0"/>
                          <a:ea typeface="Cambria Math" panose="02040503050406030204" pitchFamily="18" charset="0"/>
                        </a:rPr>
                        <a:t>Y</a:t>
                      </a:r>
                      <a:endParaRPr lang="ko-KR" sz="1400" dirty="0">
                        <a:solidFill>
                          <a:schemeClr val="bg1"/>
                        </a:solidFill>
                        <a:effectLst/>
                        <a:latin typeface="Cambria Math" panose="02040503050406030204" pitchFamily="18" charset="0"/>
                        <a:ea typeface="맑은 고딕"/>
                      </a:endParaRPr>
                    </a:p>
                  </a:txBody>
                  <a:tcPr marL="62865" marR="62865" marT="0" marB="0" anchor="ctr">
                    <a:solidFill>
                      <a:schemeClr val="accent1"/>
                    </a:solidFill>
                  </a:tcPr>
                </a:tc>
                <a:tc>
                  <a:txBody>
                    <a:bodyPr/>
                    <a:lstStyle/>
                    <a:p>
                      <a:pPr algn="ctr" fontAlgn="auto" hangingPunct="1">
                        <a:spcBef>
                          <a:spcPts val="680"/>
                        </a:spcBef>
                        <a:spcAft>
                          <a:spcPts val="0"/>
                        </a:spcAft>
                        <a:tabLst>
                          <a:tab pos="228600" algn="l"/>
                          <a:tab pos="457200" algn="l"/>
                          <a:tab pos="685800" algn="l"/>
                          <a:tab pos="914400" algn="l"/>
                          <a:tab pos="508000" algn="l"/>
                        </a:tabLst>
                      </a:pPr>
                      <a:r>
                        <a:rPr lang="en-US" sz="1400" dirty="0">
                          <a:solidFill>
                            <a:schemeClr val="bg1"/>
                          </a:solidFill>
                          <a:effectLst/>
                          <a:latin typeface="Cambria Math" panose="02040503050406030204" pitchFamily="18" charset="0"/>
                          <a:ea typeface="Cambria Math" panose="02040503050406030204" pitchFamily="18" charset="0"/>
                        </a:rPr>
                        <a:t>U</a:t>
                      </a:r>
                      <a:endParaRPr lang="ko-KR" sz="1400" dirty="0">
                        <a:solidFill>
                          <a:schemeClr val="bg1"/>
                        </a:solidFill>
                        <a:effectLst/>
                        <a:latin typeface="Cambria Math" panose="02040503050406030204" pitchFamily="18" charset="0"/>
                        <a:ea typeface="맑은 고딕"/>
                      </a:endParaRPr>
                    </a:p>
                  </a:txBody>
                  <a:tcPr marL="62865" marR="62865" marT="0" marB="0" anchor="ctr">
                    <a:solidFill>
                      <a:schemeClr val="accent1"/>
                    </a:solidFill>
                  </a:tcPr>
                </a:tc>
                <a:tc>
                  <a:txBody>
                    <a:bodyPr/>
                    <a:lstStyle/>
                    <a:p>
                      <a:pPr algn="ctr" fontAlgn="auto" hangingPunct="1">
                        <a:spcBef>
                          <a:spcPts val="680"/>
                        </a:spcBef>
                        <a:spcAft>
                          <a:spcPts val="0"/>
                        </a:spcAft>
                        <a:tabLst>
                          <a:tab pos="228600" algn="l"/>
                          <a:tab pos="457200" algn="l"/>
                          <a:tab pos="685800" algn="l"/>
                          <a:tab pos="914400" algn="l"/>
                          <a:tab pos="508000" algn="l"/>
                        </a:tabLst>
                      </a:pPr>
                      <a:r>
                        <a:rPr lang="en-US" sz="1400" dirty="0">
                          <a:solidFill>
                            <a:schemeClr val="bg1"/>
                          </a:solidFill>
                          <a:effectLst/>
                          <a:latin typeface="Cambria Math" panose="02040503050406030204" pitchFamily="18" charset="0"/>
                          <a:ea typeface="Cambria Math" panose="02040503050406030204" pitchFamily="18" charset="0"/>
                        </a:rPr>
                        <a:t>V</a:t>
                      </a:r>
                      <a:endParaRPr lang="ko-KR" sz="1400" dirty="0">
                        <a:solidFill>
                          <a:schemeClr val="bg1"/>
                        </a:solidFill>
                        <a:effectLst/>
                        <a:latin typeface="Cambria Math" panose="02040503050406030204" pitchFamily="18" charset="0"/>
                        <a:ea typeface="맑은 고딕"/>
                      </a:endParaRPr>
                    </a:p>
                  </a:txBody>
                  <a:tcPr marL="62865" marR="62865" marT="0" marB="0" anchor="ctr">
                    <a:solidFill>
                      <a:schemeClr val="accent1"/>
                    </a:solidFill>
                  </a:tcPr>
                </a:tc>
              </a:tr>
              <a:tr h="185711">
                <a:tc rowSpan="8">
                  <a:txBody>
                    <a:bodyPr/>
                    <a:lstStyle/>
                    <a:p>
                      <a:pPr algn="ctr" fontAlgn="auto" hangingPunct="1">
                        <a:spcBef>
                          <a:spcPts val="680"/>
                        </a:spcBef>
                        <a:spcAft>
                          <a:spcPts val="0"/>
                        </a:spcAft>
                        <a:tabLst>
                          <a:tab pos="228600" algn="l"/>
                          <a:tab pos="457200" algn="l"/>
                          <a:tab pos="685800" algn="l"/>
                          <a:tab pos="914400" algn="l"/>
                          <a:tab pos="508000" algn="l"/>
                        </a:tabLst>
                      </a:pPr>
                      <a:r>
                        <a:rPr lang="en-US" sz="1400" dirty="0">
                          <a:solidFill>
                            <a:schemeClr val="bg1"/>
                          </a:solidFill>
                          <a:effectLst/>
                          <a:latin typeface="Cambria Math" panose="02040503050406030204" pitchFamily="18" charset="0"/>
                          <a:ea typeface="Cambria Math" panose="02040503050406030204" pitchFamily="18" charset="0"/>
                        </a:rPr>
                        <a:t>4K</a:t>
                      </a:r>
                      <a:endParaRPr lang="ko-KR" sz="1400" dirty="0">
                        <a:solidFill>
                          <a:schemeClr val="bg1"/>
                        </a:solidFill>
                        <a:effectLst/>
                        <a:latin typeface="Cambria Math" panose="02040503050406030204" pitchFamily="18" charset="0"/>
                        <a:ea typeface="맑은 고딕"/>
                      </a:endParaRPr>
                    </a:p>
                  </a:txBody>
                  <a:tcPr marL="62865" marR="62865" marT="0" marB="0" anchor="ctr">
                    <a:solidFill>
                      <a:schemeClr val="accent1"/>
                    </a:solidFill>
                  </a:tcPr>
                </a:tc>
                <a:tc>
                  <a:txBody>
                    <a:bodyPr/>
                    <a:lstStyle/>
                    <a:p>
                      <a:pPr fontAlgn="auto" hangingPunct="1">
                        <a:spcBef>
                          <a:spcPts val="680"/>
                        </a:spcBef>
                        <a:spcAft>
                          <a:spcPts val="0"/>
                        </a:spcAft>
                        <a:tabLst>
                          <a:tab pos="228600" algn="l"/>
                          <a:tab pos="457200" algn="l"/>
                          <a:tab pos="685800" algn="l"/>
                          <a:tab pos="914400" algn="l"/>
                          <a:tab pos="508000" algn="l"/>
                        </a:tabLst>
                      </a:pPr>
                      <a:r>
                        <a:rPr lang="en-US" sz="1400" dirty="0">
                          <a:solidFill>
                            <a:schemeClr val="bg1"/>
                          </a:solidFill>
                          <a:effectLst/>
                          <a:latin typeface="Cambria Math" panose="02040503050406030204" pitchFamily="18" charset="0"/>
                          <a:ea typeface="Cambria Math" panose="02040503050406030204" pitchFamily="18" charset="0"/>
                        </a:rPr>
                        <a:t>CrossWalk1</a:t>
                      </a:r>
                      <a:endParaRPr lang="ko-KR" sz="1400" dirty="0">
                        <a:solidFill>
                          <a:schemeClr val="bg1"/>
                        </a:solidFill>
                        <a:effectLst/>
                        <a:latin typeface="Cambria Math" panose="02040503050406030204" pitchFamily="18" charset="0"/>
                        <a:ea typeface="맑은 고딕"/>
                      </a:endParaRPr>
                    </a:p>
                  </a:txBody>
                  <a:tcPr marL="62865" marR="62865" marT="0" marB="0" anchor="b">
                    <a:solidFill>
                      <a:schemeClr val="accent1"/>
                    </a:solidFill>
                  </a:tcPr>
                </a:tc>
                <a:tc>
                  <a:txBody>
                    <a:bodyPr/>
                    <a:lstStyle/>
                    <a:p>
                      <a:pPr marL="0" marR="0" algn="ctr" rtl="0" eaLnBrk="1" fontAlgn="auto" latinLnBrk="1" hangingPunct="1">
                        <a:spcBef>
                          <a:spcPts val="680"/>
                        </a:spcBef>
                        <a:spcAft>
                          <a:spcPts val="0"/>
                        </a:spcAft>
                        <a:tabLst>
                          <a:tab pos="228600" algn="l"/>
                          <a:tab pos="457200" algn="l"/>
                          <a:tab pos="685800" algn="l"/>
                          <a:tab pos="914400" algn="l"/>
                          <a:tab pos="508000" algn="l"/>
                        </a:tabLst>
                      </a:pPr>
                      <a:r>
                        <a:rPr kumimoji="0" lang="en-US" sz="1400" kern="1200" dirty="0">
                          <a:solidFill>
                            <a:schemeClr val="tx1"/>
                          </a:solidFill>
                          <a:effectLst/>
                          <a:latin typeface="Cambria Math" panose="02040503050406030204" pitchFamily="18" charset="0"/>
                          <a:ea typeface="Cambria Math" panose="02040503050406030204" pitchFamily="18" charset="0"/>
                          <a:cs typeface="+mn-cs"/>
                        </a:rPr>
                        <a:t>-37.9%</a:t>
                      </a:r>
                    </a:p>
                  </a:txBody>
                  <a:tcPr marL="62865" marR="62865" marT="0" marB="0" anchor="b"/>
                </a:tc>
                <a:tc>
                  <a:txBody>
                    <a:bodyPr/>
                    <a:lstStyle/>
                    <a:p>
                      <a:pPr marL="0" marR="0" algn="ctr" rtl="0" eaLnBrk="1" fontAlgn="auto" latinLnBrk="1" hangingPunct="1">
                        <a:spcBef>
                          <a:spcPts val="680"/>
                        </a:spcBef>
                        <a:spcAft>
                          <a:spcPts val="0"/>
                        </a:spcAft>
                        <a:tabLst>
                          <a:tab pos="228600" algn="l"/>
                          <a:tab pos="457200" algn="l"/>
                          <a:tab pos="685800" algn="l"/>
                          <a:tab pos="914400" algn="l"/>
                          <a:tab pos="508000" algn="l"/>
                        </a:tabLst>
                      </a:pPr>
                      <a:r>
                        <a:rPr kumimoji="0" lang="en-US" sz="1400" kern="1200">
                          <a:solidFill>
                            <a:schemeClr val="tx1"/>
                          </a:solidFill>
                          <a:effectLst/>
                          <a:latin typeface="Cambria Math" panose="02040503050406030204" pitchFamily="18" charset="0"/>
                          <a:ea typeface="Cambria Math" panose="02040503050406030204" pitchFamily="18" charset="0"/>
                          <a:cs typeface="+mn-cs"/>
                        </a:rPr>
                        <a:t>-43.9%</a:t>
                      </a:r>
                    </a:p>
                  </a:txBody>
                  <a:tcPr marL="62865" marR="62865" marT="0" marB="0" anchor="b"/>
                </a:tc>
                <a:tc>
                  <a:txBody>
                    <a:bodyPr/>
                    <a:lstStyle/>
                    <a:p>
                      <a:pPr marL="0" marR="0" algn="ctr" rtl="0" eaLnBrk="1" fontAlgn="auto" latinLnBrk="1" hangingPunct="1">
                        <a:spcBef>
                          <a:spcPts val="680"/>
                        </a:spcBef>
                        <a:spcAft>
                          <a:spcPts val="0"/>
                        </a:spcAft>
                        <a:tabLst>
                          <a:tab pos="228600" algn="l"/>
                          <a:tab pos="457200" algn="l"/>
                          <a:tab pos="685800" algn="l"/>
                          <a:tab pos="914400" algn="l"/>
                          <a:tab pos="508000" algn="l"/>
                        </a:tabLst>
                      </a:pPr>
                      <a:r>
                        <a:rPr kumimoji="0" lang="en-US" sz="1400" kern="1200">
                          <a:solidFill>
                            <a:schemeClr val="tx1"/>
                          </a:solidFill>
                          <a:effectLst/>
                          <a:latin typeface="Cambria Math" panose="02040503050406030204" pitchFamily="18" charset="0"/>
                          <a:ea typeface="Cambria Math" panose="02040503050406030204" pitchFamily="18" charset="0"/>
                          <a:cs typeface="+mn-cs"/>
                        </a:rPr>
                        <a:t>-47.6%</a:t>
                      </a:r>
                    </a:p>
                  </a:txBody>
                  <a:tcPr marL="62865" marR="62865" marT="0" marB="0" anchor="b"/>
                </a:tc>
              </a:tr>
              <a:tr h="185711">
                <a:tc vMerge="1">
                  <a:txBody>
                    <a:bodyPr/>
                    <a:lstStyle/>
                    <a:p>
                      <a:pPr latinLnBrk="1"/>
                      <a:endParaRPr lang="ko-KR" altLang="en-US"/>
                    </a:p>
                  </a:txBody>
                  <a:tcPr/>
                </a:tc>
                <a:tc>
                  <a:txBody>
                    <a:bodyPr/>
                    <a:lstStyle/>
                    <a:p>
                      <a:pPr fontAlgn="auto" hangingPunct="1">
                        <a:spcBef>
                          <a:spcPts val="680"/>
                        </a:spcBef>
                        <a:spcAft>
                          <a:spcPts val="0"/>
                        </a:spcAft>
                        <a:tabLst>
                          <a:tab pos="228600" algn="l"/>
                          <a:tab pos="457200" algn="l"/>
                          <a:tab pos="685800" algn="l"/>
                          <a:tab pos="914400" algn="l"/>
                          <a:tab pos="508000" algn="l"/>
                        </a:tabLst>
                      </a:pPr>
                      <a:r>
                        <a:rPr lang="en-US" sz="1400" dirty="0">
                          <a:solidFill>
                            <a:schemeClr val="bg1"/>
                          </a:solidFill>
                          <a:effectLst/>
                          <a:latin typeface="Cambria Math" panose="02040503050406030204" pitchFamily="18" charset="0"/>
                          <a:ea typeface="Cambria Math" panose="02040503050406030204" pitchFamily="18" charset="0"/>
                        </a:rPr>
                        <a:t>FoodMarket3</a:t>
                      </a:r>
                      <a:endParaRPr lang="ko-KR" sz="1400" dirty="0">
                        <a:solidFill>
                          <a:schemeClr val="bg1"/>
                        </a:solidFill>
                        <a:effectLst/>
                        <a:latin typeface="Cambria Math" panose="02040503050406030204" pitchFamily="18" charset="0"/>
                        <a:ea typeface="맑은 고딕"/>
                      </a:endParaRPr>
                    </a:p>
                  </a:txBody>
                  <a:tcPr marL="62865" marR="62865" marT="0" marB="0" anchor="b">
                    <a:solidFill>
                      <a:schemeClr val="accent1"/>
                    </a:solidFill>
                  </a:tcPr>
                </a:tc>
                <a:tc>
                  <a:txBody>
                    <a:bodyPr/>
                    <a:lstStyle/>
                    <a:p>
                      <a:pPr marL="0" marR="0" algn="ctr" rtl="0" eaLnBrk="1" fontAlgn="auto" latinLnBrk="1" hangingPunct="1">
                        <a:spcBef>
                          <a:spcPts val="680"/>
                        </a:spcBef>
                        <a:spcAft>
                          <a:spcPts val="0"/>
                        </a:spcAft>
                        <a:tabLst>
                          <a:tab pos="228600" algn="l"/>
                          <a:tab pos="457200" algn="l"/>
                          <a:tab pos="685800" algn="l"/>
                          <a:tab pos="914400" algn="l"/>
                          <a:tab pos="508000" algn="l"/>
                        </a:tabLst>
                      </a:pPr>
                      <a:r>
                        <a:rPr kumimoji="0" lang="en-US" sz="1400" kern="1200">
                          <a:solidFill>
                            <a:schemeClr val="tx1"/>
                          </a:solidFill>
                          <a:effectLst/>
                          <a:latin typeface="Cambria Math" panose="02040503050406030204" pitchFamily="18" charset="0"/>
                          <a:ea typeface="Cambria Math" panose="02040503050406030204" pitchFamily="18" charset="0"/>
                          <a:cs typeface="+mn-cs"/>
                        </a:rPr>
                        <a:t>-34.9%</a:t>
                      </a:r>
                    </a:p>
                  </a:txBody>
                  <a:tcPr marL="62865" marR="62865" marT="0" marB="0" anchor="b"/>
                </a:tc>
                <a:tc>
                  <a:txBody>
                    <a:bodyPr/>
                    <a:lstStyle/>
                    <a:p>
                      <a:pPr marL="0" marR="0" algn="ctr" rtl="0" eaLnBrk="1" fontAlgn="auto" latinLnBrk="1" hangingPunct="1">
                        <a:spcBef>
                          <a:spcPts val="680"/>
                        </a:spcBef>
                        <a:spcAft>
                          <a:spcPts val="0"/>
                        </a:spcAft>
                        <a:tabLst>
                          <a:tab pos="228600" algn="l"/>
                          <a:tab pos="457200" algn="l"/>
                          <a:tab pos="685800" algn="l"/>
                          <a:tab pos="914400" algn="l"/>
                          <a:tab pos="508000" algn="l"/>
                        </a:tabLst>
                      </a:pPr>
                      <a:r>
                        <a:rPr kumimoji="0" lang="en-US" sz="1400" kern="1200">
                          <a:solidFill>
                            <a:schemeClr val="tx1"/>
                          </a:solidFill>
                          <a:effectLst/>
                          <a:latin typeface="Cambria Math" panose="02040503050406030204" pitchFamily="18" charset="0"/>
                          <a:ea typeface="Cambria Math" panose="02040503050406030204" pitchFamily="18" charset="0"/>
                          <a:cs typeface="+mn-cs"/>
                        </a:rPr>
                        <a:t>-46.5%</a:t>
                      </a:r>
                    </a:p>
                  </a:txBody>
                  <a:tcPr marL="62865" marR="62865" marT="0" marB="0" anchor="b"/>
                </a:tc>
                <a:tc>
                  <a:txBody>
                    <a:bodyPr/>
                    <a:lstStyle/>
                    <a:p>
                      <a:pPr marL="0" marR="0" algn="ctr" rtl="0" eaLnBrk="1" fontAlgn="auto" latinLnBrk="1" hangingPunct="1">
                        <a:spcBef>
                          <a:spcPts val="680"/>
                        </a:spcBef>
                        <a:spcAft>
                          <a:spcPts val="0"/>
                        </a:spcAft>
                        <a:tabLst>
                          <a:tab pos="228600" algn="l"/>
                          <a:tab pos="457200" algn="l"/>
                          <a:tab pos="685800" algn="l"/>
                          <a:tab pos="914400" algn="l"/>
                          <a:tab pos="508000" algn="l"/>
                        </a:tabLst>
                      </a:pPr>
                      <a:r>
                        <a:rPr kumimoji="0" lang="en-US" sz="1400" kern="1200">
                          <a:solidFill>
                            <a:schemeClr val="tx1"/>
                          </a:solidFill>
                          <a:effectLst/>
                          <a:latin typeface="Cambria Math" panose="02040503050406030204" pitchFamily="18" charset="0"/>
                          <a:ea typeface="Cambria Math" panose="02040503050406030204" pitchFamily="18" charset="0"/>
                          <a:cs typeface="+mn-cs"/>
                        </a:rPr>
                        <a:t>-48.9%</a:t>
                      </a:r>
                    </a:p>
                  </a:txBody>
                  <a:tcPr marL="62865" marR="62865" marT="0" marB="0" anchor="b"/>
                </a:tc>
              </a:tr>
              <a:tr h="185711">
                <a:tc vMerge="1">
                  <a:txBody>
                    <a:bodyPr/>
                    <a:lstStyle/>
                    <a:p>
                      <a:pPr latinLnBrk="1"/>
                      <a:endParaRPr lang="ko-KR" altLang="en-US"/>
                    </a:p>
                  </a:txBody>
                  <a:tcPr/>
                </a:tc>
                <a:tc>
                  <a:txBody>
                    <a:bodyPr/>
                    <a:lstStyle/>
                    <a:p>
                      <a:pPr fontAlgn="auto" hangingPunct="1">
                        <a:spcBef>
                          <a:spcPts val="680"/>
                        </a:spcBef>
                        <a:spcAft>
                          <a:spcPts val="0"/>
                        </a:spcAft>
                        <a:tabLst>
                          <a:tab pos="228600" algn="l"/>
                          <a:tab pos="457200" algn="l"/>
                          <a:tab pos="685800" algn="l"/>
                          <a:tab pos="914400" algn="l"/>
                          <a:tab pos="508000" algn="l"/>
                        </a:tabLst>
                      </a:pPr>
                      <a:r>
                        <a:rPr lang="en-US" sz="1400" dirty="0">
                          <a:solidFill>
                            <a:schemeClr val="bg1"/>
                          </a:solidFill>
                          <a:effectLst/>
                          <a:latin typeface="Cambria Math" panose="02040503050406030204" pitchFamily="18" charset="0"/>
                          <a:ea typeface="Cambria Math" panose="02040503050406030204" pitchFamily="18" charset="0"/>
                        </a:rPr>
                        <a:t>Tango1</a:t>
                      </a:r>
                      <a:endParaRPr lang="ko-KR" sz="1400" dirty="0">
                        <a:solidFill>
                          <a:schemeClr val="bg1"/>
                        </a:solidFill>
                        <a:effectLst/>
                        <a:latin typeface="Cambria Math" panose="02040503050406030204" pitchFamily="18" charset="0"/>
                        <a:ea typeface="맑은 고딕"/>
                      </a:endParaRPr>
                    </a:p>
                  </a:txBody>
                  <a:tcPr marL="62865" marR="62865" marT="0" marB="0" anchor="b">
                    <a:solidFill>
                      <a:schemeClr val="accent1"/>
                    </a:solidFill>
                  </a:tcPr>
                </a:tc>
                <a:tc>
                  <a:txBody>
                    <a:bodyPr/>
                    <a:lstStyle/>
                    <a:p>
                      <a:pPr marL="0" marR="0" algn="ctr" rtl="0" eaLnBrk="1" fontAlgn="auto" latinLnBrk="1" hangingPunct="1">
                        <a:spcBef>
                          <a:spcPts val="680"/>
                        </a:spcBef>
                        <a:spcAft>
                          <a:spcPts val="0"/>
                        </a:spcAft>
                        <a:tabLst>
                          <a:tab pos="228600" algn="l"/>
                          <a:tab pos="457200" algn="l"/>
                          <a:tab pos="685800" algn="l"/>
                          <a:tab pos="914400" algn="l"/>
                          <a:tab pos="508000" algn="l"/>
                        </a:tabLst>
                      </a:pPr>
                      <a:r>
                        <a:rPr kumimoji="0" lang="en-US" sz="1400" kern="1200" dirty="0">
                          <a:solidFill>
                            <a:schemeClr val="tx1"/>
                          </a:solidFill>
                          <a:effectLst/>
                          <a:latin typeface="Cambria Math" panose="02040503050406030204" pitchFamily="18" charset="0"/>
                          <a:ea typeface="Cambria Math" panose="02040503050406030204" pitchFamily="18" charset="0"/>
                          <a:cs typeface="+mn-cs"/>
                        </a:rPr>
                        <a:t>-36.4%</a:t>
                      </a:r>
                    </a:p>
                  </a:txBody>
                  <a:tcPr marL="62865" marR="62865" marT="0" marB="0" anchor="b"/>
                </a:tc>
                <a:tc>
                  <a:txBody>
                    <a:bodyPr/>
                    <a:lstStyle/>
                    <a:p>
                      <a:pPr marL="0" marR="0" algn="ctr" rtl="0" eaLnBrk="1" fontAlgn="auto" latinLnBrk="1" hangingPunct="1">
                        <a:spcBef>
                          <a:spcPts val="680"/>
                        </a:spcBef>
                        <a:spcAft>
                          <a:spcPts val="0"/>
                        </a:spcAft>
                        <a:tabLst>
                          <a:tab pos="228600" algn="l"/>
                          <a:tab pos="457200" algn="l"/>
                          <a:tab pos="685800" algn="l"/>
                          <a:tab pos="914400" algn="l"/>
                          <a:tab pos="508000" algn="l"/>
                        </a:tabLst>
                      </a:pPr>
                      <a:r>
                        <a:rPr kumimoji="0" lang="en-US" sz="1400" kern="1200" dirty="0">
                          <a:solidFill>
                            <a:schemeClr val="tx1"/>
                          </a:solidFill>
                          <a:effectLst/>
                          <a:latin typeface="Cambria Math" panose="02040503050406030204" pitchFamily="18" charset="0"/>
                          <a:ea typeface="Cambria Math" panose="02040503050406030204" pitchFamily="18" charset="0"/>
                          <a:cs typeface="+mn-cs"/>
                        </a:rPr>
                        <a:t>-55.0%</a:t>
                      </a:r>
                    </a:p>
                  </a:txBody>
                  <a:tcPr marL="62865" marR="62865" marT="0" marB="0" anchor="b"/>
                </a:tc>
                <a:tc>
                  <a:txBody>
                    <a:bodyPr/>
                    <a:lstStyle/>
                    <a:p>
                      <a:pPr marL="0" marR="0" algn="ctr" rtl="0" eaLnBrk="1" fontAlgn="auto" latinLnBrk="1" hangingPunct="1">
                        <a:spcBef>
                          <a:spcPts val="680"/>
                        </a:spcBef>
                        <a:spcAft>
                          <a:spcPts val="0"/>
                        </a:spcAft>
                        <a:tabLst>
                          <a:tab pos="228600" algn="l"/>
                          <a:tab pos="457200" algn="l"/>
                          <a:tab pos="685800" algn="l"/>
                          <a:tab pos="914400" algn="l"/>
                          <a:tab pos="508000" algn="l"/>
                        </a:tabLst>
                      </a:pPr>
                      <a:r>
                        <a:rPr kumimoji="0" lang="en-US" sz="1400" kern="1200">
                          <a:solidFill>
                            <a:schemeClr val="tx1"/>
                          </a:solidFill>
                          <a:effectLst/>
                          <a:latin typeface="Cambria Math" panose="02040503050406030204" pitchFamily="18" charset="0"/>
                          <a:ea typeface="Cambria Math" panose="02040503050406030204" pitchFamily="18" charset="0"/>
                          <a:cs typeface="+mn-cs"/>
                        </a:rPr>
                        <a:t>-49.5%</a:t>
                      </a:r>
                    </a:p>
                  </a:txBody>
                  <a:tcPr marL="62865" marR="62865" marT="0" marB="0" anchor="b"/>
                </a:tc>
              </a:tr>
              <a:tr h="185711">
                <a:tc vMerge="1">
                  <a:txBody>
                    <a:bodyPr/>
                    <a:lstStyle/>
                    <a:p>
                      <a:pPr latinLnBrk="1"/>
                      <a:endParaRPr lang="ko-KR" altLang="en-US"/>
                    </a:p>
                  </a:txBody>
                  <a:tcPr/>
                </a:tc>
                <a:tc>
                  <a:txBody>
                    <a:bodyPr/>
                    <a:lstStyle/>
                    <a:p>
                      <a:pPr fontAlgn="auto" hangingPunct="1">
                        <a:spcBef>
                          <a:spcPts val="680"/>
                        </a:spcBef>
                        <a:spcAft>
                          <a:spcPts val="0"/>
                        </a:spcAft>
                        <a:tabLst>
                          <a:tab pos="228600" algn="l"/>
                          <a:tab pos="457200" algn="l"/>
                          <a:tab pos="685800" algn="l"/>
                          <a:tab pos="914400" algn="l"/>
                          <a:tab pos="508000" algn="l"/>
                        </a:tabLst>
                      </a:pPr>
                      <a:r>
                        <a:rPr lang="en-US" sz="1400" dirty="0">
                          <a:solidFill>
                            <a:schemeClr val="bg1"/>
                          </a:solidFill>
                          <a:effectLst/>
                          <a:latin typeface="Cambria Math" panose="02040503050406030204" pitchFamily="18" charset="0"/>
                          <a:ea typeface="Cambria Math" panose="02040503050406030204" pitchFamily="18" charset="0"/>
                        </a:rPr>
                        <a:t>CatRobot1</a:t>
                      </a:r>
                      <a:endParaRPr lang="ko-KR" sz="1400" dirty="0">
                        <a:solidFill>
                          <a:schemeClr val="bg1"/>
                        </a:solidFill>
                        <a:effectLst/>
                        <a:latin typeface="Cambria Math" panose="02040503050406030204" pitchFamily="18" charset="0"/>
                        <a:ea typeface="맑은 고딕"/>
                      </a:endParaRPr>
                    </a:p>
                  </a:txBody>
                  <a:tcPr marL="62865" marR="62865" marT="0" marB="0" anchor="b">
                    <a:solidFill>
                      <a:schemeClr val="accent1"/>
                    </a:solidFill>
                  </a:tcPr>
                </a:tc>
                <a:tc>
                  <a:txBody>
                    <a:bodyPr/>
                    <a:lstStyle/>
                    <a:p>
                      <a:pPr marL="0" marR="0" algn="ctr" rtl="0" eaLnBrk="1" fontAlgn="auto" latinLnBrk="1" hangingPunct="1">
                        <a:spcBef>
                          <a:spcPts val="680"/>
                        </a:spcBef>
                        <a:spcAft>
                          <a:spcPts val="0"/>
                        </a:spcAft>
                        <a:tabLst>
                          <a:tab pos="228600" algn="l"/>
                          <a:tab pos="457200" algn="l"/>
                          <a:tab pos="685800" algn="l"/>
                          <a:tab pos="914400" algn="l"/>
                          <a:tab pos="508000" algn="l"/>
                        </a:tabLst>
                      </a:pPr>
                      <a:r>
                        <a:rPr kumimoji="0" lang="en-US" sz="1400" kern="1200" dirty="0">
                          <a:solidFill>
                            <a:schemeClr val="tx1"/>
                          </a:solidFill>
                          <a:effectLst/>
                          <a:latin typeface="Cambria Math" panose="02040503050406030204" pitchFamily="18" charset="0"/>
                          <a:ea typeface="Cambria Math" panose="02040503050406030204" pitchFamily="18" charset="0"/>
                          <a:cs typeface="+mn-cs"/>
                        </a:rPr>
                        <a:t>-40.2%</a:t>
                      </a:r>
                    </a:p>
                  </a:txBody>
                  <a:tcPr marL="62865" marR="62865" marT="0" marB="0" anchor="b"/>
                </a:tc>
                <a:tc>
                  <a:txBody>
                    <a:bodyPr/>
                    <a:lstStyle/>
                    <a:p>
                      <a:pPr marL="0" marR="0" algn="ctr" rtl="0" eaLnBrk="1" fontAlgn="auto" latinLnBrk="1" hangingPunct="1">
                        <a:spcBef>
                          <a:spcPts val="680"/>
                        </a:spcBef>
                        <a:spcAft>
                          <a:spcPts val="0"/>
                        </a:spcAft>
                        <a:tabLst>
                          <a:tab pos="228600" algn="l"/>
                          <a:tab pos="457200" algn="l"/>
                          <a:tab pos="685800" algn="l"/>
                          <a:tab pos="914400" algn="l"/>
                          <a:tab pos="508000" algn="l"/>
                        </a:tabLst>
                      </a:pPr>
                      <a:r>
                        <a:rPr kumimoji="0" lang="en-US" sz="1400" kern="1200" dirty="0">
                          <a:solidFill>
                            <a:schemeClr val="tx1"/>
                          </a:solidFill>
                          <a:effectLst/>
                          <a:latin typeface="Cambria Math" panose="02040503050406030204" pitchFamily="18" charset="0"/>
                          <a:ea typeface="Cambria Math" panose="02040503050406030204" pitchFamily="18" charset="0"/>
                          <a:cs typeface="+mn-cs"/>
                        </a:rPr>
                        <a:t>-52.4%</a:t>
                      </a:r>
                    </a:p>
                  </a:txBody>
                  <a:tcPr marL="62865" marR="62865" marT="0" marB="0" anchor="b"/>
                </a:tc>
                <a:tc>
                  <a:txBody>
                    <a:bodyPr/>
                    <a:lstStyle/>
                    <a:p>
                      <a:pPr marL="0" marR="0" algn="ctr" rtl="0" eaLnBrk="1" fontAlgn="auto" latinLnBrk="1" hangingPunct="1">
                        <a:spcBef>
                          <a:spcPts val="680"/>
                        </a:spcBef>
                        <a:spcAft>
                          <a:spcPts val="0"/>
                        </a:spcAft>
                        <a:tabLst>
                          <a:tab pos="228600" algn="l"/>
                          <a:tab pos="457200" algn="l"/>
                          <a:tab pos="685800" algn="l"/>
                          <a:tab pos="914400" algn="l"/>
                          <a:tab pos="508000" algn="l"/>
                        </a:tabLst>
                      </a:pPr>
                      <a:r>
                        <a:rPr kumimoji="0" lang="en-US" sz="1400" kern="1200">
                          <a:solidFill>
                            <a:schemeClr val="tx1"/>
                          </a:solidFill>
                          <a:effectLst/>
                          <a:latin typeface="Cambria Math" panose="02040503050406030204" pitchFamily="18" charset="0"/>
                          <a:ea typeface="Cambria Math" panose="02040503050406030204" pitchFamily="18" charset="0"/>
                          <a:cs typeface="+mn-cs"/>
                        </a:rPr>
                        <a:t>-45.5%</a:t>
                      </a:r>
                    </a:p>
                  </a:txBody>
                  <a:tcPr marL="62865" marR="62865" marT="0" marB="0" anchor="b"/>
                </a:tc>
              </a:tr>
              <a:tr h="193298">
                <a:tc vMerge="1">
                  <a:txBody>
                    <a:bodyPr/>
                    <a:lstStyle/>
                    <a:p>
                      <a:pPr latinLnBrk="1"/>
                      <a:endParaRPr lang="ko-KR" altLang="en-US"/>
                    </a:p>
                  </a:txBody>
                  <a:tcPr/>
                </a:tc>
                <a:tc>
                  <a:txBody>
                    <a:bodyPr/>
                    <a:lstStyle/>
                    <a:p>
                      <a:pPr fontAlgn="auto" hangingPunct="1">
                        <a:spcBef>
                          <a:spcPts val="680"/>
                        </a:spcBef>
                        <a:spcAft>
                          <a:spcPts val="0"/>
                        </a:spcAft>
                        <a:tabLst>
                          <a:tab pos="228600" algn="l"/>
                          <a:tab pos="457200" algn="l"/>
                          <a:tab pos="685800" algn="l"/>
                          <a:tab pos="914400" algn="l"/>
                          <a:tab pos="508000" algn="l"/>
                        </a:tabLst>
                      </a:pPr>
                      <a:r>
                        <a:rPr lang="en-US" sz="1400" dirty="0">
                          <a:solidFill>
                            <a:schemeClr val="bg1"/>
                          </a:solidFill>
                          <a:effectLst/>
                          <a:latin typeface="Cambria Math" panose="02040503050406030204" pitchFamily="18" charset="0"/>
                          <a:ea typeface="Cambria Math" panose="02040503050406030204" pitchFamily="18" charset="0"/>
                        </a:rPr>
                        <a:t>DaylightRoad1</a:t>
                      </a:r>
                      <a:endParaRPr lang="ko-KR" sz="1400" dirty="0">
                        <a:solidFill>
                          <a:schemeClr val="bg1"/>
                        </a:solidFill>
                        <a:effectLst/>
                        <a:latin typeface="Cambria Math" panose="02040503050406030204" pitchFamily="18" charset="0"/>
                        <a:ea typeface="맑은 고딕"/>
                      </a:endParaRPr>
                    </a:p>
                  </a:txBody>
                  <a:tcPr marL="62865" marR="62865" marT="0" marB="0" anchor="b">
                    <a:solidFill>
                      <a:schemeClr val="accent1"/>
                    </a:solidFill>
                  </a:tcPr>
                </a:tc>
                <a:tc>
                  <a:txBody>
                    <a:bodyPr/>
                    <a:lstStyle/>
                    <a:p>
                      <a:pPr marL="0" marR="0" algn="ctr" rtl="0" eaLnBrk="1" fontAlgn="auto" latinLnBrk="1" hangingPunct="1">
                        <a:spcBef>
                          <a:spcPts val="680"/>
                        </a:spcBef>
                        <a:spcAft>
                          <a:spcPts val="0"/>
                        </a:spcAft>
                        <a:tabLst>
                          <a:tab pos="228600" algn="l"/>
                          <a:tab pos="457200" algn="l"/>
                          <a:tab pos="685800" algn="l"/>
                          <a:tab pos="914400" algn="l"/>
                          <a:tab pos="508000" algn="l"/>
                        </a:tabLst>
                      </a:pPr>
                      <a:r>
                        <a:rPr kumimoji="0" lang="en-US" sz="1400" kern="1200">
                          <a:solidFill>
                            <a:schemeClr val="tx1"/>
                          </a:solidFill>
                          <a:effectLst/>
                          <a:latin typeface="Cambria Math" panose="02040503050406030204" pitchFamily="18" charset="0"/>
                          <a:ea typeface="Cambria Math" panose="02040503050406030204" pitchFamily="18" charset="0"/>
                          <a:cs typeface="+mn-cs"/>
                        </a:rPr>
                        <a:t>-40.7%</a:t>
                      </a:r>
                    </a:p>
                  </a:txBody>
                  <a:tcPr marL="62865" marR="62865" marT="0" marB="0" anchor="b"/>
                </a:tc>
                <a:tc>
                  <a:txBody>
                    <a:bodyPr/>
                    <a:lstStyle/>
                    <a:p>
                      <a:pPr marL="0" marR="0" algn="ctr" rtl="0" eaLnBrk="1" fontAlgn="auto" latinLnBrk="1" hangingPunct="1">
                        <a:spcBef>
                          <a:spcPts val="680"/>
                        </a:spcBef>
                        <a:spcAft>
                          <a:spcPts val="0"/>
                        </a:spcAft>
                        <a:tabLst>
                          <a:tab pos="228600" algn="l"/>
                          <a:tab pos="457200" algn="l"/>
                          <a:tab pos="685800" algn="l"/>
                          <a:tab pos="914400" algn="l"/>
                          <a:tab pos="508000" algn="l"/>
                        </a:tabLst>
                      </a:pPr>
                      <a:r>
                        <a:rPr kumimoji="0" lang="en-US" sz="1400" kern="1200" dirty="0">
                          <a:solidFill>
                            <a:schemeClr val="tx1"/>
                          </a:solidFill>
                          <a:effectLst/>
                          <a:latin typeface="Cambria Math" panose="02040503050406030204" pitchFamily="18" charset="0"/>
                          <a:ea typeface="Cambria Math" panose="02040503050406030204" pitchFamily="18" charset="0"/>
                          <a:cs typeface="+mn-cs"/>
                        </a:rPr>
                        <a:t>-53.5%</a:t>
                      </a:r>
                    </a:p>
                  </a:txBody>
                  <a:tcPr marL="62865" marR="62865" marT="0" marB="0" anchor="b"/>
                </a:tc>
                <a:tc>
                  <a:txBody>
                    <a:bodyPr/>
                    <a:lstStyle/>
                    <a:p>
                      <a:pPr marL="0" marR="0" algn="ctr" rtl="0" eaLnBrk="1" fontAlgn="auto" latinLnBrk="1" hangingPunct="1">
                        <a:spcBef>
                          <a:spcPts val="680"/>
                        </a:spcBef>
                        <a:spcAft>
                          <a:spcPts val="0"/>
                        </a:spcAft>
                        <a:tabLst>
                          <a:tab pos="228600" algn="l"/>
                          <a:tab pos="457200" algn="l"/>
                          <a:tab pos="685800" algn="l"/>
                          <a:tab pos="914400" algn="l"/>
                          <a:tab pos="508000" algn="l"/>
                        </a:tabLst>
                      </a:pPr>
                      <a:r>
                        <a:rPr kumimoji="0" lang="en-US" sz="1400" kern="1200">
                          <a:solidFill>
                            <a:schemeClr val="tx1"/>
                          </a:solidFill>
                          <a:effectLst/>
                          <a:latin typeface="Cambria Math" panose="02040503050406030204" pitchFamily="18" charset="0"/>
                          <a:ea typeface="Cambria Math" panose="02040503050406030204" pitchFamily="18" charset="0"/>
                          <a:cs typeface="+mn-cs"/>
                        </a:rPr>
                        <a:t>-38.1%</a:t>
                      </a:r>
                    </a:p>
                  </a:txBody>
                  <a:tcPr marL="62865" marR="62865" marT="0" marB="0" anchor="b"/>
                </a:tc>
              </a:tr>
              <a:tr h="185711">
                <a:tc vMerge="1">
                  <a:txBody>
                    <a:bodyPr/>
                    <a:lstStyle/>
                    <a:p>
                      <a:pPr latinLnBrk="1"/>
                      <a:endParaRPr lang="ko-KR" altLang="en-US"/>
                    </a:p>
                  </a:txBody>
                  <a:tcPr/>
                </a:tc>
                <a:tc>
                  <a:txBody>
                    <a:bodyPr/>
                    <a:lstStyle/>
                    <a:p>
                      <a:pPr fontAlgn="auto" hangingPunct="1">
                        <a:spcBef>
                          <a:spcPts val="680"/>
                        </a:spcBef>
                        <a:spcAft>
                          <a:spcPts val="0"/>
                        </a:spcAft>
                        <a:tabLst>
                          <a:tab pos="228600" algn="l"/>
                          <a:tab pos="457200" algn="l"/>
                          <a:tab pos="685800" algn="l"/>
                          <a:tab pos="914400" algn="l"/>
                          <a:tab pos="508000" algn="l"/>
                        </a:tabLst>
                      </a:pPr>
                      <a:r>
                        <a:rPr lang="en-US" sz="1400" dirty="0">
                          <a:solidFill>
                            <a:schemeClr val="bg1"/>
                          </a:solidFill>
                          <a:effectLst/>
                          <a:latin typeface="Cambria Math" panose="02040503050406030204" pitchFamily="18" charset="0"/>
                          <a:ea typeface="Cambria Math" panose="02040503050406030204" pitchFamily="18" charset="0"/>
                        </a:rPr>
                        <a:t>BuildingHall1</a:t>
                      </a:r>
                      <a:endParaRPr lang="ko-KR" sz="1400" dirty="0">
                        <a:solidFill>
                          <a:schemeClr val="bg1"/>
                        </a:solidFill>
                        <a:effectLst/>
                        <a:latin typeface="Cambria Math" panose="02040503050406030204" pitchFamily="18" charset="0"/>
                        <a:ea typeface="맑은 고딕"/>
                      </a:endParaRPr>
                    </a:p>
                  </a:txBody>
                  <a:tcPr marL="62865" marR="62865" marT="0" marB="0" anchor="b">
                    <a:solidFill>
                      <a:schemeClr val="accent1"/>
                    </a:solidFill>
                  </a:tcPr>
                </a:tc>
                <a:tc>
                  <a:txBody>
                    <a:bodyPr/>
                    <a:lstStyle/>
                    <a:p>
                      <a:pPr marL="0" marR="0" algn="ctr" rtl="0" eaLnBrk="1" fontAlgn="auto" latinLnBrk="1" hangingPunct="1">
                        <a:spcBef>
                          <a:spcPts val="680"/>
                        </a:spcBef>
                        <a:spcAft>
                          <a:spcPts val="0"/>
                        </a:spcAft>
                        <a:tabLst>
                          <a:tab pos="228600" algn="l"/>
                          <a:tab pos="457200" algn="l"/>
                          <a:tab pos="685800" algn="l"/>
                          <a:tab pos="914400" algn="l"/>
                          <a:tab pos="508000" algn="l"/>
                        </a:tabLst>
                      </a:pPr>
                      <a:r>
                        <a:rPr kumimoji="0" lang="en-US" sz="1400" kern="1200">
                          <a:solidFill>
                            <a:schemeClr val="tx1"/>
                          </a:solidFill>
                          <a:effectLst/>
                          <a:latin typeface="Cambria Math" panose="02040503050406030204" pitchFamily="18" charset="0"/>
                          <a:ea typeface="Cambria Math" panose="02040503050406030204" pitchFamily="18" charset="0"/>
                          <a:cs typeface="+mn-cs"/>
                        </a:rPr>
                        <a:t>-33.3%</a:t>
                      </a:r>
                    </a:p>
                  </a:txBody>
                  <a:tcPr marL="62865" marR="62865" marT="0" marB="0" anchor="b"/>
                </a:tc>
                <a:tc>
                  <a:txBody>
                    <a:bodyPr/>
                    <a:lstStyle/>
                    <a:p>
                      <a:pPr marL="0" marR="0" algn="ctr" rtl="0" eaLnBrk="1" fontAlgn="auto" latinLnBrk="1" hangingPunct="1">
                        <a:spcBef>
                          <a:spcPts val="680"/>
                        </a:spcBef>
                        <a:spcAft>
                          <a:spcPts val="0"/>
                        </a:spcAft>
                        <a:tabLst>
                          <a:tab pos="228600" algn="l"/>
                          <a:tab pos="457200" algn="l"/>
                          <a:tab pos="685800" algn="l"/>
                          <a:tab pos="914400" algn="l"/>
                          <a:tab pos="508000" algn="l"/>
                        </a:tabLst>
                      </a:pPr>
                      <a:r>
                        <a:rPr kumimoji="0" lang="en-US" sz="1400" kern="1200" dirty="0">
                          <a:solidFill>
                            <a:schemeClr val="tx1"/>
                          </a:solidFill>
                          <a:effectLst/>
                          <a:latin typeface="Cambria Math" panose="02040503050406030204" pitchFamily="18" charset="0"/>
                          <a:ea typeface="Cambria Math" panose="02040503050406030204" pitchFamily="18" charset="0"/>
                          <a:cs typeface="+mn-cs"/>
                        </a:rPr>
                        <a:t>-41.4%</a:t>
                      </a:r>
                    </a:p>
                  </a:txBody>
                  <a:tcPr marL="62865" marR="62865" marT="0" marB="0" anchor="b"/>
                </a:tc>
                <a:tc>
                  <a:txBody>
                    <a:bodyPr/>
                    <a:lstStyle/>
                    <a:p>
                      <a:pPr marL="0" marR="0" algn="ctr" rtl="0" eaLnBrk="1" fontAlgn="auto" latinLnBrk="1" hangingPunct="1">
                        <a:spcBef>
                          <a:spcPts val="680"/>
                        </a:spcBef>
                        <a:spcAft>
                          <a:spcPts val="0"/>
                        </a:spcAft>
                        <a:tabLst>
                          <a:tab pos="228600" algn="l"/>
                          <a:tab pos="457200" algn="l"/>
                          <a:tab pos="685800" algn="l"/>
                          <a:tab pos="914400" algn="l"/>
                          <a:tab pos="508000" algn="l"/>
                        </a:tabLst>
                      </a:pPr>
                      <a:r>
                        <a:rPr kumimoji="0" lang="en-US" sz="1400" kern="1200">
                          <a:solidFill>
                            <a:schemeClr val="tx1"/>
                          </a:solidFill>
                          <a:effectLst/>
                          <a:latin typeface="Cambria Math" panose="02040503050406030204" pitchFamily="18" charset="0"/>
                          <a:ea typeface="Cambria Math" panose="02040503050406030204" pitchFamily="18" charset="0"/>
                          <a:cs typeface="+mn-cs"/>
                        </a:rPr>
                        <a:t>-46.5%</a:t>
                      </a:r>
                    </a:p>
                  </a:txBody>
                  <a:tcPr marL="62865" marR="62865" marT="0" marB="0" anchor="b"/>
                </a:tc>
              </a:tr>
              <a:tr h="185711">
                <a:tc vMerge="1">
                  <a:txBody>
                    <a:bodyPr/>
                    <a:lstStyle/>
                    <a:p>
                      <a:pPr latinLnBrk="1"/>
                      <a:endParaRPr lang="ko-KR" altLang="en-US"/>
                    </a:p>
                  </a:txBody>
                  <a:tcPr/>
                </a:tc>
                <a:tc>
                  <a:txBody>
                    <a:bodyPr/>
                    <a:lstStyle/>
                    <a:p>
                      <a:pPr fontAlgn="auto" hangingPunct="1">
                        <a:spcBef>
                          <a:spcPts val="680"/>
                        </a:spcBef>
                        <a:spcAft>
                          <a:spcPts val="0"/>
                        </a:spcAft>
                        <a:tabLst>
                          <a:tab pos="228600" algn="l"/>
                          <a:tab pos="457200" algn="l"/>
                          <a:tab pos="685800" algn="l"/>
                          <a:tab pos="914400" algn="l"/>
                          <a:tab pos="508000" algn="l"/>
                        </a:tabLst>
                      </a:pPr>
                      <a:r>
                        <a:rPr lang="en-US" sz="1400" dirty="0">
                          <a:solidFill>
                            <a:schemeClr val="bg1"/>
                          </a:solidFill>
                          <a:effectLst/>
                          <a:latin typeface="Cambria Math" panose="02040503050406030204" pitchFamily="18" charset="0"/>
                          <a:ea typeface="Cambria Math" panose="02040503050406030204" pitchFamily="18" charset="0"/>
                        </a:rPr>
                        <a:t>ParkRunning2</a:t>
                      </a:r>
                      <a:endParaRPr lang="ko-KR" sz="1400" dirty="0">
                        <a:solidFill>
                          <a:schemeClr val="bg1"/>
                        </a:solidFill>
                        <a:effectLst/>
                        <a:latin typeface="Cambria Math" panose="02040503050406030204" pitchFamily="18" charset="0"/>
                        <a:ea typeface="맑은 고딕"/>
                      </a:endParaRPr>
                    </a:p>
                  </a:txBody>
                  <a:tcPr marL="62865" marR="62865" marT="0" marB="0" anchor="b">
                    <a:solidFill>
                      <a:schemeClr val="accent1"/>
                    </a:solidFill>
                  </a:tcPr>
                </a:tc>
                <a:tc>
                  <a:txBody>
                    <a:bodyPr/>
                    <a:lstStyle/>
                    <a:p>
                      <a:pPr marL="0" marR="0" algn="ctr" rtl="0" eaLnBrk="1" fontAlgn="auto" latinLnBrk="1" hangingPunct="1">
                        <a:spcBef>
                          <a:spcPts val="680"/>
                        </a:spcBef>
                        <a:spcAft>
                          <a:spcPts val="0"/>
                        </a:spcAft>
                        <a:tabLst>
                          <a:tab pos="228600" algn="l"/>
                          <a:tab pos="457200" algn="l"/>
                          <a:tab pos="685800" algn="l"/>
                          <a:tab pos="914400" algn="l"/>
                          <a:tab pos="508000" algn="l"/>
                        </a:tabLst>
                      </a:pPr>
                      <a:r>
                        <a:rPr kumimoji="0" lang="en-US" sz="1400" kern="1200">
                          <a:solidFill>
                            <a:schemeClr val="tx1"/>
                          </a:solidFill>
                          <a:effectLst/>
                          <a:latin typeface="Cambria Math" panose="02040503050406030204" pitchFamily="18" charset="0"/>
                          <a:ea typeface="Cambria Math" panose="02040503050406030204" pitchFamily="18" charset="0"/>
                          <a:cs typeface="+mn-cs"/>
                        </a:rPr>
                        <a:t>-31.6%</a:t>
                      </a:r>
                    </a:p>
                  </a:txBody>
                  <a:tcPr marL="62865" marR="62865" marT="0" marB="0" anchor="b"/>
                </a:tc>
                <a:tc>
                  <a:txBody>
                    <a:bodyPr/>
                    <a:lstStyle/>
                    <a:p>
                      <a:pPr marL="0" marR="0" algn="ctr" rtl="0" eaLnBrk="1" fontAlgn="auto" latinLnBrk="1" hangingPunct="1">
                        <a:spcBef>
                          <a:spcPts val="680"/>
                        </a:spcBef>
                        <a:spcAft>
                          <a:spcPts val="0"/>
                        </a:spcAft>
                        <a:tabLst>
                          <a:tab pos="228600" algn="l"/>
                          <a:tab pos="457200" algn="l"/>
                          <a:tab pos="685800" algn="l"/>
                          <a:tab pos="914400" algn="l"/>
                          <a:tab pos="508000" algn="l"/>
                        </a:tabLst>
                      </a:pPr>
                      <a:r>
                        <a:rPr kumimoji="0" lang="en-US" sz="1400" kern="1200" dirty="0">
                          <a:solidFill>
                            <a:schemeClr val="tx1"/>
                          </a:solidFill>
                          <a:effectLst/>
                          <a:latin typeface="Cambria Math" panose="02040503050406030204" pitchFamily="18" charset="0"/>
                          <a:ea typeface="Cambria Math" panose="02040503050406030204" pitchFamily="18" charset="0"/>
                          <a:cs typeface="+mn-cs"/>
                        </a:rPr>
                        <a:t>-26.2%</a:t>
                      </a:r>
                    </a:p>
                  </a:txBody>
                  <a:tcPr marL="62865" marR="62865" marT="0" marB="0" anchor="b"/>
                </a:tc>
                <a:tc>
                  <a:txBody>
                    <a:bodyPr/>
                    <a:lstStyle/>
                    <a:p>
                      <a:pPr marL="0" marR="0" algn="ctr" rtl="0" eaLnBrk="1" fontAlgn="auto" latinLnBrk="1" hangingPunct="1">
                        <a:spcBef>
                          <a:spcPts val="680"/>
                        </a:spcBef>
                        <a:spcAft>
                          <a:spcPts val="0"/>
                        </a:spcAft>
                        <a:tabLst>
                          <a:tab pos="228600" algn="l"/>
                          <a:tab pos="457200" algn="l"/>
                          <a:tab pos="685800" algn="l"/>
                          <a:tab pos="914400" algn="l"/>
                          <a:tab pos="508000" algn="l"/>
                        </a:tabLst>
                      </a:pPr>
                      <a:r>
                        <a:rPr kumimoji="0" lang="en-US" sz="1400" kern="1200" dirty="0">
                          <a:solidFill>
                            <a:schemeClr val="tx1"/>
                          </a:solidFill>
                          <a:effectLst/>
                          <a:latin typeface="Cambria Math" panose="02040503050406030204" pitchFamily="18" charset="0"/>
                          <a:ea typeface="Cambria Math" panose="02040503050406030204" pitchFamily="18" charset="0"/>
                          <a:cs typeface="+mn-cs"/>
                        </a:rPr>
                        <a:t>-29.3%</a:t>
                      </a:r>
                    </a:p>
                  </a:txBody>
                  <a:tcPr marL="62865" marR="62865" marT="0" marB="0" anchor="b"/>
                </a:tc>
              </a:tr>
              <a:tr h="185711">
                <a:tc vMerge="1">
                  <a:txBody>
                    <a:bodyPr/>
                    <a:lstStyle/>
                    <a:p>
                      <a:pPr latinLnBrk="1"/>
                      <a:endParaRPr lang="ko-KR" altLang="en-US"/>
                    </a:p>
                  </a:txBody>
                  <a:tcPr/>
                </a:tc>
                <a:tc>
                  <a:txBody>
                    <a:bodyPr/>
                    <a:lstStyle/>
                    <a:p>
                      <a:pPr fontAlgn="auto" hangingPunct="1">
                        <a:spcBef>
                          <a:spcPts val="680"/>
                        </a:spcBef>
                        <a:spcAft>
                          <a:spcPts val="0"/>
                        </a:spcAft>
                        <a:tabLst>
                          <a:tab pos="228600" algn="l"/>
                          <a:tab pos="457200" algn="l"/>
                          <a:tab pos="685800" algn="l"/>
                          <a:tab pos="914400" algn="l"/>
                          <a:tab pos="508000" algn="l"/>
                        </a:tabLst>
                      </a:pPr>
                      <a:r>
                        <a:rPr lang="en-US" sz="1400" dirty="0" err="1">
                          <a:solidFill>
                            <a:schemeClr val="bg1"/>
                          </a:solidFill>
                          <a:effectLst/>
                          <a:latin typeface="Cambria Math" panose="02040503050406030204" pitchFamily="18" charset="0"/>
                          <a:ea typeface="Cambria Math" panose="02040503050406030204" pitchFamily="18" charset="0"/>
                        </a:rPr>
                        <a:t>CampfireParty</a:t>
                      </a:r>
                      <a:endParaRPr lang="ko-KR" sz="1400" dirty="0">
                        <a:solidFill>
                          <a:schemeClr val="bg1"/>
                        </a:solidFill>
                        <a:effectLst/>
                        <a:latin typeface="Cambria Math" panose="02040503050406030204" pitchFamily="18" charset="0"/>
                        <a:ea typeface="맑은 고딕"/>
                      </a:endParaRPr>
                    </a:p>
                  </a:txBody>
                  <a:tcPr marL="62865" marR="62865" marT="0" marB="0" anchor="b">
                    <a:solidFill>
                      <a:schemeClr val="accent1"/>
                    </a:solidFill>
                  </a:tcPr>
                </a:tc>
                <a:tc>
                  <a:txBody>
                    <a:bodyPr/>
                    <a:lstStyle/>
                    <a:p>
                      <a:pPr marL="0" marR="0" algn="ctr" rtl="0" eaLnBrk="1" fontAlgn="auto" latinLnBrk="1" hangingPunct="1">
                        <a:spcBef>
                          <a:spcPts val="680"/>
                        </a:spcBef>
                        <a:spcAft>
                          <a:spcPts val="0"/>
                        </a:spcAft>
                        <a:tabLst>
                          <a:tab pos="228600" algn="l"/>
                          <a:tab pos="457200" algn="l"/>
                          <a:tab pos="685800" algn="l"/>
                          <a:tab pos="914400" algn="l"/>
                          <a:tab pos="508000" algn="l"/>
                        </a:tabLst>
                      </a:pPr>
                      <a:r>
                        <a:rPr kumimoji="0" lang="en-US" sz="1400" kern="1200">
                          <a:solidFill>
                            <a:schemeClr val="tx1"/>
                          </a:solidFill>
                          <a:effectLst/>
                          <a:latin typeface="Cambria Math" panose="02040503050406030204" pitchFamily="18" charset="0"/>
                          <a:ea typeface="Cambria Math" panose="02040503050406030204" pitchFamily="18" charset="0"/>
                          <a:cs typeface="+mn-cs"/>
                        </a:rPr>
                        <a:t>-37.9%</a:t>
                      </a:r>
                    </a:p>
                  </a:txBody>
                  <a:tcPr marL="62865" marR="62865" marT="0" marB="0" anchor="b"/>
                </a:tc>
                <a:tc>
                  <a:txBody>
                    <a:bodyPr/>
                    <a:lstStyle/>
                    <a:p>
                      <a:pPr marL="0" marR="0" algn="ctr" rtl="0" eaLnBrk="1" fontAlgn="auto" latinLnBrk="1" hangingPunct="1">
                        <a:spcBef>
                          <a:spcPts val="680"/>
                        </a:spcBef>
                        <a:spcAft>
                          <a:spcPts val="0"/>
                        </a:spcAft>
                        <a:tabLst>
                          <a:tab pos="228600" algn="l"/>
                          <a:tab pos="457200" algn="l"/>
                          <a:tab pos="685800" algn="l"/>
                          <a:tab pos="914400" algn="l"/>
                          <a:tab pos="508000" algn="l"/>
                        </a:tabLst>
                      </a:pPr>
                      <a:r>
                        <a:rPr kumimoji="0" lang="en-US" sz="1400" kern="1200">
                          <a:solidFill>
                            <a:schemeClr val="tx1"/>
                          </a:solidFill>
                          <a:effectLst/>
                          <a:latin typeface="Cambria Math" panose="02040503050406030204" pitchFamily="18" charset="0"/>
                          <a:ea typeface="Cambria Math" panose="02040503050406030204" pitchFamily="18" charset="0"/>
                          <a:cs typeface="+mn-cs"/>
                        </a:rPr>
                        <a:t>-35.7%</a:t>
                      </a:r>
                    </a:p>
                  </a:txBody>
                  <a:tcPr marL="62865" marR="62865" marT="0" marB="0" anchor="b"/>
                </a:tc>
                <a:tc>
                  <a:txBody>
                    <a:bodyPr/>
                    <a:lstStyle/>
                    <a:p>
                      <a:pPr marL="0" marR="0" algn="ctr" rtl="0" eaLnBrk="1" fontAlgn="auto" latinLnBrk="1" hangingPunct="1">
                        <a:spcBef>
                          <a:spcPts val="680"/>
                        </a:spcBef>
                        <a:spcAft>
                          <a:spcPts val="0"/>
                        </a:spcAft>
                        <a:tabLst>
                          <a:tab pos="228600" algn="l"/>
                          <a:tab pos="457200" algn="l"/>
                          <a:tab pos="685800" algn="l"/>
                          <a:tab pos="914400" algn="l"/>
                          <a:tab pos="508000" algn="l"/>
                        </a:tabLst>
                      </a:pPr>
                      <a:r>
                        <a:rPr kumimoji="0" lang="en-US" sz="1400" kern="1200" dirty="0">
                          <a:solidFill>
                            <a:schemeClr val="tx1"/>
                          </a:solidFill>
                          <a:effectLst/>
                          <a:latin typeface="Cambria Math" panose="02040503050406030204" pitchFamily="18" charset="0"/>
                          <a:ea typeface="Cambria Math" panose="02040503050406030204" pitchFamily="18" charset="0"/>
                          <a:cs typeface="+mn-cs"/>
                        </a:rPr>
                        <a:t>-56.6%</a:t>
                      </a:r>
                    </a:p>
                  </a:txBody>
                  <a:tcPr marL="62865" marR="62865" marT="0" marB="0" anchor="b"/>
                </a:tc>
              </a:tr>
              <a:tr h="185711">
                <a:tc rowSpan="5">
                  <a:txBody>
                    <a:bodyPr/>
                    <a:lstStyle/>
                    <a:p>
                      <a:pPr algn="ctr" fontAlgn="auto" hangingPunct="1">
                        <a:spcBef>
                          <a:spcPts val="680"/>
                        </a:spcBef>
                        <a:spcAft>
                          <a:spcPts val="0"/>
                        </a:spcAft>
                        <a:tabLst>
                          <a:tab pos="228600" algn="l"/>
                          <a:tab pos="457200" algn="l"/>
                          <a:tab pos="685800" algn="l"/>
                          <a:tab pos="914400" algn="l"/>
                          <a:tab pos="508000" algn="l"/>
                        </a:tabLst>
                      </a:pPr>
                      <a:r>
                        <a:rPr lang="en-US" sz="1400">
                          <a:solidFill>
                            <a:schemeClr val="bg1"/>
                          </a:solidFill>
                          <a:effectLst/>
                          <a:latin typeface="Cambria Math" panose="02040503050406030204" pitchFamily="18" charset="0"/>
                          <a:ea typeface="Cambria Math" panose="02040503050406030204" pitchFamily="18" charset="0"/>
                        </a:rPr>
                        <a:t>2K</a:t>
                      </a:r>
                      <a:endParaRPr lang="ko-KR" sz="1400">
                        <a:solidFill>
                          <a:schemeClr val="bg1"/>
                        </a:solidFill>
                        <a:effectLst/>
                        <a:latin typeface="Cambria Math" panose="02040503050406030204" pitchFamily="18" charset="0"/>
                        <a:ea typeface="맑은 고딕"/>
                      </a:endParaRPr>
                    </a:p>
                  </a:txBody>
                  <a:tcPr marL="62865" marR="62865" marT="0" marB="0" anchor="ctr">
                    <a:solidFill>
                      <a:schemeClr val="accent1"/>
                    </a:solidFill>
                  </a:tcPr>
                </a:tc>
                <a:tc>
                  <a:txBody>
                    <a:bodyPr/>
                    <a:lstStyle/>
                    <a:p>
                      <a:pPr fontAlgn="auto" hangingPunct="1">
                        <a:spcBef>
                          <a:spcPts val="680"/>
                        </a:spcBef>
                        <a:spcAft>
                          <a:spcPts val="0"/>
                        </a:spcAft>
                        <a:tabLst>
                          <a:tab pos="228600" algn="l"/>
                          <a:tab pos="457200" algn="l"/>
                          <a:tab pos="685800" algn="l"/>
                          <a:tab pos="914400" algn="l"/>
                          <a:tab pos="508000" algn="l"/>
                        </a:tabLst>
                      </a:pPr>
                      <a:r>
                        <a:rPr lang="en-US" sz="1400" dirty="0" err="1">
                          <a:solidFill>
                            <a:schemeClr val="bg1"/>
                          </a:solidFill>
                          <a:effectLst/>
                          <a:latin typeface="Cambria Math" panose="02040503050406030204" pitchFamily="18" charset="0"/>
                          <a:ea typeface="Cambria Math" panose="02040503050406030204" pitchFamily="18" charset="0"/>
                        </a:rPr>
                        <a:t>BQTerrace</a:t>
                      </a:r>
                      <a:endParaRPr lang="ko-KR" sz="1400" dirty="0">
                        <a:solidFill>
                          <a:schemeClr val="bg1"/>
                        </a:solidFill>
                        <a:effectLst/>
                        <a:latin typeface="Cambria Math" panose="02040503050406030204" pitchFamily="18" charset="0"/>
                        <a:ea typeface="맑은 고딕"/>
                      </a:endParaRPr>
                    </a:p>
                  </a:txBody>
                  <a:tcPr marL="62865" marR="62865" marT="0" marB="0" anchor="b">
                    <a:solidFill>
                      <a:schemeClr val="accent1"/>
                    </a:solidFill>
                  </a:tcPr>
                </a:tc>
                <a:tc>
                  <a:txBody>
                    <a:bodyPr/>
                    <a:lstStyle/>
                    <a:p>
                      <a:pPr marL="0" marR="0" algn="ctr" rtl="0" eaLnBrk="1" fontAlgn="auto" latinLnBrk="1" hangingPunct="1">
                        <a:spcBef>
                          <a:spcPts val="680"/>
                        </a:spcBef>
                        <a:spcAft>
                          <a:spcPts val="0"/>
                        </a:spcAft>
                        <a:tabLst>
                          <a:tab pos="228600" algn="l"/>
                          <a:tab pos="457200" algn="l"/>
                          <a:tab pos="685800" algn="l"/>
                          <a:tab pos="914400" algn="l"/>
                          <a:tab pos="508000" algn="l"/>
                        </a:tabLst>
                      </a:pPr>
                      <a:r>
                        <a:rPr kumimoji="0" lang="en-US" sz="1400" kern="1200">
                          <a:solidFill>
                            <a:schemeClr val="tx1"/>
                          </a:solidFill>
                          <a:effectLst/>
                          <a:latin typeface="Cambria Math" panose="02040503050406030204" pitchFamily="18" charset="0"/>
                          <a:ea typeface="Cambria Math" panose="02040503050406030204" pitchFamily="18" charset="0"/>
                          <a:cs typeface="+mn-cs"/>
                        </a:rPr>
                        <a:t>-30.4%</a:t>
                      </a:r>
                    </a:p>
                  </a:txBody>
                  <a:tcPr marL="62865" marR="62865" marT="0" marB="0" anchor="b"/>
                </a:tc>
                <a:tc>
                  <a:txBody>
                    <a:bodyPr/>
                    <a:lstStyle/>
                    <a:p>
                      <a:pPr marL="0" marR="0" algn="ctr" rtl="0" eaLnBrk="1" fontAlgn="auto" latinLnBrk="1" hangingPunct="1">
                        <a:spcBef>
                          <a:spcPts val="680"/>
                        </a:spcBef>
                        <a:spcAft>
                          <a:spcPts val="0"/>
                        </a:spcAft>
                        <a:tabLst>
                          <a:tab pos="228600" algn="l"/>
                          <a:tab pos="457200" algn="l"/>
                          <a:tab pos="685800" algn="l"/>
                          <a:tab pos="914400" algn="l"/>
                          <a:tab pos="508000" algn="l"/>
                        </a:tabLst>
                      </a:pPr>
                      <a:r>
                        <a:rPr kumimoji="0" lang="en-US" sz="1400" kern="1200" dirty="0">
                          <a:solidFill>
                            <a:schemeClr val="tx1"/>
                          </a:solidFill>
                          <a:effectLst/>
                          <a:latin typeface="Cambria Math" panose="02040503050406030204" pitchFamily="18" charset="0"/>
                          <a:ea typeface="Cambria Math" panose="02040503050406030204" pitchFamily="18" charset="0"/>
                          <a:cs typeface="+mn-cs"/>
                        </a:rPr>
                        <a:t>-50.5%</a:t>
                      </a:r>
                    </a:p>
                  </a:txBody>
                  <a:tcPr marL="62865" marR="62865" marT="0" marB="0" anchor="b"/>
                </a:tc>
                <a:tc>
                  <a:txBody>
                    <a:bodyPr/>
                    <a:lstStyle/>
                    <a:p>
                      <a:pPr marL="0" marR="0" algn="ctr" rtl="0" eaLnBrk="1" fontAlgn="auto" latinLnBrk="1" hangingPunct="1">
                        <a:spcBef>
                          <a:spcPts val="680"/>
                        </a:spcBef>
                        <a:spcAft>
                          <a:spcPts val="0"/>
                        </a:spcAft>
                        <a:tabLst>
                          <a:tab pos="228600" algn="l"/>
                          <a:tab pos="457200" algn="l"/>
                          <a:tab pos="685800" algn="l"/>
                          <a:tab pos="914400" algn="l"/>
                          <a:tab pos="508000" algn="l"/>
                        </a:tabLst>
                      </a:pPr>
                      <a:r>
                        <a:rPr kumimoji="0" lang="en-US" sz="1400" kern="1200" dirty="0">
                          <a:solidFill>
                            <a:schemeClr val="tx1"/>
                          </a:solidFill>
                          <a:effectLst/>
                          <a:latin typeface="Cambria Math" panose="02040503050406030204" pitchFamily="18" charset="0"/>
                          <a:ea typeface="Cambria Math" panose="02040503050406030204" pitchFamily="18" charset="0"/>
                          <a:cs typeface="+mn-cs"/>
                        </a:rPr>
                        <a:t>-61.2%</a:t>
                      </a:r>
                    </a:p>
                  </a:txBody>
                  <a:tcPr marL="62865" marR="62865" marT="0" marB="0" anchor="b"/>
                </a:tc>
              </a:tr>
              <a:tr h="185711">
                <a:tc vMerge="1">
                  <a:txBody>
                    <a:bodyPr/>
                    <a:lstStyle/>
                    <a:p>
                      <a:pPr latinLnBrk="1"/>
                      <a:endParaRPr lang="ko-KR" altLang="en-US"/>
                    </a:p>
                  </a:txBody>
                  <a:tcPr/>
                </a:tc>
                <a:tc>
                  <a:txBody>
                    <a:bodyPr/>
                    <a:lstStyle/>
                    <a:p>
                      <a:pPr fontAlgn="auto" hangingPunct="1">
                        <a:spcBef>
                          <a:spcPts val="680"/>
                        </a:spcBef>
                        <a:spcAft>
                          <a:spcPts val="0"/>
                        </a:spcAft>
                        <a:tabLst>
                          <a:tab pos="228600" algn="l"/>
                          <a:tab pos="457200" algn="l"/>
                          <a:tab pos="685800" algn="l"/>
                          <a:tab pos="914400" algn="l"/>
                          <a:tab pos="508000" algn="l"/>
                        </a:tabLst>
                      </a:pPr>
                      <a:r>
                        <a:rPr lang="en-US" sz="1400" dirty="0" err="1">
                          <a:solidFill>
                            <a:schemeClr val="bg1"/>
                          </a:solidFill>
                          <a:effectLst/>
                          <a:latin typeface="Cambria Math" panose="02040503050406030204" pitchFamily="18" charset="0"/>
                          <a:ea typeface="Cambria Math" panose="02040503050406030204" pitchFamily="18" charset="0"/>
                        </a:rPr>
                        <a:t>RitualDance</a:t>
                      </a:r>
                      <a:endParaRPr lang="ko-KR" sz="1400" dirty="0">
                        <a:solidFill>
                          <a:schemeClr val="bg1"/>
                        </a:solidFill>
                        <a:effectLst/>
                        <a:latin typeface="Cambria Math" panose="02040503050406030204" pitchFamily="18" charset="0"/>
                        <a:ea typeface="맑은 고딕"/>
                      </a:endParaRPr>
                    </a:p>
                  </a:txBody>
                  <a:tcPr marL="62865" marR="62865" marT="0" marB="0" anchor="b">
                    <a:solidFill>
                      <a:schemeClr val="accent1"/>
                    </a:solidFill>
                  </a:tcPr>
                </a:tc>
                <a:tc>
                  <a:txBody>
                    <a:bodyPr/>
                    <a:lstStyle/>
                    <a:p>
                      <a:pPr marL="0" marR="0" algn="ctr" rtl="0" eaLnBrk="1" fontAlgn="auto" latinLnBrk="1" hangingPunct="1">
                        <a:spcBef>
                          <a:spcPts val="680"/>
                        </a:spcBef>
                        <a:spcAft>
                          <a:spcPts val="0"/>
                        </a:spcAft>
                        <a:tabLst>
                          <a:tab pos="228600" algn="l"/>
                          <a:tab pos="457200" algn="l"/>
                          <a:tab pos="685800" algn="l"/>
                          <a:tab pos="914400" algn="l"/>
                          <a:tab pos="508000" algn="l"/>
                        </a:tabLst>
                      </a:pPr>
                      <a:r>
                        <a:rPr kumimoji="0" lang="en-US" sz="1400" kern="1200">
                          <a:solidFill>
                            <a:schemeClr val="tx1"/>
                          </a:solidFill>
                          <a:effectLst/>
                          <a:latin typeface="Cambria Math" panose="02040503050406030204" pitchFamily="18" charset="0"/>
                          <a:ea typeface="Cambria Math" panose="02040503050406030204" pitchFamily="18" charset="0"/>
                          <a:cs typeface="+mn-cs"/>
                        </a:rPr>
                        <a:t>-27.8%</a:t>
                      </a:r>
                    </a:p>
                  </a:txBody>
                  <a:tcPr marL="62865" marR="62865" marT="0" marB="0" anchor="b"/>
                </a:tc>
                <a:tc>
                  <a:txBody>
                    <a:bodyPr/>
                    <a:lstStyle/>
                    <a:p>
                      <a:pPr marL="0" marR="0" algn="ctr" rtl="0" eaLnBrk="1" fontAlgn="auto" latinLnBrk="1" hangingPunct="1">
                        <a:spcBef>
                          <a:spcPts val="680"/>
                        </a:spcBef>
                        <a:spcAft>
                          <a:spcPts val="0"/>
                        </a:spcAft>
                        <a:tabLst>
                          <a:tab pos="228600" algn="l"/>
                          <a:tab pos="457200" algn="l"/>
                          <a:tab pos="685800" algn="l"/>
                          <a:tab pos="914400" algn="l"/>
                          <a:tab pos="508000" algn="l"/>
                        </a:tabLst>
                      </a:pPr>
                      <a:r>
                        <a:rPr kumimoji="0" lang="en-US" sz="1400" kern="1200">
                          <a:solidFill>
                            <a:schemeClr val="tx1"/>
                          </a:solidFill>
                          <a:effectLst/>
                          <a:latin typeface="Cambria Math" panose="02040503050406030204" pitchFamily="18" charset="0"/>
                          <a:ea typeface="Cambria Math" panose="02040503050406030204" pitchFamily="18" charset="0"/>
                          <a:cs typeface="+mn-cs"/>
                        </a:rPr>
                        <a:t>-37.9%</a:t>
                      </a:r>
                    </a:p>
                  </a:txBody>
                  <a:tcPr marL="62865" marR="62865" marT="0" marB="0" anchor="b"/>
                </a:tc>
                <a:tc>
                  <a:txBody>
                    <a:bodyPr/>
                    <a:lstStyle/>
                    <a:p>
                      <a:pPr marL="0" marR="0" algn="ctr" rtl="0" eaLnBrk="1" fontAlgn="auto" latinLnBrk="1" hangingPunct="1">
                        <a:spcBef>
                          <a:spcPts val="680"/>
                        </a:spcBef>
                        <a:spcAft>
                          <a:spcPts val="0"/>
                        </a:spcAft>
                        <a:tabLst>
                          <a:tab pos="228600" algn="l"/>
                          <a:tab pos="457200" algn="l"/>
                          <a:tab pos="685800" algn="l"/>
                          <a:tab pos="914400" algn="l"/>
                          <a:tab pos="508000" algn="l"/>
                        </a:tabLst>
                      </a:pPr>
                      <a:r>
                        <a:rPr kumimoji="0" lang="en-US" sz="1400" kern="1200" dirty="0">
                          <a:solidFill>
                            <a:schemeClr val="tx1"/>
                          </a:solidFill>
                          <a:effectLst/>
                          <a:latin typeface="Cambria Math" panose="02040503050406030204" pitchFamily="18" charset="0"/>
                          <a:ea typeface="Cambria Math" panose="02040503050406030204" pitchFamily="18" charset="0"/>
                          <a:cs typeface="+mn-cs"/>
                        </a:rPr>
                        <a:t>-41.7%</a:t>
                      </a:r>
                    </a:p>
                  </a:txBody>
                  <a:tcPr marL="62865" marR="62865" marT="0" marB="0" anchor="b"/>
                </a:tc>
              </a:tr>
              <a:tr h="185711">
                <a:tc vMerge="1">
                  <a:txBody>
                    <a:bodyPr/>
                    <a:lstStyle/>
                    <a:p>
                      <a:pPr latinLnBrk="1"/>
                      <a:endParaRPr lang="ko-KR" altLang="en-US"/>
                    </a:p>
                  </a:txBody>
                  <a:tcPr/>
                </a:tc>
                <a:tc>
                  <a:txBody>
                    <a:bodyPr/>
                    <a:lstStyle/>
                    <a:p>
                      <a:pPr fontAlgn="auto" hangingPunct="1">
                        <a:spcBef>
                          <a:spcPts val="680"/>
                        </a:spcBef>
                        <a:spcAft>
                          <a:spcPts val="0"/>
                        </a:spcAft>
                        <a:tabLst>
                          <a:tab pos="228600" algn="l"/>
                          <a:tab pos="457200" algn="l"/>
                          <a:tab pos="685800" algn="l"/>
                          <a:tab pos="914400" algn="l"/>
                          <a:tab pos="508000" algn="l"/>
                        </a:tabLst>
                      </a:pPr>
                      <a:r>
                        <a:rPr lang="en-US" sz="1400" dirty="0" err="1">
                          <a:solidFill>
                            <a:schemeClr val="bg1"/>
                          </a:solidFill>
                          <a:effectLst/>
                          <a:latin typeface="Cambria Math" panose="02040503050406030204" pitchFamily="18" charset="0"/>
                          <a:ea typeface="Cambria Math" panose="02040503050406030204" pitchFamily="18" charset="0"/>
                        </a:rPr>
                        <a:t>TimeLapse</a:t>
                      </a:r>
                      <a:endParaRPr lang="ko-KR" sz="1400" dirty="0">
                        <a:solidFill>
                          <a:schemeClr val="bg1"/>
                        </a:solidFill>
                        <a:effectLst/>
                        <a:latin typeface="Cambria Math" panose="02040503050406030204" pitchFamily="18" charset="0"/>
                        <a:ea typeface="맑은 고딕"/>
                      </a:endParaRPr>
                    </a:p>
                  </a:txBody>
                  <a:tcPr marL="62865" marR="62865" marT="0" marB="0" anchor="b">
                    <a:solidFill>
                      <a:schemeClr val="accent1"/>
                    </a:solidFill>
                  </a:tcPr>
                </a:tc>
                <a:tc>
                  <a:txBody>
                    <a:bodyPr/>
                    <a:lstStyle/>
                    <a:p>
                      <a:pPr marL="0" marR="0" algn="ctr" rtl="0" eaLnBrk="1" fontAlgn="auto" latinLnBrk="1" hangingPunct="1">
                        <a:spcBef>
                          <a:spcPts val="680"/>
                        </a:spcBef>
                        <a:spcAft>
                          <a:spcPts val="0"/>
                        </a:spcAft>
                        <a:tabLst>
                          <a:tab pos="228600" algn="l"/>
                          <a:tab pos="457200" algn="l"/>
                          <a:tab pos="685800" algn="l"/>
                          <a:tab pos="914400" algn="l"/>
                          <a:tab pos="508000" algn="l"/>
                        </a:tabLst>
                      </a:pPr>
                      <a:r>
                        <a:rPr kumimoji="0" lang="en-US" sz="1400" kern="1200">
                          <a:solidFill>
                            <a:schemeClr val="tx1"/>
                          </a:solidFill>
                          <a:effectLst/>
                          <a:latin typeface="Cambria Math" panose="02040503050406030204" pitchFamily="18" charset="0"/>
                          <a:ea typeface="Cambria Math" panose="02040503050406030204" pitchFamily="18" charset="0"/>
                          <a:cs typeface="+mn-cs"/>
                        </a:rPr>
                        <a:t>-26.8%</a:t>
                      </a:r>
                    </a:p>
                  </a:txBody>
                  <a:tcPr marL="62865" marR="62865" marT="0" marB="0" anchor="b"/>
                </a:tc>
                <a:tc>
                  <a:txBody>
                    <a:bodyPr/>
                    <a:lstStyle/>
                    <a:p>
                      <a:pPr marL="0" marR="0" algn="ctr" rtl="0" eaLnBrk="1" fontAlgn="auto" latinLnBrk="1" hangingPunct="1">
                        <a:spcBef>
                          <a:spcPts val="680"/>
                        </a:spcBef>
                        <a:spcAft>
                          <a:spcPts val="0"/>
                        </a:spcAft>
                        <a:tabLst>
                          <a:tab pos="228600" algn="l"/>
                          <a:tab pos="457200" algn="l"/>
                          <a:tab pos="685800" algn="l"/>
                          <a:tab pos="914400" algn="l"/>
                          <a:tab pos="508000" algn="l"/>
                        </a:tabLst>
                      </a:pPr>
                      <a:r>
                        <a:rPr kumimoji="0" lang="en-US" sz="1400" kern="1200">
                          <a:solidFill>
                            <a:schemeClr val="tx1"/>
                          </a:solidFill>
                          <a:effectLst/>
                          <a:latin typeface="Cambria Math" panose="02040503050406030204" pitchFamily="18" charset="0"/>
                          <a:ea typeface="Cambria Math" panose="02040503050406030204" pitchFamily="18" charset="0"/>
                          <a:cs typeface="+mn-cs"/>
                        </a:rPr>
                        <a:t>-61.3%</a:t>
                      </a:r>
                    </a:p>
                  </a:txBody>
                  <a:tcPr marL="62865" marR="62865" marT="0" marB="0" anchor="b"/>
                </a:tc>
                <a:tc>
                  <a:txBody>
                    <a:bodyPr/>
                    <a:lstStyle/>
                    <a:p>
                      <a:pPr marL="0" marR="0" algn="ctr" rtl="0" eaLnBrk="1" fontAlgn="auto" latinLnBrk="1" hangingPunct="1">
                        <a:spcBef>
                          <a:spcPts val="680"/>
                        </a:spcBef>
                        <a:spcAft>
                          <a:spcPts val="0"/>
                        </a:spcAft>
                        <a:tabLst>
                          <a:tab pos="228600" algn="l"/>
                          <a:tab pos="457200" algn="l"/>
                          <a:tab pos="685800" algn="l"/>
                          <a:tab pos="914400" algn="l"/>
                          <a:tab pos="508000" algn="l"/>
                        </a:tabLst>
                      </a:pPr>
                      <a:r>
                        <a:rPr kumimoji="0" lang="en-US" sz="1400" kern="1200" dirty="0">
                          <a:solidFill>
                            <a:schemeClr val="tx1"/>
                          </a:solidFill>
                          <a:effectLst/>
                          <a:latin typeface="Cambria Math" panose="02040503050406030204" pitchFamily="18" charset="0"/>
                          <a:ea typeface="Cambria Math" panose="02040503050406030204" pitchFamily="18" charset="0"/>
                          <a:cs typeface="+mn-cs"/>
                        </a:rPr>
                        <a:t>-67.1%</a:t>
                      </a:r>
                    </a:p>
                  </a:txBody>
                  <a:tcPr marL="62865" marR="62865" marT="0" marB="0" anchor="b"/>
                </a:tc>
              </a:tr>
              <a:tr h="181878">
                <a:tc vMerge="1">
                  <a:txBody>
                    <a:bodyPr/>
                    <a:lstStyle/>
                    <a:p>
                      <a:pPr latinLnBrk="1"/>
                      <a:endParaRPr lang="ko-KR" altLang="en-US"/>
                    </a:p>
                  </a:txBody>
                  <a:tcPr/>
                </a:tc>
                <a:tc>
                  <a:txBody>
                    <a:bodyPr/>
                    <a:lstStyle/>
                    <a:p>
                      <a:pPr fontAlgn="auto" hangingPunct="1">
                        <a:spcBef>
                          <a:spcPts val="680"/>
                        </a:spcBef>
                        <a:spcAft>
                          <a:spcPts val="0"/>
                        </a:spcAft>
                        <a:tabLst>
                          <a:tab pos="228600" algn="l"/>
                          <a:tab pos="457200" algn="l"/>
                          <a:tab pos="685800" algn="l"/>
                          <a:tab pos="914400" algn="l"/>
                          <a:tab pos="508000" algn="l"/>
                        </a:tabLst>
                      </a:pPr>
                      <a:r>
                        <a:rPr lang="en-US" sz="1400" dirty="0" err="1">
                          <a:solidFill>
                            <a:schemeClr val="bg1"/>
                          </a:solidFill>
                          <a:effectLst/>
                          <a:latin typeface="Cambria Math" panose="02040503050406030204" pitchFamily="18" charset="0"/>
                          <a:ea typeface="Cambria Math" panose="02040503050406030204" pitchFamily="18" charset="0"/>
                        </a:rPr>
                        <a:t>BasketballDrive</a:t>
                      </a:r>
                      <a:endParaRPr lang="ko-KR" sz="1400" dirty="0">
                        <a:solidFill>
                          <a:schemeClr val="bg1"/>
                        </a:solidFill>
                        <a:effectLst/>
                        <a:latin typeface="Cambria Math" panose="02040503050406030204" pitchFamily="18" charset="0"/>
                        <a:ea typeface="맑은 고딕"/>
                      </a:endParaRPr>
                    </a:p>
                  </a:txBody>
                  <a:tcPr marL="62865" marR="62865" marT="0" marB="0" anchor="b">
                    <a:solidFill>
                      <a:schemeClr val="accent1"/>
                    </a:solidFill>
                  </a:tcPr>
                </a:tc>
                <a:tc>
                  <a:txBody>
                    <a:bodyPr/>
                    <a:lstStyle/>
                    <a:p>
                      <a:pPr marL="0" marR="0" algn="ctr" rtl="0" eaLnBrk="1" fontAlgn="auto" latinLnBrk="1" hangingPunct="1">
                        <a:spcBef>
                          <a:spcPts val="680"/>
                        </a:spcBef>
                        <a:spcAft>
                          <a:spcPts val="0"/>
                        </a:spcAft>
                        <a:tabLst>
                          <a:tab pos="228600" algn="l"/>
                          <a:tab pos="457200" algn="l"/>
                          <a:tab pos="685800" algn="l"/>
                          <a:tab pos="914400" algn="l"/>
                          <a:tab pos="508000" algn="l"/>
                        </a:tabLst>
                      </a:pPr>
                      <a:r>
                        <a:rPr kumimoji="0" lang="en-US" sz="1400" kern="1200">
                          <a:solidFill>
                            <a:schemeClr val="tx1"/>
                          </a:solidFill>
                          <a:effectLst/>
                          <a:latin typeface="Cambria Math" panose="02040503050406030204" pitchFamily="18" charset="0"/>
                          <a:ea typeface="Cambria Math" panose="02040503050406030204" pitchFamily="18" charset="0"/>
                          <a:cs typeface="+mn-cs"/>
                        </a:rPr>
                        <a:t>-32.1%</a:t>
                      </a:r>
                    </a:p>
                  </a:txBody>
                  <a:tcPr marL="62865" marR="62865" marT="0" marB="0" anchor="b"/>
                </a:tc>
                <a:tc>
                  <a:txBody>
                    <a:bodyPr/>
                    <a:lstStyle/>
                    <a:p>
                      <a:pPr marL="0" marR="0" algn="ctr" rtl="0" eaLnBrk="1" fontAlgn="auto" latinLnBrk="1" hangingPunct="1">
                        <a:spcBef>
                          <a:spcPts val="680"/>
                        </a:spcBef>
                        <a:spcAft>
                          <a:spcPts val="0"/>
                        </a:spcAft>
                        <a:tabLst>
                          <a:tab pos="228600" algn="l"/>
                          <a:tab pos="457200" algn="l"/>
                          <a:tab pos="685800" algn="l"/>
                          <a:tab pos="914400" algn="l"/>
                          <a:tab pos="508000" algn="l"/>
                        </a:tabLst>
                      </a:pPr>
                      <a:r>
                        <a:rPr kumimoji="0" lang="en-US" sz="1400" kern="1200">
                          <a:solidFill>
                            <a:schemeClr val="tx1"/>
                          </a:solidFill>
                          <a:effectLst/>
                          <a:latin typeface="Cambria Math" panose="02040503050406030204" pitchFamily="18" charset="0"/>
                          <a:ea typeface="Cambria Math" panose="02040503050406030204" pitchFamily="18" charset="0"/>
                          <a:cs typeface="+mn-cs"/>
                        </a:rPr>
                        <a:t>-46.9%</a:t>
                      </a:r>
                    </a:p>
                  </a:txBody>
                  <a:tcPr marL="62865" marR="62865" marT="0" marB="0" anchor="b"/>
                </a:tc>
                <a:tc>
                  <a:txBody>
                    <a:bodyPr/>
                    <a:lstStyle/>
                    <a:p>
                      <a:pPr marL="0" marR="0" algn="ctr" rtl="0" eaLnBrk="1" fontAlgn="auto" latinLnBrk="1" hangingPunct="1">
                        <a:spcBef>
                          <a:spcPts val="680"/>
                        </a:spcBef>
                        <a:spcAft>
                          <a:spcPts val="0"/>
                        </a:spcAft>
                        <a:tabLst>
                          <a:tab pos="228600" algn="l"/>
                          <a:tab pos="457200" algn="l"/>
                          <a:tab pos="685800" algn="l"/>
                          <a:tab pos="914400" algn="l"/>
                          <a:tab pos="508000" algn="l"/>
                        </a:tabLst>
                      </a:pPr>
                      <a:r>
                        <a:rPr kumimoji="0" lang="en-US" sz="1400" kern="1200" dirty="0">
                          <a:solidFill>
                            <a:schemeClr val="tx1"/>
                          </a:solidFill>
                          <a:effectLst/>
                          <a:latin typeface="Cambria Math" panose="02040503050406030204" pitchFamily="18" charset="0"/>
                          <a:ea typeface="Cambria Math" panose="02040503050406030204" pitchFamily="18" charset="0"/>
                          <a:cs typeface="+mn-cs"/>
                        </a:rPr>
                        <a:t>-43.3%</a:t>
                      </a:r>
                    </a:p>
                  </a:txBody>
                  <a:tcPr marL="62865" marR="62865" marT="0" marB="0" anchor="b"/>
                </a:tc>
              </a:tr>
              <a:tr h="185711">
                <a:tc vMerge="1">
                  <a:txBody>
                    <a:bodyPr/>
                    <a:lstStyle/>
                    <a:p>
                      <a:pPr latinLnBrk="1"/>
                      <a:endParaRPr lang="ko-KR" altLang="en-US"/>
                    </a:p>
                  </a:txBody>
                  <a:tcPr/>
                </a:tc>
                <a:tc>
                  <a:txBody>
                    <a:bodyPr/>
                    <a:lstStyle/>
                    <a:p>
                      <a:pPr fontAlgn="auto" hangingPunct="1">
                        <a:spcBef>
                          <a:spcPts val="680"/>
                        </a:spcBef>
                        <a:spcAft>
                          <a:spcPts val="0"/>
                        </a:spcAft>
                        <a:tabLst>
                          <a:tab pos="228600" algn="l"/>
                          <a:tab pos="457200" algn="l"/>
                          <a:tab pos="685800" algn="l"/>
                          <a:tab pos="914400" algn="l"/>
                          <a:tab pos="508000" algn="l"/>
                        </a:tabLst>
                      </a:pPr>
                      <a:r>
                        <a:rPr lang="en-US" sz="1400" dirty="0">
                          <a:solidFill>
                            <a:schemeClr val="bg1"/>
                          </a:solidFill>
                          <a:effectLst/>
                          <a:latin typeface="Cambria Math" panose="02040503050406030204" pitchFamily="18" charset="0"/>
                          <a:ea typeface="Cambria Math" panose="02040503050406030204" pitchFamily="18" charset="0"/>
                        </a:rPr>
                        <a:t>Cactus</a:t>
                      </a:r>
                      <a:endParaRPr lang="ko-KR" sz="1400" dirty="0">
                        <a:solidFill>
                          <a:schemeClr val="bg1"/>
                        </a:solidFill>
                        <a:effectLst/>
                        <a:latin typeface="Cambria Math" panose="02040503050406030204" pitchFamily="18" charset="0"/>
                        <a:ea typeface="맑은 고딕"/>
                      </a:endParaRPr>
                    </a:p>
                  </a:txBody>
                  <a:tcPr marL="62865" marR="62865" marT="0" marB="0" anchor="b">
                    <a:solidFill>
                      <a:schemeClr val="accent1"/>
                    </a:solidFill>
                  </a:tcPr>
                </a:tc>
                <a:tc>
                  <a:txBody>
                    <a:bodyPr/>
                    <a:lstStyle/>
                    <a:p>
                      <a:pPr marL="0" marR="0" algn="ctr" rtl="0" eaLnBrk="1" fontAlgn="auto" latinLnBrk="1" hangingPunct="1">
                        <a:spcBef>
                          <a:spcPts val="680"/>
                        </a:spcBef>
                        <a:spcAft>
                          <a:spcPts val="0"/>
                        </a:spcAft>
                        <a:tabLst>
                          <a:tab pos="228600" algn="l"/>
                          <a:tab pos="457200" algn="l"/>
                          <a:tab pos="685800" algn="l"/>
                          <a:tab pos="914400" algn="l"/>
                          <a:tab pos="508000" algn="l"/>
                        </a:tabLst>
                      </a:pPr>
                      <a:r>
                        <a:rPr kumimoji="0" lang="en-US" sz="1400" kern="1200">
                          <a:solidFill>
                            <a:schemeClr val="tx1"/>
                          </a:solidFill>
                          <a:effectLst/>
                          <a:latin typeface="Cambria Math" panose="02040503050406030204" pitchFamily="18" charset="0"/>
                          <a:ea typeface="Cambria Math" panose="02040503050406030204" pitchFamily="18" charset="0"/>
                          <a:cs typeface="+mn-cs"/>
                        </a:rPr>
                        <a:t>-36.0%</a:t>
                      </a:r>
                    </a:p>
                  </a:txBody>
                  <a:tcPr marL="62865" marR="62865" marT="0" marB="0" anchor="b"/>
                </a:tc>
                <a:tc>
                  <a:txBody>
                    <a:bodyPr/>
                    <a:lstStyle/>
                    <a:p>
                      <a:pPr marL="0" marR="0" algn="ctr" rtl="0" eaLnBrk="1" fontAlgn="auto" latinLnBrk="1" hangingPunct="1">
                        <a:spcBef>
                          <a:spcPts val="680"/>
                        </a:spcBef>
                        <a:spcAft>
                          <a:spcPts val="0"/>
                        </a:spcAft>
                        <a:tabLst>
                          <a:tab pos="228600" algn="l"/>
                          <a:tab pos="457200" algn="l"/>
                          <a:tab pos="685800" algn="l"/>
                          <a:tab pos="914400" algn="l"/>
                          <a:tab pos="508000" algn="l"/>
                        </a:tabLst>
                      </a:pPr>
                      <a:r>
                        <a:rPr kumimoji="0" lang="en-US" sz="1400" kern="1200">
                          <a:solidFill>
                            <a:schemeClr val="tx1"/>
                          </a:solidFill>
                          <a:effectLst/>
                          <a:latin typeface="Cambria Math" panose="02040503050406030204" pitchFamily="18" charset="0"/>
                          <a:ea typeface="Cambria Math" panose="02040503050406030204" pitchFamily="18" charset="0"/>
                          <a:cs typeface="+mn-cs"/>
                        </a:rPr>
                        <a:t>-49.1%</a:t>
                      </a:r>
                    </a:p>
                  </a:txBody>
                  <a:tcPr marL="62865" marR="62865" marT="0" marB="0" anchor="b"/>
                </a:tc>
                <a:tc>
                  <a:txBody>
                    <a:bodyPr/>
                    <a:lstStyle/>
                    <a:p>
                      <a:pPr marL="0" marR="0" algn="ctr" rtl="0" eaLnBrk="1" fontAlgn="auto" latinLnBrk="1" hangingPunct="1">
                        <a:spcBef>
                          <a:spcPts val="680"/>
                        </a:spcBef>
                        <a:spcAft>
                          <a:spcPts val="0"/>
                        </a:spcAft>
                        <a:tabLst>
                          <a:tab pos="228600" algn="l"/>
                          <a:tab pos="457200" algn="l"/>
                          <a:tab pos="685800" algn="l"/>
                          <a:tab pos="914400" algn="l"/>
                          <a:tab pos="508000" algn="l"/>
                        </a:tabLst>
                      </a:pPr>
                      <a:r>
                        <a:rPr kumimoji="0" lang="en-US" sz="1400" kern="1200" dirty="0">
                          <a:solidFill>
                            <a:schemeClr val="tx1"/>
                          </a:solidFill>
                          <a:effectLst/>
                          <a:latin typeface="Cambria Math" panose="02040503050406030204" pitchFamily="18" charset="0"/>
                          <a:ea typeface="Cambria Math" panose="02040503050406030204" pitchFamily="18" charset="0"/>
                          <a:cs typeface="+mn-cs"/>
                        </a:rPr>
                        <a:t>-45.1%</a:t>
                      </a:r>
                    </a:p>
                  </a:txBody>
                  <a:tcPr marL="62865" marR="62865" marT="0" marB="0" anchor="b"/>
                </a:tc>
              </a:tr>
              <a:tr h="185711">
                <a:tc gridSpan="2">
                  <a:txBody>
                    <a:bodyPr/>
                    <a:lstStyle/>
                    <a:p>
                      <a:pPr algn="ctr" fontAlgn="auto" hangingPunct="1">
                        <a:spcBef>
                          <a:spcPts val="680"/>
                        </a:spcBef>
                        <a:spcAft>
                          <a:spcPts val="0"/>
                        </a:spcAft>
                        <a:tabLst>
                          <a:tab pos="228600" algn="l"/>
                          <a:tab pos="457200" algn="l"/>
                          <a:tab pos="685800" algn="l"/>
                          <a:tab pos="914400" algn="l"/>
                          <a:tab pos="508000" algn="l"/>
                        </a:tabLst>
                      </a:pPr>
                      <a:r>
                        <a:rPr lang="en-US" sz="1400" dirty="0">
                          <a:solidFill>
                            <a:schemeClr val="bg1"/>
                          </a:solidFill>
                          <a:effectLst/>
                          <a:latin typeface="Cambria Math" panose="02040503050406030204" pitchFamily="18" charset="0"/>
                          <a:ea typeface="Cambria Math" panose="02040503050406030204" pitchFamily="18" charset="0"/>
                        </a:rPr>
                        <a:t>4K All</a:t>
                      </a:r>
                      <a:endParaRPr lang="ko-KR" sz="1400" dirty="0">
                        <a:solidFill>
                          <a:schemeClr val="bg1"/>
                        </a:solidFill>
                        <a:effectLst/>
                        <a:latin typeface="Cambria Math" panose="02040503050406030204" pitchFamily="18" charset="0"/>
                        <a:ea typeface="맑은 고딕"/>
                      </a:endParaRPr>
                    </a:p>
                  </a:txBody>
                  <a:tcPr marL="62865" marR="62865" marT="0" marB="0" anchor="b">
                    <a:solidFill>
                      <a:schemeClr val="accent1"/>
                    </a:solidFill>
                  </a:tcPr>
                </a:tc>
                <a:tc hMerge="1">
                  <a:txBody>
                    <a:bodyPr/>
                    <a:lstStyle/>
                    <a:p>
                      <a:pPr latinLnBrk="1"/>
                      <a:endParaRPr lang="ko-KR" altLang="en-US"/>
                    </a:p>
                  </a:txBody>
                  <a:tcPr/>
                </a:tc>
                <a:tc>
                  <a:txBody>
                    <a:bodyPr/>
                    <a:lstStyle/>
                    <a:p>
                      <a:pPr marL="0" marR="0" algn="ctr" rtl="0" eaLnBrk="1" fontAlgn="auto" latinLnBrk="1" hangingPunct="1">
                        <a:spcBef>
                          <a:spcPts val="680"/>
                        </a:spcBef>
                        <a:spcAft>
                          <a:spcPts val="0"/>
                        </a:spcAft>
                        <a:tabLst>
                          <a:tab pos="228600" algn="l"/>
                          <a:tab pos="457200" algn="l"/>
                          <a:tab pos="685800" algn="l"/>
                          <a:tab pos="914400" algn="l"/>
                          <a:tab pos="508000" algn="l"/>
                        </a:tabLst>
                      </a:pPr>
                      <a:r>
                        <a:rPr kumimoji="0" lang="en-US" sz="1400" kern="1200">
                          <a:solidFill>
                            <a:schemeClr val="bg1"/>
                          </a:solidFill>
                          <a:effectLst/>
                          <a:latin typeface="Cambria Math" panose="02040503050406030204" pitchFamily="18" charset="0"/>
                          <a:ea typeface="Cambria Math" panose="02040503050406030204" pitchFamily="18" charset="0"/>
                          <a:cs typeface="+mn-cs"/>
                        </a:rPr>
                        <a:t>-36.6%</a:t>
                      </a:r>
                    </a:p>
                  </a:txBody>
                  <a:tcPr marL="62865" marR="62865" marT="0" marB="0" anchor="b">
                    <a:solidFill>
                      <a:schemeClr val="accent1"/>
                    </a:solidFill>
                  </a:tcPr>
                </a:tc>
                <a:tc>
                  <a:txBody>
                    <a:bodyPr/>
                    <a:lstStyle/>
                    <a:p>
                      <a:pPr marL="0" marR="0" algn="ctr" rtl="0" eaLnBrk="1" fontAlgn="auto" latinLnBrk="1" hangingPunct="1">
                        <a:spcBef>
                          <a:spcPts val="680"/>
                        </a:spcBef>
                        <a:spcAft>
                          <a:spcPts val="0"/>
                        </a:spcAft>
                        <a:tabLst>
                          <a:tab pos="228600" algn="l"/>
                          <a:tab pos="457200" algn="l"/>
                          <a:tab pos="685800" algn="l"/>
                          <a:tab pos="914400" algn="l"/>
                          <a:tab pos="508000" algn="l"/>
                        </a:tabLst>
                      </a:pPr>
                      <a:r>
                        <a:rPr kumimoji="0" lang="en-US" sz="1400" kern="1200">
                          <a:solidFill>
                            <a:schemeClr val="bg1"/>
                          </a:solidFill>
                          <a:effectLst/>
                          <a:latin typeface="Cambria Math" panose="02040503050406030204" pitchFamily="18" charset="0"/>
                          <a:ea typeface="Cambria Math" panose="02040503050406030204" pitchFamily="18" charset="0"/>
                          <a:cs typeface="+mn-cs"/>
                        </a:rPr>
                        <a:t>-44.3%</a:t>
                      </a:r>
                    </a:p>
                  </a:txBody>
                  <a:tcPr marL="62865" marR="62865" marT="0" marB="0" anchor="b">
                    <a:solidFill>
                      <a:schemeClr val="accent1"/>
                    </a:solidFill>
                  </a:tcPr>
                </a:tc>
                <a:tc>
                  <a:txBody>
                    <a:bodyPr/>
                    <a:lstStyle/>
                    <a:p>
                      <a:pPr marL="0" marR="0" algn="ctr" rtl="0" eaLnBrk="1" fontAlgn="auto" latinLnBrk="1" hangingPunct="1">
                        <a:spcBef>
                          <a:spcPts val="680"/>
                        </a:spcBef>
                        <a:spcAft>
                          <a:spcPts val="0"/>
                        </a:spcAft>
                        <a:tabLst>
                          <a:tab pos="228600" algn="l"/>
                          <a:tab pos="457200" algn="l"/>
                          <a:tab pos="685800" algn="l"/>
                          <a:tab pos="914400" algn="l"/>
                          <a:tab pos="508000" algn="l"/>
                        </a:tabLst>
                      </a:pPr>
                      <a:r>
                        <a:rPr kumimoji="0" lang="en-US" sz="1400" kern="1200" dirty="0">
                          <a:solidFill>
                            <a:schemeClr val="bg1"/>
                          </a:solidFill>
                          <a:effectLst/>
                          <a:latin typeface="Cambria Math" panose="02040503050406030204" pitchFamily="18" charset="0"/>
                          <a:ea typeface="Cambria Math" panose="02040503050406030204" pitchFamily="18" charset="0"/>
                          <a:cs typeface="+mn-cs"/>
                        </a:rPr>
                        <a:t>-45.2%</a:t>
                      </a:r>
                    </a:p>
                  </a:txBody>
                  <a:tcPr marL="62865" marR="62865" marT="0" marB="0" anchor="b">
                    <a:solidFill>
                      <a:schemeClr val="accent1"/>
                    </a:solidFill>
                  </a:tcPr>
                </a:tc>
              </a:tr>
              <a:tr h="185711">
                <a:tc gridSpan="2">
                  <a:txBody>
                    <a:bodyPr/>
                    <a:lstStyle/>
                    <a:p>
                      <a:pPr algn="ctr" fontAlgn="auto" hangingPunct="1">
                        <a:spcBef>
                          <a:spcPts val="680"/>
                        </a:spcBef>
                        <a:spcAft>
                          <a:spcPts val="0"/>
                        </a:spcAft>
                        <a:tabLst>
                          <a:tab pos="228600" algn="l"/>
                          <a:tab pos="457200" algn="l"/>
                          <a:tab pos="685800" algn="l"/>
                          <a:tab pos="914400" algn="l"/>
                          <a:tab pos="508000" algn="l"/>
                        </a:tabLst>
                      </a:pPr>
                      <a:r>
                        <a:rPr lang="en-US" sz="1400" dirty="0">
                          <a:solidFill>
                            <a:schemeClr val="bg1"/>
                          </a:solidFill>
                          <a:effectLst/>
                          <a:latin typeface="Cambria Math" panose="02040503050406030204" pitchFamily="18" charset="0"/>
                          <a:ea typeface="Cambria Math" panose="02040503050406030204" pitchFamily="18" charset="0"/>
                        </a:rPr>
                        <a:t>2K All</a:t>
                      </a:r>
                      <a:endParaRPr lang="ko-KR" sz="1400" dirty="0">
                        <a:solidFill>
                          <a:schemeClr val="bg1"/>
                        </a:solidFill>
                        <a:effectLst/>
                        <a:latin typeface="Cambria Math" panose="02040503050406030204" pitchFamily="18" charset="0"/>
                        <a:ea typeface="맑은 고딕"/>
                      </a:endParaRPr>
                    </a:p>
                  </a:txBody>
                  <a:tcPr marL="62865" marR="62865" marT="0" marB="0" anchor="b">
                    <a:solidFill>
                      <a:schemeClr val="accent1"/>
                    </a:solidFill>
                  </a:tcPr>
                </a:tc>
                <a:tc hMerge="1">
                  <a:txBody>
                    <a:bodyPr/>
                    <a:lstStyle/>
                    <a:p>
                      <a:pPr latinLnBrk="1"/>
                      <a:endParaRPr lang="ko-KR" altLang="en-US"/>
                    </a:p>
                  </a:txBody>
                  <a:tcPr/>
                </a:tc>
                <a:tc>
                  <a:txBody>
                    <a:bodyPr/>
                    <a:lstStyle/>
                    <a:p>
                      <a:pPr marL="0" marR="0" algn="ctr" rtl="0" eaLnBrk="1" fontAlgn="auto" latinLnBrk="1" hangingPunct="1">
                        <a:spcBef>
                          <a:spcPts val="680"/>
                        </a:spcBef>
                        <a:spcAft>
                          <a:spcPts val="0"/>
                        </a:spcAft>
                        <a:tabLst>
                          <a:tab pos="228600" algn="l"/>
                          <a:tab pos="457200" algn="l"/>
                          <a:tab pos="685800" algn="l"/>
                          <a:tab pos="914400" algn="l"/>
                          <a:tab pos="508000" algn="l"/>
                        </a:tabLst>
                      </a:pPr>
                      <a:r>
                        <a:rPr kumimoji="0" lang="en-US" sz="1400" kern="1200">
                          <a:solidFill>
                            <a:schemeClr val="bg1"/>
                          </a:solidFill>
                          <a:effectLst/>
                          <a:latin typeface="Cambria Math" panose="02040503050406030204" pitchFamily="18" charset="0"/>
                          <a:ea typeface="Cambria Math" panose="02040503050406030204" pitchFamily="18" charset="0"/>
                          <a:cs typeface="+mn-cs"/>
                        </a:rPr>
                        <a:t>-30.6%</a:t>
                      </a:r>
                    </a:p>
                  </a:txBody>
                  <a:tcPr marL="62865" marR="62865" marT="0" marB="0" anchor="b">
                    <a:solidFill>
                      <a:schemeClr val="accent1"/>
                    </a:solidFill>
                  </a:tcPr>
                </a:tc>
                <a:tc>
                  <a:txBody>
                    <a:bodyPr/>
                    <a:lstStyle/>
                    <a:p>
                      <a:pPr marL="0" marR="0" algn="ctr" rtl="0" eaLnBrk="1" fontAlgn="auto" latinLnBrk="1" hangingPunct="1">
                        <a:spcBef>
                          <a:spcPts val="680"/>
                        </a:spcBef>
                        <a:spcAft>
                          <a:spcPts val="0"/>
                        </a:spcAft>
                        <a:tabLst>
                          <a:tab pos="228600" algn="l"/>
                          <a:tab pos="457200" algn="l"/>
                          <a:tab pos="685800" algn="l"/>
                          <a:tab pos="914400" algn="l"/>
                          <a:tab pos="508000" algn="l"/>
                        </a:tabLst>
                      </a:pPr>
                      <a:r>
                        <a:rPr kumimoji="0" lang="en-US" sz="1400" kern="1200">
                          <a:solidFill>
                            <a:schemeClr val="bg1"/>
                          </a:solidFill>
                          <a:effectLst/>
                          <a:latin typeface="Cambria Math" panose="02040503050406030204" pitchFamily="18" charset="0"/>
                          <a:ea typeface="Cambria Math" panose="02040503050406030204" pitchFamily="18" charset="0"/>
                          <a:cs typeface="+mn-cs"/>
                        </a:rPr>
                        <a:t>-49.1%</a:t>
                      </a:r>
                    </a:p>
                  </a:txBody>
                  <a:tcPr marL="62865" marR="62865" marT="0" marB="0" anchor="b">
                    <a:solidFill>
                      <a:schemeClr val="accent1"/>
                    </a:solidFill>
                  </a:tcPr>
                </a:tc>
                <a:tc>
                  <a:txBody>
                    <a:bodyPr/>
                    <a:lstStyle/>
                    <a:p>
                      <a:pPr marL="0" marR="0" algn="ctr" rtl="0" eaLnBrk="1" fontAlgn="auto" latinLnBrk="1" hangingPunct="1">
                        <a:spcBef>
                          <a:spcPts val="680"/>
                        </a:spcBef>
                        <a:spcAft>
                          <a:spcPts val="0"/>
                        </a:spcAft>
                        <a:tabLst>
                          <a:tab pos="228600" algn="l"/>
                          <a:tab pos="457200" algn="l"/>
                          <a:tab pos="685800" algn="l"/>
                          <a:tab pos="914400" algn="l"/>
                          <a:tab pos="508000" algn="l"/>
                        </a:tabLst>
                      </a:pPr>
                      <a:r>
                        <a:rPr kumimoji="0" lang="en-US" sz="1400" kern="1200" dirty="0">
                          <a:solidFill>
                            <a:schemeClr val="bg1"/>
                          </a:solidFill>
                          <a:effectLst/>
                          <a:latin typeface="Cambria Math" panose="02040503050406030204" pitchFamily="18" charset="0"/>
                          <a:ea typeface="Cambria Math" panose="02040503050406030204" pitchFamily="18" charset="0"/>
                          <a:cs typeface="+mn-cs"/>
                        </a:rPr>
                        <a:t>-51.7%</a:t>
                      </a:r>
                    </a:p>
                  </a:txBody>
                  <a:tcPr marL="62865" marR="62865" marT="0" marB="0" anchor="b">
                    <a:solidFill>
                      <a:schemeClr val="accent1"/>
                    </a:solidFill>
                  </a:tcPr>
                </a:tc>
              </a:tr>
              <a:tr h="185711">
                <a:tc gridSpan="2">
                  <a:txBody>
                    <a:bodyPr/>
                    <a:lstStyle/>
                    <a:p>
                      <a:pPr algn="ctr" fontAlgn="auto" hangingPunct="1">
                        <a:spcBef>
                          <a:spcPts val="680"/>
                        </a:spcBef>
                        <a:spcAft>
                          <a:spcPts val="0"/>
                        </a:spcAft>
                        <a:tabLst>
                          <a:tab pos="228600" algn="l"/>
                          <a:tab pos="457200" algn="l"/>
                          <a:tab pos="685800" algn="l"/>
                          <a:tab pos="914400" algn="l"/>
                          <a:tab pos="508000" algn="l"/>
                        </a:tabLst>
                      </a:pPr>
                      <a:r>
                        <a:rPr lang="en-US" sz="1400" dirty="0">
                          <a:solidFill>
                            <a:schemeClr val="bg1"/>
                          </a:solidFill>
                          <a:effectLst/>
                          <a:latin typeface="Cambria Math" panose="02040503050406030204" pitchFamily="18" charset="0"/>
                          <a:ea typeface="Cambria Math" panose="02040503050406030204" pitchFamily="18" charset="0"/>
                        </a:rPr>
                        <a:t>All</a:t>
                      </a:r>
                      <a:endParaRPr lang="ko-KR" sz="1400" dirty="0">
                        <a:solidFill>
                          <a:schemeClr val="bg1"/>
                        </a:solidFill>
                        <a:effectLst/>
                        <a:latin typeface="Cambria Math" panose="02040503050406030204" pitchFamily="18" charset="0"/>
                        <a:ea typeface="맑은 고딕"/>
                      </a:endParaRPr>
                    </a:p>
                  </a:txBody>
                  <a:tcPr marL="62865" marR="62865" marT="0" marB="0" anchor="b">
                    <a:solidFill>
                      <a:schemeClr val="accent1"/>
                    </a:solidFill>
                  </a:tcPr>
                </a:tc>
                <a:tc hMerge="1">
                  <a:txBody>
                    <a:bodyPr/>
                    <a:lstStyle/>
                    <a:p>
                      <a:pPr latinLnBrk="1"/>
                      <a:endParaRPr lang="ko-KR" altLang="en-US"/>
                    </a:p>
                  </a:txBody>
                  <a:tcPr/>
                </a:tc>
                <a:tc>
                  <a:txBody>
                    <a:bodyPr/>
                    <a:lstStyle/>
                    <a:p>
                      <a:pPr marL="0" marR="0" algn="ctr" rtl="0" eaLnBrk="1" fontAlgn="auto" latinLnBrk="1" hangingPunct="1">
                        <a:spcBef>
                          <a:spcPts val="680"/>
                        </a:spcBef>
                        <a:spcAft>
                          <a:spcPts val="0"/>
                        </a:spcAft>
                        <a:tabLst>
                          <a:tab pos="228600" algn="l"/>
                          <a:tab pos="457200" algn="l"/>
                          <a:tab pos="685800" algn="l"/>
                          <a:tab pos="914400" algn="l"/>
                          <a:tab pos="508000" algn="l"/>
                        </a:tabLst>
                      </a:pPr>
                      <a:r>
                        <a:rPr kumimoji="0" lang="en-US" sz="1400" kern="1200">
                          <a:solidFill>
                            <a:schemeClr val="bg1"/>
                          </a:solidFill>
                          <a:effectLst/>
                          <a:latin typeface="Cambria Math" panose="02040503050406030204" pitchFamily="18" charset="0"/>
                          <a:ea typeface="Cambria Math" panose="02040503050406030204" pitchFamily="18" charset="0"/>
                          <a:cs typeface="+mn-cs"/>
                        </a:rPr>
                        <a:t>-34.3%</a:t>
                      </a:r>
                    </a:p>
                  </a:txBody>
                  <a:tcPr marL="62865" marR="62865" marT="0" marB="0" anchor="b">
                    <a:solidFill>
                      <a:schemeClr val="accent1"/>
                    </a:solidFill>
                  </a:tcPr>
                </a:tc>
                <a:tc>
                  <a:txBody>
                    <a:bodyPr/>
                    <a:lstStyle/>
                    <a:p>
                      <a:pPr marL="0" marR="0" algn="ctr" rtl="0" eaLnBrk="1" fontAlgn="auto" latinLnBrk="1" hangingPunct="1">
                        <a:spcBef>
                          <a:spcPts val="680"/>
                        </a:spcBef>
                        <a:spcAft>
                          <a:spcPts val="0"/>
                        </a:spcAft>
                        <a:tabLst>
                          <a:tab pos="228600" algn="l"/>
                          <a:tab pos="457200" algn="l"/>
                          <a:tab pos="685800" algn="l"/>
                          <a:tab pos="914400" algn="l"/>
                          <a:tab pos="508000" algn="l"/>
                        </a:tabLst>
                      </a:pPr>
                      <a:r>
                        <a:rPr kumimoji="0" lang="en-US" sz="1400" kern="1200">
                          <a:solidFill>
                            <a:schemeClr val="bg1"/>
                          </a:solidFill>
                          <a:effectLst/>
                          <a:latin typeface="Cambria Math" panose="02040503050406030204" pitchFamily="18" charset="0"/>
                          <a:ea typeface="Cambria Math" panose="02040503050406030204" pitchFamily="18" charset="0"/>
                          <a:cs typeface="+mn-cs"/>
                        </a:rPr>
                        <a:t>-46.2%</a:t>
                      </a:r>
                    </a:p>
                  </a:txBody>
                  <a:tcPr marL="62865" marR="62865" marT="0" marB="0" anchor="b">
                    <a:solidFill>
                      <a:schemeClr val="accent1"/>
                    </a:solidFill>
                  </a:tcPr>
                </a:tc>
                <a:tc>
                  <a:txBody>
                    <a:bodyPr/>
                    <a:lstStyle/>
                    <a:p>
                      <a:pPr marL="0" marR="0" algn="ctr" rtl="0" eaLnBrk="1" fontAlgn="auto" latinLnBrk="1" hangingPunct="1">
                        <a:spcBef>
                          <a:spcPts val="680"/>
                        </a:spcBef>
                        <a:spcAft>
                          <a:spcPts val="0"/>
                        </a:spcAft>
                        <a:tabLst>
                          <a:tab pos="228600" algn="l"/>
                          <a:tab pos="457200" algn="l"/>
                          <a:tab pos="685800" algn="l"/>
                          <a:tab pos="914400" algn="l"/>
                          <a:tab pos="508000" algn="l"/>
                        </a:tabLst>
                      </a:pPr>
                      <a:r>
                        <a:rPr kumimoji="0" lang="en-US" sz="1400" kern="1200" dirty="0">
                          <a:solidFill>
                            <a:schemeClr val="bg1"/>
                          </a:solidFill>
                          <a:effectLst/>
                          <a:latin typeface="Cambria Math" panose="02040503050406030204" pitchFamily="18" charset="0"/>
                          <a:ea typeface="Cambria Math" panose="02040503050406030204" pitchFamily="18" charset="0"/>
                          <a:cs typeface="+mn-cs"/>
                        </a:rPr>
                        <a:t>-47.7%</a:t>
                      </a:r>
                    </a:p>
                  </a:txBody>
                  <a:tcPr marL="62865" marR="62865" marT="0" marB="0" anchor="b">
                    <a:solidFill>
                      <a:schemeClr val="accent1"/>
                    </a:solidFill>
                  </a:tcPr>
                </a:tc>
              </a:tr>
            </a:tbl>
          </a:graphicData>
        </a:graphic>
      </p:graphicFrame>
      <p:sp>
        <p:nvSpPr>
          <p:cNvPr id="5" name="Rectangle 1"/>
          <p:cNvSpPr>
            <a:spLocks noChangeArrowheads="1"/>
          </p:cNvSpPr>
          <p:nvPr/>
        </p:nvSpPr>
        <p:spPr bwMode="auto">
          <a:xfrm>
            <a:off x="2020888" y="1833563"/>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fontAlgn="base">
              <a:spcBef>
                <a:spcPct val="0"/>
              </a:spcBef>
              <a:spcAft>
                <a:spcPct val="0"/>
              </a:spcAft>
              <a:tabLst>
                <a:tab pos="228600" algn="l"/>
                <a:tab pos="457200" algn="l"/>
                <a:tab pos="508000" algn="l"/>
                <a:tab pos="685800" algn="l"/>
                <a:tab pos="914400" algn="l"/>
              </a:tabLst>
              <a:defRPr kumimoji="1">
                <a:solidFill>
                  <a:schemeClr val="tx1"/>
                </a:solidFill>
                <a:latin typeface="굴림" pitchFamily="50" charset="-127"/>
                <a:ea typeface="굴림" pitchFamily="50" charset="-127"/>
                <a:cs typeface="굴림" pitchFamily="50" charset="-127"/>
              </a:defRPr>
            </a:lvl1pPr>
            <a:lvl2pPr fontAlgn="base">
              <a:spcBef>
                <a:spcPct val="0"/>
              </a:spcBef>
              <a:spcAft>
                <a:spcPct val="0"/>
              </a:spcAft>
              <a:tabLst>
                <a:tab pos="228600" algn="l"/>
                <a:tab pos="457200" algn="l"/>
                <a:tab pos="508000" algn="l"/>
                <a:tab pos="685800" algn="l"/>
                <a:tab pos="914400" algn="l"/>
              </a:tabLst>
              <a:defRPr kumimoji="1">
                <a:solidFill>
                  <a:schemeClr val="tx1"/>
                </a:solidFill>
                <a:latin typeface="굴림" pitchFamily="50" charset="-127"/>
                <a:ea typeface="굴림" pitchFamily="50" charset="-127"/>
                <a:cs typeface="굴림" pitchFamily="50" charset="-127"/>
              </a:defRPr>
            </a:lvl2pPr>
            <a:lvl3pPr fontAlgn="base">
              <a:spcBef>
                <a:spcPct val="0"/>
              </a:spcBef>
              <a:spcAft>
                <a:spcPct val="0"/>
              </a:spcAft>
              <a:tabLst>
                <a:tab pos="228600" algn="l"/>
                <a:tab pos="457200" algn="l"/>
                <a:tab pos="508000" algn="l"/>
                <a:tab pos="685800" algn="l"/>
                <a:tab pos="914400" algn="l"/>
              </a:tabLst>
              <a:defRPr kumimoji="1">
                <a:solidFill>
                  <a:schemeClr val="tx1"/>
                </a:solidFill>
                <a:latin typeface="굴림" pitchFamily="50" charset="-127"/>
                <a:ea typeface="굴림" pitchFamily="50" charset="-127"/>
                <a:cs typeface="굴림" pitchFamily="50" charset="-127"/>
              </a:defRPr>
            </a:lvl3pPr>
            <a:lvl4pPr fontAlgn="base">
              <a:spcBef>
                <a:spcPct val="0"/>
              </a:spcBef>
              <a:spcAft>
                <a:spcPct val="0"/>
              </a:spcAft>
              <a:tabLst>
                <a:tab pos="228600" algn="l"/>
                <a:tab pos="457200" algn="l"/>
                <a:tab pos="508000" algn="l"/>
                <a:tab pos="685800" algn="l"/>
                <a:tab pos="914400" algn="l"/>
              </a:tabLst>
              <a:defRPr kumimoji="1">
                <a:solidFill>
                  <a:schemeClr val="tx1"/>
                </a:solidFill>
                <a:latin typeface="굴림" pitchFamily="50" charset="-127"/>
                <a:ea typeface="굴림" pitchFamily="50" charset="-127"/>
                <a:cs typeface="굴림" pitchFamily="50" charset="-127"/>
              </a:defRPr>
            </a:lvl4pPr>
            <a:lvl5pPr fontAlgn="base">
              <a:spcBef>
                <a:spcPct val="0"/>
              </a:spcBef>
              <a:spcAft>
                <a:spcPct val="0"/>
              </a:spcAft>
              <a:tabLst>
                <a:tab pos="228600" algn="l"/>
                <a:tab pos="457200" algn="l"/>
                <a:tab pos="508000" algn="l"/>
                <a:tab pos="685800" algn="l"/>
                <a:tab pos="914400" algn="l"/>
              </a:tabLst>
              <a:defRPr kumimoji="1">
                <a:solidFill>
                  <a:schemeClr val="tx1"/>
                </a:solidFill>
                <a:latin typeface="굴림" pitchFamily="50" charset="-127"/>
                <a:ea typeface="굴림" pitchFamily="50" charset="-127"/>
                <a:cs typeface="굴림" pitchFamily="50" charset="-127"/>
              </a:defRPr>
            </a:lvl5pPr>
            <a:lvl6pPr fontAlgn="base">
              <a:spcBef>
                <a:spcPct val="0"/>
              </a:spcBef>
              <a:spcAft>
                <a:spcPct val="0"/>
              </a:spcAft>
              <a:tabLst>
                <a:tab pos="228600" algn="l"/>
                <a:tab pos="457200" algn="l"/>
                <a:tab pos="508000" algn="l"/>
                <a:tab pos="685800" algn="l"/>
                <a:tab pos="914400" algn="l"/>
              </a:tabLst>
              <a:defRPr kumimoji="1">
                <a:solidFill>
                  <a:schemeClr val="tx1"/>
                </a:solidFill>
                <a:latin typeface="굴림" pitchFamily="50" charset="-127"/>
                <a:ea typeface="굴림" pitchFamily="50" charset="-127"/>
                <a:cs typeface="굴림" pitchFamily="50" charset="-127"/>
              </a:defRPr>
            </a:lvl6pPr>
            <a:lvl7pPr fontAlgn="base">
              <a:spcBef>
                <a:spcPct val="0"/>
              </a:spcBef>
              <a:spcAft>
                <a:spcPct val="0"/>
              </a:spcAft>
              <a:tabLst>
                <a:tab pos="228600" algn="l"/>
                <a:tab pos="457200" algn="l"/>
                <a:tab pos="508000" algn="l"/>
                <a:tab pos="685800" algn="l"/>
                <a:tab pos="914400" algn="l"/>
              </a:tabLst>
              <a:defRPr kumimoji="1">
                <a:solidFill>
                  <a:schemeClr val="tx1"/>
                </a:solidFill>
                <a:latin typeface="굴림" pitchFamily="50" charset="-127"/>
                <a:ea typeface="굴림" pitchFamily="50" charset="-127"/>
                <a:cs typeface="굴림" pitchFamily="50" charset="-127"/>
              </a:defRPr>
            </a:lvl7pPr>
            <a:lvl8pPr fontAlgn="base">
              <a:spcBef>
                <a:spcPct val="0"/>
              </a:spcBef>
              <a:spcAft>
                <a:spcPct val="0"/>
              </a:spcAft>
              <a:tabLst>
                <a:tab pos="228600" algn="l"/>
                <a:tab pos="457200" algn="l"/>
                <a:tab pos="508000" algn="l"/>
                <a:tab pos="685800" algn="l"/>
                <a:tab pos="914400" algn="l"/>
              </a:tabLst>
              <a:defRPr kumimoji="1">
                <a:solidFill>
                  <a:schemeClr val="tx1"/>
                </a:solidFill>
                <a:latin typeface="굴림" pitchFamily="50" charset="-127"/>
                <a:ea typeface="굴림" pitchFamily="50" charset="-127"/>
                <a:cs typeface="굴림" pitchFamily="50" charset="-127"/>
              </a:defRPr>
            </a:lvl8pPr>
            <a:lvl9pPr fontAlgn="base">
              <a:spcBef>
                <a:spcPct val="0"/>
              </a:spcBef>
              <a:spcAft>
                <a:spcPct val="0"/>
              </a:spcAft>
              <a:tabLst>
                <a:tab pos="228600" algn="l"/>
                <a:tab pos="457200" algn="l"/>
                <a:tab pos="508000" algn="l"/>
                <a:tab pos="685800" algn="l"/>
                <a:tab pos="914400" algn="l"/>
              </a:tabLst>
              <a:defRPr kumimoji="1">
                <a:solidFill>
                  <a:schemeClr val="tx1"/>
                </a:solidFill>
                <a:latin typeface="굴림" pitchFamily="50" charset="-127"/>
                <a:ea typeface="굴림" pitchFamily="50" charset="-127"/>
                <a:cs typeface="굴림" pitchFamily="50" charset="-127"/>
              </a:defRPr>
            </a:lvl9pPr>
          </a:lstStyle>
          <a:p>
            <a:pPr marL="0" marR="0" lvl="0" indent="0" algn="l" defTabSz="914400" rtl="0" eaLnBrk="1" fontAlgn="base" latinLnBrk="1" hangingPunct="1">
              <a:lnSpc>
                <a:spcPct val="100000"/>
              </a:lnSpc>
              <a:spcBef>
                <a:spcPct val="0"/>
              </a:spcBef>
              <a:spcAft>
                <a:spcPct val="0"/>
              </a:spcAft>
              <a:buClrTx/>
              <a:buSzTx/>
              <a:buFontTx/>
              <a:buNone/>
              <a:tabLst>
                <a:tab pos="228600" algn="l"/>
                <a:tab pos="457200" algn="l"/>
                <a:tab pos="508000" algn="l"/>
                <a:tab pos="685800" algn="l"/>
                <a:tab pos="914400" algn="l"/>
              </a:tabLst>
            </a:pPr>
            <a:endParaRPr kumimoji="1" lang="ko-KR" altLang="ko-KR" sz="1800" b="0" i="0" u="none" strike="noStrike" cap="none" normalizeH="0" baseline="0" smtClean="0">
              <a:ln>
                <a:noFill/>
              </a:ln>
              <a:solidFill>
                <a:schemeClr val="tx1"/>
              </a:solidFill>
              <a:effectLst/>
              <a:latin typeface="굴림" pitchFamily="50" charset="-127"/>
              <a:ea typeface="굴림" pitchFamily="50" charset="-127"/>
              <a:cs typeface="굴림" pitchFamily="50" charset="-127"/>
            </a:endParaRPr>
          </a:p>
        </p:txBody>
      </p:sp>
      <p:sp>
        <p:nvSpPr>
          <p:cNvPr id="6" name="TextBox 5"/>
          <p:cNvSpPr txBox="1"/>
          <p:nvPr/>
        </p:nvSpPr>
        <p:spPr>
          <a:xfrm>
            <a:off x="812776" y="5373216"/>
            <a:ext cx="4116833" cy="646331"/>
          </a:xfrm>
          <a:prstGeom prst="rect">
            <a:avLst/>
          </a:prstGeom>
          <a:noFill/>
        </p:spPr>
        <p:txBody>
          <a:bodyPr wrap="none" rtlCol="0">
            <a:spAutoFit/>
          </a:bodyPr>
          <a:lstStyle/>
          <a:p>
            <a:r>
              <a:rPr lang="en-US" altLang="ko-KR" dirty="0" smtClean="0">
                <a:latin typeface="+mj-lt"/>
              </a:rPr>
              <a:t>Decoder </a:t>
            </a:r>
            <a:r>
              <a:rPr lang="en-US" altLang="ko-KR" dirty="0" smtClean="0">
                <a:latin typeface="+mj-lt"/>
                <a:sym typeface="Wingdings" panose="05000000000000000000" pitchFamily="2" charset="2"/>
              </a:rPr>
              <a:t></a:t>
            </a:r>
            <a:r>
              <a:rPr lang="en-US" altLang="ko-KR" dirty="0" smtClean="0">
                <a:latin typeface="+mj-lt"/>
              </a:rPr>
              <a:t> ~ </a:t>
            </a:r>
            <a:r>
              <a:rPr lang="en-US" altLang="ko-KR" dirty="0" smtClean="0">
                <a:latin typeface="+mj-lt"/>
                <a:sym typeface="Symbol" panose="05050102010706020507" pitchFamily="18" charset="2"/>
              </a:rPr>
              <a:t> 10 compared to HM</a:t>
            </a:r>
            <a:endParaRPr lang="en-US" altLang="ko-KR" dirty="0" smtClean="0">
              <a:latin typeface="+mj-lt"/>
            </a:endParaRPr>
          </a:p>
          <a:p>
            <a:r>
              <a:rPr lang="en-US" altLang="ko-KR" dirty="0" smtClean="0">
                <a:latin typeface="+mj-lt"/>
              </a:rPr>
              <a:t>Encoder </a:t>
            </a:r>
            <a:r>
              <a:rPr lang="en-US" altLang="ko-KR" dirty="0" smtClean="0">
                <a:latin typeface="+mj-lt"/>
                <a:sym typeface="Wingdings" panose="05000000000000000000" pitchFamily="2" charset="2"/>
              </a:rPr>
              <a:t> </a:t>
            </a:r>
            <a:r>
              <a:rPr lang="en-US" altLang="ko-KR" dirty="0">
                <a:latin typeface="+mj-lt"/>
                <a:sym typeface="Symbol" panose="05050102010706020507" pitchFamily="18" charset="2"/>
              </a:rPr>
              <a:t> </a:t>
            </a:r>
            <a:r>
              <a:rPr lang="en-US" altLang="ko-KR" dirty="0" smtClean="0">
                <a:latin typeface="+mj-lt"/>
                <a:sym typeface="Symbol" panose="05050102010706020507" pitchFamily="18" charset="2"/>
              </a:rPr>
              <a:t>12 </a:t>
            </a:r>
            <a:r>
              <a:rPr lang="en-US" altLang="ko-KR" dirty="0">
                <a:latin typeface="+mj-lt"/>
                <a:sym typeface="Symbol" panose="05050102010706020507" pitchFamily="18" charset="2"/>
              </a:rPr>
              <a:t>compared to HM</a:t>
            </a:r>
            <a:endParaRPr lang="ko-KR" altLang="en-US" dirty="0">
              <a:latin typeface="+mj-lt"/>
            </a:endParaRPr>
          </a:p>
        </p:txBody>
      </p:sp>
    </p:spTree>
    <p:extLst>
      <p:ext uri="{BB962C8B-B14F-4D97-AF65-F5344CB8AC3E}">
        <p14:creationId xmlns:p14="http://schemas.microsoft.com/office/powerpoint/2010/main" val="381041003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ko-KR" dirty="0" err="1" smtClean="0"/>
              <a:t>CfE</a:t>
            </a:r>
            <a:r>
              <a:rPr lang="en-US" altLang="ko-KR" dirty="0" smtClean="0"/>
              <a:t> response performance &amp; run-time</a:t>
            </a:r>
            <a:endParaRPr lang="ko-KR" altLang="en-US" dirty="0"/>
          </a:p>
        </p:txBody>
      </p:sp>
      <p:graphicFrame>
        <p:nvGraphicFramePr>
          <p:cNvPr id="4" name="Table 3"/>
          <p:cNvGraphicFramePr>
            <a:graphicFrameLocks noGrp="1"/>
          </p:cNvGraphicFramePr>
          <p:nvPr>
            <p:extLst>
              <p:ext uri="{D42A27DB-BD31-4B8C-83A1-F6EECF244321}">
                <p14:modId xmlns:p14="http://schemas.microsoft.com/office/powerpoint/2010/main" val="1095044969"/>
              </p:ext>
            </p:extLst>
          </p:nvPr>
        </p:nvGraphicFramePr>
        <p:xfrm>
          <a:off x="683568" y="1340768"/>
          <a:ext cx="7488832" cy="3812831"/>
        </p:xfrm>
        <a:graphic>
          <a:graphicData uri="http://schemas.openxmlformats.org/drawingml/2006/table">
            <a:tbl>
              <a:tblPr firstRow="1" firstCol="1" bandRow="1">
                <a:tableStyleId>{5C22544A-7EE6-4342-B048-85BDC9FD1C3A}</a:tableStyleId>
              </a:tblPr>
              <a:tblGrid>
                <a:gridCol w="1296145"/>
                <a:gridCol w="1703835"/>
                <a:gridCol w="1536763"/>
                <a:gridCol w="1536763"/>
                <a:gridCol w="1415326"/>
              </a:tblGrid>
              <a:tr h="185711">
                <a:tc rowSpan="2">
                  <a:txBody>
                    <a:bodyPr/>
                    <a:lstStyle/>
                    <a:p>
                      <a:pPr algn="ctr" fontAlgn="auto" hangingPunct="1">
                        <a:spcBef>
                          <a:spcPts val="680"/>
                        </a:spcBef>
                        <a:spcAft>
                          <a:spcPts val="0"/>
                        </a:spcAft>
                        <a:tabLst>
                          <a:tab pos="228600" algn="l"/>
                          <a:tab pos="457200" algn="l"/>
                          <a:tab pos="685800" algn="l"/>
                          <a:tab pos="914400" algn="l"/>
                          <a:tab pos="508000" algn="l"/>
                        </a:tabLst>
                      </a:pPr>
                      <a:r>
                        <a:rPr lang="en-US" sz="1400" dirty="0">
                          <a:solidFill>
                            <a:schemeClr val="bg1"/>
                          </a:solidFill>
                          <a:effectLst/>
                          <a:latin typeface="Cambria Math" panose="02040503050406030204" pitchFamily="18" charset="0"/>
                          <a:ea typeface="Cambria Math" panose="02040503050406030204" pitchFamily="18" charset="0"/>
                        </a:rPr>
                        <a:t>Resolution</a:t>
                      </a:r>
                      <a:endParaRPr lang="ko-KR" sz="1400" dirty="0">
                        <a:solidFill>
                          <a:schemeClr val="bg1"/>
                        </a:solidFill>
                        <a:effectLst/>
                        <a:latin typeface="Cambria Math" panose="02040503050406030204" pitchFamily="18" charset="0"/>
                        <a:ea typeface="맑은 고딕"/>
                      </a:endParaRPr>
                    </a:p>
                  </a:txBody>
                  <a:tcPr marL="62865" marR="62865" marT="0" marB="0" anchor="ctr">
                    <a:solidFill>
                      <a:schemeClr val="accent1"/>
                    </a:solidFill>
                  </a:tcPr>
                </a:tc>
                <a:tc rowSpan="2">
                  <a:txBody>
                    <a:bodyPr/>
                    <a:lstStyle/>
                    <a:p>
                      <a:pPr algn="ctr" fontAlgn="auto" hangingPunct="1">
                        <a:spcBef>
                          <a:spcPts val="680"/>
                        </a:spcBef>
                        <a:spcAft>
                          <a:spcPts val="0"/>
                        </a:spcAft>
                        <a:tabLst>
                          <a:tab pos="228600" algn="l"/>
                          <a:tab pos="457200" algn="l"/>
                          <a:tab pos="685800" algn="l"/>
                          <a:tab pos="914400" algn="l"/>
                          <a:tab pos="508000" algn="l"/>
                        </a:tabLst>
                      </a:pPr>
                      <a:r>
                        <a:rPr lang="en-US" sz="1400" dirty="0">
                          <a:solidFill>
                            <a:schemeClr val="bg1"/>
                          </a:solidFill>
                          <a:effectLst/>
                          <a:latin typeface="Cambria Math" panose="02040503050406030204" pitchFamily="18" charset="0"/>
                          <a:ea typeface="Cambria Math" panose="02040503050406030204" pitchFamily="18" charset="0"/>
                        </a:rPr>
                        <a:t>Seq.</a:t>
                      </a:r>
                      <a:endParaRPr lang="ko-KR" sz="1400" dirty="0">
                        <a:solidFill>
                          <a:schemeClr val="bg1"/>
                        </a:solidFill>
                        <a:effectLst/>
                        <a:latin typeface="Cambria Math" panose="02040503050406030204" pitchFamily="18" charset="0"/>
                        <a:ea typeface="맑은 고딕"/>
                      </a:endParaRPr>
                    </a:p>
                  </a:txBody>
                  <a:tcPr marL="62865" marR="62865" marT="0" marB="0" anchor="ctr">
                    <a:solidFill>
                      <a:schemeClr val="accent1"/>
                    </a:solidFill>
                  </a:tcPr>
                </a:tc>
                <a:tc gridSpan="3">
                  <a:txBody>
                    <a:bodyPr/>
                    <a:lstStyle/>
                    <a:p>
                      <a:pPr algn="ctr" fontAlgn="auto" hangingPunct="1">
                        <a:spcBef>
                          <a:spcPts val="680"/>
                        </a:spcBef>
                        <a:spcAft>
                          <a:spcPts val="0"/>
                        </a:spcAft>
                        <a:tabLst>
                          <a:tab pos="228600" algn="l"/>
                          <a:tab pos="457200" algn="l"/>
                          <a:tab pos="685800" algn="l"/>
                          <a:tab pos="914400" algn="l"/>
                          <a:tab pos="508000" algn="l"/>
                        </a:tabLst>
                      </a:pPr>
                      <a:r>
                        <a:rPr lang="en-US" sz="1100">
                          <a:effectLst/>
                        </a:rPr>
                        <a:t>BD-rate </a:t>
                      </a:r>
                      <a:endParaRPr lang="ko-KR" sz="1100">
                        <a:effectLst/>
                        <a:latin typeface="Times New Roman"/>
                        <a:ea typeface="맑은 고딕"/>
                      </a:endParaRPr>
                    </a:p>
                  </a:txBody>
                  <a:tcPr marL="62865" marR="62865" marT="0" marB="0" anchor="ctr"/>
                </a:tc>
                <a:tc hMerge="1">
                  <a:txBody>
                    <a:bodyPr/>
                    <a:lstStyle/>
                    <a:p>
                      <a:pPr latinLnBrk="1"/>
                      <a:endParaRPr lang="ko-KR" altLang="en-US"/>
                    </a:p>
                  </a:txBody>
                  <a:tcPr/>
                </a:tc>
                <a:tc hMerge="1">
                  <a:txBody>
                    <a:bodyPr/>
                    <a:lstStyle/>
                    <a:p>
                      <a:pPr latinLnBrk="1"/>
                      <a:endParaRPr lang="ko-KR" altLang="en-US"/>
                    </a:p>
                  </a:txBody>
                  <a:tcPr/>
                </a:tc>
              </a:tr>
              <a:tr h="185711">
                <a:tc vMerge="1">
                  <a:txBody>
                    <a:bodyPr/>
                    <a:lstStyle/>
                    <a:p>
                      <a:pPr latinLnBrk="1"/>
                      <a:endParaRPr lang="ko-KR" altLang="en-US"/>
                    </a:p>
                  </a:txBody>
                  <a:tcPr/>
                </a:tc>
                <a:tc vMerge="1">
                  <a:txBody>
                    <a:bodyPr/>
                    <a:lstStyle/>
                    <a:p>
                      <a:pPr latinLnBrk="1"/>
                      <a:endParaRPr lang="ko-KR" altLang="en-US"/>
                    </a:p>
                  </a:txBody>
                  <a:tcPr/>
                </a:tc>
                <a:tc>
                  <a:txBody>
                    <a:bodyPr/>
                    <a:lstStyle/>
                    <a:p>
                      <a:pPr algn="ctr" fontAlgn="auto" hangingPunct="1">
                        <a:spcBef>
                          <a:spcPts val="680"/>
                        </a:spcBef>
                        <a:spcAft>
                          <a:spcPts val="0"/>
                        </a:spcAft>
                        <a:tabLst>
                          <a:tab pos="228600" algn="l"/>
                          <a:tab pos="457200" algn="l"/>
                          <a:tab pos="685800" algn="l"/>
                          <a:tab pos="914400" algn="l"/>
                          <a:tab pos="508000" algn="l"/>
                        </a:tabLst>
                      </a:pPr>
                      <a:r>
                        <a:rPr lang="en-US" sz="1400" dirty="0">
                          <a:solidFill>
                            <a:schemeClr val="bg1"/>
                          </a:solidFill>
                          <a:effectLst/>
                          <a:latin typeface="Cambria Math" panose="02040503050406030204" pitchFamily="18" charset="0"/>
                          <a:ea typeface="Cambria Math" panose="02040503050406030204" pitchFamily="18" charset="0"/>
                        </a:rPr>
                        <a:t>Y</a:t>
                      </a:r>
                      <a:endParaRPr lang="ko-KR" sz="1400" dirty="0">
                        <a:solidFill>
                          <a:schemeClr val="bg1"/>
                        </a:solidFill>
                        <a:effectLst/>
                        <a:latin typeface="Cambria Math" panose="02040503050406030204" pitchFamily="18" charset="0"/>
                        <a:ea typeface="맑은 고딕"/>
                      </a:endParaRPr>
                    </a:p>
                  </a:txBody>
                  <a:tcPr marL="62865" marR="62865" marT="0" marB="0" anchor="ctr">
                    <a:solidFill>
                      <a:schemeClr val="accent1"/>
                    </a:solidFill>
                  </a:tcPr>
                </a:tc>
                <a:tc>
                  <a:txBody>
                    <a:bodyPr/>
                    <a:lstStyle/>
                    <a:p>
                      <a:pPr algn="ctr" fontAlgn="auto" hangingPunct="1">
                        <a:spcBef>
                          <a:spcPts val="680"/>
                        </a:spcBef>
                        <a:spcAft>
                          <a:spcPts val="0"/>
                        </a:spcAft>
                        <a:tabLst>
                          <a:tab pos="228600" algn="l"/>
                          <a:tab pos="457200" algn="l"/>
                          <a:tab pos="685800" algn="l"/>
                          <a:tab pos="914400" algn="l"/>
                          <a:tab pos="508000" algn="l"/>
                        </a:tabLst>
                      </a:pPr>
                      <a:r>
                        <a:rPr lang="en-US" sz="1400" dirty="0">
                          <a:solidFill>
                            <a:schemeClr val="bg1"/>
                          </a:solidFill>
                          <a:effectLst/>
                          <a:latin typeface="Cambria Math" panose="02040503050406030204" pitchFamily="18" charset="0"/>
                          <a:ea typeface="Cambria Math" panose="02040503050406030204" pitchFamily="18" charset="0"/>
                        </a:rPr>
                        <a:t>U</a:t>
                      </a:r>
                      <a:endParaRPr lang="ko-KR" sz="1400" dirty="0">
                        <a:solidFill>
                          <a:schemeClr val="bg1"/>
                        </a:solidFill>
                        <a:effectLst/>
                        <a:latin typeface="Cambria Math" panose="02040503050406030204" pitchFamily="18" charset="0"/>
                        <a:ea typeface="맑은 고딕"/>
                      </a:endParaRPr>
                    </a:p>
                  </a:txBody>
                  <a:tcPr marL="62865" marR="62865" marT="0" marB="0" anchor="ctr">
                    <a:solidFill>
                      <a:schemeClr val="accent1"/>
                    </a:solidFill>
                  </a:tcPr>
                </a:tc>
                <a:tc>
                  <a:txBody>
                    <a:bodyPr/>
                    <a:lstStyle/>
                    <a:p>
                      <a:pPr algn="ctr" fontAlgn="auto" hangingPunct="1">
                        <a:spcBef>
                          <a:spcPts val="680"/>
                        </a:spcBef>
                        <a:spcAft>
                          <a:spcPts val="0"/>
                        </a:spcAft>
                        <a:tabLst>
                          <a:tab pos="228600" algn="l"/>
                          <a:tab pos="457200" algn="l"/>
                          <a:tab pos="685800" algn="l"/>
                          <a:tab pos="914400" algn="l"/>
                          <a:tab pos="508000" algn="l"/>
                        </a:tabLst>
                      </a:pPr>
                      <a:r>
                        <a:rPr lang="en-US" sz="1400" dirty="0">
                          <a:solidFill>
                            <a:schemeClr val="bg1"/>
                          </a:solidFill>
                          <a:effectLst/>
                          <a:latin typeface="Cambria Math" panose="02040503050406030204" pitchFamily="18" charset="0"/>
                          <a:ea typeface="Cambria Math" panose="02040503050406030204" pitchFamily="18" charset="0"/>
                        </a:rPr>
                        <a:t>V</a:t>
                      </a:r>
                      <a:endParaRPr lang="ko-KR" sz="1400" dirty="0">
                        <a:solidFill>
                          <a:schemeClr val="bg1"/>
                        </a:solidFill>
                        <a:effectLst/>
                        <a:latin typeface="Cambria Math" panose="02040503050406030204" pitchFamily="18" charset="0"/>
                        <a:ea typeface="맑은 고딕"/>
                      </a:endParaRPr>
                    </a:p>
                  </a:txBody>
                  <a:tcPr marL="62865" marR="62865" marT="0" marB="0" anchor="ctr">
                    <a:solidFill>
                      <a:schemeClr val="accent1"/>
                    </a:solidFill>
                  </a:tcPr>
                </a:tc>
              </a:tr>
              <a:tr h="185711">
                <a:tc rowSpan="8">
                  <a:txBody>
                    <a:bodyPr/>
                    <a:lstStyle/>
                    <a:p>
                      <a:pPr algn="ctr" fontAlgn="auto" hangingPunct="1">
                        <a:spcBef>
                          <a:spcPts val="680"/>
                        </a:spcBef>
                        <a:spcAft>
                          <a:spcPts val="0"/>
                        </a:spcAft>
                        <a:tabLst>
                          <a:tab pos="228600" algn="l"/>
                          <a:tab pos="457200" algn="l"/>
                          <a:tab pos="685800" algn="l"/>
                          <a:tab pos="914400" algn="l"/>
                          <a:tab pos="508000" algn="l"/>
                        </a:tabLst>
                      </a:pPr>
                      <a:r>
                        <a:rPr lang="en-US" sz="1400" dirty="0">
                          <a:solidFill>
                            <a:schemeClr val="bg1"/>
                          </a:solidFill>
                          <a:effectLst/>
                          <a:latin typeface="Cambria Math" panose="02040503050406030204" pitchFamily="18" charset="0"/>
                          <a:ea typeface="Cambria Math" panose="02040503050406030204" pitchFamily="18" charset="0"/>
                        </a:rPr>
                        <a:t>4K</a:t>
                      </a:r>
                      <a:endParaRPr lang="ko-KR" sz="1400" dirty="0">
                        <a:solidFill>
                          <a:schemeClr val="bg1"/>
                        </a:solidFill>
                        <a:effectLst/>
                        <a:latin typeface="Cambria Math" panose="02040503050406030204" pitchFamily="18" charset="0"/>
                        <a:ea typeface="맑은 고딕"/>
                      </a:endParaRPr>
                    </a:p>
                  </a:txBody>
                  <a:tcPr marL="62865" marR="62865" marT="0" marB="0" anchor="ctr">
                    <a:solidFill>
                      <a:schemeClr val="accent1"/>
                    </a:solidFill>
                  </a:tcPr>
                </a:tc>
                <a:tc>
                  <a:txBody>
                    <a:bodyPr/>
                    <a:lstStyle/>
                    <a:p>
                      <a:pPr fontAlgn="auto" hangingPunct="1">
                        <a:spcBef>
                          <a:spcPts val="680"/>
                        </a:spcBef>
                        <a:spcAft>
                          <a:spcPts val="0"/>
                        </a:spcAft>
                        <a:tabLst>
                          <a:tab pos="228600" algn="l"/>
                          <a:tab pos="457200" algn="l"/>
                          <a:tab pos="685800" algn="l"/>
                          <a:tab pos="914400" algn="l"/>
                          <a:tab pos="508000" algn="l"/>
                        </a:tabLst>
                      </a:pPr>
                      <a:r>
                        <a:rPr lang="en-US" sz="1400" dirty="0">
                          <a:solidFill>
                            <a:schemeClr val="bg1"/>
                          </a:solidFill>
                          <a:effectLst/>
                          <a:latin typeface="Cambria Math" panose="02040503050406030204" pitchFamily="18" charset="0"/>
                          <a:ea typeface="Cambria Math" panose="02040503050406030204" pitchFamily="18" charset="0"/>
                        </a:rPr>
                        <a:t>CrossWalk1</a:t>
                      </a:r>
                      <a:endParaRPr lang="ko-KR" sz="1400" dirty="0">
                        <a:solidFill>
                          <a:schemeClr val="bg1"/>
                        </a:solidFill>
                        <a:effectLst/>
                        <a:latin typeface="Cambria Math" panose="02040503050406030204" pitchFamily="18" charset="0"/>
                        <a:ea typeface="맑은 고딕"/>
                      </a:endParaRPr>
                    </a:p>
                  </a:txBody>
                  <a:tcPr marL="62865" marR="62865" marT="0" marB="0" anchor="b">
                    <a:solidFill>
                      <a:schemeClr val="accent1"/>
                    </a:solidFill>
                  </a:tcPr>
                </a:tc>
                <a:tc>
                  <a:txBody>
                    <a:bodyPr/>
                    <a:lstStyle/>
                    <a:p>
                      <a:pPr algn="ctr" fontAlgn="auto" hangingPunct="1">
                        <a:spcBef>
                          <a:spcPts val="680"/>
                        </a:spcBef>
                        <a:spcAft>
                          <a:spcPts val="0"/>
                        </a:spcAft>
                        <a:tabLst>
                          <a:tab pos="228600" algn="l"/>
                          <a:tab pos="457200" algn="l"/>
                          <a:tab pos="685800" algn="l"/>
                          <a:tab pos="914400" algn="l"/>
                          <a:tab pos="508000" algn="l"/>
                        </a:tabLst>
                      </a:pPr>
                      <a:r>
                        <a:rPr lang="en-US" sz="1400" dirty="0">
                          <a:effectLst/>
                          <a:latin typeface="Cambria Math" panose="02040503050406030204" pitchFamily="18" charset="0"/>
                          <a:ea typeface="Cambria Math" panose="02040503050406030204" pitchFamily="18" charset="0"/>
                        </a:rPr>
                        <a:t>-38.8%</a:t>
                      </a:r>
                      <a:endParaRPr lang="ko-KR" sz="1400" dirty="0">
                        <a:effectLst/>
                        <a:latin typeface="Cambria Math" panose="02040503050406030204" pitchFamily="18" charset="0"/>
                        <a:ea typeface="맑은 고딕"/>
                      </a:endParaRPr>
                    </a:p>
                  </a:txBody>
                  <a:tcPr marL="62865" marR="62865" marT="0" marB="0" anchor="b"/>
                </a:tc>
                <a:tc>
                  <a:txBody>
                    <a:bodyPr/>
                    <a:lstStyle/>
                    <a:p>
                      <a:pPr algn="ctr" fontAlgn="auto" hangingPunct="1">
                        <a:spcBef>
                          <a:spcPts val="680"/>
                        </a:spcBef>
                        <a:spcAft>
                          <a:spcPts val="0"/>
                        </a:spcAft>
                        <a:tabLst>
                          <a:tab pos="228600" algn="l"/>
                          <a:tab pos="457200" algn="l"/>
                          <a:tab pos="685800" algn="l"/>
                          <a:tab pos="914400" algn="l"/>
                          <a:tab pos="508000" algn="l"/>
                        </a:tabLst>
                      </a:pPr>
                      <a:r>
                        <a:rPr lang="en-US" sz="1400">
                          <a:effectLst/>
                          <a:latin typeface="Cambria Math" panose="02040503050406030204" pitchFamily="18" charset="0"/>
                          <a:ea typeface="Cambria Math" panose="02040503050406030204" pitchFamily="18" charset="0"/>
                        </a:rPr>
                        <a:t>-34.5%</a:t>
                      </a:r>
                      <a:endParaRPr lang="ko-KR" sz="1400">
                        <a:effectLst/>
                        <a:latin typeface="Cambria Math" panose="02040503050406030204" pitchFamily="18" charset="0"/>
                        <a:ea typeface="맑은 고딕"/>
                      </a:endParaRPr>
                    </a:p>
                  </a:txBody>
                  <a:tcPr marL="62865" marR="62865" marT="0" marB="0" anchor="b"/>
                </a:tc>
                <a:tc>
                  <a:txBody>
                    <a:bodyPr/>
                    <a:lstStyle/>
                    <a:p>
                      <a:pPr algn="ctr" fontAlgn="auto" hangingPunct="1">
                        <a:spcBef>
                          <a:spcPts val="680"/>
                        </a:spcBef>
                        <a:spcAft>
                          <a:spcPts val="0"/>
                        </a:spcAft>
                        <a:tabLst>
                          <a:tab pos="228600" algn="l"/>
                          <a:tab pos="457200" algn="l"/>
                          <a:tab pos="685800" algn="l"/>
                          <a:tab pos="914400" algn="l"/>
                          <a:tab pos="508000" algn="l"/>
                        </a:tabLst>
                      </a:pPr>
                      <a:r>
                        <a:rPr lang="en-US" sz="1400">
                          <a:effectLst/>
                          <a:latin typeface="Cambria Math" panose="02040503050406030204" pitchFamily="18" charset="0"/>
                          <a:ea typeface="Cambria Math" panose="02040503050406030204" pitchFamily="18" charset="0"/>
                        </a:rPr>
                        <a:t>-38.8%</a:t>
                      </a:r>
                      <a:endParaRPr lang="ko-KR" sz="1400">
                        <a:effectLst/>
                        <a:latin typeface="Cambria Math" panose="02040503050406030204" pitchFamily="18" charset="0"/>
                        <a:ea typeface="맑은 고딕"/>
                      </a:endParaRPr>
                    </a:p>
                  </a:txBody>
                  <a:tcPr marL="62865" marR="62865" marT="0" marB="0" anchor="b"/>
                </a:tc>
              </a:tr>
              <a:tr h="185711">
                <a:tc vMerge="1">
                  <a:txBody>
                    <a:bodyPr/>
                    <a:lstStyle/>
                    <a:p>
                      <a:pPr latinLnBrk="1"/>
                      <a:endParaRPr lang="ko-KR" altLang="en-US"/>
                    </a:p>
                  </a:txBody>
                  <a:tcPr/>
                </a:tc>
                <a:tc>
                  <a:txBody>
                    <a:bodyPr/>
                    <a:lstStyle/>
                    <a:p>
                      <a:pPr fontAlgn="auto" hangingPunct="1">
                        <a:spcBef>
                          <a:spcPts val="680"/>
                        </a:spcBef>
                        <a:spcAft>
                          <a:spcPts val="0"/>
                        </a:spcAft>
                        <a:tabLst>
                          <a:tab pos="228600" algn="l"/>
                          <a:tab pos="457200" algn="l"/>
                          <a:tab pos="685800" algn="l"/>
                          <a:tab pos="914400" algn="l"/>
                          <a:tab pos="508000" algn="l"/>
                        </a:tabLst>
                      </a:pPr>
                      <a:r>
                        <a:rPr lang="en-US" sz="1400" dirty="0">
                          <a:solidFill>
                            <a:schemeClr val="bg1"/>
                          </a:solidFill>
                          <a:effectLst/>
                          <a:latin typeface="Cambria Math" panose="02040503050406030204" pitchFamily="18" charset="0"/>
                          <a:ea typeface="Cambria Math" panose="02040503050406030204" pitchFamily="18" charset="0"/>
                        </a:rPr>
                        <a:t>FoodMarket3</a:t>
                      </a:r>
                      <a:endParaRPr lang="ko-KR" sz="1400" dirty="0">
                        <a:solidFill>
                          <a:schemeClr val="bg1"/>
                        </a:solidFill>
                        <a:effectLst/>
                        <a:latin typeface="Cambria Math" panose="02040503050406030204" pitchFamily="18" charset="0"/>
                        <a:ea typeface="맑은 고딕"/>
                      </a:endParaRPr>
                    </a:p>
                  </a:txBody>
                  <a:tcPr marL="62865" marR="62865" marT="0" marB="0" anchor="b">
                    <a:solidFill>
                      <a:schemeClr val="accent1"/>
                    </a:solidFill>
                  </a:tcPr>
                </a:tc>
                <a:tc>
                  <a:txBody>
                    <a:bodyPr/>
                    <a:lstStyle/>
                    <a:p>
                      <a:pPr algn="ctr" fontAlgn="auto" hangingPunct="1">
                        <a:spcBef>
                          <a:spcPts val="680"/>
                        </a:spcBef>
                        <a:spcAft>
                          <a:spcPts val="0"/>
                        </a:spcAft>
                        <a:tabLst>
                          <a:tab pos="228600" algn="l"/>
                          <a:tab pos="457200" algn="l"/>
                          <a:tab pos="685800" algn="l"/>
                          <a:tab pos="914400" algn="l"/>
                          <a:tab pos="508000" algn="l"/>
                        </a:tabLst>
                      </a:pPr>
                      <a:r>
                        <a:rPr lang="en-US" sz="1400">
                          <a:effectLst/>
                          <a:latin typeface="Cambria Math" panose="02040503050406030204" pitchFamily="18" charset="0"/>
                          <a:ea typeface="Cambria Math" panose="02040503050406030204" pitchFamily="18" charset="0"/>
                        </a:rPr>
                        <a:t>-35.9%</a:t>
                      </a:r>
                      <a:endParaRPr lang="ko-KR" sz="1400">
                        <a:effectLst/>
                        <a:latin typeface="Cambria Math" panose="02040503050406030204" pitchFamily="18" charset="0"/>
                        <a:ea typeface="맑은 고딕"/>
                      </a:endParaRPr>
                    </a:p>
                  </a:txBody>
                  <a:tcPr marL="62865" marR="62865" marT="0" marB="0" anchor="b"/>
                </a:tc>
                <a:tc>
                  <a:txBody>
                    <a:bodyPr/>
                    <a:lstStyle/>
                    <a:p>
                      <a:pPr algn="ctr" fontAlgn="auto" hangingPunct="1">
                        <a:spcBef>
                          <a:spcPts val="680"/>
                        </a:spcBef>
                        <a:spcAft>
                          <a:spcPts val="0"/>
                        </a:spcAft>
                        <a:tabLst>
                          <a:tab pos="228600" algn="l"/>
                          <a:tab pos="457200" algn="l"/>
                          <a:tab pos="685800" algn="l"/>
                          <a:tab pos="914400" algn="l"/>
                          <a:tab pos="508000" algn="l"/>
                        </a:tabLst>
                      </a:pPr>
                      <a:r>
                        <a:rPr lang="en-US" sz="1400">
                          <a:effectLst/>
                          <a:latin typeface="Cambria Math" panose="02040503050406030204" pitchFamily="18" charset="0"/>
                          <a:ea typeface="Cambria Math" panose="02040503050406030204" pitchFamily="18" charset="0"/>
                        </a:rPr>
                        <a:t>-42.3%</a:t>
                      </a:r>
                      <a:endParaRPr lang="ko-KR" sz="1400">
                        <a:effectLst/>
                        <a:latin typeface="Cambria Math" panose="02040503050406030204" pitchFamily="18" charset="0"/>
                        <a:ea typeface="맑은 고딕"/>
                      </a:endParaRPr>
                    </a:p>
                  </a:txBody>
                  <a:tcPr marL="62865" marR="62865" marT="0" marB="0" anchor="b"/>
                </a:tc>
                <a:tc>
                  <a:txBody>
                    <a:bodyPr/>
                    <a:lstStyle/>
                    <a:p>
                      <a:pPr algn="ctr" fontAlgn="auto" hangingPunct="1">
                        <a:spcBef>
                          <a:spcPts val="680"/>
                        </a:spcBef>
                        <a:spcAft>
                          <a:spcPts val="0"/>
                        </a:spcAft>
                        <a:tabLst>
                          <a:tab pos="228600" algn="l"/>
                          <a:tab pos="457200" algn="l"/>
                          <a:tab pos="685800" algn="l"/>
                          <a:tab pos="914400" algn="l"/>
                          <a:tab pos="508000" algn="l"/>
                        </a:tabLst>
                      </a:pPr>
                      <a:r>
                        <a:rPr lang="en-US" sz="1400">
                          <a:effectLst/>
                          <a:latin typeface="Cambria Math" panose="02040503050406030204" pitchFamily="18" charset="0"/>
                          <a:ea typeface="Cambria Math" panose="02040503050406030204" pitchFamily="18" charset="0"/>
                        </a:rPr>
                        <a:t>-44.8%</a:t>
                      </a:r>
                      <a:endParaRPr lang="ko-KR" sz="1400">
                        <a:effectLst/>
                        <a:latin typeface="Cambria Math" panose="02040503050406030204" pitchFamily="18" charset="0"/>
                        <a:ea typeface="맑은 고딕"/>
                      </a:endParaRPr>
                    </a:p>
                  </a:txBody>
                  <a:tcPr marL="62865" marR="62865" marT="0" marB="0" anchor="b"/>
                </a:tc>
              </a:tr>
              <a:tr h="185711">
                <a:tc vMerge="1">
                  <a:txBody>
                    <a:bodyPr/>
                    <a:lstStyle/>
                    <a:p>
                      <a:pPr latinLnBrk="1"/>
                      <a:endParaRPr lang="ko-KR" altLang="en-US"/>
                    </a:p>
                  </a:txBody>
                  <a:tcPr/>
                </a:tc>
                <a:tc>
                  <a:txBody>
                    <a:bodyPr/>
                    <a:lstStyle/>
                    <a:p>
                      <a:pPr fontAlgn="auto" hangingPunct="1">
                        <a:spcBef>
                          <a:spcPts val="680"/>
                        </a:spcBef>
                        <a:spcAft>
                          <a:spcPts val="0"/>
                        </a:spcAft>
                        <a:tabLst>
                          <a:tab pos="228600" algn="l"/>
                          <a:tab pos="457200" algn="l"/>
                          <a:tab pos="685800" algn="l"/>
                          <a:tab pos="914400" algn="l"/>
                          <a:tab pos="508000" algn="l"/>
                        </a:tabLst>
                      </a:pPr>
                      <a:r>
                        <a:rPr lang="en-US" sz="1400" dirty="0">
                          <a:solidFill>
                            <a:schemeClr val="bg1"/>
                          </a:solidFill>
                          <a:effectLst/>
                          <a:latin typeface="Cambria Math" panose="02040503050406030204" pitchFamily="18" charset="0"/>
                          <a:ea typeface="Cambria Math" panose="02040503050406030204" pitchFamily="18" charset="0"/>
                        </a:rPr>
                        <a:t>Tango1</a:t>
                      </a:r>
                      <a:endParaRPr lang="ko-KR" sz="1400" dirty="0">
                        <a:solidFill>
                          <a:schemeClr val="bg1"/>
                        </a:solidFill>
                        <a:effectLst/>
                        <a:latin typeface="Cambria Math" panose="02040503050406030204" pitchFamily="18" charset="0"/>
                        <a:ea typeface="맑은 고딕"/>
                      </a:endParaRPr>
                    </a:p>
                  </a:txBody>
                  <a:tcPr marL="62865" marR="62865" marT="0" marB="0" anchor="b">
                    <a:solidFill>
                      <a:schemeClr val="accent1"/>
                    </a:solidFill>
                  </a:tcPr>
                </a:tc>
                <a:tc>
                  <a:txBody>
                    <a:bodyPr/>
                    <a:lstStyle/>
                    <a:p>
                      <a:pPr algn="ctr" fontAlgn="auto" hangingPunct="1">
                        <a:spcBef>
                          <a:spcPts val="680"/>
                        </a:spcBef>
                        <a:spcAft>
                          <a:spcPts val="0"/>
                        </a:spcAft>
                        <a:tabLst>
                          <a:tab pos="228600" algn="l"/>
                          <a:tab pos="457200" algn="l"/>
                          <a:tab pos="685800" algn="l"/>
                          <a:tab pos="914400" algn="l"/>
                          <a:tab pos="508000" algn="l"/>
                        </a:tabLst>
                      </a:pPr>
                      <a:r>
                        <a:rPr lang="en-US" sz="1400">
                          <a:effectLst/>
                          <a:latin typeface="Cambria Math" panose="02040503050406030204" pitchFamily="18" charset="0"/>
                          <a:ea typeface="Cambria Math" panose="02040503050406030204" pitchFamily="18" charset="0"/>
                        </a:rPr>
                        <a:t>-37.6%</a:t>
                      </a:r>
                      <a:endParaRPr lang="ko-KR" sz="1400">
                        <a:effectLst/>
                        <a:latin typeface="Cambria Math" panose="02040503050406030204" pitchFamily="18" charset="0"/>
                        <a:ea typeface="맑은 고딕"/>
                      </a:endParaRPr>
                    </a:p>
                  </a:txBody>
                  <a:tcPr marL="62865" marR="62865" marT="0" marB="0" anchor="b"/>
                </a:tc>
                <a:tc>
                  <a:txBody>
                    <a:bodyPr/>
                    <a:lstStyle/>
                    <a:p>
                      <a:pPr algn="ctr" fontAlgn="auto" hangingPunct="1">
                        <a:spcBef>
                          <a:spcPts val="680"/>
                        </a:spcBef>
                        <a:spcAft>
                          <a:spcPts val="0"/>
                        </a:spcAft>
                        <a:tabLst>
                          <a:tab pos="228600" algn="l"/>
                          <a:tab pos="457200" algn="l"/>
                          <a:tab pos="685800" algn="l"/>
                          <a:tab pos="914400" algn="l"/>
                          <a:tab pos="508000" algn="l"/>
                        </a:tabLst>
                      </a:pPr>
                      <a:r>
                        <a:rPr lang="en-US" sz="1400">
                          <a:effectLst/>
                          <a:latin typeface="Cambria Math" panose="02040503050406030204" pitchFamily="18" charset="0"/>
                          <a:ea typeface="Cambria Math" panose="02040503050406030204" pitchFamily="18" charset="0"/>
                        </a:rPr>
                        <a:t>-49.4%</a:t>
                      </a:r>
                      <a:endParaRPr lang="ko-KR" sz="1400">
                        <a:effectLst/>
                        <a:latin typeface="Cambria Math" panose="02040503050406030204" pitchFamily="18" charset="0"/>
                        <a:ea typeface="맑은 고딕"/>
                      </a:endParaRPr>
                    </a:p>
                  </a:txBody>
                  <a:tcPr marL="62865" marR="62865" marT="0" marB="0" anchor="b"/>
                </a:tc>
                <a:tc>
                  <a:txBody>
                    <a:bodyPr/>
                    <a:lstStyle/>
                    <a:p>
                      <a:pPr algn="ctr" fontAlgn="auto" hangingPunct="1">
                        <a:spcBef>
                          <a:spcPts val="680"/>
                        </a:spcBef>
                        <a:spcAft>
                          <a:spcPts val="0"/>
                        </a:spcAft>
                        <a:tabLst>
                          <a:tab pos="228600" algn="l"/>
                          <a:tab pos="457200" algn="l"/>
                          <a:tab pos="685800" algn="l"/>
                          <a:tab pos="914400" algn="l"/>
                          <a:tab pos="508000" algn="l"/>
                        </a:tabLst>
                      </a:pPr>
                      <a:r>
                        <a:rPr lang="en-US" sz="1400">
                          <a:effectLst/>
                          <a:latin typeface="Cambria Math" panose="02040503050406030204" pitchFamily="18" charset="0"/>
                          <a:ea typeface="Cambria Math" panose="02040503050406030204" pitchFamily="18" charset="0"/>
                        </a:rPr>
                        <a:t>-43.9%</a:t>
                      </a:r>
                      <a:endParaRPr lang="ko-KR" sz="1400">
                        <a:effectLst/>
                        <a:latin typeface="Cambria Math" panose="02040503050406030204" pitchFamily="18" charset="0"/>
                        <a:ea typeface="맑은 고딕"/>
                      </a:endParaRPr>
                    </a:p>
                  </a:txBody>
                  <a:tcPr marL="62865" marR="62865" marT="0" marB="0" anchor="b"/>
                </a:tc>
              </a:tr>
              <a:tr h="185711">
                <a:tc vMerge="1">
                  <a:txBody>
                    <a:bodyPr/>
                    <a:lstStyle/>
                    <a:p>
                      <a:pPr latinLnBrk="1"/>
                      <a:endParaRPr lang="ko-KR" altLang="en-US"/>
                    </a:p>
                  </a:txBody>
                  <a:tcPr/>
                </a:tc>
                <a:tc>
                  <a:txBody>
                    <a:bodyPr/>
                    <a:lstStyle/>
                    <a:p>
                      <a:pPr fontAlgn="auto" hangingPunct="1">
                        <a:spcBef>
                          <a:spcPts val="680"/>
                        </a:spcBef>
                        <a:spcAft>
                          <a:spcPts val="0"/>
                        </a:spcAft>
                        <a:tabLst>
                          <a:tab pos="228600" algn="l"/>
                          <a:tab pos="457200" algn="l"/>
                          <a:tab pos="685800" algn="l"/>
                          <a:tab pos="914400" algn="l"/>
                          <a:tab pos="508000" algn="l"/>
                        </a:tabLst>
                      </a:pPr>
                      <a:r>
                        <a:rPr lang="en-US" sz="1400" dirty="0">
                          <a:solidFill>
                            <a:schemeClr val="bg1"/>
                          </a:solidFill>
                          <a:effectLst/>
                          <a:latin typeface="Cambria Math" panose="02040503050406030204" pitchFamily="18" charset="0"/>
                          <a:ea typeface="Cambria Math" panose="02040503050406030204" pitchFamily="18" charset="0"/>
                        </a:rPr>
                        <a:t>CatRobot1</a:t>
                      </a:r>
                      <a:endParaRPr lang="ko-KR" sz="1400" dirty="0">
                        <a:solidFill>
                          <a:schemeClr val="bg1"/>
                        </a:solidFill>
                        <a:effectLst/>
                        <a:latin typeface="Cambria Math" panose="02040503050406030204" pitchFamily="18" charset="0"/>
                        <a:ea typeface="맑은 고딕"/>
                      </a:endParaRPr>
                    </a:p>
                  </a:txBody>
                  <a:tcPr marL="62865" marR="62865" marT="0" marB="0" anchor="b">
                    <a:solidFill>
                      <a:schemeClr val="accent1"/>
                    </a:solidFill>
                  </a:tcPr>
                </a:tc>
                <a:tc>
                  <a:txBody>
                    <a:bodyPr/>
                    <a:lstStyle/>
                    <a:p>
                      <a:pPr algn="ctr" fontAlgn="auto" hangingPunct="1">
                        <a:spcBef>
                          <a:spcPts val="680"/>
                        </a:spcBef>
                        <a:spcAft>
                          <a:spcPts val="0"/>
                        </a:spcAft>
                        <a:tabLst>
                          <a:tab pos="228600" algn="l"/>
                          <a:tab pos="457200" algn="l"/>
                          <a:tab pos="685800" algn="l"/>
                          <a:tab pos="914400" algn="l"/>
                          <a:tab pos="508000" algn="l"/>
                        </a:tabLst>
                      </a:pPr>
                      <a:r>
                        <a:rPr lang="en-US" sz="1400" dirty="0">
                          <a:effectLst/>
                          <a:latin typeface="Cambria Math" panose="02040503050406030204" pitchFamily="18" charset="0"/>
                          <a:ea typeface="Cambria Math" panose="02040503050406030204" pitchFamily="18" charset="0"/>
                        </a:rPr>
                        <a:t>-41.6%</a:t>
                      </a:r>
                      <a:endParaRPr lang="ko-KR" sz="1400" dirty="0">
                        <a:effectLst/>
                        <a:latin typeface="Cambria Math" panose="02040503050406030204" pitchFamily="18" charset="0"/>
                        <a:ea typeface="맑은 고딕"/>
                      </a:endParaRPr>
                    </a:p>
                  </a:txBody>
                  <a:tcPr marL="62865" marR="62865" marT="0" marB="0" anchor="b"/>
                </a:tc>
                <a:tc>
                  <a:txBody>
                    <a:bodyPr/>
                    <a:lstStyle/>
                    <a:p>
                      <a:pPr algn="ctr" fontAlgn="auto" hangingPunct="1">
                        <a:spcBef>
                          <a:spcPts val="680"/>
                        </a:spcBef>
                        <a:spcAft>
                          <a:spcPts val="0"/>
                        </a:spcAft>
                        <a:tabLst>
                          <a:tab pos="228600" algn="l"/>
                          <a:tab pos="457200" algn="l"/>
                          <a:tab pos="685800" algn="l"/>
                          <a:tab pos="914400" algn="l"/>
                          <a:tab pos="508000" algn="l"/>
                        </a:tabLst>
                      </a:pPr>
                      <a:r>
                        <a:rPr lang="en-US" sz="1400">
                          <a:effectLst/>
                          <a:latin typeface="Cambria Math" panose="02040503050406030204" pitchFamily="18" charset="0"/>
                          <a:ea typeface="Cambria Math" panose="02040503050406030204" pitchFamily="18" charset="0"/>
                        </a:rPr>
                        <a:t>-53.6%</a:t>
                      </a:r>
                      <a:endParaRPr lang="ko-KR" sz="1400">
                        <a:effectLst/>
                        <a:latin typeface="Cambria Math" panose="02040503050406030204" pitchFamily="18" charset="0"/>
                        <a:ea typeface="맑은 고딕"/>
                      </a:endParaRPr>
                    </a:p>
                  </a:txBody>
                  <a:tcPr marL="62865" marR="62865" marT="0" marB="0" anchor="b"/>
                </a:tc>
                <a:tc>
                  <a:txBody>
                    <a:bodyPr/>
                    <a:lstStyle/>
                    <a:p>
                      <a:pPr algn="ctr" fontAlgn="auto" hangingPunct="1">
                        <a:spcBef>
                          <a:spcPts val="680"/>
                        </a:spcBef>
                        <a:spcAft>
                          <a:spcPts val="0"/>
                        </a:spcAft>
                        <a:tabLst>
                          <a:tab pos="228600" algn="l"/>
                          <a:tab pos="457200" algn="l"/>
                          <a:tab pos="685800" algn="l"/>
                          <a:tab pos="914400" algn="l"/>
                          <a:tab pos="508000" algn="l"/>
                        </a:tabLst>
                      </a:pPr>
                      <a:r>
                        <a:rPr lang="en-US" sz="1400">
                          <a:effectLst/>
                          <a:latin typeface="Cambria Math" panose="02040503050406030204" pitchFamily="18" charset="0"/>
                          <a:ea typeface="Cambria Math" panose="02040503050406030204" pitchFamily="18" charset="0"/>
                        </a:rPr>
                        <a:t>-45.5%</a:t>
                      </a:r>
                      <a:endParaRPr lang="ko-KR" sz="1400">
                        <a:effectLst/>
                        <a:latin typeface="Cambria Math" panose="02040503050406030204" pitchFamily="18" charset="0"/>
                        <a:ea typeface="맑은 고딕"/>
                      </a:endParaRPr>
                    </a:p>
                  </a:txBody>
                  <a:tcPr marL="62865" marR="62865" marT="0" marB="0" anchor="b"/>
                </a:tc>
              </a:tr>
              <a:tr h="193298">
                <a:tc vMerge="1">
                  <a:txBody>
                    <a:bodyPr/>
                    <a:lstStyle/>
                    <a:p>
                      <a:pPr latinLnBrk="1"/>
                      <a:endParaRPr lang="ko-KR" altLang="en-US"/>
                    </a:p>
                  </a:txBody>
                  <a:tcPr/>
                </a:tc>
                <a:tc>
                  <a:txBody>
                    <a:bodyPr/>
                    <a:lstStyle/>
                    <a:p>
                      <a:pPr fontAlgn="auto" hangingPunct="1">
                        <a:spcBef>
                          <a:spcPts val="680"/>
                        </a:spcBef>
                        <a:spcAft>
                          <a:spcPts val="0"/>
                        </a:spcAft>
                        <a:tabLst>
                          <a:tab pos="228600" algn="l"/>
                          <a:tab pos="457200" algn="l"/>
                          <a:tab pos="685800" algn="l"/>
                          <a:tab pos="914400" algn="l"/>
                          <a:tab pos="508000" algn="l"/>
                        </a:tabLst>
                      </a:pPr>
                      <a:r>
                        <a:rPr lang="en-US" sz="1400" dirty="0">
                          <a:solidFill>
                            <a:schemeClr val="bg1"/>
                          </a:solidFill>
                          <a:effectLst/>
                          <a:latin typeface="Cambria Math" panose="02040503050406030204" pitchFamily="18" charset="0"/>
                          <a:ea typeface="Cambria Math" panose="02040503050406030204" pitchFamily="18" charset="0"/>
                        </a:rPr>
                        <a:t>DaylightRoad1</a:t>
                      </a:r>
                      <a:endParaRPr lang="ko-KR" sz="1400" dirty="0">
                        <a:solidFill>
                          <a:schemeClr val="bg1"/>
                        </a:solidFill>
                        <a:effectLst/>
                        <a:latin typeface="Cambria Math" panose="02040503050406030204" pitchFamily="18" charset="0"/>
                        <a:ea typeface="맑은 고딕"/>
                      </a:endParaRPr>
                    </a:p>
                  </a:txBody>
                  <a:tcPr marL="62865" marR="62865" marT="0" marB="0" anchor="b">
                    <a:solidFill>
                      <a:schemeClr val="accent1"/>
                    </a:solidFill>
                  </a:tcPr>
                </a:tc>
                <a:tc>
                  <a:txBody>
                    <a:bodyPr/>
                    <a:lstStyle/>
                    <a:p>
                      <a:pPr algn="ctr" fontAlgn="auto" hangingPunct="1">
                        <a:spcBef>
                          <a:spcPts val="680"/>
                        </a:spcBef>
                        <a:spcAft>
                          <a:spcPts val="0"/>
                        </a:spcAft>
                        <a:tabLst>
                          <a:tab pos="228600" algn="l"/>
                          <a:tab pos="457200" algn="l"/>
                          <a:tab pos="685800" algn="l"/>
                          <a:tab pos="914400" algn="l"/>
                          <a:tab pos="508000" algn="l"/>
                        </a:tabLst>
                      </a:pPr>
                      <a:r>
                        <a:rPr lang="en-US" sz="1400" dirty="0">
                          <a:effectLst/>
                          <a:latin typeface="Cambria Math" panose="02040503050406030204" pitchFamily="18" charset="0"/>
                          <a:ea typeface="Cambria Math" panose="02040503050406030204" pitchFamily="18" charset="0"/>
                        </a:rPr>
                        <a:t>-42.2%</a:t>
                      </a:r>
                      <a:endParaRPr lang="ko-KR" sz="1400" dirty="0">
                        <a:effectLst/>
                        <a:latin typeface="Cambria Math" panose="02040503050406030204" pitchFamily="18" charset="0"/>
                        <a:ea typeface="맑은 고딕"/>
                      </a:endParaRPr>
                    </a:p>
                  </a:txBody>
                  <a:tcPr marL="62865" marR="62865" marT="0" marB="0" anchor="b"/>
                </a:tc>
                <a:tc>
                  <a:txBody>
                    <a:bodyPr/>
                    <a:lstStyle/>
                    <a:p>
                      <a:pPr algn="ctr" fontAlgn="auto" hangingPunct="1">
                        <a:spcBef>
                          <a:spcPts val="680"/>
                        </a:spcBef>
                        <a:spcAft>
                          <a:spcPts val="0"/>
                        </a:spcAft>
                        <a:tabLst>
                          <a:tab pos="228600" algn="l"/>
                          <a:tab pos="457200" algn="l"/>
                          <a:tab pos="685800" algn="l"/>
                          <a:tab pos="914400" algn="l"/>
                          <a:tab pos="508000" algn="l"/>
                        </a:tabLst>
                      </a:pPr>
                      <a:r>
                        <a:rPr lang="en-US" sz="1400" dirty="0">
                          <a:effectLst/>
                          <a:latin typeface="Cambria Math" panose="02040503050406030204" pitchFamily="18" charset="0"/>
                          <a:ea typeface="Cambria Math" panose="02040503050406030204" pitchFamily="18" charset="0"/>
                        </a:rPr>
                        <a:t>-51.5%</a:t>
                      </a:r>
                      <a:endParaRPr lang="ko-KR" sz="1400" dirty="0">
                        <a:effectLst/>
                        <a:latin typeface="Cambria Math" panose="02040503050406030204" pitchFamily="18" charset="0"/>
                        <a:ea typeface="맑은 고딕"/>
                      </a:endParaRPr>
                    </a:p>
                  </a:txBody>
                  <a:tcPr marL="62865" marR="62865" marT="0" marB="0" anchor="b"/>
                </a:tc>
                <a:tc>
                  <a:txBody>
                    <a:bodyPr/>
                    <a:lstStyle/>
                    <a:p>
                      <a:pPr algn="ctr" fontAlgn="auto" hangingPunct="1">
                        <a:spcBef>
                          <a:spcPts val="680"/>
                        </a:spcBef>
                        <a:spcAft>
                          <a:spcPts val="0"/>
                        </a:spcAft>
                        <a:tabLst>
                          <a:tab pos="228600" algn="l"/>
                          <a:tab pos="457200" algn="l"/>
                          <a:tab pos="685800" algn="l"/>
                          <a:tab pos="914400" algn="l"/>
                          <a:tab pos="508000" algn="l"/>
                        </a:tabLst>
                      </a:pPr>
                      <a:r>
                        <a:rPr lang="en-US" sz="1400">
                          <a:effectLst/>
                          <a:latin typeface="Cambria Math" panose="02040503050406030204" pitchFamily="18" charset="0"/>
                          <a:ea typeface="Cambria Math" panose="02040503050406030204" pitchFamily="18" charset="0"/>
                        </a:rPr>
                        <a:t>-33.8%</a:t>
                      </a:r>
                      <a:endParaRPr lang="ko-KR" sz="1400">
                        <a:effectLst/>
                        <a:latin typeface="Cambria Math" panose="02040503050406030204" pitchFamily="18" charset="0"/>
                        <a:ea typeface="맑은 고딕"/>
                      </a:endParaRPr>
                    </a:p>
                  </a:txBody>
                  <a:tcPr marL="62865" marR="62865" marT="0" marB="0" anchor="b"/>
                </a:tc>
              </a:tr>
              <a:tr h="185711">
                <a:tc vMerge="1">
                  <a:txBody>
                    <a:bodyPr/>
                    <a:lstStyle/>
                    <a:p>
                      <a:pPr latinLnBrk="1"/>
                      <a:endParaRPr lang="ko-KR" altLang="en-US"/>
                    </a:p>
                  </a:txBody>
                  <a:tcPr/>
                </a:tc>
                <a:tc>
                  <a:txBody>
                    <a:bodyPr/>
                    <a:lstStyle/>
                    <a:p>
                      <a:pPr fontAlgn="auto" hangingPunct="1">
                        <a:spcBef>
                          <a:spcPts val="680"/>
                        </a:spcBef>
                        <a:spcAft>
                          <a:spcPts val="0"/>
                        </a:spcAft>
                        <a:tabLst>
                          <a:tab pos="228600" algn="l"/>
                          <a:tab pos="457200" algn="l"/>
                          <a:tab pos="685800" algn="l"/>
                          <a:tab pos="914400" algn="l"/>
                          <a:tab pos="508000" algn="l"/>
                        </a:tabLst>
                      </a:pPr>
                      <a:r>
                        <a:rPr lang="en-US" sz="1400" dirty="0">
                          <a:solidFill>
                            <a:schemeClr val="bg1"/>
                          </a:solidFill>
                          <a:effectLst/>
                          <a:latin typeface="Cambria Math" panose="02040503050406030204" pitchFamily="18" charset="0"/>
                          <a:ea typeface="Cambria Math" panose="02040503050406030204" pitchFamily="18" charset="0"/>
                        </a:rPr>
                        <a:t>BuildingHall1</a:t>
                      </a:r>
                      <a:endParaRPr lang="ko-KR" sz="1400" dirty="0">
                        <a:solidFill>
                          <a:schemeClr val="bg1"/>
                        </a:solidFill>
                        <a:effectLst/>
                        <a:latin typeface="Cambria Math" panose="02040503050406030204" pitchFamily="18" charset="0"/>
                        <a:ea typeface="맑은 고딕"/>
                      </a:endParaRPr>
                    </a:p>
                  </a:txBody>
                  <a:tcPr marL="62865" marR="62865" marT="0" marB="0" anchor="b">
                    <a:solidFill>
                      <a:schemeClr val="accent1"/>
                    </a:solidFill>
                  </a:tcPr>
                </a:tc>
                <a:tc>
                  <a:txBody>
                    <a:bodyPr/>
                    <a:lstStyle/>
                    <a:p>
                      <a:pPr algn="ctr" fontAlgn="auto" hangingPunct="1">
                        <a:spcBef>
                          <a:spcPts val="680"/>
                        </a:spcBef>
                        <a:spcAft>
                          <a:spcPts val="0"/>
                        </a:spcAft>
                        <a:tabLst>
                          <a:tab pos="228600" algn="l"/>
                          <a:tab pos="457200" algn="l"/>
                          <a:tab pos="685800" algn="l"/>
                          <a:tab pos="914400" algn="l"/>
                          <a:tab pos="508000" algn="l"/>
                        </a:tabLst>
                      </a:pPr>
                      <a:r>
                        <a:rPr lang="en-US" sz="1400" dirty="0">
                          <a:effectLst/>
                          <a:latin typeface="Cambria Math" panose="02040503050406030204" pitchFamily="18" charset="0"/>
                          <a:ea typeface="Cambria Math" panose="02040503050406030204" pitchFamily="18" charset="0"/>
                        </a:rPr>
                        <a:t>-35.1%</a:t>
                      </a:r>
                      <a:endParaRPr lang="ko-KR" sz="1400" dirty="0">
                        <a:effectLst/>
                        <a:latin typeface="Cambria Math" panose="02040503050406030204" pitchFamily="18" charset="0"/>
                        <a:ea typeface="맑은 고딕"/>
                      </a:endParaRPr>
                    </a:p>
                  </a:txBody>
                  <a:tcPr marL="62865" marR="62865" marT="0" marB="0" anchor="b"/>
                </a:tc>
                <a:tc>
                  <a:txBody>
                    <a:bodyPr/>
                    <a:lstStyle/>
                    <a:p>
                      <a:pPr algn="ctr" fontAlgn="auto" hangingPunct="1">
                        <a:spcBef>
                          <a:spcPts val="680"/>
                        </a:spcBef>
                        <a:spcAft>
                          <a:spcPts val="0"/>
                        </a:spcAft>
                        <a:tabLst>
                          <a:tab pos="228600" algn="l"/>
                          <a:tab pos="457200" algn="l"/>
                          <a:tab pos="685800" algn="l"/>
                          <a:tab pos="914400" algn="l"/>
                          <a:tab pos="508000" algn="l"/>
                        </a:tabLst>
                      </a:pPr>
                      <a:r>
                        <a:rPr lang="en-US" sz="1400">
                          <a:effectLst/>
                          <a:latin typeface="Cambria Math" panose="02040503050406030204" pitchFamily="18" charset="0"/>
                          <a:ea typeface="Cambria Math" panose="02040503050406030204" pitchFamily="18" charset="0"/>
                        </a:rPr>
                        <a:t>-39.4%</a:t>
                      </a:r>
                      <a:endParaRPr lang="ko-KR" sz="1400">
                        <a:effectLst/>
                        <a:latin typeface="Cambria Math" panose="02040503050406030204" pitchFamily="18" charset="0"/>
                        <a:ea typeface="맑은 고딕"/>
                      </a:endParaRPr>
                    </a:p>
                  </a:txBody>
                  <a:tcPr marL="62865" marR="62865" marT="0" marB="0" anchor="b"/>
                </a:tc>
                <a:tc>
                  <a:txBody>
                    <a:bodyPr/>
                    <a:lstStyle/>
                    <a:p>
                      <a:pPr algn="ctr" fontAlgn="auto" hangingPunct="1">
                        <a:spcBef>
                          <a:spcPts val="680"/>
                        </a:spcBef>
                        <a:spcAft>
                          <a:spcPts val="0"/>
                        </a:spcAft>
                        <a:tabLst>
                          <a:tab pos="228600" algn="l"/>
                          <a:tab pos="457200" algn="l"/>
                          <a:tab pos="685800" algn="l"/>
                          <a:tab pos="914400" algn="l"/>
                          <a:tab pos="508000" algn="l"/>
                        </a:tabLst>
                      </a:pPr>
                      <a:r>
                        <a:rPr lang="en-US" sz="1400">
                          <a:effectLst/>
                          <a:latin typeface="Cambria Math" panose="02040503050406030204" pitchFamily="18" charset="0"/>
                          <a:ea typeface="Cambria Math" panose="02040503050406030204" pitchFamily="18" charset="0"/>
                        </a:rPr>
                        <a:t>-45.5%</a:t>
                      </a:r>
                      <a:endParaRPr lang="ko-KR" sz="1400">
                        <a:effectLst/>
                        <a:latin typeface="Cambria Math" panose="02040503050406030204" pitchFamily="18" charset="0"/>
                        <a:ea typeface="맑은 고딕"/>
                      </a:endParaRPr>
                    </a:p>
                  </a:txBody>
                  <a:tcPr marL="62865" marR="62865" marT="0" marB="0" anchor="b"/>
                </a:tc>
              </a:tr>
              <a:tr h="185711">
                <a:tc vMerge="1">
                  <a:txBody>
                    <a:bodyPr/>
                    <a:lstStyle/>
                    <a:p>
                      <a:pPr latinLnBrk="1"/>
                      <a:endParaRPr lang="ko-KR" altLang="en-US"/>
                    </a:p>
                  </a:txBody>
                  <a:tcPr/>
                </a:tc>
                <a:tc>
                  <a:txBody>
                    <a:bodyPr/>
                    <a:lstStyle/>
                    <a:p>
                      <a:pPr fontAlgn="auto" hangingPunct="1">
                        <a:spcBef>
                          <a:spcPts val="680"/>
                        </a:spcBef>
                        <a:spcAft>
                          <a:spcPts val="0"/>
                        </a:spcAft>
                        <a:tabLst>
                          <a:tab pos="228600" algn="l"/>
                          <a:tab pos="457200" algn="l"/>
                          <a:tab pos="685800" algn="l"/>
                          <a:tab pos="914400" algn="l"/>
                          <a:tab pos="508000" algn="l"/>
                        </a:tabLst>
                      </a:pPr>
                      <a:r>
                        <a:rPr lang="en-US" sz="1400" dirty="0">
                          <a:solidFill>
                            <a:schemeClr val="bg1"/>
                          </a:solidFill>
                          <a:effectLst/>
                          <a:latin typeface="Cambria Math" panose="02040503050406030204" pitchFamily="18" charset="0"/>
                          <a:ea typeface="Cambria Math" panose="02040503050406030204" pitchFamily="18" charset="0"/>
                        </a:rPr>
                        <a:t>ParkRunning2</a:t>
                      </a:r>
                      <a:endParaRPr lang="ko-KR" sz="1400" dirty="0">
                        <a:solidFill>
                          <a:schemeClr val="bg1"/>
                        </a:solidFill>
                        <a:effectLst/>
                        <a:latin typeface="Cambria Math" panose="02040503050406030204" pitchFamily="18" charset="0"/>
                        <a:ea typeface="맑은 고딕"/>
                      </a:endParaRPr>
                    </a:p>
                  </a:txBody>
                  <a:tcPr marL="62865" marR="62865" marT="0" marB="0" anchor="b">
                    <a:solidFill>
                      <a:schemeClr val="accent1"/>
                    </a:solidFill>
                  </a:tcPr>
                </a:tc>
                <a:tc>
                  <a:txBody>
                    <a:bodyPr/>
                    <a:lstStyle/>
                    <a:p>
                      <a:pPr algn="ctr" fontAlgn="auto" hangingPunct="1">
                        <a:spcBef>
                          <a:spcPts val="680"/>
                        </a:spcBef>
                        <a:spcAft>
                          <a:spcPts val="0"/>
                        </a:spcAft>
                        <a:tabLst>
                          <a:tab pos="228600" algn="l"/>
                          <a:tab pos="457200" algn="l"/>
                          <a:tab pos="685800" algn="l"/>
                          <a:tab pos="914400" algn="l"/>
                          <a:tab pos="508000" algn="l"/>
                        </a:tabLst>
                      </a:pPr>
                      <a:r>
                        <a:rPr lang="en-US" sz="1400" dirty="0">
                          <a:effectLst/>
                          <a:latin typeface="Cambria Math" panose="02040503050406030204" pitchFamily="18" charset="0"/>
                          <a:ea typeface="Cambria Math" panose="02040503050406030204" pitchFamily="18" charset="0"/>
                        </a:rPr>
                        <a:t>-35.3%</a:t>
                      </a:r>
                      <a:endParaRPr lang="ko-KR" sz="1400" dirty="0">
                        <a:effectLst/>
                        <a:latin typeface="Cambria Math" panose="02040503050406030204" pitchFamily="18" charset="0"/>
                        <a:ea typeface="맑은 고딕"/>
                      </a:endParaRPr>
                    </a:p>
                  </a:txBody>
                  <a:tcPr marL="62865" marR="62865" marT="0" marB="0" anchor="b"/>
                </a:tc>
                <a:tc>
                  <a:txBody>
                    <a:bodyPr/>
                    <a:lstStyle/>
                    <a:p>
                      <a:pPr algn="ctr" fontAlgn="auto" hangingPunct="1">
                        <a:spcBef>
                          <a:spcPts val="680"/>
                        </a:spcBef>
                        <a:spcAft>
                          <a:spcPts val="0"/>
                        </a:spcAft>
                        <a:tabLst>
                          <a:tab pos="228600" algn="l"/>
                          <a:tab pos="457200" algn="l"/>
                          <a:tab pos="685800" algn="l"/>
                          <a:tab pos="914400" algn="l"/>
                          <a:tab pos="508000" algn="l"/>
                        </a:tabLst>
                      </a:pPr>
                      <a:r>
                        <a:rPr lang="en-US" sz="1400">
                          <a:effectLst/>
                          <a:latin typeface="Cambria Math" panose="02040503050406030204" pitchFamily="18" charset="0"/>
                          <a:ea typeface="Cambria Math" panose="02040503050406030204" pitchFamily="18" charset="0"/>
                        </a:rPr>
                        <a:t>-20.6%</a:t>
                      </a:r>
                      <a:endParaRPr lang="ko-KR" sz="1400">
                        <a:effectLst/>
                        <a:latin typeface="Cambria Math" panose="02040503050406030204" pitchFamily="18" charset="0"/>
                        <a:ea typeface="맑은 고딕"/>
                      </a:endParaRPr>
                    </a:p>
                  </a:txBody>
                  <a:tcPr marL="62865" marR="62865" marT="0" marB="0" anchor="b"/>
                </a:tc>
                <a:tc>
                  <a:txBody>
                    <a:bodyPr/>
                    <a:lstStyle/>
                    <a:p>
                      <a:pPr algn="ctr" fontAlgn="auto" hangingPunct="1">
                        <a:spcBef>
                          <a:spcPts val="680"/>
                        </a:spcBef>
                        <a:spcAft>
                          <a:spcPts val="0"/>
                        </a:spcAft>
                        <a:tabLst>
                          <a:tab pos="228600" algn="l"/>
                          <a:tab pos="457200" algn="l"/>
                          <a:tab pos="685800" algn="l"/>
                          <a:tab pos="914400" algn="l"/>
                          <a:tab pos="508000" algn="l"/>
                        </a:tabLst>
                      </a:pPr>
                      <a:r>
                        <a:rPr lang="en-US" sz="1400">
                          <a:effectLst/>
                          <a:latin typeface="Cambria Math" panose="02040503050406030204" pitchFamily="18" charset="0"/>
                          <a:ea typeface="Cambria Math" panose="02040503050406030204" pitchFamily="18" charset="0"/>
                        </a:rPr>
                        <a:t>-24.1%</a:t>
                      </a:r>
                      <a:endParaRPr lang="ko-KR" sz="1400">
                        <a:effectLst/>
                        <a:latin typeface="Cambria Math" panose="02040503050406030204" pitchFamily="18" charset="0"/>
                        <a:ea typeface="맑은 고딕"/>
                      </a:endParaRPr>
                    </a:p>
                  </a:txBody>
                  <a:tcPr marL="62865" marR="62865" marT="0" marB="0" anchor="b"/>
                </a:tc>
              </a:tr>
              <a:tr h="185711">
                <a:tc vMerge="1">
                  <a:txBody>
                    <a:bodyPr/>
                    <a:lstStyle/>
                    <a:p>
                      <a:pPr latinLnBrk="1"/>
                      <a:endParaRPr lang="ko-KR" altLang="en-US"/>
                    </a:p>
                  </a:txBody>
                  <a:tcPr/>
                </a:tc>
                <a:tc>
                  <a:txBody>
                    <a:bodyPr/>
                    <a:lstStyle/>
                    <a:p>
                      <a:pPr fontAlgn="auto" hangingPunct="1">
                        <a:spcBef>
                          <a:spcPts val="680"/>
                        </a:spcBef>
                        <a:spcAft>
                          <a:spcPts val="0"/>
                        </a:spcAft>
                        <a:tabLst>
                          <a:tab pos="228600" algn="l"/>
                          <a:tab pos="457200" algn="l"/>
                          <a:tab pos="685800" algn="l"/>
                          <a:tab pos="914400" algn="l"/>
                          <a:tab pos="508000" algn="l"/>
                        </a:tabLst>
                      </a:pPr>
                      <a:r>
                        <a:rPr lang="en-US" sz="1400" dirty="0" err="1">
                          <a:solidFill>
                            <a:schemeClr val="bg1"/>
                          </a:solidFill>
                          <a:effectLst/>
                          <a:latin typeface="Cambria Math" panose="02040503050406030204" pitchFamily="18" charset="0"/>
                          <a:ea typeface="Cambria Math" panose="02040503050406030204" pitchFamily="18" charset="0"/>
                        </a:rPr>
                        <a:t>CampfireParty</a:t>
                      </a:r>
                      <a:endParaRPr lang="ko-KR" sz="1400" dirty="0">
                        <a:solidFill>
                          <a:schemeClr val="bg1"/>
                        </a:solidFill>
                        <a:effectLst/>
                        <a:latin typeface="Cambria Math" panose="02040503050406030204" pitchFamily="18" charset="0"/>
                        <a:ea typeface="맑은 고딕"/>
                      </a:endParaRPr>
                    </a:p>
                  </a:txBody>
                  <a:tcPr marL="62865" marR="62865" marT="0" marB="0" anchor="b">
                    <a:solidFill>
                      <a:schemeClr val="accent1"/>
                    </a:solidFill>
                  </a:tcPr>
                </a:tc>
                <a:tc>
                  <a:txBody>
                    <a:bodyPr/>
                    <a:lstStyle/>
                    <a:p>
                      <a:pPr algn="ctr" fontAlgn="auto" hangingPunct="1">
                        <a:spcBef>
                          <a:spcPts val="680"/>
                        </a:spcBef>
                        <a:spcAft>
                          <a:spcPts val="0"/>
                        </a:spcAft>
                        <a:tabLst>
                          <a:tab pos="228600" algn="l"/>
                          <a:tab pos="457200" algn="l"/>
                          <a:tab pos="685800" algn="l"/>
                          <a:tab pos="914400" algn="l"/>
                          <a:tab pos="508000" algn="l"/>
                        </a:tabLst>
                      </a:pPr>
                      <a:r>
                        <a:rPr lang="en-US" sz="1400">
                          <a:effectLst/>
                          <a:latin typeface="Cambria Math" panose="02040503050406030204" pitchFamily="18" charset="0"/>
                          <a:ea typeface="Cambria Math" panose="02040503050406030204" pitchFamily="18" charset="0"/>
                        </a:rPr>
                        <a:t>-43.4%</a:t>
                      </a:r>
                      <a:endParaRPr lang="ko-KR" sz="1400">
                        <a:effectLst/>
                        <a:latin typeface="Cambria Math" panose="02040503050406030204" pitchFamily="18" charset="0"/>
                        <a:ea typeface="맑은 고딕"/>
                      </a:endParaRPr>
                    </a:p>
                  </a:txBody>
                  <a:tcPr marL="62865" marR="62865" marT="0" marB="0" anchor="b"/>
                </a:tc>
                <a:tc>
                  <a:txBody>
                    <a:bodyPr/>
                    <a:lstStyle/>
                    <a:p>
                      <a:pPr algn="ctr" fontAlgn="auto" hangingPunct="1">
                        <a:spcBef>
                          <a:spcPts val="680"/>
                        </a:spcBef>
                        <a:spcAft>
                          <a:spcPts val="0"/>
                        </a:spcAft>
                        <a:tabLst>
                          <a:tab pos="228600" algn="l"/>
                          <a:tab pos="457200" algn="l"/>
                          <a:tab pos="685800" algn="l"/>
                          <a:tab pos="914400" algn="l"/>
                          <a:tab pos="508000" algn="l"/>
                        </a:tabLst>
                      </a:pPr>
                      <a:r>
                        <a:rPr lang="en-US" sz="1400" dirty="0">
                          <a:effectLst/>
                          <a:latin typeface="Cambria Math" panose="02040503050406030204" pitchFamily="18" charset="0"/>
                          <a:ea typeface="Cambria Math" panose="02040503050406030204" pitchFamily="18" charset="0"/>
                        </a:rPr>
                        <a:t>-33.2%</a:t>
                      </a:r>
                      <a:endParaRPr lang="ko-KR" sz="1400" dirty="0">
                        <a:effectLst/>
                        <a:latin typeface="Cambria Math" panose="02040503050406030204" pitchFamily="18" charset="0"/>
                        <a:ea typeface="맑은 고딕"/>
                      </a:endParaRPr>
                    </a:p>
                  </a:txBody>
                  <a:tcPr marL="62865" marR="62865" marT="0" marB="0" anchor="b"/>
                </a:tc>
                <a:tc>
                  <a:txBody>
                    <a:bodyPr/>
                    <a:lstStyle/>
                    <a:p>
                      <a:pPr algn="ctr" fontAlgn="auto" hangingPunct="1">
                        <a:spcBef>
                          <a:spcPts val="680"/>
                        </a:spcBef>
                        <a:spcAft>
                          <a:spcPts val="0"/>
                        </a:spcAft>
                        <a:tabLst>
                          <a:tab pos="228600" algn="l"/>
                          <a:tab pos="457200" algn="l"/>
                          <a:tab pos="685800" algn="l"/>
                          <a:tab pos="914400" algn="l"/>
                          <a:tab pos="508000" algn="l"/>
                        </a:tabLst>
                      </a:pPr>
                      <a:r>
                        <a:rPr lang="en-US" sz="1400">
                          <a:effectLst/>
                          <a:latin typeface="Cambria Math" panose="02040503050406030204" pitchFamily="18" charset="0"/>
                          <a:ea typeface="Cambria Math" panose="02040503050406030204" pitchFamily="18" charset="0"/>
                        </a:rPr>
                        <a:t>-58.4%</a:t>
                      </a:r>
                      <a:endParaRPr lang="ko-KR" sz="1400">
                        <a:effectLst/>
                        <a:latin typeface="Cambria Math" panose="02040503050406030204" pitchFamily="18" charset="0"/>
                        <a:ea typeface="맑은 고딕"/>
                      </a:endParaRPr>
                    </a:p>
                  </a:txBody>
                  <a:tcPr marL="62865" marR="62865" marT="0" marB="0" anchor="b"/>
                </a:tc>
              </a:tr>
              <a:tr h="185711">
                <a:tc rowSpan="5">
                  <a:txBody>
                    <a:bodyPr/>
                    <a:lstStyle/>
                    <a:p>
                      <a:pPr algn="ctr" fontAlgn="auto" hangingPunct="1">
                        <a:spcBef>
                          <a:spcPts val="680"/>
                        </a:spcBef>
                        <a:spcAft>
                          <a:spcPts val="0"/>
                        </a:spcAft>
                        <a:tabLst>
                          <a:tab pos="228600" algn="l"/>
                          <a:tab pos="457200" algn="l"/>
                          <a:tab pos="685800" algn="l"/>
                          <a:tab pos="914400" algn="l"/>
                          <a:tab pos="508000" algn="l"/>
                        </a:tabLst>
                      </a:pPr>
                      <a:r>
                        <a:rPr lang="en-US" sz="1400">
                          <a:solidFill>
                            <a:schemeClr val="bg1"/>
                          </a:solidFill>
                          <a:effectLst/>
                          <a:latin typeface="Cambria Math" panose="02040503050406030204" pitchFamily="18" charset="0"/>
                          <a:ea typeface="Cambria Math" panose="02040503050406030204" pitchFamily="18" charset="0"/>
                        </a:rPr>
                        <a:t>2K</a:t>
                      </a:r>
                      <a:endParaRPr lang="ko-KR" sz="1400">
                        <a:solidFill>
                          <a:schemeClr val="bg1"/>
                        </a:solidFill>
                        <a:effectLst/>
                        <a:latin typeface="Cambria Math" panose="02040503050406030204" pitchFamily="18" charset="0"/>
                        <a:ea typeface="맑은 고딕"/>
                      </a:endParaRPr>
                    </a:p>
                  </a:txBody>
                  <a:tcPr marL="62865" marR="62865" marT="0" marB="0" anchor="ctr">
                    <a:solidFill>
                      <a:schemeClr val="accent1"/>
                    </a:solidFill>
                  </a:tcPr>
                </a:tc>
                <a:tc>
                  <a:txBody>
                    <a:bodyPr/>
                    <a:lstStyle/>
                    <a:p>
                      <a:pPr fontAlgn="auto" hangingPunct="1">
                        <a:spcBef>
                          <a:spcPts val="680"/>
                        </a:spcBef>
                        <a:spcAft>
                          <a:spcPts val="0"/>
                        </a:spcAft>
                        <a:tabLst>
                          <a:tab pos="228600" algn="l"/>
                          <a:tab pos="457200" algn="l"/>
                          <a:tab pos="685800" algn="l"/>
                          <a:tab pos="914400" algn="l"/>
                          <a:tab pos="508000" algn="l"/>
                        </a:tabLst>
                      </a:pPr>
                      <a:r>
                        <a:rPr lang="en-US" sz="1400" dirty="0" err="1">
                          <a:solidFill>
                            <a:schemeClr val="bg1"/>
                          </a:solidFill>
                          <a:effectLst/>
                          <a:latin typeface="Cambria Math" panose="02040503050406030204" pitchFamily="18" charset="0"/>
                          <a:ea typeface="Cambria Math" panose="02040503050406030204" pitchFamily="18" charset="0"/>
                        </a:rPr>
                        <a:t>BQTerrace</a:t>
                      </a:r>
                      <a:endParaRPr lang="ko-KR" sz="1400" dirty="0">
                        <a:solidFill>
                          <a:schemeClr val="bg1"/>
                        </a:solidFill>
                        <a:effectLst/>
                        <a:latin typeface="Cambria Math" panose="02040503050406030204" pitchFamily="18" charset="0"/>
                        <a:ea typeface="맑은 고딕"/>
                      </a:endParaRPr>
                    </a:p>
                  </a:txBody>
                  <a:tcPr marL="62865" marR="62865" marT="0" marB="0" anchor="b">
                    <a:solidFill>
                      <a:schemeClr val="accent1"/>
                    </a:solidFill>
                  </a:tcPr>
                </a:tc>
                <a:tc>
                  <a:txBody>
                    <a:bodyPr/>
                    <a:lstStyle/>
                    <a:p>
                      <a:pPr algn="ctr" fontAlgn="auto" hangingPunct="1">
                        <a:spcBef>
                          <a:spcPts val="680"/>
                        </a:spcBef>
                        <a:spcAft>
                          <a:spcPts val="0"/>
                        </a:spcAft>
                        <a:tabLst>
                          <a:tab pos="228600" algn="l"/>
                          <a:tab pos="457200" algn="l"/>
                          <a:tab pos="685800" algn="l"/>
                          <a:tab pos="914400" algn="l"/>
                          <a:tab pos="508000" algn="l"/>
                        </a:tabLst>
                      </a:pPr>
                      <a:r>
                        <a:rPr lang="en-US" sz="1400">
                          <a:effectLst/>
                          <a:latin typeface="Cambria Math" panose="02040503050406030204" pitchFamily="18" charset="0"/>
                          <a:ea typeface="Cambria Math" panose="02040503050406030204" pitchFamily="18" charset="0"/>
                        </a:rPr>
                        <a:t>-31.9%</a:t>
                      </a:r>
                      <a:endParaRPr lang="ko-KR" sz="1400">
                        <a:effectLst/>
                        <a:latin typeface="Cambria Math" panose="02040503050406030204" pitchFamily="18" charset="0"/>
                        <a:ea typeface="맑은 고딕"/>
                      </a:endParaRPr>
                    </a:p>
                  </a:txBody>
                  <a:tcPr marL="62865" marR="62865" marT="0" marB="0" anchor="b"/>
                </a:tc>
                <a:tc>
                  <a:txBody>
                    <a:bodyPr/>
                    <a:lstStyle/>
                    <a:p>
                      <a:pPr algn="ctr" fontAlgn="auto" hangingPunct="1">
                        <a:spcBef>
                          <a:spcPts val="680"/>
                        </a:spcBef>
                        <a:spcAft>
                          <a:spcPts val="0"/>
                        </a:spcAft>
                        <a:tabLst>
                          <a:tab pos="228600" algn="l"/>
                          <a:tab pos="457200" algn="l"/>
                          <a:tab pos="685800" algn="l"/>
                          <a:tab pos="914400" algn="l"/>
                          <a:tab pos="508000" algn="l"/>
                        </a:tabLst>
                      </a:pPr>
                      <a:r>
                        <a:rPr lang="en-US" sz="1400" dirty="0">
                          <a:effectLst/>
                          <a:latin typeface="Cambria Math" panose="02040503050406030204" pitchFamily="18" charset="0"/>
                          <a:ea typeface="Cambria Math" panose="02040503050406030204" pitchFamily="18" charset="0"/>
                        </a:rPr>
                        <a:t>-42.5%</a:t>
                      </a:r>
                      <a:endParaRPr lang="ko-KR" sz="1400" dirty="0">
                        <a:effectLst/>
                        <a:latin typeface="Cambria Math" panose="02040503050406030204" pitchFamily="18" charset="0"/>
                        <a:ea typeface="맑은 고딕"/>
                      </a:endParaRPr>
                    </a:p>
                  </a:txBody>
                  <a:tcPr marL="62865" marR="62865" marT="0" marB="0" anchor="b"/>
                </a:tc>
                <a:tc>
                  <a:txBody>
                    <a:bodyPr/>
                    <a:lstStyle/>
                    <a:p>
                      <a:pPr algn="ctr" fontAlgn="auto" hangingPunct="1">
                        <a:spcBef>
                          <a:spcPts val="680"/>
                        </a:spcBef>
                        <a:spcAft>
                          <a:spcPts val="0"/>
                        </a:spcAft>
                        <a:tabLst>
                          <a:tab pos="228600" algn="l"/>
                          <a:tab pos="457200" algn="l"/>
                          <a:tab pos="685800" algn="l"/>
                          <a:tab pos="914400" algn="l"/>
                          <a:tab pos="508000" algn="l"/>
                        </a:tabLst>
                      </a:pPr>
                      <a:r>
                        <a:rPr lang="en-US" sz="1400">
                          <a:effectLst/>
                          <a:latin typeface="Cambria Math" panose="02040503050406030204" pitchFamily="18" charset="0"/>
                          <a:ea typeface="Cambria Math" panose="02040503050406030204" pitchFamily="18" charset="0"/>
                        </a:rPr>
                        <a:t>-54.3%</a:t>
                      </a:r>
                      <a:endParaRPr lang="ko-KR" sz="1400">
                        <a:effectLst/>
                        <a:latin typeface="Cambria Math" panose="02040503050406030204" pitchFamily="18" charset="0"/>
                        <a:ea typeface="맑은 고딕"/>
                      </a:endParaRPr>
                    </a:p>
                  </a:txBody>
                  <a:tcPr marL="62865" marR="62865" marT="0" marB="0" anchor="b"/>
                </a:tc>
              </a:tr>
              <a:tr h="185711">
                <a:tc vMerge="1">
                  <a:txBody>
                    <a:bodyPr/>
                    <a:lstStyle/>
                    <a:p>
                      <a:pPr latinLnBrk="1"/>
                      <a:endParaRPr lang="ko-KR" altLang="en-US"/>
                    </a:p>
                  </a:txBody>
                  <a:tcPr/>
                </a:tc>
                <a:tc>
                  <a:txBody>
                    <a:bodyPr/>
                    <a:lstStyle/>
                    <a:p>
                      <a:pPr fontAlgn="auto" hangingPunct="1">
                        <a:spcBef>
                          <a:spcPts val="680"/>
                        </a:spcBef>
                        <a:spcAft>
                          <a:spcPts val="0"/>
                        </a:spcAft>
                        <a:tabLst>
                          <a:tab pos="228600" algn="l"/>
                          <a:tab pos="457200" algn="l"/>
                          <a:tab pos="685800" algn="l"/>
                          <a:tab pos="914400" algn="l"/>
                          <a:tab pos="508000" algn="l"/>
                        </a:tabLst>
                      </a:pPr>
                      <a:r>
                        <a:rPr lang="en-US" sz="1400" dirty="0" err="1">
                          <a:solidFill>
                            <a:schemeClr val="bg1"/>
                          </a:solidFill>
                          <a:effectLst/>
                          <a:latin typeface="Cambria Math" panose="02040503050406030204" pitchFamily="18" charset="0"/>
                          <a:ea typeface="Cambria Math" panose="02040503050406030204" pitchFamily="18" charset="0"/>
                        </a:rPr>
                        <a:t>RitualDance</a:t>
                      </a:r>
                      <a:endParaRPr lang="ko-KR" sz="1400" dirty="0">
                        <a:solidFill>
                          <a:schemeClr val="bg1"/>
                        </a:solidFill>
                        <a:effectLst/>
                        <a:latin typeface="Cambria Math" panose="02040503050406030204" pitchFamily="18" charset="0"/>
                        <a:ea typeface="맑은 고딕"/>
                      </a:endParaRPr>
                    </a:p>
                  </a:txBody>
                  <a:tcPr marL="62865" marR="62865" marT="0" marB="0" anchor="b">
                    <a:solidFill>
                      <a:schemeClr val="accent1"/>
                    </a:solidFill>
                  </a:tcPr>
                </a:tc>
                <a:tc>
                  <a:txBody>
                    <a:bodyPr/>
                    <a:lstStyle/>
                    <a:p>
                      <a:pPr algn="ctr" fontAlgn="auto" hangingPunct="1">
                        <a:spcBef>
                          <a:spcPts val="680"/>
                        </a:spcBef>
                        <a:spcAft>
                          <a:spcPts val="0"/>
                        </a:spcAft>
                        <a:tabLst>
                          <a:tab pos="228600" algn="l"/>
                          <a:tab pos="457200" algn="l"/>
                          <a:tab pos="685800" algn="l"/>
                          <a:tab pos="914400" algn="l"/>
                          <a:tab pos="508000" algn="l"/>
                        </a:tabLst>
                      </a:pPr>
                      <a:r>
                        <a:rPr lang="en-US" sz="1400">
                          <a:effectLst/>
                          <a:latin typeface="Cambria Math" panose="02040503050406030204" pitchFamily="18" charset="0"/>
                          <a:ea typeface="Cambria Math" panose="02040503050406030204" pitchFamily="18" charset="0"/>
                        </a:rPr>
                        <a:t>-28.7%</a:t>
                      </a:r>
                      <a:endParaRPr lang="ko-KR" sz="1400">
                        <a:effectLst/>
                        <a:latin typeface="Cambria Math" panose="02040503050406030204" pitchFamily="18" charset="0"/>
                        <a:ea typeface="맑은 고딕"/>
                      </a:endParaRPr>
                    </a:p>
                  </a:txBody>
                  <a:tcPr marL="62865" marR="62865" marT="0" marB="0" anchor="b"/>
                </a:tc>
                <a:tc>
                  <a:txBody>
                    <a:bodyPr/>
                    <a:lstStyle/>
                    <a:p>
                      <a:pPr algn="ctr" fontAlgn="auto" hangingPunct="1">
                        <a:spcBef>
                          <a:spcPts val="680"/>
                        </a:spcBef>
                        <a:spcAft>
                          <a:spcPts val="0"/>
                        </a:spcAft>
                        <a:tabLst>
                          <a:tab pos="228600" algn="l"/>
                          <a:tab pos="457200" algn="l"/>
                          <a:tab pos="685800" algn="l"/>
                          <a:tab pos="914400" algn="l"/>
                          <a:tab pos="508000" algn="l"/>
                        </a:tabLst>
                      </a:pPr>
                      <a:r>
                        <a:rPr lang="en-US" sz="1400" dirty="0">
                          <a:effectLst/>
                          <a:latin typeface="Cambria Math" panose="02040503050406030204" pitchFamily="18" charset="0"/>
                          <a:ea typeface="Cambria Math" panose="02040503050406030204" pitchFamily="18" charset="0"/>
                        </a:rPr>
                        <a:t>-34.3%</a:t>
                      </a:r>
                      <a:endParaRPr lang="ko-KR" sz="1400" dirty="0">
                        <a:effectLst/>
                        <a:latin typeface="Cambria Math" panose="02040503050406030204" pitchFamily="18" charset="0"/>
                        <a:ea typeface="맑은 고딕"/>
                      </a:endParaRPr>
                    </a:p>
                  </a:txBody>
                  <a:tcPr marL="62865" marR="62865" marT="0" marB="0" anchor="b"/>
                </a:tc>
                <a:tc>
                  <a:txBody>
                    <a:bodyPr/>
                    <a:lstStyle/>
                    <a:p>
                      <a:pPr algn="ctr" fontAlgn="auto" hangingPunct="1">
                        <a:spcBef>
                          <a:spcPts val="680"/>
                        </a:spcBef>
                        <a:spcAft>
                          <a:spcPts val="0"/>
                        </a:spcAft>
                        <a:tabLst>
                          <a:tab pos="228600" algn="l"/>
                          <a:tab pos="457200" algn="l"/>
                          <a:tab pos="685800" algn="l"/>
                          <a:tab pos="914400" algn="l"/>
                          <a:tab pos="508000" algn="l"/>
                        </a:tabLst>
                      </a:pPr>
                      <a:r>
                        <a:rPr lang="en-US" sz="1400">
                          <a:effectLst/>
                          <a:latin typeface="Cambria Math" panose="02040503050406030204" pitchFamily="18" charset="0"/>
                          <a:ea typeface="Cambria Math" panose="02040503050406030204" pitchFamily="18" charset="0"/>
                        </a:rPr>
                        <a:t>-37.9%</a:t>
                      </a:r>
                      <a:endParaRPr lang="ko-KR" sz="1400">
                        <a:effectLst/>
                        <a:latin typeface="Cambria Math" panose="02040503050406030204" pitchFamily="18" charset="0"/>
                        <a:ea typeface="맑은 고딕"/>
                      </a:endParaRPr>
                    </a:p>
                  </a:txBody>
                  <a:tcPr marL="62865" marR="62865" marT="0" marB="0" anchor="b"/>
                </a:tc>
              </a:tr>
              <a:tr h="185711">
                <a:tc vMerge="1">
                  <a:txBody>
                    <a:bodyPr/>
                    <a:lstStyle/>
                    <a:p>
                      <a:pPr latinLnBrk="1"/>
                      <a:endParaRPr lang="ko-KR" altLang="en-US"/>
                    </a:p>
                  </a:txBody>
                  <a:tcPr/>
                </a:tc>
                <a:tc>
                  <a:txBody>
                    <a:bodyPr/>
                    <a:lstStyle/>
                    <a:p>
                      <a:pPr fontAlgn="auto" hangingPunct="1">
                        <a:spcBef>
                          <a:spcPts val="680"/>
                        </a:spcBef>
                        <a:spcAft>
                          <a:spcPts val="0"/>
                        </a:spcAft>
                        <a:tabLst>
                          <a:tab pos="228600" algn="l"/>
                          <a:tab pos="457200" algn="l"/>
                          <a:tab pos="685800" algn="l"/>
                          <a:tab pos="914400" algn="l"/>
                          <a:tab pos="508000" algn="l"/>
                        </a:tabLst>
                      </a:pPr>
                      <a:r>
                        <a:rPr lang="en-US" sz="1400" dirty="0" err="1">
                          <a:solidFill>
                            <a:schemeClr val="bg1"/>
                          </a:solidFill>
                          <a:effectLst/>
                          <a:latin typeface="Cambria Math" panose="02040503050406030204" pitchFamily="18" charset="0"/>
                          <a:ea typeface="Cambria Math" panose="02040503050406030204" pitchFamily="18" charset="0"/>
                        </a:rPr>
                        <a:t>TimeLapse</a:t>
                      </a:r>
                      <a:endParaRPr lang="ko-KR" sz="1400" dirty="0">
                        <a:solidFill>
                          <a:schemeClr val="bg1"/>
                        </a:solidFill>
                        <a:effectLst/>
                        <a:latin typeface="Cambria Math" panose="02040503050406030204" pitchFamily="18" charset="0"/>
                        <a:ea typeface="맑은 고딕"/>
                      </a:endParaRPr>
                    </a:p>
                  </a:txBody>
                  <a:tcPr marL="62865" marR="62865" marT="0" marB="0" anchor="b">
                    <a:solidFill>
                      <a:schemeClr val="accent1"/>
                    </a:solidFill>
                  </a:tcPr>
                </a:tc>
                <a:tc>
                  <a:txBody>
                    <a:bodyPr/>
                    <a:lstStyle/>
                    <a:p>
                      <a:pPr algn="ctr" fontAlgn="auto" hangingPunct="1">
                        <a:spcBef>
                          <a:spcPts val="680"/>
                        </a:spcBef>
                        <a:spcAft>
                          <a:spcPts val="0"/>
                        </a:spcAft>
                        <a:tabLst>
                          <a:tab pos="228600" algn="l"/>
                          <a:tab pos="457200" algn="l"/>
                          <a:tab pos="685800" algn="l"/>
                          <a:tab pos="914400" algn="l"/>
                          <a:tab pos="508000" algn="l"/>
                        </a:tabLst>
                      </a:pPr>
                      <a:r>
                        <a:rPr lang="en-US" sz="1400">
                          <a:effectLst/>
                          <a:latin typeface="Cambria Math" panose="02040503050406030204" pitchFamily="18" charset="0"/>
                          <a:ea typeface="Cambria Math" panose="02040503050406030204" pitchFamily="18" charset="0"/>
                        </a:rPr>
                        <a:t>-29.2%</a:t>
                      </a:r>
                      <a:endParaRPr lang="ko-KR" sz="1400">
                        <a:effectLst/>
                        <a:latin typeface="Cambria Math" panose="02040503050406030204" pitchFamily="18" charset="0"/>
                        <a:ea typeface="맑은 고딕"/>
                      </a:endParaRPr>
                    </a:p>
                  </a:txBody>
                  <a:tcPr marL="62865" marR="62865" marT="0" marB="0" anchor="b"/>
                </a:tc>
                <a:tc>
                  <a:txBody>
                    <a:bodyPr/>
                    <a:lstStyle/>
                    <a:p>
                      <a:pPr algn="ctr" fontAlgn="auto" hangingPunct="1">
                        <a:spcBef>
                          <a:spcPts val="680"/>
                        </a:spcBef>
                        <a:spcAft>
                          <a:spcPts val="0"/>
                        </a:spcAft>
                        <a:tabLst>
                          <a:tab pos="228600" algn="l"/>
                          <a:tab pos="457200" algn="l"/>
                          <a:tab pos="685800" algn="l"/>
                          <a:tab pos="914400" algn="l"/>
                          <a:tab pos="508000" algn="l"/>
                        </a:tabLst>
                      </a:pPr>
                      <a:r>
                        <a:rPr lang="en-US" sz="1400" dirty="0">
                          <a:effectLst/>
                          <a:latin typeface="Cambria Math" panose="02040503050406030204" pitchFamily="18" charset="0"/>
                          <a:ea typeface="Cambria Math" panose="02040503050406030204" pitchFamily="18" charset="0"/>
                        </a:rPr>
                        <a:t>-61.8%</a:t>
                      </a:r>
                      <a:endParaRPr lang="ko-KR" sz="1400" dirty="0">
                        <a:effectLst/>
                        <a:latin typeface="Cambria Math" panose="02040503050406030204" pitchFamily="18" charset="0"/>
                        <a:ea typeface="맑은 고딕"/>
                      </a:endParaRPr>
                    </a:p>
                  </a:txBody>
                  <a:tcPr marL="62865" marR="62865" marT="0" marB="0" anchor="b"/>
                </a:tc>
                <a:tc>
                  <a:txBody>
                    <a:bodyPr/>
                    <a:lstStyle/>
                    <a:p>
                      <a:pPr algn="ctr" fontAlgn="auto" hangingPunct="1">
                        <a:spcBef>
                          <a:spcPts val="680"/>
                        </a:spcBef>
                        <a:spcAft>
                          <a:spcPts val="0"/>
                        </a:spcAft>
                        <a:tabLst>
                          <a:tab pos="228600" algn="l"/>
                          <a:tab pos="457200" algn="l"/>
                          <a:tab pos="685800" algn="l"/>
                          <a:tab pos="914400" algn="l"/>
                          <a:tab pos="508000" algn="l"/>
                        </a:tabLst>
                      </a:pPr>
                      <a:r>
                        <a:rPr lang="en-US" sz="1400">
                          <a:effectLst/>
                          <a:latin typeface="Cambria Math" panose="02040503050406030204" pitchFamily="18" charset="0"/>
                          <a:ea typeface="Cambria Math" panose="02040503050406030204" pitchFamily="18" charset="0"/>
                        </a:rPr>
                        <a:t>-65.7%</a:t>
                      </a:r>
                      <a:endParaRPr lang="ko-KR" sz="1400">
                        <a:effectLst/>
                        <a:latin typeface="Cambria Math" panose="02040503050406030204" pitchFamily="18" charset="0"/>
                        <a:ea typeface="맑은 고딕"/>
                      </a:endParaRPr>
                    </a:p>
                  </a:txBody>
                  <a:tcPr marL="62865" marR="62865" marT="0" marB="0" anchor="b"/>
                </a:tc>
              </a:tr>
              <a:tr h="181878">
                <a:tc vMerge="1">
                  <a:txBody>
                    <a:bodyPr/>
                    <a:lstStyle/>
                    <a:p>
                      <a:pPr latinLnBrk="1"/>
                      <a:endParaRPr lang="ko-KR" altLang="en-US"/>
                    </a:p>
                  </a:txBody>
                  <a:tcPr/>
                </a:tc>
                <a:tc>
                  <a:txBody>
                    <a:bodyPr/>
                    <a:lstStyle/>
                    <a:p>
                      <a:pPr fontAlgn="auto" hangingPunct="1">
                        <a:spcBef>
                          <a:spcPts val="680"/>
                        </a:spcBef>
                        <a:spcAft>
                          <a:spcPts val="0"/>
                        </a:spcAft>
                        <a:tabLst>
                          <a:tab pos="228600" algn="l"/>
                          <a:tab pos="457200" algn="l"/>
                          <a:tab pos="685800" algn="l"/>
                          <a:tab pos="914400" algn="l"/>
                          <a:tab pos="508000" algn="l"/>
                        </a:tabLst>
                      </a:pPr>
                      <a:r>
                        <a:rPr lang="en-US" sz="1400" dirty="0" err="1">
                          <a:solidFill>
                            <a:schemeClr val="bg1"/>
                          </a:solidFill>
                          <a:effectLst/>
                          <a:latin typeface="Cambria Math" panose="02040503050406030204" pitchFamily="18" charset="0"/>
                          <a:ea typeface="Cambria Math" panose="02040503050406030204" pitchFamily="18" charset="0"/>
                        </a:rPr>
                        <a:t>BasketballDrive</a:t>
                      </a:r>
                      <a:endParaRPr lang="ko-KR" sz="1400" dirty="0">
                        <a:solidFill>
                          <a:schemeClr val="bg1"/>
                        </a:solidFill>
                        <a:effectLst/>
                        <a:latin typeface="Cambria Math" panose="02040503050406030204" pitchFamily="18" charset="0"/>
                        <a:ea typeface="맑은 고딕"/>
                      </a:endParaRPr>
                    </a:p>
                  </a:txBody>
                  <a:tcPr marL="62865" marR="62865" marT="0" marB="0" anchor="b">
                    <a:solidFill>
                      <a:schemeClr val="accent1"/>
                    </a:solidFill>
                  </a:tcPr>
                </a:tc>
                <a:tc>
                  <a:txBody>
                    <a:bodyPr/>
                    <a:lstStyle/>
                    <a:p>
                      <a:pPr algn="ctr" fontAlgn="auto" hangingPunct="1">
                        <a:spcBef>
                          <a:spcPts val="680"/>
                        </a:spcBef>
                        <a:spcAft>
                          <a:spcPts val="0"/>
                        </a:spcAft>
                        <a:tabLst>
                          <a:tab pos="228600" algn="l"/>
                          <a:tab pos="457200" algn="l"/>
                          <a:tab pos="685800" algn="l"/>
                          <a:tab pos="914400" algn="l"/>
                          <a:tab pos="508000" algn="l"/>
                        </a:tabLst>
                      </a:pPr>
                      <a:r>
                        <a:rPr lang="en-US" sz="1400" dirty="0">
                          <a:effectLst/>
                          <a:latin typeface="Cambria Math" panose="02040503050406030204" pitchFamily="18" charset="0"/>
                          <a:ea typeface="Cambria Math" panose="02040503050406030204" pitchFamily="18" charset="0"/>
                        </a:rPr>
                        <a:t>-33.7%</a:t>
                      </a:r>
                      <a:endParaRPr lang="ko-KR" sz="1400" dirty="0">
                        <a:effectLst/>
                        <a:latin typeface="Cambria Math" panose="02040503050406030204" pitchFamily="18" charset="0"/>
                        <a:ea typeface="맑은 고딕"/>
                      </a:endParaRPr>
                    </a:p>
                  </a:txBody>
                  <a:tcPr marL="62865" marR="62865" marT="0" marB="0" anchor="b"/>
                </a:tc>
                <a:tc>
                  <a:txBody>
                    <a:bodyPr/>
                    <a:lstStyle/>
                    <a:p>
                      <a:pPr algn="ctr" fontAlgn="auto" hangingPunct="1">
                        <a:spcBef>
                          <a:spcPts val="680"/>
                        </a:spcBef>
                        <a:spcAft>
                          <a:spcPts val="0"/>
                        </a:spcAft>
                        <a:tabLst>
                          <a:tab pos="228600" algn="l"/>
                          <a:tab pos="457200" algn="l"/>
                          <a:tab pos="685800" algn="l"/>
                          <a:tab pos="914400" algn="l"/>
                          <a:tab pos="508000" algn="l"/>
                        </a:tabLst>
                      </a:pPr>
                      <a:r>
                        <a:rPr lang="en-US" sz="1400" dirty="0">
                          <a:effectLst/>
                          <a:latin typeface="Cambria Math" panose="02040503050406030204" pitchFamily="18" charset="0"/>
                          <a:ea typeface="Cambria Math" panose="02040503050406030204" pitchFamily="18" charset="0"/>
                        </a:rPr>
                        <a:t>-43.6%</a:t>
                      </a:r>
                      <a:endParaRPr lang="ko-KR" sz="1400" dirty="0">
                        <a:effectLst/>
                        <a:latin typeface="Cambria Math" panose="02040503050406030204" pitchFamily="18" charset="0"/>
                        <a:ea typeface="맑은 고딕"/>
                      </a:endParaRPr>
                    </a:p>
                  </a:txBody>
                  <a:tcPr marL="62865" marR="62865" marT="0" marB="0" anchor="b"/>
                </a:tc>
                <a:tc>
                  <a:txBody>
                    <a:bodyPr/>
                    <a:lstStyle/>
                    <a:p>
                      <a:pPr algn="ctr" fontAlgn="auto" hangingPunct="1">
                        <a:spcBef>
                          <a:spcPts val="680"/>
                        </a:spcBef>
                        <a:spcAft>
                          <a:spcPts val="0"/>
                        </a:spcAft>
                        <a:tabLst>
                          <a:tab pos="228600" algn="l"/>
                          <a:tab pos="457200" algn="l"/>
                          <a:tab pos="685800" algn="l"/>
                          <a:tab pos="914400" algn="l"/>
                          <a:tab pos="508000" algn="l"/>
                        </a:tabLst>
                      </a:pPr>
                      <a:r>
                        <a:rPr lang="en-US" sz="1400">
                          <a:effectLst/>
                          <a:latin typeface="Cambria Math" panose="02040503050406030204" pitchFamily="18" charset="0"/>
                          <a:ea typeface="Cambria Math" panose="02040503050406030204" pitchFamily="18" charset="0"/>
                        </a:rPr>
                        <a:t>-39.1%</a:t>
                      </a:r>
                      <a:endParaRPr lang="ko-KR" sz="1400">
                        <a:effectLst/>
                        <a:latin typeface="Cambria Math" panose="02040503050406030204" pitchFamily="18" charset="0"/>
                        <a:ea typeface="맑은 고딕"/>
                      </a:endParaRPr>
                    </a:p>
                  </a:txBody>
                  <a:tcPr marL="62865" marR="62865" marT="0" marB="0" anchor="b"/>
                </a:tc>
              </a:tr>
              <a:tr h="185711">
                <a:tc vMerge="1">
                  <a:txBody>
                    <a:bodyPr/>
                    <a:lstStyle/>
                    <a:p>
                      <a:pPr latinLnBrk="1"/>
                      <a:endParaRPr lang="ko-KR" altLang="en-US"/>
                    </a:p>
                  </a:txBody>
                  <a:tcPr/>
                </a:tc>
                <a:tc>
                  <a:txBody>
                    <a:bodyPr/>
                    <a:lstStyle/>
                    <a:p>
                      <a:pPr fontAlgn="auto" hangingPunct="1">
                        <a:spcBef>
                          <a:spcPts val="680"/>
                        </a:spcBef>
                        <a:spcAft>
                          <a:spcPts val="0"/>
                        </a:spcAft>
                        <a:tabLst>
                          <a:tab pos="228600" algn="l"/>
                          <a:tab pos="457200" algn="l"/>
                          <a:tab pos="685800" algn="l"/>
                          <a:tab pos="914400" algn="l"/>
                          <a:tab pos="508000" algn="l"/>
                        </a:tabLst>
                      </a:pPr>
                      <a:r>
                        <a:rPr lang="en-US" sz="1400" dirty="0">
                          <a:solidFill>
                            <a:schemeClr val="bg1"/>
                          </a:solidFill>
                          <a:effectLst/>
                          <a:latin typeface="Cambria Math" panose="02040503050406030204" pitchFamily="18" charset="0"/>
                          <a:ea typeface="Cambria Math" panose="02040503050406030204" pitchFamily="18" charset="0"/>
                        </a:rPr>
                        <a:t>Cactus</a:t>
                      </a:r>
                      <a:endParaRPr lang="ko-KR" sz="1400" dirty="0">
                        <a:solidFill>
                          <a:schemeClr val="bg1"/>
                        </a:solidFill>
                        <a:effectLst/>
                        <a:latin typeface="Cambria Math" panose="02040503050406030204" pitchFamily="18" charset="0"/>
                        <a:ea typeface="맑은 고딕"/>
                      </a:endParaRPr>
                    </a:p>
                  </a:txBody>
                  <a:tcPr marL="62865" marR="62865" marT="0" marB="0" anchor="b">
                    <a:solidFill>
                      <a:schemeClr val="accent1"/>
                    </a:solidFill>
                  </a:tcPr>
                </a:tc>
                <a:tc>
                  <a:txBody>
                    <a:bodyPr/>
                    <a:lstStyle/>
                    <a:p>
                      <a:pPr algn="ctr" fontAlgn="auto" hangingPunct="1">
                        <a:spcBef>
                          <a:spcPts val="680"/>
                        </a:spcBef>
                        <a:spcAft>
                          <a:spcPts val="0"/>
                        </a:spcAft>
                        <a:tabLst>
                          <a:tab pos="228600" algn="l"/>
                          <a:tab pos="457200" algn="l"/>
                          <a:tab pos="685800" algn="l"/>
                          <a:tab pos="914400" algn="l"/>
                          <a:tab pos="508000" algn="l"/>
                        </a:tabLst>
                      </a:pPr>
                      <a:r>
                        <a:rPr lang="en-US" sz="1400">
                          <a:effectLst/>
                          <a:latin typeface="Cambria Math" panose="02040503050406030204" pitchFamily="18" charset="0"/>
                          <a:ea typeface="Cambria Math" panose="02040503050406030204" pitchFamily="18" charset="0"/>
                        </a:rPr>
                        <a:t>-37.3%</a:t>
                      </a:r>
                      <a:endParaRPr lang="ko-KR" sz="1400">
                        <a:effectLst/>
                        <a:latin typeface="Cambria Math" panose="02040503050406030204" pitchFamily="18" charset="0"/>
                        <a:ea typeface="맑은 고딕"/>
                      </a:endParaRPr>
                    </a:p>
                  </a:txBody>
                  <a:tcPr marL="62865" marR="62865" marT="0" marB="0" anchor="b"/>
                </a:tc>
                <a:tc>
                  <a:txBody>
                    <a:bodyPr/>
                    <a:lstStyle/>
                    <a:p>
                      <a:pPr algn="ctr" fontAlgn="auto" hangingPunct="1">
                        <a:spcBef>
                          <a:spcPts val="680"/>
                        </a:spcBef>
                        <a:spcAft>
                          <a:spcPts val="0"/>
                        </a:spcAft>
                        <a:tabLst>
                          <a:tab pos="228600" algn="l"/>
                          <a:tab pos="457200" algn="l"/>
                          <a:tab pos="685800" algn="l"/>
                          <a:tab pos="914400" algn="l"/>
                          <a:tab pos="508000" algn="l"/>
                        </a:tabLst>
                      </a:pPr>
                      <a:r>
                        <a:rPr lang="en-US" sz="1400" dirty="0">
                          <a:effectLst/>
                          <a:latin typeface="Cambria Math" panose="02040503050406030204" pitchFamily="18" charset="0"/>
                          <a:ea typeface="Cambria Math" panose="02040503050406030204" pitchFamily="18" charset="0"/>
                        </a:rPr>
                        <a:t>-44.5%</a:t>
                      </a:r>
                      <a:endParaRPr lang="ko-KR" sz="1400" dirty="0">
                        <a:effectLst/>
                        <a:latin typeface="Cambria Math" panose="02040503050406030204" pitchFamily="18" charset="0"/>
                        <a:ea typeface="맑은 고딕"/>
                      </a:endParaRPr>
                    </a:p>
                  </a:txBody>
                  <a:tcPr marL="62865" marR="62865" marT="0" marB="0" anchor="b"/>
                </a:tc>
                <a:tc>
                  <a:txBody>
                    <a:bodyPr/>
                    <a:lstStyle/>
                    <a:p>
                      <a:pPr algn="ctr" fontAlgn="auto" hangingPunct="1">
                        <a:spcBef>
                          <a:spcPts val="680"/>
                        </a:spcBef>
                        <a:spcAft>
                          <a:spcPts val="0"/>
                        </a:spcAft>
                        <a:tabLst>
                          <a:tab pos="228600" algn="l"/>
                          <a:tab pos="457200" algn="l"/>
                          <a:tab pos="685800" algn="l"/>
                          <a:tab pos="914400" algn="l"/>
                          <a:tab pos="508000" algn="l"/>
                        </a:tabLst>
                      </a:pPr>
                      <a:r>
                        <a:rPr lang="en-US" sz="1400" dirty="0">
                          <a:effectLst/>
                          <a:latin typeface="Cambria Math" panose="02040503050406030204" pitchFamily="18" charset="0"/>
                          <a:ea typeface="Cambria Math" panose="02040503050406030204" pitchFamily="18" charset="0"/>
                        </a:rPr>
                        <a:t>-40.4%</a:t>
                      </a:r>
                      <a:endParaRPr lang="ko-KR" sz="1400" dirty="0">
                        <a:effectLst/>
                        <a:latin typeface="Cambria Math" panose="02040503050406030204" pitchFamily="18" charset="0"/>
                        <a:ea typeface="맑은 고딕"/>
                      </a:endParaRPr>
                    </a:p>
                  </a:txBody>
                  <a:tcPr marL="62865" marR="62865" marT="0" marB="0" anchor="b"/>
                </a:tc>
              </a:tr>
              <a:tr h="185711">
                <a:tc gridSpan="2">
                  <a:txBody>
                    <a:bodyPr/>
                    <a:lstStyle/>
                    <a:p>
                      <a:pPr algn="ctr" fontAlgn="auto" hangingPunct="1">
                        <a:spcBef>
                          <a:spcPts val="680"/>
                        </a:spcBef>
                        <a:spcAft>
                          <a:spcPts val="0"/>
                        </a:spcAft>
                        <a:tabLst>
                          <a:tab pos="228600" algn="l"/>
                          <a:tab pos="457200" algn="l"/>
                          <a:tab pos="685800" algn="l"/>
                          <a:tab pos="914400" algn="l"/>
                          <a:tab pos="508000" algn="l"/>
                        </a:tabLst>
                      </a:pPr>
                      <a:r>
                        <a:rPr lang="en-US" sz="1400" dirty="0">
                          <a:solidFill>
                            <a:schemeClr val="bg1"/>
                          </a:solidFill>
                          <a:effectLst/>
                          <a:latin typeface="Cambria Math" panose="02040503050406030204" pitchFamily="18" charset="0"/>
                          <a:ea typeface="Cambria Math" panose="02040503050406030204" pitchFamily="18" charset="0"/>
                        </a:rPr>
                        <a:t>4K All</a:t>
                      </a:r>
                      <a:endParaRPr lang="ko-KR" sz="1400" dirty="0">
                        <a:solidFill>
                          <a:schemeClr val="bg1"/>
                        </a:solidFill>
                        <a:effectLst/>
                        <a:latin typeface="Cambria Math" panose="02040503050406030204" pitchFamily="18" charset="0"/>
                        <a:ea typeface="맑은 고딕"/>
                      </a:endParaRPr>
                    </a:p>
                  </a:txBody>
                  <a:tcPr marL="62865" marR="62865" marT="0" marB="0" anchor="b">
                    <a:solidFill>
                      <a:schemeClr val="accent1"/>
                    </a:solidFill>
                  </a:tcPr>
                </a:tc>
                <a:tc hMerge="1">
                  <a:txBody>
                    <a:bodyPr/>
                    <a:lstStyle/>
                    <a:p>
                      <a:pPr latinLnBrk="1"/>
                      <a:endParaRPr lang="ko-KR" altLang="en-US"/>
                    </a:p>
                  </a:txBody>
                  <a:tcPr/>
                </a:tc>
                <a:tc>
                  <a:txBody>
                    <a:bodyPr/>
                    <a:lstStyle/>
                    <a:p>
                      <a:pPr algn="ctr" fontAlgn="auto" hangingPunct="1">
                        <a:spcBef>
                          <a:spcPts val="680"/>
                        </a:spcBef>
                        <a:spcAft>
                          <a:spcPts val="0"/>
                        </a:spcAft>
                        <a:tabLst>
                          <a:tab pos="228600" algn="l"/>
                          <a:tab pos="457200" algn="l"/>
                          <a:tab pos="685800" algn="l"/>
                          <a:tab pos="914400" algn="l"/>
                          <a:tab pos="508000" algn="l"/>
                        </a:tabLst>
                      </a:pPr>
                      <a:r>
                        <a:rPr lang="en-US" sz="1400" dirty="0">
                          <a:solidFill>
                            <a:schemeClr val="bg1"/>
                          </a:solidFill>
                          <a:effectLst/>
                          <a:latin typeface="Cambria Math" panose="02040503050406030204" pitchFamily="18" charset="0"/>
                          <a:ea typeface="Cambria Math" panose="02040503050406030204" pitchFamily="18" charset="0"/>
                        </a:rPr>
                        <a:t>-38.8%</a:t>
                      </a:r>
                      <a:endParaRPr lang="ko-KR" sz="1400" dirty="0">
                        <a:solidFill>
                          <a:schemeClr val="bg1"/>
                        </a:solidFill>
                        <a:effectLst/>
                        <a:latin typeface="Cambria Math" panose="02040503050406030204" pitchFamily="18" charset="0"/>
                        <a:ea typeface="맑은 고딕"/>
                      </a:endParaRPr>
                    </a:p>
                  </a:txBody>
                  <a:tcPr marL="62865" marR="62865" marT="0" marB="0" anchor="b">
                    <a:solidFill>
                      <a:schemeClr val="accent1"/>
                    </a:solidFill>
                  </a:tcPr>
                </a:tc>
                <a:tc>
                  <a:txBody>
                    <a:bodyPr/>
                    <a:lstStyle/>
                    <a:p>
                      <a:pPr algn="ctr" fontAlgn="auto" hangingPunct="1">
                        <a:spcBef>
                          <a:spcPts val="680"/>
                        </a:spcBef>
                        <a:spcAft>
                          <a:spcPts val="0"/>
                        </a:spcAft>
                        <a:tabLst>
                          <a:tab pos="228600" algn="l"/>
                          <a:tab pos="457200" algn="l"/>
                          <a:tab pos="685800" algn="l"/>
                          <a:tab pos="914400" algn="l"/>
                          <a:tab pos="508000" algn="l"/>
                        </a:tabLst>
                      </a:pPr>
                      <a:r>
                        <a:rPr lang="en-US" sz="1400">
                          <a:solidFill>
                            <a:schemeClr val="bg1"/>
                          </a:solidFill>
                          <a:effectLst/>
                          <a:latin typeface="Cambria Math" panose="02040503050406030204" pitchFamily="18" charset="0"/>
                          <a:ea typeface="Cambria Math" panose="02040503050406030204" pitchFamily="18" charset="0"/>
                        </a:rPr>
                        <a:t>-40.6%</a:t>
                      </a:r>
                      <a:endParaRPr lang="ko-KR" sz="1400">
                        <a:solidFill>
                          <a:schemeClr val="bg1"/>
                        </a:solidFill>
                        <a:effectLst/>
                        <a:latin typeface="Cambria Math" panose="02040503050406030204" pitchFamily="18" charset="0"/>
                        <a:ea typeface="맑은 고딕"/>
                      </a:endParaRPr>
                    </a:p>
                  </a:txBody>
                  <a:tcPr marL="62865" marR="62865" marT="0" marB="0" anchor="b">
                    <a:solidFill>
                      <a:schemeClr val="accent1"/>
                    </a:solidFill>
                  </a:tcPr>
                </a:tc>
                <a:tc>
                  <a:txBody>
                    <a:bodyPr/>
                    <a:lstStyle/>
                    <a:p>
                      <a:pPr algn="ctr" fontAlgn="auto" hangingPunct="1">
                        <a:spcBef>
                          <a:spcPts val="680"/>
                        </a:spcBef>
                        <a:spcAft>
                          <a:spcPts val="0"/>
                        </a:spcAft>
                        <a:tabLst>
                          <a:tab pos="228600" algn="l"/>
                          <a:tab pos="457200" algn="l"/>
                          <a:tab pos="685800" algn="l"/>
                          <a:tab pos="914400" algn="l"/>
                          <a:tab pos="508000" algn="l"/>
                        </a:tabLst>
                      </a:pPr>
                      <a:r>
                        <a:rPr lang="en-US" sz="1400" dirty="0">
                          <a:solidFill>
                            <a:schemeClr val="bg1"/>
                          </a:solidFill>
                          <a:effectLst/>
                          <a:latin typeface="Cambria Math" panose="02040503050406030204" pitchFamily="18" charset="0"/>
                          <a:ea typeface="Cambria Math" panose="02040503050406030204" pitchFamily="18" charset="0"/>
                        </a:rPr>
                        <a:t>-41.8%</a:t>
                      </a:r>
                      <a:endParaRPr lang="ko-KR" sz="1400" dirty="0">
                        <a:solidFill>
                          <a:schemeClr val="bg1"/>
                        </a:solidFill>
                        <a:effectLst/>
                        <a:latin typeface="Cambria Math" panose="02040503050406030204" pitchFamily="18" charset="0"/>
                        <a:ea typeface="맑은 고딕"/>
                      </a:endParaRPr>
                    </a:p>
                  </a:txBody>
                  <a:tcPr marL="62865" marR="62865" marT="0" marB="0" anchor="b">
                    <a:solidFill>
                      <a:schemeClr val="accent1"/>
                    </a:solidFill>
                  </a:tcPr>
                </a:tc>
              </a:tr>
              <a:tr h="185711">
                <a:tc gridSpan="2">
                  <a:txBody>
                    <a:bodyPr/>
                    <a:lstStyle/>
                    <a:p>
                      <a:pPr algn="ctr" fontAlgn="auto" hangingPunct="1">
                        <a:spcBef>
                          <a:spcPts val="680"/>
                        </a:spcBef>
                        <a:spcAft>
                          <a:spcPts val="0"/>
                        </a:spcAft>
                        <a:tabLst>
                          <a:tab pos="228600" algn="l"/>
                          <a:tab pos="457200" algn="l"/>
                          <a:tab pos="685800" algn="l"/>
                          <a:tab pos="914400" algn="l"/>
                          <a:tab pos="508000" algn="l"/>
                        </a:tabLst>
                      </a:pPr>
                      <a:r>
                        <a:rPr lang="en-US" sz="1400" dirty="0">
                          <a:solidFill>
                            <a:schemeClr val="bg1"/>
                          </a:solidFill>
                          <a:effectLst/>
                          <a:latin typeface="Cambria Math" panose="02040503050406030204" pitchFamily="18" charset="0"/>
                          <a:ea typeface="Cambria Math" panose="02040503050406030204" pitchFamily="18" charset="0"/>
                        </a:rPr>
                        <a:t>2K All</a:t>
                      </a:r>
                      <a:endParaRPr lang="ko-KR" sz="1400" dirty="0">
                        <a:solidFill>
                          <a:schemeClr val="bg1"/>
                        </a:solidFill>
                        <a:effectLst/>
                        <a:latin typeface="Cambria Math" panose="02040503050406030204" pitchFamily="18" charset="0"/>
                        <a:ea typeface="맑은 고딕"/>
                      </a:endParaRPr>
                    </a:p>
                  </a:txBody>
                  <a:tcPr marL="62865" marR="62865" marT="0" marB="0" anchor="b">
                    <a:solidFill>
                      <a:schemeClr val="accent1"/>
                    </a:solidFill>
                  </a:tcPr>
                </a:tc>
                <a:tc hMerge="1">
                  <a:txBody>
                    <a:bodyPr/>
                    <a:lstStyle/>
                    <a:p>
                      <a:pPr latinLnBrk="1"/>
                      <a:endParaRPr lang="ko-KR" altLang="en-US"/>
                    </a:p>
                  </a:txBody>
                  <a:tcPr/>
                </a:tc>
                <a:tc>
                  <a:txBody>
                    <a:bodyPr/>
                    <a:lstStyle/>
                    <a:p>
                      <a:pPr algn="ctr" fontAlgn="auto" hangingPunct="1">
                        <a:spcBef>
                          <a:spcPts val="680"/>
                        </a:spcBef>
                        <a:spcAft>
                          <a:spcPts val="0"/>
                        </a:spcAft>
                        <a:tabLst>
                          <a:tab pos="228600" algn="l"/>
                          <a:tab pos="457200" algn="l"/>
                          <a:tab pos="685800" algn="l"/>
                          <a:tab pos="914400" algn="l"/>
                          <a:tab pos="508000" algn="l"/>
                        </a:tabLst>
                      </a:pPr>
                      <a:r>
                        <a:rPr lang="en-US" sz="1400" dirty="0">
                          <a:solidFill>
                            <a:schemeClr val="bg1"/>
                          </a:solidFill>
                          <a:effectLst/>
                          <a:latin typeface="Cambria Math" panose="02040503050406030204" pitchFamily="18" charset="0"/>
                          <a:ea typeface="Cambria Math" panose="02040503050406030204" pitchFamily="18" charset="0"/>
                        </a:rPr>
                        <a:t>-32.2%</a:t>
                      </a:r>
                      <a:endParaRPr lang="ko-KR" sz="1400" dirty="0">
                        <a:solidFill>
                          <a:schemeClr val="bg1"/>
                        </a:solidFill>
                        <a:effectLst/>
                        <a:latin typeface="Cambria Math" panose="02040503050406030204" pitchFamily="18" charset="0"/>
                        <a:ea typeface="맑은 고딕"/>
                      </a:endParaRPr>
                    </a:p>
                  </a:txBody>
                  <a:tcPr marL="62865" marR="62865" marT="0" marB="0" anchor="b">
                    <a:solidFill>
                      <a:schemeClr val="accent1"/>
                    </a:solidFill>
                  </a:tcPr>
                </a:tc>
                <a:tc>
                  <a:txBody>
                    <a:bodyPr/>
                    <a:lstStyle/>
                    <a:p>
                      <a:pPr algn="ctr" fontAlgn="auto" hangingPunct="1">
                        <a:spcBef>
                          <a:spcPts val="680"/>
                        </a:spcBef>
                        <a:spcAft>
                          <a:spcPts val="0"/>
                        </a:spcAft>
                        <a:tabLst>
                          <a:tab pos="228600" algn="l"/>
                          <a:tab pos="457200" algn="l"/>
                          <a:tab pos="685800" algn="l"/>
                          <a:tab pos="914400" algn="l"/>
                          <a:tab pos="508000" algn="l"/>
                        </a:tabLst>
                      </a:pPr>
                      <a:r>
                        <a:rPr lang="en-US" sz="1400" dirty="0">
                          <a:solidFill>
                            <a:schemeClr val="bg1"/>
                          </a:solidFill>
                          <a:effectLst/>
                          <a:latin typeface="Cambria Math" panose="02040503050406030204" pitchFamily="18" charset="0"/>
                          <a:ea typeface="Cambria Math" panose="02040503050406030204" pitchFamily="18" charset="0"/>
                        </a:rPr>
                        <a:t>-45.3%</a:t>
                      </a:r>
                      <a:endParaRPr lang="ko-KR" sz="1400" dirty="0">
                        <a:solidFill>
                          <a:schemeClr val="bg1"/>
                        </a:solidFill>
                        <a:effectLst/>
                        <a:latin typeface="Cambria Math" panose="02040503050406030204" pitchFamily="18" charset="0"/>
                        <a:ea typeface="맑은 고딕"/>
                      </a:endParaRPr>
                    </a:p>
                  </a:txBody>
                  <a:tcPr marL="62865" marR="62865" marT="0" marB="0" anchor="b">
                    <a:solidFill>
                      <a:schemeClr val="accent1"/>
                    </a:solidFill>
                  </a:tcPr>
                </a:tc>
                <a:tc>
                  <a:txBody>
                    <a:bodyPr/>
                    <a:lstStyle/>
                    <a:p>
                      <a:pPr algn="ctr" fontAlgn="auto" hangingPunct="1">
                        <a:spcBef>
                          <a:spcPts val="680"/>
                        </a:spcBef>
                        <a:spcAft>
                          <a:spcPts val="0"/>
                        </a:spcAft>
                        <a:tabLst>
                          <a:tab pos="228600" algn="l"/>
                          <a:tab pos="457200" algn="l"/>
                          <a:tab pos="685800" algn="l"/>
                          <a:tab pos="914400" algn="l"/>
                          <a:tab pos="508000" algn="l"/>
                        </a:tabLst>
                      </a:pPr>
                      <a:r>
                        <a:rPr lang="en-US" sz="1400" dirty="0">
                          <a:solidFill>
                            <a:schemeClr val="bg1"/>
                          </a:solidFill>
                          <a:effectLst/>
                          <a:latin typeface="Cambria Math" panose="02040503050406030204" pitchFamily="18" charset="0"/>
                          <a:ea typeface="Cambria Math" panose="02040503050406030204" pitchFamily="18" charset="0"/>
                        </a:rPr>
                        <a:t>-47.5%</a:t>
                      </a:r>
                      <a:endParaRPr lang="ko-KR" sz="1400" dirty="0">
                        <a:solidFill>
                          <a:schemeClr val="bg1"/>
                        </a:solidFill>
                        <a:effectLst/>
                        <a:latin typeface="Cambria Math" panose="02040503050406030204" pitchFamily="18" charset="0"/>
                        <a:ea typeface="맑은 고딕"/>
                      </a:endParaRPr>
                    </a:p>
                  </a:txBody>
                  <a:tcPr marL="62865" marR="62865" marT="0" marB="0" anchor="b">
                    <a:solidFill>
                      <a:schemeClr val="accent1"/>
                    </a:solidFill>
                  </a:tcPr>
                </a:tc>
              </a:tr>
              <a:tr h="185711">
                <a:tc gridSpan="2">
                  <a:txBody>
                    <a:bodyPr/>
                    <a:lstStyle/>
                    <a:p>
                      <a:pPr algn="ctr" fontAlgn="auto" hangingPunct="1">
                        <a:spcBef>
                          <a:spcPts val="680"/>
                        </a:spcBef>
                        <a:spcAft>
                          <a:spcPts val="0"/>
                        </a:spcAft>
                        <a:tabLst>
                          <a:tab pos="228600" algn="l"/>
                          <a:tab pos="457200" algn="l"/>
                          <a:tab pos="685800" algn="l"/>
                          <a:tab pos="914400" algn="l"/>
                          <a:tab pos="508000" algn="l"/>
                        </a:tabLst>
                      </a:pPr>
                      <a:r>
                        <a:rPr lang="en-US" sz="1400" dirty="0">
                          <a:solidFill>
                            <a:schemeClr val="bg1"/>
                          </a:solidFill>
                          <a:effectLst/>
                          <a:latin typeface="Cambria Math" panose="02040503050406030204" pitchFamily="18" charset="0"/>
                          <a:ea typeface="Cambria Math" panose="02040503050406030204" pitchFamily="18" charset="0"/>
                        </a:rPr>
                        <a:t>All</a:t>
                      </a:r>
                      <a:endParaRPr lang="ko-KR" sz="1400" dirty="0">
                        <a:solidFill>
                          <a:schemeClr val="bg1"/>
                        </a:solidFill>
                        <a:effectLst/>
                        <a:latin typeface="Cambria Math" panose="02040503050406030204" pitchFamily="18" charset="0"/>
                        <a:ea typeface="맑은 고딕"/>
                      </a:endParaRPr>
                    </a:p>
                  </a:txBody>
                  <a:tcPr marL="62865" marR="62865" marT="0" marB="0" anchor="b">
                    <a:solidFill>
                      <a:schemeClr val="accent1"/>
                    </a:solidFill>
                  </a:tcPr>
                </a:tc>
                <a:tc hMerge="1">
                  <a:txBody>
                    <a:bodyPr/>
                    <a:lstStyle/>
                    <a:p>
                      <a:pPr latinLnBrk="1"/>
                      <a:endParaRPr lang="ko-KR" altLang="en-US"/>
                    </a:p>
                  </a:txBody>
                  <a:tcPr/>
                </a:tc>
                <a:tc>
                  <a:txBody>
                    <a:bodyPr/>
                    <a:lstStyle/>
                    <a:p>
                      <a:pPr algn="ctr" fontAlgn="auto" hangingPunct="1">
                        <a:spcBef>
                          <a:spcPts val="680"/>
                        </a:spcBef>
                        <a:spcAft>
                          <a:spcPts val="0"/>
                        </a:spcAft>
                        <a:tabLst>
                          <a:tab pos="228600" algn="l"/>
                          <a:tab pos="457200" algn="l"/>
                          <a:tab pos="685800" algn="l"/>
                          <a:tab pos="914400" algn="l"/>
                          <a:tab pos="508000" algn="l"/>
                        </a:tabLst>
                      </a:pPr>
                      <a:r>
                        <a:rPr lang="en-US" sz="1400" dirty="0">
                          <a:solidFill>
                            <a:schemeClr val="bg1"/>
                          </a:solidFill>
                          <a:effectLst/>
                          <a:latin typeface="Cambria Math" panose="02040503050406030204" pitchFamily="18" charset="0"/>
                          <a:ea typeface="Cambria Math" panose="02040503050406030204" pitchFamily="18" charset="0"/>
                        </a:rPr>
                        <a:t>-36.2%</a:t>
                      </a:r>
                      <a:endParaRPr lang="ko-KR" sz="1400" dirty="0">
                        <a:solidFill>
                          <a:schemeClr val="bg1"/>
                        </a:solidFill>
                        <a:effectLst/>
                        <a:latin typeface="Cambria Math" panose="02040503050406030204" pitchFamily="18" charset="0"/>
                        <a:ea typeface="맑은 고딕"/>
                      </a:endParaRPr>
                    </a:p>
                  </a:txBody>
                  <a:tcPr marL="62865" marR="62865" marT="0" marB="0" anchor="b">
                    <a:solidFill>
                      <a:schemeClr val="accent1"/>
                    </a:solidFill>
                  </a:tcPr>
                </a:tc>
                <a:tc>
                  <a:txBody>
                    <a:bodyPr/>
                    <a:lstStyle/>
                    <a:p>
                      <a:pPr algn="ctr" fontAlgn="auto" hangingPunct="1">
                        <a:spcBef>
                          <a:spcPts val="680"/>
                        </a:spcBef>
                        <a:spcAft>
                          <a:spcPts val="0"/>
                        </a:spcAft>
                        <a:tabLst>
                          <a:tab pos="228600" algn="l"/>
                          <a:tab pos="457200" algn="l"/>
                          <a:tab pos="685800" algn="l"/>
                          <a:tab pos="914400" algn="l"/>
                          <a:tab pos="508000" algn="l"/>
                        </a:tabLst>
                      </a:pPr>
                      <a:r>
                        <a:rPr lang="en-US" sz="1400" dirty="0">
                          <a:solidFill>
                            <a:schemeClr val="bg1"/>
                          </a:solidFill>
                          <a:effectLst/>
                          <a:latin typeface="Cambria Math" panose="02040503050406030204" pitchFamily="18" charset="0"/>
                          <a:ea typeface="Cambria Math" panose="02040503050406030204" pitchFamily="18" charset="0"/>
                        </a:rPr>
                        <a:t>-42.4%</a:t>
                      </a:r>
                      <a:endParaRPr lang="ko-KR" sz="1400" dirty="0">
                        <a:solidFill>
                          <a:schemeClr val="bg1"/>
                        </a:solidFill>
                        <a:effectLst/>
                        <a:latin typeface="Cambria Math" panose="02040503050406030204" pitchFamily="18" charset="0"/>
                        <a:ea typeface="맑은 고딕"/>
                      </a:endParaRPr>
                    </a:p>
                  </a:txBody>
                  <a:tcPr marL="62865" marR="62865" marT="0" marB="0" anchor="b">
                    <a:solidFill>
                      <a:schemeClr val="accent1"/>
                    </a:solidFill>
                  </a:tcPr>
                </a:tc>
                <a:tc>
                  <a:txBody>
                    <a:bodyPr/>
                    <a:lstStyle/>
                    <a:p>
                      <a:pPr algn="ctr" fontAlgn="auto" hangingPunct="1">
                        <a:spcBef>
                          <a:spcPts val="680"/>
                        </a:spcBef>
                        <a:spcAft>
                          <a:spcPts val="0"/>
                        </a:spcAft>
                        <a:tabLst>
                          <a:tab pos="228600" algn="l"/>
                          <a:tab pos="457200" algn="l"/>
                          <a:tab pos="685800" algn="l"/>
                          <a:tab pos="914400" algn="l"/>
                          <a:tab pos="508000" algn="l"/>
                        </a:tabLst>
                      </a:pPr>
                      <a:r>
                        <a:rPr lang="en-US" sz="1400" dirty="0">
                          <a:solidFill>
                            <a:schemeClr val="bg1"/>
                          </a:solidFill>
                          <a:effectLst/>
                          <a:latin typeface="Cambria Math" panose="02040503050406030204" pitchFamily="18" charset="0"/>
                          <a:ea typeface="Cambria Math" panose="02040503050406030204" pitchFamily="18" charset="0"/>
                        </a:rPr>
                        <a:t>-44.0%</a:t>
                      </a:r>
                      <a:endParaRPr lang="ko-KR" sz="1400" dirty="0">
                        <a:solidFill>
                          <a:schemeClr val="bg1"/>
                        </a:solidFill>
                        <a:effectLst/>
                        <a:latin typeface="Cambria Math" panose="02040503050406030204" pitchFamily="18" charset="0"/>
                        <a:ea typeface="맑은 고딕"/>
                      </a:endParaRPr>
                    </a:p>
                  </a:txBody>
                  <a:tcPr marL="62865" marR="62865" marT="0" marB="0" anchor="b">
                    <a:solidFill>
                      <a:schemeClr val="accent1"/>
                    </a:solidFill>
                  </a:tcPr>
                </a:tc>
              </a:tr>
            </a:tbl>
          </a:graphicData>
        </a:graphic>
      </p:graphicFrame>
      <p:sp>
        <p:nvSpPr>
          <p:cNvPr id="5" name="Rectangle 1"/>
          <p:cNvSpPr>
            <a:spLocks noChangeArrowheads="1"/>
          </p:cNvSpPr>
          <p:nvPr/>
        </p:nvSpPr>
        <p:spPr bwMode="auto">
          <a:xfrm>
            <a:off x="2020888" y="1833563"/>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fontAlgn="base">
              <a:spcBef>
                <a:spcPct val="0"/>
              </a:spcBef>
              <a:spcAft>
                <a:spcPct val="0"/>
              </a:spcAft>
              <a:tabLst>
                <a:tab pos="228600" algn="l"/>
                <a:tab pos="457200" algn="l"/>
                <a:tab pos="508000" algn="l"/>
                <a:tab pos="685800" algn="l"/>
                <a:tab pos="914400" algn="l"/>
              </a:tabLst>
              <a:defRPr kumimoji="1">
                <a:solidFill>
                  <a:schemeClr val="tx1"/>
                </a:solidFill>
                <a:latin typeface="굴림" pitchFamily="50" charset="-127"/>
                <a:ea typeface="굴림" pitchFamily="50" charset="-127"/>
                <a:cs typeface="굴림" pitchFamily="50" charset="-127"/>
              </a:defRPr>
            </a:lvl1pPr>
            <a:lvl2pPr fontAlgn="base">
              <a:spcBef>
                <a:spcPct val="0"/>
              </a:spcBef>
              <a:spcAft>
                <a:spcPct val="0"/>
              </a:spcAft>
              <a:tabLst>
                <a:tab pos="228600" algn="l"/>
                <a:tab pos="457200" algn="l"/>
                <a:tab pos="508000" algn="l"/>
                <a:tab pos="685800" algn="l"/>
                <a:tab pos="914400" algn="l"/>
              </a:tabLst>
              <a:defRPr kumimoji="1">
                <a:solidFill>
                  <a:schemeClr val="tx1"/>
                </a:solidFill>
                <a:latin typeface="굴림" pitchFamily="50" charset="-127"/>
                <a:ea typeface="굴림" pitchFamily="50" charset="-127"/>
                <a:cs typeface="굴림" pitchFamily="50" charset="-127"/>
              </a:defRPr>
            </a:lvl2pPr>
            <a:lvl3pPr fontAlgn="base">
              <a:spcBef>
                <a:spcPct val="0"/>
              </a:spcBef>
              <a:spcAft>
                <a:spcPct val="0"/>
              </a:spcAft>
              <a:tabLst>
                <a:tab pos="228600" algn="l"/>
                <a:tab pos="457200" algn="l"/>
                <a:tab pos="508000" algn="l"/>
                <a:tab pos="685800" algn="l"/>
                <a:tab pos="914400" algn="l"/>
              </a:tabLst>
              <a:defRPr kumimoji="1">
                <a:solidFill>
                  <a:schemeClr val="tx1"/>
                </a:solidFill>
                <a:latin typeface="굴림" pitchFamily="50" charset="-127"/>
                <a:ea typeface="굴림" pitchFamily="50" charset="-127"/>
                <a:cs typeface="굴림" pitchFamily="50" charset="-127"/>
              </a:defRPr>
            </a:lvl3pPr>
            <a:lvl4pPr fontAlgn="base">
              <a:spcBef>
                <a:spcPct val="0"/>
              </a:spcBef>
              <a:spcAft>
                <a:spcPct val="0"/>
              </a:spcAft>
              <a:tabLst>
                <a:tab pos="228600" algn="l"/>
                <a:tab pos="457200" algn="l"/>
                <a:tab pos="508000" algn="l"/>
                <a:tab pos="685800" algn="l"/>
                <a:tab pos="914400" algn="l"/>
              </a:tabLst>
              <a:defRPr kumimoji="1">
                <a:solidFill>
                  <a:schemeClr val="tx1"/>
                </a:solidFill>
                <a:latin typeface="굴림" pitchFamily="50" charset="-127"/>
                <a:ea typeface="굴림" pitchFamily="50" charset="-127"/>
                <a:cs typeface="굴림" pitchFamily="50" charset="-127"/>
              </a:defRPr>
            </a:lvl4pPr>
            <a:lvl5pPr fontAlgn="base">
              <a:spcBef>
                <a:spcPct val="0"/>
              </a:spcBef>
              <a:spcAft>
                <a:spcPct val="0"/>
              </a:spcAft>
              <a:tabLst>
                <a:tab pos="228600" algn="l"/>
                <a:tab pos="457200" algn="l"/>
                <a:tab pos="508000" algn="l"/>
                <a:tab pos="685800" algn="l"/>
                <a:tab pos="914400" algn="l"/>
              </a:tabLst>
              <a:defRPr kumimoji="1">
                <a:solidFill>
                  <a:schemeClr val="tx1"/>
                </a:solidFill>
                <a:latin typeface="굴림" pitchFamily="50" charset="-127"/>
                <a:ea typeface="굴림" pitchFamily="50" charset="-127"/>
                <a:cs typeface="굴림" pitchFamily="50" charset="-127"/>
              </a:defRPr>
            </a:lvl5pPr>
            <a:lvl6pPr fontAlgn="base">
              <a:spcBef>
                <a:spcPct val="0"/>
              </a:spcBef>
              <a:spcAft>
                <a:spcPct val="0"/>
              </a:spcAft>
              <a:tabLst>
                <a:tab pos="228600" algn="l"/>
                <a:tab pos="457200" algn="l"/>
                <a:tab pos="508000" algn="l"/>
                <a:tab pos="685800" algn="l"/>
                <a:tab pos="914400" algn="l"/>
              </a:tabLst>
              <a:defRPr kumimoji="1">
                <a:solidFill>
                  <a:schemeClr val="tx1"/>
                </a:solidFill>
                <a:latin typeface="굴림" pitchFamily="50" charset="-127"/>
                <a:ea typeface="굴림" pitchFamily="50" charset="-127"/>
                <a:cs typeface="굴림" pitchFamily="50" charset="-127"/>
              </a:defRPr>
            </a:lvl6pPr>
            <a:lvl7pPr fontAlgn="base">
              <a:spcBef>
                <a:spcPct val="0"/>
              </a:spcBef>
              <a:spcAft>
                <a:spcPct val="0"/>
              </a:spcAft>
              <a:tabLst>
                <a:tab pos="228600" algn="l"/>
                <a:tab pos="457200" algn="l"/>
                <a:tab pos="508000" algn="l"/>
                <a:tab pos="685800" algn="l"/>
                <a:tab pos="914400" algn="l"/>
              </a:tabLst>
              <a:defRPr kumimoji="1">
                <a:solidFill>
                  <a:schemeClr val="tx1"/>
                </a:solidFill>
                <a:latin typeface="굴림" pitchFamily="50" charset="-127"/>
                <a:ea typeface="굴림" pitchFamily="50" charset="-127"/>
                <a:cs typeface="굴림" pitchFamily="50" charset="-127"/>
              </a:defRPr>
            </a:lvl7pPr>
            <a:lvl8pPr fontAlgn="base">
              <a:spcBef>
                <a:spcPct val="0"/>
              </a:spcBef>
              <a:spcAft>
                <a:spcPct val="0"/>
              </a:spcAft>
              <a:tabLst>
                <a:tab pos="228600" algn="l"/>
                <a:tab pos="457200" algn="l"/>
                <a:tab pos="508000" algn="l"/>
                <a:tab pos="685800" algn="l"/>
                <a:tab pos="914400" algn="l"/>
              </a:tabLst>
              <a:defRPr kumimoji="1">
                <a:solidFill>
                  <a:schemeClr val="tx1"/>
                </a:solidFill>
                <a:latin typeface="굴림" pitchFamily="50" charset="-127"/>
                <a:ea typeface="굴림" pitchFamily="50" charset="-127"/>
                <a:cs typeface="굴림" pitchFamily="50" charset="-127"/>
              </a:defRPr>
            </a:lvl8pPr>
            <a:lvl9pPr fontAlgn="base">
              <a:spcBef>
                <a:spcPct val="0"/>
              </a:spcBef>
              <a:spcAft>
                <a:spcPct val="0"/>
              </a:spcAft>
              <a:tabLst>
                <a:tab pos="228600" algn="l"/>
                <a:tab pos="457200" algn="l"/>
                <a:tab pos="508000" algn="l"/>
                <a:tab pos="685800" algn="l"/>
                <a:tab pos="914400" algn="l"/>
              </a:tabLst>
              <a:defRPr kumimoji="1">
                <a:solidFill>
                  <a:schemeClr val="tx1"/>
                </a:solidFill>
                <a:latin typeface="굴림" pitchFamily="50" charset="-127"/>
                <a:ea typeface="굴림" pitchFamily="50" charset="-127"/>
                <a:cs typeface="굴림" pitchFamily="50" charset="-127"/>
              </a:defRPr>
            </a:lvl9pPr>
          </a:lstStyle>
          <a:p>
            <a:pPr marL="0" marR="0" lvl="0" indent="0" algn="l" defTabSz="914400" rtl="0" eaLnBrk="1" fontAlgn="base" latinLnBrk="1" hangingPunct="1">
              <a:lnSpc>
                <a:spcPct val="100000"/>
              </a:lnSpc>
              <a:spcBef>
                <a:spcPct val="0"/>
              </a:spcBef>
              <a:spcAft>
                <a:spcPct val="0"/>
              </a:spcAft>
              <a:buClrTx/>
              <a:buSzTx/>
              <a:buFontTx/>
              <a:buNone/>
              <a:tabLst>
                <a:tab pos="228600" algn="l"/>
                <a:tab pos="457200" algn="l"/>
                <a:tab pos="508000" algn="l"/>
                <a:tab pos="685800" algn="l"/>
                <a:tab pos="914400" algn="l"/>
              </a:tabLst>
            </a:pPr>
            <a:endParaRPr kumimoji="1" lang="ko-KR" altLang="ko-KR" sz="1800" b="0" i="0" u="none" strike="noStrike" cap="none" normalizeH="0" baseline="0" smtClean="0">
              <a:ln>
                <a:noFill/>
              </a:ln>
              <a:solidFill>
                <a:schemeClr val="tx1"/>
              </a:solidFill>
              <a:effectLst/>
              <a:latin typeface="굴림" pitchFamily="50" charset="-127"/>
              <a:ea typeface="굴림" pitchFamily="50" charset="-127"/>
              <a:cs typeface="굴림" pitchFamily="50" charset="-127"/>
            </a:endParaRPr>
          </a:p>
        </p:txBody>
      </p:sp>
      <p:sp>
        <p:nvSpPr>
          <p:cNvPr id="6" name="TextBox 5"/>
          <p:cNvSpPr txBox="1"/>
          <p:nvPr/>
        </p:nvSpPr>
        <p:spPr>
          <a:xfrm>
            <a:off x="812776" y="5373216"/>
            <a:ext cx="5351145" cy="923330"/>
          </a:xfrm>
          <a:prstGeom prst="rect">
            <a:avLst/>
          </a:prstGeom>
          <a:noFill/>
        </p:spPr>
        <p:txBody>
          <a:bodyPr wrap="none" rtlCol="0">
            <a:spAutoFit/>
          </a:bodyPr>
          <a:lstStyle/>
          <a:p>
            <a:r>
              <a:rPr lang="en-US" altLang="ko-KR" dirty="0" smtClean="0">
                <a:latin typeface="+mj-lt"/>
              </a:rPr>
              <a:t>Decoder </a:t>
            </a:r>
            <a:r>
              <a:rPr lang="en-US" altLang="ko-KR" dirty="0" smtClean="0">
                <a:latin typeface="+mj-lt"/>
                <a:sym typeface="Wingdings" panose="05000000000000000000" pitchFamily="2" charset="2"/>
              </a:rPr>
              <a:t></a:t>
            </a:r>
            <a:r>
              <a:rPr lang="en-US" altLang="ko-KR" dirty="0" smtClean="0">
                <a:latin typeface="+mj-lt"/>
              </a:rPr>
              <a:t> faster than JEM</a:t>
            </a:r>
          </a:p>
          <a:p>
            <a:r>
              <a:rPr lang="en-US" altLang="ko-KR" dirty="0" smtClean="0">
                <a:latin typeface="+mj-lt"/>
              </a:rPr>
              <a:t>Encoder </a:t>
            </a:r>
            <a:r>
              <a:rPr lang="en-US" altLang="ko-KR" dirty="0" smtClean="0">
                <a:latin typeface="+mj-lt"/>
                <a:sym typeface="Wingdings" panose="05000000000000000000" pitchFamily="2" charset="2"/>
              </a:rPr>
              <a:t> slower than JEM, but acceptable </a:t>
            </a:r>
          </a:p>
          <a:p>
            <a:r>
              <a:rPr lang="en-US" altLang="ko-KR" dirty="0">
                <a:latin typeface="+mj-lt"/>
                <a:sym typeface="Wingdings" panose="05000000000000000000" pitchFamily="2" charset="2"/>
              </a:rPr>
              <a:t>	</a:t>
            </a:r>
            <a:r>
              <a:rPr lang="en-US" altLang="ko-KR" dirty="0" smtClean="0">
                <a:latin typeface="+mj-lt"/>
                <a:sym typeface="Wingdings" panose="05000000000000000000" pitchFamily="2" charset="2"/>
              </a:rPr>
              <a:t>(bit-rate matching took ~1 week)</a:t>
            </a:r>
            <a:endParaRPr lang="ko-KR" altLang="en-US" dirty="0">
              <a:latin typeface="+mj-lt"/>
            </a:endParaRPr>
          </a:p>
        </p:txBody>
      </p:sp>
    </p:spTree>
    <p:extLst>
      <p:ext uri="{BB962C8B-B14F-4D97-AF65-F5344CB8AC3E}">
        <p14:creationId xmlns:p14="http://schemas.microsoft.com/office/powerpoint/2010/main" val="312196123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Initialization from previous frame</a:t>
            </a:r>
            <a:endParaRPr lang="en-US" dirty="0"/>
          </a:p>
        </p:txBody>
      </p:sp>
      <p:sp>
        <p:nvSpPr>
          <p:cNvPr id="3" name="Content Placeholder 2"/>
          <p:cNvSpPr>
            <a:spLocks noGrp="1"/>
          </p:cNvSpPr>
          <p:nvPr>
            <p:ph sz="quarter" idx="1"/>
          </p:nvPr>
        </p:nvSpPr>
        <p:spPr>
          <a:xfrm>
            <a:off x="457200" y="1219200"/>
            <a:ext cx="8229600" cy="4730080"/>
          </a:xfrm>
        </p:spPr>
        <p:txBody>
          <a:bodyPr>
            <a:normAutofit fontScale="77500" lnSpcReduction="20000"/>
          </a:bodyPr>
          <a:lstStyle/>
          <a:p>
            <a:r>
              <a:rPr lang="en-US" dirty="0" smtClean="0">
                <a:latin typeface="Adobe Song Std L" panose="02020300000000000000" pitchFamily="18" charset="-128"/>
                <a:ea typeface="Adobe Song Std L" panose="02020300000000000000" pitchFamily="18" charset="-128"/>
              </a:rPr>
              <a:t>Storage for </a:t>
            </a:r>
            <a:r>
              <a:rPr lang="en-US" dirty="0" err="1" smtClean="0">
                <a:latin typeface="Adobe Song Std L" panose="02020300000000000000" pitchFamily="18" charset="-128"/>
                <a:ea typeface="Adobe Song Std L" panose="02020300000000000000" pitchFamily="18" charset="-128"/>
              </a:rPr>
              <a:t>ctx</a:t>
            </a:r>
            <a:endParaRPr lang="en-US" dirty="0" smtClean="0">
              <a:latin typeface="Adobe Song Std L" panose="02020300000000000000" pitchFamily="18" charset="-128"/>
              <a:ea typeface="Adobe Song Std L" panose="02020300000000000000" pitchFamily="18" charset="-128"/>
            </a:endParaRPr>
          </a:p>
          <a:p>
            <a:r>
              <a:rPr lang="en-US" dirty="0" smtClean="0">
                <a:latin typeface="Adobe Song Std L" panose="02020300000000000000" pitchFamily="18" charset="-128"/>
                <a:ea typeface="Adobe Song Std L" panose="02020300000000000000" pitchFamily="18" charset="-128"/>
              </a:rPr>
              <a:t>Signaling (per slice)</a:t>
            </a:r>
          </a:p>
          <a:p>
            <a:pPr lvl="1"/>
            <a:r>
              <a:rPr lang="en-US" dirty="0" smtClean="0">
                <a:latin typeface="Adobe Song Std L" panose="02020300000000000000" pitchFamily="18" charset="-128"/>
                <a:ea typeface="Adobe Song Std L" panose="02020300000000000000" pitchFamily="18" charset="-128"/>
              </a:rPr>
              <a:t>Flag </a:t>
            </a:r>
            <a:r>
              <a:rPr lang="en-US" dirty="0" smtClean="0">
                <a:latin typeface="Adobe Song Std L" panose="02020300000000000000" pitchFamily="18" charset="-128"/>
                <a:ea typeface="Adobe Song Std L" panose="02020300000000000000" pitchFamily="18" charset="-128"/>
                <a:sym typeface="Wingdings" panose="05000000000000000000" pitchFamily="2" charset="2"/>
              </a:rPr>
              <a:t> use /not use                                                                                                    drop</a:t>
            </a:r>
          </a:p>
          <a:p>
            <a:pPr lvl="1"/>
            <a:r>
              <a:rPr lang="en-US" dirty="0" smtClean="0">
                <a:latin typeface="Adobe Song Std L" panose="02020300000000000000" pitchFamily="18" charset="-128"/>
                <a:ea typeface="Adobe Song Std L" panose="02020300000000000000" pitchFamily="18" charset="-128"/>
                <a:sym typeface="Wingdings" panose="05000000000000000000" pitchFamily="2" charset="2"/>
              </a:rPr>
              <a:t>Number of </a:t>
            </a:r>
            <a:r>
              <a:rPr lang="en-US" dirty="0" err="1" smtClean="0">
                <a:latin typeface="Adobe Song Std L" panose="02020300000000000000" pitchFamily="18" charset="-128"/>
                <a:ea typeface="Adobe Song Std L" panose="02020300000000000000" pitchFamily="18" charset="-128"/>
                <a:sym typeface="Wingdings" panose="05000000000000000000" pitchFamily="2" charset="2"/>
              </a:rPr>
              <a:t>ctx</a:t>
            </a:r>
            <a:r>
              <a:rPr lang="en-US" dirty="0" smtClean="0">
                <a:latin typeface="Adobe Song Std L" panose="02020300000000000000" pitchFamily="18" charset="-128"/>
                <a:ea typeface="Adobe Song Std L" panose="02020300000000000000" pitchFamily="18" charset="-128"/>
                <a:sym typeface="Wingdings" panose="05000000000000000000" pitchFamily="2" charset="2"/>
              </a:rPr>
              <a:t> initialized from previous frame</a:t>
            </a:r>
          </a:p>
          <a:p>
            <a:pPr lvl="1"/>
            <a:r>
              <a:rPr lang="en-US" dirty="0" smtClean="0">
                <a:latin typeface="Adobe Song Std L" panose="02020300000000000000" pitchFamily="18" charset="-128"/>
                <a:ea typeface="Adobe Song Std L" panose="02020300000000000000" pitchFamily="18" charset="-128"/>
                <a:sym typeface="Wingdings" panose="05000000000000000000" pitchFamily="2" charset="2"/>
              </a:rPr>
              <a:t>Map form previous / HEVC-like</a:t>
            </a:r>
          </a:p>
          <a:p>
            <a:pPr lvl="1"/>
            <a:endParaRPr lang="en-US" dirty="0">
              <a:latin typeface="Adobe Song Std L" panose="02020300000000000000" pitchFamily="18" charset="-128"/>
              <a:ea typeface="Adobe Song Std L" panose="02020300000000000000" pitchFamily="18" charset="-128"/>
              <a:sym typeface="Wingdings" panose="05000000000000000000" pitchFamily="2" charset="2"/>
            </a:endParaRPr>
          </a:p>
          <a:p>
            <a:pPr lvl="1"/>
            <a:endParaRPr lang="en-US" dirty="0" smtClean="0">
              <a:latin typeface="Adobe Song Std L" panose="02020300000000000000" pitchFamily="18" charset="-128"/>
              <a:ea typeface="Adobe Song Std L" panose="02020300000000000000" pitchFamily="18" charset="-128"/>
              <a:sym typeface="Wingdings" panose="05000000000000000000" pitchFamily="2" charset="2"/>
            </a:endParaRPr>
          </a:p>
          <a:p>
            <a:pPr lvl="1"/>
            <a:r>
              <a:rPr lang="en-US" dirty="0" smtClean="0">
                <a:latin typeface="Adobe Song Std L" panose="02020300000000000000" pitchFamily="18" charset="-128"/>
                <a:ea typeface="Adobe Song Std L" panose="02020300000000000000" pitchFamily="18" charset="-128"/>
                <a:hlinkClick r:id="rId2"/>
              </a:rPr>
              <a:t>JCTVC-F254</a:t>
            </a:r>
            <a:r>
              <a:rPr lang="en-US" dirty="0" smtClean="0">
                <a:latin typeface="Adobe Song Std L" panose="02020300000000000000" pitchFamily="18" charset="-128"/>
                <a:ea typeface="Adobe Song Std L" panose="02020300000000000000" pitchFamily="18" charset="-128"/>
              </a:rPr>
              <a:t> </a:t>
            </a:r>
            <a:r>
              <a:rPr lang="en-US" dirty="0">
                <a:latin typeface="Adobe Song Std L" panose="02020300000000000000" pitchFamily="18" charset="-128"/>
                <a:ea typeface="Adobe Song Std L" panose="02020300000000000000" pitchFamily="18" charset="-128"/>
              </a:rPr>
              <a:t>Multi-parameter probability up-date for CABAC</a:t>
            </a:r>
            <a:endParaRPr lang="en-US" dirty="0" smtClean="0">
              <a:latin typeface="Adobe Song Std L" panose="02020300000000000000" pitchFamily="18" charset="-128"/>
              <a:ea typeface="Adobe Song Std L" panose="02020300000000000000" pitchFamily="18" charset="-128"/>
            </a:endParaRPr>
          </a:p>
          <a:p>
            <a:pPr marL="274320" lvl="1" indent="0">
              <a:buNone/>
            </a:pPr>
            <a:endParaRPr lang="en-US" dirty="0" smtClean="0"/>
          </a:p>
          <a:p>
            <a:pPr lvl="1" hangingPunct="0"/>
            <a:r>
              <a:rPr lang="en-US" sz="2500" dirty="0">
                <a:latin typeface="Adobe Song Std L" panose="02020300000000000000" pitchFamily="18" charset="-128"/>
                <a:ea typeface="Adobe Song Std L" panose="02020300000000000000" pitchFamily="18" charset="-128"/>
              </a:rPr>
              <a:t>P</a:t>
            </a:r>
            <a:r>
              <a:rPr lang="en-US" sz="2500" baseline="-25000" dirty="0">
                <a:latin typeface="Adobe Song Std L" panose="02020300000000000000" pitchFamily="18" charset="-128"/>
                <a:ea typeface="Adobe Song Std L" panose="02020300000000000000" pitchFamily="18" charset="-128"/>
              </a:rPr>
              <a:t>0</a:t>
            </a:r>
            <a:r>
              <a:rPr lang="en-US" sz="2500" dirty="0">
                <a:latin typeface="Adobe Song Std L" panose="02020300000000000000" pitchFamily="18" charset="-128"/>
                <a:ea typeface="Adobe Song Std L" panose="02020300000000000000" pitchFamily="18" charset="-128"/>
              </a:rPr>
              <a:t> = (Y&gt;&gt;4) + P</a:t>
            </a:r>
            <a:r>
              <a:rPr lang="en-US" sz="2500" baseline="-25000" dirty="0">
                <a:latin typeface="Adobe Song Std L" panose="02020300000000000000" pitchFamily="18" charset="-128"/>
                <a:ea typeface="Adobe Song Std L" panose="02020300000000000000" pitchFamily="18" charset="-128"/>
              </a:rPr>
              <a:t>0</a:t>
            </a:r>
            <a:r>
              <a:rPr lang="en-US" sz="2500" dirty="0">
                <a:latin typeface="Adobe Song Std L" panose="02020300000000000000" pitchFamily="18" charset="-128"/>
                <a:ea typeface="Adobe Song Std L" panose="02020300000000000000" pitchFamily="18" charset="-128"/>
              </a:rPr>
              <a:t> – (P</a:t>
            </a:r>
            <a:r>
              <a:rPr lang="en-US" sz="2500" baseline="-25000" dirty="0">
                <a:latin typeface="Adobe Song Std L" panose="02020300000000000000" pitchFamily="18" charset="-128"/>
                <a:ea typeface="Adobe Song Std L" panose="02020300000000000000" pitchFamily="18" charset="-128"/>
              </a:rPr>
              <a:t>0</a:t>
            </a:r>
            <a:r>
              <a:rPr lang="en-US" sz="2500" dirty="0">
                <a:latin typeface="Adobe Song Std L" panose="02020300000000000000" pitchFamily="18" charset="-128"/>
                <a:ea typeface="Adobe Song Std L" panose="02020300000000000000" pitchFamily="18" charset="-128"/>
              </a:rPr>
              <a:t>&gt;&gt;4) </a:t>
            </a:r>
            <a:endParaRPr lang="en-US" sz="2500" dirty="0" smtClean="0">
              <a:latin typeface="Adobe Song Std L" panose="02020300000000000000" pitchFamily="18" charset="-128"/>
              <a:ea typeface="Adobe Song Std L" panose="02020300000000000000" pitchFamily="18" charset="-128"/>
            </a:endParaRPr>
          </a:p>
          <a:p>
            <a:pPr lvl="1" hangingPunct="0"/>
            <a:r>
              <a:rPr lang="en-US" sz="2500" dirty="0" smtClean="0">
                <a:latin typeface="Adobe Song Std L" panose="02020300000000000000" pitchFamily="18" charset="-128"/>
                <a:ea typeface="Adobe Song Std L" panose="02020300000000000000" pitchFamily="18" charset="-128"/>
              </a:rPr>
              <a:t>P</a:t>
            </a:r>
            <a:r>
              <a:rPr lang="en-US" sz="2500" baseline="-25000" dirty="0" smtClean="0">
                <a:latin typeface="Adobe Song Std L" panose="02020300000000000000" pitchFamily="18" charset="-128"/>
                <a:ea typeface="Adobe Song Std L" panose="02020300000000000000" pitchFamily="18" charset="-128"/>
              </a:rPr>
              <a:t>1</a:t>
            </a:r>
            <a:r>
              <a:rPr lang="en-US" sz="2500" dirty="0" smtClean="0">
                <a:latin typeface="Adobe Song Std L" panose="02020300000000000000" pitchFamily="18" charset="-128"/>
                <a:ea typeface="Adobe Song Std L" panose="02020300000000000000" pitchFamily="18" charset="-128"/>
              </a:rPr>
              <a:t> </a:t>
            </a:r>
            <a:r>
              <a:rPr lang="en-US" sz="2500" dirty="0">
                <a:latin typeface="Adobe Song Std L" panose="02020300000000000000" pitchFamily="18" charset="-128"/>
                <a:ea typeface="Adobe Song Std L" panose="02020300000000000000" pitchFamily="18" charset="-128"/>
              </a:rPr>
              <a:t>= (Y&gt;&gt;7) + P</a:t>
            </a:r>
            <a:r>
              <a:rPr lang="en-US" sz="2500" baseline="-25000" dirty="0">
                <a:latin typeface="Adobe Song Std L" panose="02020300000000000000" pitchFamily="18" charset="-128"/>
                <a:ea typeface="Adobe Song Std L" panose="02020300000000000000" pitchFamily="18" charset="-128"/>
              </a:rPr>
              <a:t>1</a:t>
            </a:r>
            <a:r>
              <a:rPr lang="en-US" sz="2500" dirty="0">
                <a:latin typeface="Adobe Song Std L" panose="02020300000000000000" pitchFamily="18" charset="-128"/>
                <a:ea typeface="Adobe Song Std L" panose="02020300000000000000" pitchFamily="18" charset="-128"/>
              </a:rPr>
              <a:t> – (P</a:t>
            </a:r>
            <a:r>
              <a:rPr lang="en-US" sz="2500" baseline="-25000" dirty="0">
                <a:latin typeface="Adobe Song Std L" panose="02020300000000000000" pitchFamily="18" charset="-128"/>
                <a:ea typeface="Adobe Song Std L" panose="02020300000000000000" pitchFamily="18" charset="-128"/>
              </a:rPr>
              <a:t>0</a:t>
            </a:r>
            <a:r>
              <a:rPr lang="en-US" sz="2500" dirty="0">
                <a:latin typeface="Adobe Song Std L" panose="02020300000000000000" pitchFamily="18" charset="-128"/>
                <a:ea typeface="Adobe Song Std L" panose="02020300000000000000" pitchFamily="18" charset="-128"/>
              </a:rPr>
              <a:t>&gt;&gt;7) </a:t>
            </a:r>
            <a:endParaRPr lang="en-US" sz="2500" dirty="0" smtClean="0">
              <a:latin typeface="Adobe Song Std L" panose="02020300000000000000" pitchFamily="18" charset="-128"/>
              <a:ea typeface="Adobe Song Std L" panose="02020300000000000000" pitchFamily="18" charset="-128"/>
            </a:endParaRPr>
          </a:p>
          <a:p>
            <a:pPr lvl="1" hangingPunct="0"/>
            <a:r>
              <a:rPr lang="en-US" sz="2500" dirty="0" smtClean="0">
                <a:latin typeface="Adobe Song Std L" panose="02020300000000000000" pitchFamily="18" charset="-128"/>
                <a:ea typeface="Adobe Song Std L" panose="02020300000000000000" pitchFamily="18" charset="-128"/>
              </a:rPr>
              <a:t>counter++;</a:t>
            </a:r>
          </a:p>
          <a:p>
            <a:pPr lvl="1" hangingPunct="0"/>
            <a:endParaRPr lang="en-US" sz="2500" dirty="0" smtClean="0">
              <a:latin typeface="Adobe Song Std L" panose="02020300000000000000" pitchFamily="18" charset="-128"/>
              <a:ea typeface="Adobe Song Std L" panose="02020300000000000000" pitchFamily="18" charset="-128"/>
            </a:endParaRPr>
          </a:p>
          <a:p>
            <a:pPr lvl="1" hangingPunct="0"/>
            <a:endParaRPr lang="en-US" sz="2500" dirty="0" smtClean="0">
              <a:latin typeface="Adobe Song Std L" panose="02020300000000000000" pitchFamily="18" charset="-128"/>
              <a:ea typeface="Adobe Song Std L" panose="02020300000000000000" pitchFamily="18" charset="-128"/>
            </a:endParaRPr>
          </a:p>
          <a:p>
            <a:pPr lvl="1" hangingPunct="0"/>
            <a:r>
              <a:rPr lang="en-US" sz="2500" dirty="0" smtClean="0">
                <a:latin typeface="Adobe Song Std L" panose="02020300000000000000" pitchFamily="18" charset="-128"/>
                <a:ea typeface="Adobe Song Std L" panose="02020300000000000000" pitchFamily="18" charset="-128"/>
              </a:rPr>
              <a:t>P </a:t>
            </a:r>
            <a:r>
              <a:rPr lang="en-US" sz="2500" dirty="0">
                <a:latin typeface="Adobe Song Std L" panose="02020300000000000000" pitchFamily="18" charset="-128"/>
                <a:ea typeface="Adobe Song Std L" panose="02020300000000000000" pitchFamily="18" charset="-128"/>
              </a:rPr>
              <a:t>= </a:t>
            </a:r>
            <a:r>
              <a:rPr lang="en-US" sz="2500" dirty="0" smtClean="0">
                <a:latin typeface="Adobe Song Std L" panose="02020300000000000000" pitchFamily="18" charset="-128"/>
                <a:ea typeface="Adobe Song Std L" panose="02020300000000000000" pitchFamily="18" charset="-128"/>
              </a:rPr>
              <a:t>(counter&lt;</a:t>
            </a:r>
            <a:r>
              <a:rPr lang="en-US" sz="2500" dirty="0" err="1" smtClean="0">
                <a:latin typeface="Adobe Song Std L" panose="02020300000000000000" pitchFamily="18" charset="-128"/>
                <a:ea typeface="Adobe Song Std L" panose="02020300000000000000" pitchFamily="18" charset="-128"/>
              </a:rPr>
              <a:t>Th</a:t>
            </a:r>
            <a:r>
              <a:rPr lang="en-US" sz="2500" dirty="0" smtClean="0">
                <a:latin typeface="Adobe Song Std L" panose="02020300000000000000" pitchFamily="18" charset="-128"/>
                <a:ea typeface="Adobe Song Std L" panose="02020300000000000000" pitchFamily="18" charset="-128"/>
              </a:rPr>
              <a:t>)?P</a:t>
            </a:r>
            <a:r>
              <a:rPr lang="en-US" sz="2500" baseline="-25000" dirty="0" smtClean="0">
                <a:latin typeface="Adobe Song Std L" panose="02020300000000000000" pitchFamily="18" charset="-128"/>
                <a:ea typeface="Adobe Song Std L" panose="02020300000000000000" pitchFamily="18" charset="-128"/>
              </a:rPr>
              <a:t>0</a:t>
            </a:r>
            <a:r>
              <a:rPr lang="en-US" sz="2500" dirty="0" smtClean="0">
                <a:latin typeface="Adobe Song Std L" panose="02020300000000000000" pitchFamily="18" charset="-128"/>
                <a:ea typeface="Adobe Song Std L" panose="02020300000000000000" pitchFamily="18" charset="-128"/>
              </a:rPr>
              <a:t>:(P</a:t>
            </a:r>
            <a:r>
              <a:rPr lang="en-US" sz="2500" baseline="-25000" dirty="0" smtClean="0">
                <a:latin typeface="Adobe Song Std L" panose="02020300000000000000" pitchFamily="18" charset="-128"/>
                <a:ea typeface="Adobe Song Std L" panose="02020300000000000000" pitchFamily="18" charset="-128"/>
              </a:rPr>
              <a:t>0</a:t>
            </a:r>
            <a:r>
              <a:rPr lang="en-US" sz="2500" dirty="0" smtClean="0">
                <a:latin typeface="Adobe Song Std L" panose="02020300000000000000" pitchFamily="18" charset="-128"/>
                <a:ea typeface="Adobe Song Std L" panose="02020300000000000000" pitchFamily="18" charset="-128"/>
              </a:rPr>
              <a:t> </a:t>
            </a:r>
            <a:r>
              <a:rPr lang="en-US" sz="2500" dirty="0">
                <a:latin typeface="Adobe Song Std L" panose="02020300000000000000" pitchFamily="18" charset="-128"/>
                <a:ea typeface="Adobe Song Std L" panose="02020300000000000000" pitchFamily="18" charset="-128"/>
              </a:rPr>
              <a:t>+ P</a:t>
            </a:r>
            <a:r>
              <a:rPr lang="en-US" sz="2500" baseline="-25000" dirty="0">
                <a:latin typeface="Adobe Song Std L" panose="02020300000000000000" pitchFamily="18" charset="-128"/>
                <a:ea typeface="Adobe Song Std L" panose="02020300000000000000" pitchFamily="18" charset="-128"/>
              </a:rPr>
              <a:t>1</a:t>
            </a:r>
            <a:r>
              <a:rPr lang="en-US" sz="2500" dirty="0">
                <a:latin typeface="Adobe Song Std L" panose="02020300000000000000" pitchFamily="18" charset="-128"/>
                <a:ea typeface="Adobe Song Std L" panose="02020300000000000000" pitchFamily="18" charset="-128"/>
              </a:rPr>
              <a:t>+1</a:t>
            </a:r>
            <a:r>
              <a:rPr lang="en-US" sz="2500" dirty="0" smtClean="0">
                <a:latin typeface="Adobe Song Std L" panose="02020300000000000000" pitchFamily="18" charset="-128"/>
                <a:ea typeface="Adobe Song Std L" panose="02020300000000000000" pitchFamily="18" charset="-128"/>
              </a:rPr>
              <a:t>)&gt;&gt;1                                                                 gain</a:t>
            </a:r>
            <a:endParaRPr lang="en-US" dirty="0"/>
          </a:p>
        </p:txBody>
      </p:sp>
      <p:sp>
        <p:nvSpPr>
          <p:cNvPr id="4" name="Left Brace 3"/>
          <p:cNvSpPr/>
          <p:nvPr/>
        </p:nvSpPr>
        <p:spPr>
          <a:xfrm>
            <a:off x="683568" y="3789040"/>
            <a:ext cx="360040" cy="864096"/>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 name="Down Arrow 4"/>
          <p:cNvSpPr/>
          <p:nvPr/>
        </p:nvSpPr>
        <p:spPr>
          <a:xfrm>
            <a:off x="6804248" y="1844824"/>
            <a:ext cx="504056" cy="36004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p:cNvSpPr/>
          <p:nvPr/>
        </p:nvSpPr>
        <p:spPr>
          <a:xfrm>
            <a:off x="1403648" y="5301208"/>
            <a:ext cx="1728192" cy="360040"/>
          </a:xfrm>
          <a:prstGeom prst="roundRect">
            <a:avLst/>
          </a:prstGeom>
          <a:solidFill>
            <a:schemeClr val="accent1">
              <a:alpha val="37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p:cNvSpPr/>
          <p:nvPr/>
        </p:nvSpPr>
        <p:spPr>
          <a:xfrm>
            <a:off x="971600" y="4369296"/>
            <a:ext cx="1512168" cy="360040"/>
          </a:xfrm>
          <a:prstGeom prst="roundRect">
            <a:avLst/>
          </a:prstGeom>
          <a:solidFill>
            <a:schemeClr val="accent1">
              <a:alpha val="37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Up Arrow 7"/>
          <p:cNvSpPr/>
          <p:nvPr/>
        </p:nvSpPr>
        <p:spPr>
          <a:xfrm>
            <a:off x="7065021" y="5211502"/>
            <a:ext cx="432048" cy="288032"/>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4507735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Intra reference filter in JEM6.0</a:t>
            </a:r>
            <a:endParaRPr lang="en-US" dirty="0"/>
          </a:p>
        </p:txBody>
      </p:sp>
      <p:graphicFrame>
        <p:nvGraphicFramePr>
          <p:cNvPr id="7" name="Content Placeholder 6"/>
          <p:cNvGraphicFramePr>
            <a:graphicFrameLocks noGrp="1"/>
          </p:cNvGraphicFramePr>
          <p:nvPr>
            <p:ph sz="quarter" idx="1"/>
            <p:extLst>
              <p:ext uri="{D42A27DB-BD31-4B8C-83A1-F6EECF244321}">
                <p14:modId xmlns:p14="http://schemas.microsoft.com/office/powerpoint/2010/main" val="2496421877"/>
              </p:ext>
            </p:extLst>
          </p:nvPr>
        </p:nvGraphicFramePr>
        <p:xfrm>
          <a:off x="457200" y="1219200"/>
          <a:ext cx="8229600" cy="5162127"/>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4716016" y="1412776"/>
            <a:ext cx="2658100" cy="1754326"/>
          </a:xfrm>
          <a:prstGeom prst="rect">
            <a:avLst/>
          </a:prstGeom>
          <a:solidFill>
            <a:schemeClr val="bg1"/>
          </a:solidFill>
        </p:spPr>
        <p:txBody>
          <a:bodyPr wrap="none" rtlCol="0">
            <a:spAutoFit/>
          </a:bodyPr>
          <a:lstStyle/>
          <a:p>
            <a:pPr lvl="0" algn="ctr" hangingPunct="0"/>
            <a:r>
              <a:rPr lang="en-US" dirty="0">
                <a:solidFill>
                  <a:srgbClr val="002060"/>
                </a:solidFill>
                <a:latin typeface="Adobe Garamond Pro" panose="02020502060506020403" pitchFamily="18" charset="0"/>
              </a:rPr>
              <a:t>{1,2,1}/4</a:t>
            </a:r>
          </a:p>
          <a:p>
            <a:pPr lvl="0" algn="ctr" hangingPunct="0"/>
            <a:r>
              <a:rPr lang="en-US" dirty="0">
                <a:solidFill>
                  <a:schemeClr val="accent2">
                    <a:lumMod val="75000"/>
                  </a:schemeClr>
                </a:solidFill>
                <a:latin typeface="Adobe Garamond Pro" panose="02020502060506020403" pitchFamily="18" charset="0"/>
              </a:rPr>
              <a:t>{1,4,6,4,1}/16</a:t>
            </a:r>
          </a:p>
          <a:p>
            <a:pPr lvl="0" algn="ctr" hangingPunct="0"/>
            <a:r>
              <a:rPr lang="en-US" dirty="0">
                <a:solidFill>
                  <a:schemeClr val="accent3">
                    <a:lumMod val="50000"/>
                  </a:schemeClr>
                </a:solidFill>
                <a:latin typeface="Adobe Garamond Pro" panose="02020502060506020403" pitchFamily="18" charset="0"/>
              </a:rPr>
              <a:t>{ 1, 6, 15, 20, 15, 6, 1 }/64</a:t>
            </a:r>
            <a:r>
              <a:rPr lang="en-US" dirty="0">
                <a:latin typeface="Adobe Garamond Pro" panose="02020502060506020403" pitchFamily="18" charset="0"/>
              </a:rPr>
              <a:t>,</a:t>
            </a:r>
          </a:p>
          <a:p>
            <a:pPr lvl="0" algn="ctr" hangingPunct="0"/>
            <a:r>
              <a:rPr lang="en-US" dirty="0">
                <a:solidFill>
                  <a:schemeClr val="accent4">
                    <a:lumMod val="50000"/>
                  </a:schemeClr>
                </a:solidFill>
                <a:latin typeface="Adobe Garamond Pro" panose="02020502060506020403" pitchFamily="18" charset="0"/>
              </a:rPr>
              <a:t>{ 3, 7, 14, 16, 14, 7, 3 }/64,</a:t>
            </a:r>
          </a:p>
          <a:p>
            <a:pPr lvl="0" algn="ctr" hangingPunct="0"/>
            <a:r>
              <a:rPr lang="en-US" dirty="0">
                <a:solidFill>
                  <a:schemeClr val="accent5">
                    <a:lumMod val="50000"/>
                  </a:schemeClr>
                </a:solidFill>
                <a:latin typeface="Adobe Garamond Pro" panose="02020502060506020403" pitchFamily="18" charset="0"/>
              </a:rPr>
              <a:t>{ 4, 9, 12, 14, 12, 9, 4 }/64</a:t>
            </a:r>
            <a:r>
              <a:rPr lang="en-US" dirty="0" smtClean="0">
                <a:solidFill>
                  <a:schemeClr val="accent5">
                    <a:lumMod val="50000"/>
                  </a:schemeClr>
                </a:solidFill>
                <a:latin typeface="Adobe Garamond Pro" panose="02020502060506020403" pitchFamily="18" charset="0"/>
              </a:rPr>
              <a:t>,</a:t>
            </a:r>
          </a:p>
          <a:p>
            <a:pPr algn="ctr" hangingPunct="0"/>
            <a:r>
              <a:rPr lang="en-US" dirty="0">
                <a:latin typeface="Adobe Garamond Pro" panose="02020502060506020403" pitchFamily="18" charset="0"/>
              </a:rPr>
              <a:t>{</a:t>
            </a:r>
            <a:r>
              <a:rPr lang="en-US" dirty="0">
                <a:solidFill>
                  <a:schemeClr val="accent6">
                    <a:lumMod val="50000"/>
                  </a:schemeClr>
                </a:solidFill>
                <a:latin typeface="Adobe Garamond Pro" panose="02020502060506020403" pitchFamily="18" charset="0"/>
              </a:rPr>
              <a:t>2,3,6,3,2}/</a:t>
            </a:r>
            <a:r>
              <a:rPr lang="en-US" dirty="0" smtClean="0">
                <a:solidFill>
                  <a:schemeClr val="accent6">
                    <a:lumMod val="50000"/>
                  </a:schemeClr>
                </a:solidFill>
                <a:latin typeface="Adobe Garamond Pro" panose="02020502060506020403" pitchFamily="18" charset="0"/>
              </a:rPr>
              <a:t>16</a:t>
            </a:r>
            <a:endParaRPr lang="en-US" dirty="0">
              <a:solidFill>
                <a:schemeClr val="accent6">
                  <a:lumMod val="50000"/>
                </a:schemeClr>
              </a:solidFill>
              <a:latin typeface="Adobe Garamond Pro" panose="02020502060506020403" pitchFamily="18" charset="0"/>
            </a:endParaRPr>
          </a:p>
        </p:txBody>
      </p:sp>
    </p:spTree>
    <p:extLst>
      <p:ext uri="{BB962C8B-B14F-4D97-AF65-F5344CB8AC3E}">
        <p14:creationId xmlns:p14="http://schemas.microsoft.com/office/powerpoint/2010/main" val="150519209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504" y="152400"/>
            <a:ext cx="8856984" cy="990600"/>
          </a:xfrm>
        </p:spPr>
        <p:txBody>
          <a:bodyPr>
            <a:normAutofit fontScale="90000"/>
          </a:bodyPr>
          <a:lstStyle/>
          <a:p>
            <a:r>
              <a:rPr lang="en-US" dirty="0" smtClean="0"/>
              <a:t>AVS-like Ref smoothing with Intra interpolation </a:t>
            </a:r>
            <a:endParaRPr lang="en-US" dirty="0"/>
          </a:p>
        </p:txBody>
      </p:sp>
      <p:sp>
        <p:nvSpPr>
          <p:cNvPr id="3" name="Content Placeholder 2"/>
          <p:cNvSpPr>
            <a:spLocks noGrp="1"/>
          </p:cNvSpPr>
          <p:nvPr>
            <p:ph sz="quarter" idx="1"/>
          </p:nvPr>
        </p:nvSpPr>
        <p:spPr>
          <a:xfrm>
            <a:off x="457200" y="1219200"/>
            <a:ext cx="8229600" cy="499864"/>
          </a:xfrm>
        </p:spPr>
        <p:txBody>
          <a:bodyPr>
            <a:noAutofit/>
          </a:bodyPr>
          <a:lstStyle/>
          <a:p>
            <a:pPr marL="0" indent="0">
              <a:spcBef>
                <a:spcPts val="0"/>
              </a:spcBef>
              <a:buNone/>
            </a:pPr>
            <a:r>
              <a:rPr lang="en-US" sz="3200" dirty="0" smtClean="0">
                <a:latin typeface="Adobe Arabic" panose="02040503050201020203" pitchFamily="18" charset="-78"/>
                <a:cs typeface="Adobe Arabic" panose="02040503050201020203" pitchFamily="18" charset="-78"/>
              </a:rPr>
              <a:t>Reference filter {1,2,1}/4 + Bi-linear interpolation {k, 32-k}/32</a:t>
            </a:r>
            <a:endParaRPr lang="en-US" sz="3200" dirty="0">
              <a:latin typeface="Adobe Arabic" panose="02040503050201020203" pitchFamily="18" charset="-78"/>
              <a:cs typeface="Adobe Arabic" panose="02040503050201020203" pitchFamily="18" charset="-78"/>
            </a:endParaRPr>
          </a:p>
        </p:txBody>
      </p:sp>
      <p:sp>
        <p:nvSpPr>
          <p:cNvPr id="4" name="Oval 3"/>
          <p:cNvSpPr/>
          <p:nvPr/>
        </p:nvSpPr>
        <p:spPr>
          <a:xfrm>
            <a:off x="827584" y="1952836"/>
            <a:ext cx="144016" cy="216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p:cNvSpPr/>
          <p:nvPr/>
        </p:nvSpPr>
        <p:spPr>
          <a:xfrm>
            <a:off x="1475656" y="1952836"/>
            <a:ext cx="144016" cy="216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2195736" y="1952836"/>
            <a:ext cx="144016" cy="216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2843808" y="1952836"/>
            <a:ext cx="144016" cy="216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3491880" y="1952836"/>
            <a:ext cx="144016" cy="216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4139952" y="1952836"/>
            <a:ext cx="144016" cy="216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4860032" y="1952836"/>
            <a:ext cx="144016" cy="216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5508104" y="1952836"/>
            <a:ext cx="144016" cy="216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p:cNvSpPr/>
          <p:nvPr/>
        </p:nvSpPr>
        <p:spPr>
          <a:xfrm>
            <a:off x="827584" y="2636912"/>
            <a:ext cx="144016" cy="216024"/>
          </a:xfrm>
          <a:prstGeom prst="ellips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p:cNvSpPr/>
          <p:nvPr/>
        </p:nvSpPr>
        <p:spPr>
          <a:xfrm>
            <a:off x="1475656" y="2636912"/>
            <a:ext cx="144016" cy="216024"/>
          </a:xfrm>
          <a:prstGeom prst="ellips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2195736" y="2636912"/>
            <a:ext cx="144016" cy="216024"/>
          </a:xfrm>
          <a:prstGeom prst="ellips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p:cNvSpPr/>
          <p:nvPr/>
        </p:nvSpPr>
        <p:spPr>
          <a:xfrm>
            <a:off x="2843808" y="2636912"/>
            <a:ext cx="144016" cy="216024"/>
          </a:xfrm>
          <a:prstGeom prst="ellips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p:cNvSpPr/>
          <p:nvPr/>
        </p:nvSpPr>
        <p:spPr>
          <a:xfrm>
            <a:off x="3491880" y="2636912"/>
            <a:ext cx="144016" cy="216024"/>
          </a:xfrm>
          <a:prstGeom prst="ellips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p:cNvSpPr/>
          <p:nvPr/>
        </p:nvSpPr>
        <p:spPr>
          <a:xfrm>
            <a:off x="4139952" y="2636912"/>
            <a:ext cx="144016" cy="216024"/>
          </a:xfrm>
          <a:prstGeom prst="ellips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p:cNvSpPr/>
          <p:nvPr/>
        </p:nvSpPr>
        <p:spPr>
          <a:xfrm>
            <a:off x="4860032" y="2636912"/>
            <a:ext cx="144016" cy="216024"/>
          </a:xfrm>
          <a:prstGeom prst="ellips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p:cNvSpPr/>
          <p:nvPr/>
        </p:nvSpPr>
        <p:spPr>
          <a:xfrm>
            <a:off x="5508104" y="2636912"/>
            <a:ext cx="144016" cy="216024"/>
          </a:xfrm>
          <a:prstGeom prst="ellips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p:cNvSpPr txBox="1"/>
          <p:nvPr/>
        </p:nvSpPr>
        <p:spPr>
          <a:xfrm>
            <a:off x="683568" y="1516902"/>
            <a:ext cx="5202065" cy="2759730"/>
          </a:xfrm>
          <a:prstGeom prst="rect">
            <a:avLst/>
          </a:prstGeom>
          <a:noFill/>
        </p:spPr>
        <p:txBody>
          <a:bodyPr wrap="none" rtlCol="0">
            <a:spAutoFit/>
          </a:bodyPr>
          <a:lstStyle/>
          <a:p>
            <a:r>
              <a:rPr lang="en-US" sz="2000" dirty="0" smtClean="0">
                <a:latin typeface="+mj-lt"/>
              </a:rPr>
              <a:t>r</a:t>
            </a:r>
            <a:r>
              <a:rPr lang="en-US" sz="2000" baseline="-25000" dirty="0" smtClean="0">
                <a:latin typeface="+mj-lt"/>
              </a:rPr>
              <a:t>0 </a:t>
            </a:r>
            <a:r>
              <a:rPr lang="en-US" sz="2000" dirty="0" smtClean="0">
                <a:latin typeface="+mj-lt"/>
              </a:rPr>
              <a:t>     r</a:t>
            </a:r>
            <a:r>
              <a:rPr lang="en-US" sz="2000" baseline="-25000" dirty="0" smtClean="0">
                <a:latin typeface="+mj-lt"/>
              </a:rPr>
              <a:t>1         </a:t>
            </a:r>
            <a:r>
              <a:rPr lang="en-US" sz="2000" dirty="0" smtClean="0">
                <a:latin typeface="+mj-lt"/>
              </a:rPr>
              <a:t>r</a:t>
            </a:r>
            <a:r>
              <a:rPr lang="en-US" sz="2000" baseline="-25000" dirty="0" smtClean="0">
                <a:latin typeface="+mj-lt"/>
              </a:rPr>
              <a:t>2 </a:t>
            </a:r>
            <a:r>
              <a:rPr lang="en-US" sz="2000" dirty="0" smtClean="0">
                <a:latin typeface="+mj-lt"/>
              </a:rPr>
              <a:t>     r</a:t>
            </a:r>
            <a:r>
              <a:rPr lang="en-US" sz="2000" baseline="-25000" dirty="0" smtClean="0">
                <a:latin typeface="+mj-lt"/>
              </a:rPr>
              <a:t>3       </a:t>
            </a:r>
            <a:r>
              <a:rPr lang="en-US" sz="2000" dirty="0" smtClean="0">
                <a:latin typeface="+mj-lt"/>
              </a:rPr>
              <a:t>r</a:t>
            </a:r>
            <a:r>
              <a:rPr lang="en-US" sz="2000" baseline="-25000" dirty="0" smtClean="0">
                <a:latin typeface="+mj-lt"/>
              </a:rPr>
              <a:t>4</a:t>
            </a:r>
            <a:r>
              <a:rPr lang="en-US" sz="2000" dirty="0" smtClean="0">
                <a:latin typeface="+mj-lt"/>
              </a:rPr>
              <a:t>     r</a:t>
            </a:r>
            <a:r>
              <a:rPr lang="en-US" sz="2000" baseline="-25000" dirty="0" smtClean="0">
                <a:latin typeface="+mj-lt"/>
              </a:rPr>
              <a:t>5          </a:t>
            </a:r>
            <a:r>
              <a:rPr lang="en-US" sz="2000" dirty="0" smtClean="0">
                <a:latin typeface="+mj-lt"/>
              </a:rPr>
              <a:t>r</a:t>
            </a:r>
            <a:r>
              <a:rPr lang="en-US" sz="2000" baseline="-25000" dirty="0" smtClean="0">
                <a:latin typeface="+mj-lt"/>
              </a:rPr>
              <a:t>6</a:t>
            </a:r>
            <a:r>
              <a:rPr lang="en-US" sz="2000" dirty="0" smtClean="0">
                <a:latin typeface="+mj-lt"/>
              </a:rPr>
              <a:t>     r</a:t>
            </a:r>
            <a:r>
              <a:rPr lang="en-US" sz="2000" baseline="-25000" dirty="0" smtClean="0">
                <a:latin typeface="+mj-lt"/>
              </a:rPr>
              <a:t>7</a:t>
            </a:r>
          </a:p>
          <a:p>
            <a:endParaRPr lang="en-US" sz="2000" baseline="-25000" dirty="0">
              <a:latin typeface="+mj-lt"/>
            </a:endParaRPr>
          </a:p>
          <a:p>
            <a:endParaRPr lang="en-US" sz="2000" baseline="-25000" dirty="0" smtClean="0">
              <a:latin typeface="+mj-lt"/>
            </a:endParaRPr>
          </a:p>
          <a:p>
            <a:r>
              <a:rPr lang="en-US" sz="2000" dirty="0" smtClean="0">
                <a:latin typeface="+mj-lt"/>
              </a:rPr>
              <a:t>s</a:t>
            </a:r>
            <a:r>
              <a:rPr lang="en-US" sz="2000" baseline="-25000" dirty="0" smtClean="0">
                <a:latin typeface="+mj-lt"/>
              </a:rPr>
              <a:t>0 </a:t>
            </a:r>
            <a:r>
              <a:rPr lang="en-US" sz="2000" dirty="0" smtClean="0">
                <a:latin typeface="+mj-lt"/>
              </a:rPr>
              <a:t>    s</a:t>
            </a:r>
            <a:r>
              <a:rPr lang="en-US" sz="2000" baseline="-25000" dirty="0" smtClean="0">
                <a:latin typeface="+mj-lt"/>
              </a:rPr>
              <a:t>1     </a:t>
            </a:r>
            <a:r>
              <a:rPr lang="en-US" sz="2000" dirty="0" smtClean="0">
                <a:latin typeface="+mj-lt"/>
              </a:rPr>
              <a:t>   s</a:t>
            </a:r>
            <a:r>
              <a:rPr lang="en-US" sz="2000" baseline="-25000" dirty="0" smtClean="0">
                <a:latin typeface="+mj-lt"/>
              </a:rPr>
              <a:t>2 </a:t>
            </a:r>
            <a:r>
              <a:rPr lang="en-US" sz="2000" dirty="0" smtClean="0">
                <a:latin typeface="+mj-lt"/>
              </a:rPr>
              <a:t>     s</a:t>
            </a:r>
            <a:r>
              <a:rPr lang="en-US" sz="2000" baseline="-25000" dirty="0" smtClean="0">
                <a:latin typeface="+mj-lt"/>
              </a:rPr>
              <a:t>3        </a:t>
            </a:r>
            <a:r>
              <a:rPr lang="en-US" sz="2000" dirty="0" smtClean="0">
                <a:latin typeface="+mj-lt"/>
              </a:rPr>
              <a:t>s</a:t>
            </a:r>
            <a:r>
              <a:rPr lang="en-US" sz="2000" baseline="-25000" dirty="0" smtClean="0">
                <a:latin typeface="+mj-lt"/>
              </a:rPr>
              <a:t>4</a:t>
            </a:r>
            <a:r>
              <a:rPr lang="en-US" sz="2000" dirty="0" smtClean="0">
                <a:latin typeface="+mj-lt"/>
              </a:rPr>
              <a:t>    s</a:t>
            </a:r>
            <a:r>
              <a:rPr lang="en-US" sz="2000" baseline="-25000" dirty="0" smtClean="0">
                <a:latin typeface="+mj-lt"/>
              </a:rPr>
              <a:t>5      </a:t>
            </a:r>
            <a:r>
              <a:rPr lang="en-US" sz="2000" dirty="0" smtClean="0">
                <a:latin typeface="+mj-lt"/>
              </a:rPr>
              <a:t>   s</a:t>
            </a:r>
            <a:r>
              <a:rPr lang="en-US" sz="2000" baseline="-25000" dirty="0" smtClean="0">
                <a:latin typeface="+mj-lt"/>
              </a:rPr>
              <a:t>6</a:t>
            </a:r>
            <a:r>
              <a:rPr lang="en-US" sz="2000" dirty="0" smtClean="0">
                <a:latin typeface="+mj-lt"/>
              </a:rPr>
              <a:t>     s</a:t>
            </a:r>
            <a:r>
              <a:rPr lang="en-US" sz="2000" baseline="-25000" dirty="0" smtClean="0">
                <a:latin typeface="+mj-lt"/>
              </a:rPr>
              <a:t>7</a:t>
            </a:r>
          </a:p>
          <a:p>
            <a:endParaRPr lang="en-US" sz="2000" baseline="-25000" dirty="0">
              <a:latin typeface="+mj-lt"/>
            </a:endParaRPr>
          </a:p>
          <a:p>
            <a:r>
              <a:rPr lang="en-US" sz="2000" baseline="-25000" dirty="0" smtClean="0">
                <a:latin typeface="+mj-lt"/>
              </a:rPr>
              <a:t>                                    </a:t>
            </a:r>
          </a:p>
          <a:p>
            <a:r>
              <a:rPr lang="en-US" sz="2000" baseline="-25000" dirty="0" smtClean="0">
                <a:latin typeface="+mj-lt"/>
              </a:rPr>
              <a:t>                                       </a:t>
            </a:r>
            <a:r>
              <a:rPr lang="en-US" sz="1600" dirty="0" smtClean="0">
                <a:latin typeface="+mj-lt"/>
              </a:rPr>
              <a:t>p=(k*s</a:t>
            </a:r>
            <a:r>
              <a:rPr lang="en-US" sz="1600" baseline="-25000" dirty="0" smtClean="0">
                <a:latin typeface="+mj-lt"/>
              </a:rPr>
              <a:t>2</a:t>
            </a:r>
            <a:r>
              <a:rPr lang="en-US" sz="1600" dirty="0" smtClean="0">
                <a:latin typeface="+mj-lt"/>
              </a:rPr>
              <a:t>+(32-k)*s</a:t>
            </a:r>
            <a:r>
              <a:rPr lang="en-US" sz="1600" baseline="-25000" dirty="0" smtClean="0">
                <a:latin typeface="+mj-lt"/>
              </a:rPr>
              <a:t>3</a:t>
            </a:r>
            <a:r>
              <a:rPr lang="en-US" sz="1600" dirty="0" smtClean="0">
                <a:latin typeface="+mj-lt"/>
              </a:rPr>
              <a:t>+16)&gt;&gt;5</a:t>
            </a:r>
            <a:endParaRPr lang="en-US" sz="1600" dirty="0">
              <a:latin typeface="+mj-lt"/>
            </a:endParaRPr>
          </a:p>
          <a:p>
            <a:endParaRPr lang="en-US" sz="1600" baseline="-25000" dirty="0">
              <a:latin typeface="+mj-lt"/>
            </a:endParaRPr>
          </a:p>
          <a:p>
            <a:endParaRPr lang="en-US" sz="2000" baseline="-25000" dirty="0">
              <a:latin typeface="+mj-lt"/>
            </a:endParaRPr>
          </a:p>
          <a:p>
            <a:endParaRPr lang="en-US" sz="2000" baseline="-25000" dirty="0"/>
          </a:p>
          <a:p>
            <a:endParaRPr lang="en-US" sz="2000" baseline="-25000" dirty="0">
              <a:latin typeface="+mj-lt"/>
            </a:endParaRPr>
          </a:p>
          <a:p>
            <a:r>
              <a:rPr lang="en-US" sz="2000" baseline="-25000" dirty="0" smtClean="0"/>
              <a:t>   </a:t>
            </a:r>
            <a:endParaRPr lang="en-US" sz="2000" baseline="-25000" dirty="0"/>
          </a:p>
        </p:txBody>
      </p:sp>
      <p:sp>
        <p:nvSpPr>
          <p:cNvPr id="43" name="Oval 42"/>
          <p:cNvSpPr/>
          <p:nvPr/>
        </p:nvSpPr>
        <p:spPr>
          <a:xfrm>
            <a:off x="755576" y="4484826"/>
            <a:ext cx="144016" cy="216024"/>
          </a:xfrm>
          <a:prstGeom prst="ellips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Oval 43"/>
          <p:cNvSpPr/>
          <p:nvPr/>
        </p:nvSpPr>
        <p:spPr>
          <a:xfrm>
            <a:off x="1403648" y="4484826"/>
            <a:ext cx="144016" cy="216024"/>
          </a:xfrm>
          <a:prstGeom prst="ellips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Oval 44"/>
          <p:cNvSpPr/>
          <p:nvPr/>
        </p:nvSpPr>
        <p:spPr>
          <a:xfrm>
            <a:off x="2123728" y="4484826"/>
            <a:ext cx="144016" cy="216024"/>
          </a:xfrm>
          <a:prstGeom prst="ellips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Oval 45"/>
          <p:cNvSpPr/>
          <p:nvPr/>
        </p:nvSpPr>
        <p:spPr>
          <a:xfrm>
            <a:off x="2771800" y="4484826"/>
            <a:ext cx="144016" cy="216024"/>
          </a:xfrm>
          <a:prstGeom prst="ellips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Oval 46"/>
          <p:cNvSpPr/>
          <p:nvPr/>
        </p:nvSpPr>
        <p:spPr>
          <a:xfrm>
            <a:off x="3419872" y="4484826"/>
            <a:ext cx="144016" cy="216024"/>
          </a:xfrm>
          <a:prstGeom prst="ellips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Oval 47"/>
          <p:cNvSpPr/>
          <p:nvPr/>
        </p:nvSpPr>
        <p:spPr>
          <a:xfrm>
            <a:off x="4067944" y="4484826"/>
            <a:ext cx="144016" cy="216024"/>
          </a:xfrm>
          <a:prstGeom prst="ellips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Oval 48"/>
          <p:cNvSpPr/>
          <p:nvPr/>
        </p:nvSpPr>
        <p:spPr>
          <a:xfrm>
            <a:off x="4788024" y="4484826"/>
            <a:ext cx="144016" cy="216024"/>
          </a:xfrm>
          <a:prstGeom prst="ellips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Oval 49"/>
          <p:cNvSpPr/>
          <p:nvPr/>
        </p:nvSpPr>
        <p:spPr>
          <a:xfrm>
            <a:off x="5436096" y="4484826"/>
            <a:ext cx="144016" cy="216024"/>
          </a:xfrm>
          <a:prstGeom prst="ellips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TextBox 50"/>
          <p:cNvSpPr txBox="1"/>
          <p:nvPr/>
        </p:nvSpPr>
        <p:spPr>
          <a:xfrm>
            <a:off x="582004" y="3487288"/>
            <a:ext cx="8473795" cy="3067506"/>
          </a:xfrm>
          <a:prstGeom prst="rect">
            <a:avLst/>
          </a:prstGeom>
          <a:noFill/>
        </p:spPr>
        <p:txBody>
          <a:bodyPr wrap="none" rtlCol="0">
            <a:spAutoFit/>
          </a:bodyPr>
          <a:lstStyle/>
          <a:p>
            <a:r>
              <a:rPr lang="en-US" sz="2000" dirty="0">
                <a:latin typeface="+mj-lt"/>
              </a:rPr>
              <a:t>r</a:t>
            </a:r>
            <a:r>
              <a:rPr lang="en-US" sz="2000" baseline="-25000" dirty="0">
                <a:latin typeface="+mj-lt"/>
              </a:rPr>
              <a:t>0 </a:t>
            </a:r>
            <a:r>
              <a:rPr lang="en-US" sz="2000" dirty="0">
                <a:latin typeface="+mj-lt"/>
              </a:rPr>
              <a:t>     r</a:t>
            </a:r>
            <a:r>
              <a:rPr lang="en-US" sz="2000" baseline="-25000" dirty="0">
                <a:latin typeface="+mj-lt"/>
              </a:rPr>
              <a:t>1         </a:t>
            </a:r>
            <a:r>
              <a:rPr lang="en-US" sz="2000" dirty="0">
                <a:latin typeface="+mj-lt"/>
              </a:rPr>
              <a:t>r</a:t>
            </a:r>
            <a:r>
              <a:rPr lang="en-US" sz="2000" baseline="-25000" dirty="0">
                <a:latin typeface="+mj-lt"/>
              </a:rPr>
              <a:t>2 </a:t>
            </a:r>
            <a:r>
              <a:rPr lang="en-US" sz="2000" dirty="0">
                <a:latin typeface="+mj-lt"/>
              </a:rPr>
              <a:t>     r</a:t>
            </a:r>
            <a:r>
              <a:rPr lang="en-US" sz="2000" baseline="-25000" dirty="0">
                <a:latin typeface="+mj-lt"/>
              </a:rPr>
              <a:t>3       </a:t>
            </a:r>
            <a:r>
              <a:rPr lang="en-US" sz="2000" dirty="0">
                <a:latin typeface="+mj-lt"/>
              </a:rPr>
              <a:t>r</a:t>
            </a:r>
            <a:r>
              <a:rPr lang="en-US" sz="2000" baseline="-25000" dirty="0">
                <a:latin typeface="+mj-lt"/>
              </a:rPr>
              <a:t>4</a:t>
            </a:r>
            <a:r>
              <a:rPr lang="en-US" sz="2000" dirty="0">
                <a:latin typeface="+mj-lt"/>
              </a:rPr>
              <a:t>     r</a:t>
            </a:r>
            <a:r>
              <a:rPr lang="en-US" sz="2000" baseline="-25000" dirty="0">
                <a:latin typeface="+mj-lt"/>
              </a:rPr>
              <a:t>5          </a:t>
            </a:r>
            <a:r>
              <a:rPr lang="en-US" sz="2000" dirty="0">
                <a:latin typeface="+mj-lt"/>
              </a:rPr>
              <a:t>r</a:t>
            </a:r>
            <a:r>
              <a:rPr lang="en-US" sz="2000" baseline="-25000" dirty="0">
                <a:latin typeface="+mj-lt"/>
              </a:rPr>
              <a:t>6</a:t>
            </a:r>
            <a:r>
              <a:rPr lang="en-US" sz="2000" dirty="0">
                <a:latin typeface="+mj-lt"/>
              </a:rPr>
              <a:t>     </a:t>
            </a:r>
            <a:r>
              <a:rPr lang="en-US" sz="2000" dirty="0" smtClean="0">
                <a:latin typeface="+mj-lt"/>
              </a:rPr>
              <a:t>r</a:t>
            </a:r>
            <a:r>
              <a:rPr lang="en-US" sz="2000" baseline="-25000" dirty="0" smtClean="0">
                <a:latin typeface="+mj-lt"/>
              </a:rPr>
              <a:t>7</a:t>
            </a:r>
            <a:endParaRPr lang="en-US" sz="2000" dirty="0" smtClean="0">
              <a:latin typeface="+mj-lt"/>
            </a:endParaRPr>
          </a:p>
          <a:p>
            <a:endParaRPr lang="en-US" sz="2000" dirty="0">
              <a:latin typeface="+mj-lt"/>
            </a:endParaRPr>
          </a:p>
          <a:p>
            <a:r>
              <a:rPr lang="en-US" sz="2000" dirty="0" smtClean="0">
                <a:latin typeface="+mj-lt"/>
              </a:rPr>
              <a:t>4s</a:t>
            </a:r>
            <a:r>
              <a:rPr lang="en-US" sz="2000" baseline="-25000" dirty="0" smtClean="0">
                <a:latin typeface="+mj-lt"/>
              </a:rPr>
              <a:t>0 </a:t>
            </a:r>
            <a:r>
              <a:rPr lang="en-US" sz="2000" dirty="0" smtClean="0">
                <a:latin typeface="+mj-lt"/>
              </a:rPr>
              <a:t>  4s</a:t>
            </a:r>
            <a:r>
              <a:rPr lang="en-US" sz="2000" baseline="-25000" dirty="0" smtClean="0">
                <a:latin typeface="+mj-lt"/>
              </a:rPr>
              <a:t>1     </a:t>
            </a:r>
            <a:r>
              <a:rPr lang="en-US" sz="2000" dirty="0" smtClean="0">
                <a:latin typeface="+mj-lt"/>
              </a:rPr>
              <a:t>4s</a:t>
            </a:r>
            <a:r>
              <a:rPr lang="en-US" sz="2000" baseline="-25000" dirty="0" smtClean="0">
                <a:latin typeface="+mj-lt"/>
              </a:rPr>
              <a:t>2 </a:t>
            </a:r>
            <a:r>
              <a:rPr lang="en-US" sz="2000" dirty="0" smtClean="0">
                <a:latin typeface="+mj-lt"/>
              </a:rPr>
              <a:t>  4s</a:t>
            </a:r>
            <a:r>
              <a:rPr lang="en-US" sz="2000" baseline="-25000" dirty="0" smtClean="0">
                <a:latin typeface="+mj-lt"/>
              </a:rPr>
              <a:t>3       </a:t>
            </a:r>
            <a:r>
              <a:rPr lang="en-US" sz="2000" dirty="0" smtClean="0">
                <a:latin typeface="+mj-lt"/>
              </a:rPr>
              <a:t>4s</a:t>
            </a:r>
            <a:r>
              <a:rPr lang="en-US" sz="2000" baseline="-25000" dirty="0" smtClean="0">
                <a:latin typeface="+mj-lt"/>
              </a:rPr>
              <a:t>4</a:t>
            </a:r>
            <a:r>
              <a:rPr lang="en-US" sz="2000" dirty="0" smtClean="0">
                <a:latin typeface="+mj-lt"/>
              </a:rPr>
              <a:t>   4s</a:t>
            </a:r>
            <a:r>
              <a:rPr lang="en-US" sz="2000" baseline="-25000" dirty="0" smtClean="0">
                <a:latin typeface="+mj-lt"/>
              </a:rPr>
              <a:t>5      </a:t>
            </a:r>
            <a:r>
              <a:rPr lang="en-US" sz="2000" dirty="0" smtClean="0">
                <a:latin typeface="+mj-lt"/>
              </a:rPr>
              <a:t>4s</a:t>
            </a:r>
            <a:r>
              <a:rPr lang="en-US" sz="2000" baseline="-25000" dirty="0" smtClean="0">
                <a:latin typeface="+mj-lt"/>
              </a:rPr>
              <a:t>6</a:t>
            </a:r>
            <a:r>
              <a:rPr lang="en-US" sz="2000" dirty="0" smtClean="0">
                <a:latin typeface="+mj-lt"/>
              </a:rPr>
              <a:t>   4s</a:t>
            </a:r>
            <a:r>
              <a:rPr lang="en-US" sz="2000" baseline="-25000" dirty="0" smtClean="0">
                <a:latin typeface="+mj-lt"/>
              </a:rPr>
              <a:t>7</a:t>
            </a:r>
          </a:p>
          <a:p>
            <a:endParaRPr lang="en-US" sz="2000" baseline="-25000" dirty="0">
              <a:latin typeface="+mj-lt"/>
            </a:endParaRPr>
          </a:p>
          <a:p>
            <a:endParaRPr lang="en-US" sz="2000" baseline="-25000" dirty="0" smtClean="0">
              <a:latin typeface="+mj-lt"/>
            </a:endParaRPr>
          </a:p>
          <a:p>
            <a:endParaRPr lang="en-US" sz="2000" baseline="-25000" dirty="0">
              <a:latin typeface="+mj-lt"/>
            </a:endParaRPr>
          </a:p>
          <a:p>
            <a:r>
              <a:rPr lang="en-US" sz="2800" baseline="-25000" dirty="0" smtClean="0"/>
              <a:t>                                                       </a:t>
            </a:r>
            <a:r>
              <a:rPr lang="en-US" sz="2000" dirty="0" smtClean="0">
                <a:latin typeface="Adobe Song Std L" panose="02020300000000000000" pitchFamily="18" charset="-128"/>
                <a:ea typeface="Adobe Song Std L" panose="02020300000000000000" pitchFamily="18" charset="-128"/>
              </a:rPr>
              <a:t>p</a:t>
            </a:r>
            <a:r>
              <a:rPr lang="en-US" sz="2000" dirty="0">
                <a:latin typeface="Adobe Song Std L" panose="02020300000000000000" pitchFamily="18" charset="-128"/>
                <a:ea typeface="Adobe Song Std L" panose="02020300000000000000" pitchFamily="18" charset="-128"/>
              </a:rPr>
              <a:t>=(</a:t>
            </a:r>
            <a:r>
              <a:rPr lang="en-US" sz="2000" dirty="0" smtClean="0">
                <a:latin typeface="Adobe Song Std L" panose="02020300000000000000" pitchFamily="18" charset="-128"/>
                <a:ea typeface="Adobe Song Std L" panose="02020300000000000000" pitchFamily="18" charset="-128"/>
              </a:rPr>
              <a:t>k*4s</a:t>
            </a:r>
            <a:r>
              <a:rPr lang="en-US" sz="2000" baseline="-25000" dirty="0" smtClean="0">
                <a:latin typeface="Adobe Song Std L" panose="02020300000000000000" pitchFamily="18" charset="-128"/>
                <a:ea typeface="Adobe Song Std L" panose="02020300000000000000" pitchFamily="18" charset="-128"/>
              </a:rPr>
              <a:t>2</a:t>
            </a:r>
            <a:r>
              <a:rPr lang="en-US" sz="2000" dirty="0">
                <a:latin typeface="Adobe Song Std L" panose="02020300000000000000" pitchFamily="18" charset="-128"/>
                <a:ea typeface="Adobe Song Std L" panose="02020300000000000000" pitchFamily="18" charset="-128"/>
              </a:rPr>
              <a:t>+(32-k</a:t>
            </a:r>
            <a:r>
              <a:rPr lang="en-US" sz="2000" dirty="0" smtClean="0">
                <a:latin typeface="Adobe Song Std L" panose="02020300000000000000" pitchFamily="18" charset="-128"/>
                <a:ea typeface="Adobe Song Std L" panose="02020300000000000000" pitchFamily="18" charset="-128"/>
              </a:rPr>
              <a:t>)*4s</a:t>
            </a:r>
            <a:r>
              <a:rPr lang="en-US" sz="2000" baseline="-25000" dirty="0" smtClean="0">
                <a:latin typeface="Adobe Song Std L" panose="02020300000000000000" pitchFamily="18" charset="-128"/>
                <a:ea typeface="Adobe Song Std L" panose="02020300000000000000" pitchFamily="18" charset="-128"/>
              </a:rPr>
              <a:t>3</a:t>
            </a:r>
            <a:r>
              <a:rPr lang="en-US" sz="2000" dirty="0" smtClean="0">
                <a:latin typeface="Adobe Song Std L" panose="02020300000000000000" pitchFamily="18" charset="-128"/>
                <a:ea typeface="Adobe Song Std L" panose="02020300000000000000" pitchFamily="18" charset="-128"/>
              </a:rPr>
              <a:t>+64)&gt;&gt;7</a:t>
            </a:r>
          </a:p>
          <a:p>
            <a:r>
              <a:rPr lang="en-US" sz="2000" dirty="0" smtClean="0">
                <a:latin typeface="Adobe Song Std L" panose="02020300000000000000" pitchFamily="18" charset="-128"/>
                <a:ea typeface="Adobe Song Std L" panose="02020300000000000000" pitchFamily="18" charset="-128"/>
              </a:rPr>
              <a:t>                                                                    p</a:t>
            </a:r>
            <a:r>
              <a:rPr lang="en-US" sz="2000" dirty="0">
                <a:latin typeface="Adobe Song Std L" panose="02020300000000000000" pitchFamily="18" charset="-128"/>
                <a:ea typeface="Adobe Song Std L" panose="02020300000000000000" pitchFamily="18" charset="-128"/>
              </a:rPr>
              <a:t>=(</a:t>
            </a:r>
            <a:r>
              <a:rPr lang="en-US" sz="2000" dirty="0" smtClean="0">
                <a:latin typeface="Adobe Song Std L" panose="02020300000000000000" pitchFamily="18" charset="-128"/>
                <a:ea typeface="Adobe Song Std L" panose="02020300000000000000" pitchFamily="18" charset="-128"/>
              </a:rPr>
              <a:t>k*(r</a:t>
            </a:r>
            <a:r>
              <a:rPr lang="en-US" sz="2000" baseline="-25000" dirty="0" smtClean="0">
                <a:latin typeface="Adobe Song Std L" panose="02020300000000000000" pitchFamily="18" charset="-128"/>
                <a:ea typeface="Adobe Song Std L" panose="02020300000000000000" pitchFamily="18" charset="-128"/>
              </a:rPr>
              <a:t>1</a:t>
            </a:r>
            <a:r>
              <a:rPr lang="en-US" sz="2000" dirty="0" smtClean="0">
                <a:latin typeface="Adobe Song Std L" panose="02020300000000000000" pitchFamily="18" charset="-128"/>
                <a:ea typeface="Adobe Song Std L" panose="02020300000000000000" pitchFamily="18" charset="-128"/>
              </a:rPr>
              <a:t>+2r</a:t>
            </a:r>
            <a:r>
              <a:rPr lang="en-US" sz="2000" baseline="-25000" dirty="0" smtClean="0">
                <a:latin typeface="Adobe Song Std L" panose="02020300000000000000" pitchFamily="18" charset="-128"/>
                <a:ea typeface="Adobe Song Std L" panose="02020300000000000000" pitchFamily="18" charset="-128"/>
              </a:rPr>
              <a:t>2</a:t>
            </a:r>
            <a:r>
              <a:rPr lang="en-US" sz="2000" dirty="0" smtClean="0">
                <a:latin typeface="Adobe Song Std L" panose="02020300000000000000" pitchFamily="18" charset="-128"/>
                <a:ea typeface="Adobe Song Std L" panose="02020300000000000000" pitchFamily="18" charset="-128"/>
              </a:rPr>
              <a:t>+r</a:t>
            </a:r>
            <a:r>
              <a:rPr lang="en-US" sz="2000" baseline="-25000" dirty="0" smtClean="0">
                <a:latin typeface="Adobe Song Std L" panose="02020300000000000000" pitchFamily="18" charset="-128"/>
                <a:ea typeface="Adobe Song Std L" panose="02020300000000000000" pitchFamily="18" charset="-128"/>
              </a:rPr>
              <a:t>3</a:t>
            </a:r>
            <a:r>
              <a:rPr lang="en-US" sz="2000" dirty="0" smtClean="0">
                <a:latin typeface="Adobe Song Std L" panose="02020300000000000000" pitchFamily="18" charset="-128"/>
                <a:ea typeface="Adobe Song Std L" panose="02020300000000000000" pitchFamily="18" charset="-128"/>
              </a:rPr>
              <a:t>)+(</a:t>
            </a:r>
            <a:r>
              <a:rPr lang="en-US" sz="2000" dirty="0">
                <a:latin typeface="Adobe Song Std L" panose="02020300000000000000" pitchFamily="18" charset="-128"/>
                <a:ea typeface="Adobe Song Std L" panose="02020300000000000000" pitchFamily="18" charset="-128"/>
              </a:rPr>
              <a:t>32-k</a:t>
            </a:r>
            <a:r>
              <a:rPr lang="en-US" sz="2000" dirty="0" smtClean="0">
                <a:latin typeface="Adobe Song Std L" panose="02020300000000000000" pitchFamily="18" charset="-128"/>
                <a:ea typeface="Adobe Song Std L" panose="02020300000000000000" pitchFamily="18" charset="-128"/>
              </a:rPr>
              <a:t>)*(r</a:t>
            </a:r>
            <a:r>
              <a:rPr lang="en-US" sz="2000" baseline="-25000" dirty="0" smtClean="0">
                <a:latin typeface="Adobe Song Std L" panose="02020300000000000000" pitchFamily="18" charset="-128"/>
                <a:ea typeface="Adobe Song Std L" panose="02020300000000000000" pitchFamily="18" charset="-128"/>
              </a:rPr>
              <a:t>2</a:t>
            </a:r>
            <a:r>
              <a:rPr lang="en-US" sz="2000" dirty="0" smtClean="0">
                <a:latin typeface="Adobe Song Std L" panose="02020300000000000000" pitchFamily="18" charset="-128"/>
                <a:ea typeface="Adobe Song Std L" panose="02020300000000000000" pitchFamily="18" charset="-128"/>
              </a:rPr>
              <a:t>+2r</a:t>
            </a:r>
            <a:r>
              <a:rPr lang="en-US" sz="2000" baseline="-25000" dirty="0" smtClean="0">
                <a:latin typeface="Adobe Song Std L" panose="02020300000000000000" pitchFamily="18" charset="-128"/>
                <a:ea typeface="Adobe Song Std L" panose="02020300000000000000" pitchFamily="18" charset="-128"/>
              </a:rPr>
              <a:t>3</a:t>
            </a:r>
            <a:r>
              <a:rPr lang="en-US" sz="2000" dirty="0" smtClean="0">
                <a:latin typeface="Adobe Song Std L" panose="02020300000000000000" pitchFamily="18" charset="-128"/>
                <a:ea typeface="Adobe Song Std L" panose="02020300000000000000" pitchFamily="18" charset="-128"/>
              </a:rPr>
              <a:t>+r</a:t>
            </a:r>
            <a:r>
              <a:rPr lang="en-US" sz="2000" baseline="-25000" dirty="0" smtClean="0">
                <a:latin typeface="Adobe Song Std L" panose="02020300000000000000" pitchFamily="18" charset="-128"/>
                <a:ea typeface="Adobe Song Std L" panose="02020300000000000000" pitchFamily="18" charset="-128"/>
              </a:rPr>
              <a:t>4</a:t>
            </a:r>
            <a:r>
              <a:rPr lang="en-US" sz="2000" dirty="0" smtClean="0">
                <a:latin typeface="Adobe Song Std L" panose="02020300000000000000" pitchFamily="18" charset="-128"/>
                <a:ea typeface="Adobe Song Std L" panose="02020300000000000000" pitchFamily="18" charset="-128"/>
              </a:rPr>
              <a:t>)+</a:t>
            </a:r>
            <a:r>
              <a:rPr lang="en-US" sz="2000" dirty="0">
                <a:latin typeface="Adobe Song Std L" panose="02020300000000000000" pitchFamily="18" charset="-128"/>
                <a:ea typeface="Adobe Song Std L" panose="02020300000000000000" pitchFamily="18" charset="-128"/>
              </a:rPr>
              <a:t>64)&gt;&gt;</a:t>
            </a:r>
            <a:r>
              <a:rPr lang="en-US" sz="2000" dirty="0" smtClean="0">
                <a:latin typeface="Adobe Song Std L" panose="02020300000000000000" pitchFamily="18" charset="-128"/>
                <a:ea typeface="Adobe Song Std L" panose="02020300000000000000" pitchFamily="18" charset="-128"/>
              </a:rPr>
              <a:t>7</a:t>
            </a:r>
          </a:p>
          <a:p>
            <a:r>
              <a:rPr lang="en-US" sz="2000" dirty="0" smtClean="0">
                <a:latin typeface="Adobe Song Std L" panose="02020300000000000000" pitchFamily="18" charset="-128"/>
                <a:ea typeface="Adobe Song Std L" panose="02020300000000000000" pitchFamily="18" charset="-128"/>
              </a:rPr>
              <a:t>                                                                    {k,2*k+(32-k),</a:t>
            </a:r>
            <a:r>
              <a:rPr lang="en-US" sz="2000" baseline="-25000" dirty="0" smtClean="0">
                <a:latin typeface="Adobe Song Std L" panose="02020300000000000000" pitchFamily="18" charset="-128"/>
                <a:ea typeface="Adobe Song Std L" panose="02020300000000000000" pitchFamily="18" charset="-128"/>
              </a:rPr>
              <a:t> </a:t>
            </a:r>
            <a:r>
              <a:rPr lang="en-US" sz="2000" dirty="0" smtClean="0">
                <a:latin typeface="Adobe Song Std L" panose="02020300000000000000" pitchFamily="18" charset="-128"/>
                <a:ea typeface="Adobe Song Std L" panose="02020300000000000000" pitchFamily="18" charset="-128"/>
              </a:rPr>
              <a:t>k+2*(32-k), (</a:t>
            </a:r>
            <a:r>
              <a:rPr lang="en-US" sz="2000" dirty="0">
                <a:latin typeface="Adobe Song Std L" panose="02020300000000000000" pitchFamily="18" charset="-128"/>
                <a:ea typeface="Adobe Song Std L" panose="02020300000000000000" pitchFamily="18" charset="-128"/>
              </a:rPr>
              <a:t>32-k</a:t>
            </a:r>
            <a:r>
              <a:rPr lang="en-US" sz="2000" dirty="0" smtClean="0">
                <a:latin typeface="Adobe Song Std L" panose="02020300000000000000" pitchFamily="18" charset="-128"/>
                <a:ea typeface="Adobe Song Std L" panose="02020300000000000000" pitchFamily="18" charset="-128"/>
              </a:rPr>
              <a:t>)}/128</a:t>
            </a:r>
          </a:p>
          <a:p>
            <a:r>
              <a:rPr lang="en-US" sz="2000" dirty="0" smtClean="0">
                <a:latin typeface="Adobe Song Std L" panose="02020300000000000000" pitchFamily="18" charset="-128"/>
                <a:ea typeface="Adobe Song Std L" panose="02020300000000000000" pitchFamily="18" charset="-128"/>
              </a:rPr>
              <a:t>                                                                    {k,32+k,</a:t>
            </a:r>
            <a:r>
              <a:rPr lang="en-US" sz="2000" baseline="-25000" dirty="0" smtClean="0">
                <a:latin typeface="Adobe Song Std L" panose="02020300000000000000" pitchFamily="18" charset="-128"/>
                <a:ea typeface="Adobe Song Std L" panose="02020300000000000000" pitchFamily="18" charset="-128"/>
              </a:rPr>
              <a:t> </a:t>
            </a:r>
            <a:r>
              <a:rPr lang="en-US" sz="2000" dirty="0" smtClean="0">
                <a:latin typeface="Adobe Song Std L" panose="02020300000000000000" pitchFamily="18" charset="-128"/>
                <a:ea typeface="Adobe Song Std L" panose="02020300000000000000" pitchFamily="18" charset="-128"/>
              </a:rPr>
              <a:t>64-k, 32-k}/</a:t>
            </a:r>
            <a:r>
              <a:rPr lang="en-US" sz="2000" dirty="0">
                <a:latin typeface="Adobe Song Std L" panose="02020300000000000000" pitchFamily="18" charset="-128"/>
                <a:ea typeface="Adobe Song Std L" panose="02020300000000000000" pitchFamily="18" charset="-128"/>
              </a:rPr>
              <a:t>128</a:t>
            </a:r>
            <a:endParaRPr lang="en-US" sz="2000" baseline="-25000" dirty="0">
              <a:latin typeface="Adobe Song Std L" panose="02020300000000000000" pitchFamily="18" charset="-128"/>
              <a:ea typeface="Adobe Song Std L" panose="02020300000000000000" pitchFamily="18" charset="-128"/>
            </a:endParaRPr>
          </a:p>
          <a:p>
            <a:endParaRPr lang="en-US" sz="2000" baseline="-25000" dirty="0">
              <a:latin typeface="Adobe Song Std L" panose="02020300000000000000" pitchFamily="18" charset="-128"/>
              <a:ea typeface="Adobe Song Std L" panose="02020300000000000000" pitchFamily="18" charset="-128"/>
            </a:endParaRPr>
          </a:p>
        </p:txBody>
      </p:sp>
      <p:sp>
        <p:nvSpPr>
          <p:cNvPr id="52" name="TextBox 51"/>
          <p:cNvSpPr txBox="1"/>
          <p:nvPr/>
        </p:nvSpPr>
        <p:spPr>
          <a:xfrm>
            <a:off x="1388573" y="4892580"/>
            <a:ext cx="5472608" cy="1056700"/>
          </a:xfrm>
          <a:prstGeom prst="rect">
            <a:avLst/>
          </a:prstGeom>
          <a:noFill/>
        </p:spPr>
        <p:txBody>
          <a:bodyPr wrap="square" rtlCol="0">
            <a:spAutoFit/>
          </a:bodyPr>
          <a:lstStyle/>
          <a:p>
            <a:r>
              <a:rPr lang="en-US" sz="2000" dirty="0" smtClean="0">
                <a:latin typeface="+mj-lt"/>
              </a:rPr>
              <a:t>r</a:t>
            </a:r>
            <a:r>
              <a:rPr lang="en-US" sz="2000" baseline="-25000" dirty="0" smtClean="0">
                <a:latin typeface="+mj-lt"/>
              </a:rPr>
              <a:t>1+</a:t>
            </a:r>
            <a:r>
              <a:rPr lang="en-US" sz="2000" dirty="0" smtClean="0">
                <a:latin typeface="+mj-lt"/>
              </a:rPr>
              <a:t>2r</a:t>
            </a:r>
            <a:r>
              <a:rPr lang="en-US" sz="2000" baseline="-25000" dirty="0" smtClean="0">
                <a:latin typeface="+mj-lt"/>
              </a:rPr>
              <a:t>2</a:t>
            </a:r>
            <a:r>
              <a:rPr lang="en-US" sz="2000" dirty="0" smtClean="0">
                <a:latin typeface="+mj-lt"/>
              </a:rPr>
              <a:t>+r</a:t>
            </a:r>
            <a:r>
              <a:rPr lang="en-US" sz="2000" baseline="-25000" dirty="0" smtClean="0">
                <a:latin typeface="+mj-lt"/>
              </a:rPr>
              <a:t>3    </a:t>
            </a:r>
            <a:r>
              <a:rPr lang="en-US" sz="2000" dirty="0" smtClean="0">
                <a:latin typeface="+mj-lt"/>
              </a:rPr>
              <a:t>r</a:t>
            </a:r>
            <a:r>
              <a:rPr lang="en-US" sz="2000" baseline="-25000" dirty="0" smtClean="0">
                <a:latin typeface="+mj-lt"/>
              </a:rPr>
              <a:t>2</a:t>
            </a:r>
            <a:r>
              <a:rPr lang="en-US" sz="2000" dirty="0" smtClean="0">
                <a:latin typeface="+mj-lt"/>
              </a:rPr>
              <a:t>+2r</a:t>
            </a:r>
            <a:r>
              <a:rPr lang="en-US" sz="2000" baseline="-25000" dirty="0" smtClean="0">
                <a:latin typeface="+mj-lt"/>
              </a:rPr>
              <a:t>3</a:t>
            </a:r>
            <a:r>
              <a:rPr lang="en-US" sz="2000" dirty="0" smtClean="0">
                <a:latin typeface="+mj-lt"/>
              </a:rPr>
              <a:t>+r</a:t>
            </a:r>
            <a:r>
              <a:rPr lang="en-US" sz="2000" baseline="-25000" dirty="0" smtClean="0">
                <a:latin typeface="+mj-lt"/>
              </a:rPr>
              <a:t>4</a:t>
            </a:r>
            <a:endParaRPr lang="en-US" sz="2000" baseline="-25000" dirty="0">
              <a:latin typeface="+mj-lt"/>
            </a:endParaRPr>
          </a:p>
          <a:p>
            <a:endParaRPr lang="en-US" sz="2000" baseline="-25000" dirty="0"/>
          </a:p>
          <a:p>
            <a:r>
              <a:rPr lang="en-US" sz="2000" baseline="-25000" dirty="0" smtClean="0">
                <a:latin typeface="+mj-lt"/>
              </a:rPr>
              <a:t>                                     </a:t>
            </a:r>
            <a:endParaRPr lang="en-US" sz="2000" baseline="-25000" dirty="0">
              <a:latin typeface="+mj-lt"/>
            </a:endParaRPr>
          </a:p>
          <a:p>
            <a:r>
              <a:rPr lang="en-US" sz="1600" dirty="0">
                <a:latin typeface="+mj-lt"/>
              </a:rPr>
              <a:t>   </a:t>
            </a:r>
            <a:endParaRPr lang="en-US" sz="1600" dirty="0">
              <a:latin typeface="+mj-lt"/>
            </a:endParaRPr>
          </a:p>
        </p:txBody>
      </p:sp>
      <p:sp>
        <p:nvSpPr>
          <p:cNvPr id="53" name="Rounded Rectangle 52"/>
          <p:cNvSpPr/>
          <p:nvPr/>
        </p:nvSpPr>
        <p:spPr>
          <a:xfrm>
            <a:off x="1388573" y="4975369"/>
            <a:ext cx="1239211" cy="373553"/>
          </a:xfrm>
          <a:prstGeom prst="roundRect">
            <a:avLst/>
          </a:prstGeom>
          <a:solidFill>
            <a:srgbClr val="00B050">
              <a:alpha val="34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Rounded Rectangle 53"/>
          <p:cNvSpPr/>
          <p:nvPr/>
        </p:nvSpPr>
        <p:spPr>
          <a:xfrm>
            <a:off x="2713183" y="4975369"/>
            <a:ext cx="1239211" cy="373553"/>
          </a:xfrm>
          <a:prstGeom prst="roundRect">
            <a:avLst/>
          </a:prstGeom>
          <a:solidFill>
            <a:srgbClr val="00B050">
              <a:alpha val="34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Oval 62"/>
          <p:cNvSpPr/>
          <p:nvPr/>
        </p:nvSpPr>
        <p:spPr>
          <a:xfrm>
            <a:off x="2483768" y="3037492"/>
            <a:ext cx="216024" cy="216024"/>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5" name="Straight Arrow Connector 64"/>
          <p:cNvCxnSpPr>
            <a:endCxn id="53" idx="0"/>
          </p:cNvCxnSpPr>
          <p:nvPr/>
        </p:nvCxnSpPr>
        <p:spPr>
          <a:xfrm flipH="1">
            <a:off x="2008179" y="4700850"/>
            <a:ext cx="115549" cy="27451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7" name="Straight Arrow Connector 66"/>
          <p:cNvCxnSpPr/>
          <p:nvPr/>
        </p:nvCxnSpPr>
        <p:spPr>
          <a:xfrm>
            <a:off x="2915816" y="4700850"/>
            <a:ext cx="230257" cy="27451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69" name="Oval 68"/>
          <p:cNvSpPr/>
          <p:nvPr/>
        </p:nvSpPr>
        <p:spPr>
          <a:xfrm>
            <a:off x="2555776" y="5520520"/>
            <a:ext cx="216024" cy="216024"/>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Oval 69"/>
          <p:cNvSpPr/>
          <p:nvPr/>
        </p:nvSpPr>
        <p:spPr>
          <a:xfrm>
            <a:off x="755576" y="3850267"/>
            <a:ext cx="144016" cy="216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Oval 70"/>
          <p:cNvSpPr/>
          <p:nvPr/>
        </p:nvSpPr>
        <p:spPr>
          <a:xfrm>
            <a:off x="1403648" y="3850267"/>
            <a:ext cx="144016" cy="216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Oval 71"/>
          <p:cNvSpPr/>
          <p:nvPr/>
        </p:nvSpPr>
        <p:spPr>
          <a:xfrm>
            <a:off x="2123728" y="3850267"/>
            <a:ext cx="144016" cy="216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Oval 72"/>
          <p:cNvSpPr/>
          <p:nvPr/>
        </p:nvSpPr>
        <p:spPr>
          <a:xfrm>
            <a:off x="2771800" y="3850267"/>
            <a:ext cx="144016" cy="216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Oval 73"/>
          <p:cNvSpPr/>
          <p:nvPr/>
        </p:nvSpPr>
        <p:spPr>
          <a:xfrm>
            <a:off x="3419872" y="3850267"/>
            <a:ext cx="144016" cy="216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Oval 74"/>
          <p:cNvSpPr/>
          <p:nvPr/>
        </p:nvSpPr>
        <p:spPr>
          <a:xfrm>
            <a:off x="4067944" y="3850267"/>
            <a:ext cx="144016" cy="216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Oval 75"/>
          <p:cNvSpPr/>
          <p:nvPr/>
        </p:nvSpPr>
        <p:spPr>
          <a:xfrm>
            <a:off x="4788024" y="3850267"/>
            <a:ext cx="144016" cy="216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Oval 76"/>
          <p:cNvSpPr/>
          <p:nvPr/>
        </p:nvSpPr>
        <p:spPr>
          <a:xfrm>
            <a:off x="5436096" y="3850267"/>
            <a:ext cx="144016" cy="216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850423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9"/>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0"/>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51"/>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52"/>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53"/>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54"/>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65"/>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67"/>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69"/>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70"/>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71"/>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72"/>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73"/>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74"/>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75"/>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76"/>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7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4" grpId="0" animBg="1"/>
      <p:bldP spid="45" grpId="0" animBg="1"/>
      <p:bldP spid="46" grpId="0" animBg="1"/>
      <p:bldP spid="47" grpId="0" animBg="1"/>
      <p:bldP spid="48" grpId="0" animBg="1"/>
      <p:bldP spid="49" grpId="0" animBg="1"/>
      <p:bldP spid="50" grpId="0" animBg="1"/>
      <p:bldP spid="51" grpId="0"/>
      <p:bldP spid="52" grpId="0"/>
      <p:bldP spid="53" grpId="0" animBg="1"/>
      <p:bldP spid="54" grpId="0" animBg="1"/>
      <p:bldP spid="69" grpId="0" animBg="1"/>
      <p:bldP spid="70" grpId="0" animBg="1"/>
      <p:bldP spid="71" grpId="0" animBg="1"/>
      <p:bldP spid="72" grpId="0" animBg="1"/>
      <p:bldP spid="73" grpId="0" animBg="1"/>
      <p:bldP spid="74" grpId="0" animBg="1"/>
      <p:bldP spid="75" grpId="0" animBg="1"/>
      <p:bldP spid="76" grpId="0" animBg="1"/>
      <p:bldP spid="77" grpId="0" animBg="1"/>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rigin">
  <a:themeElements>
    <a:clrScheme name="Origin">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fontScheme name="Origin">
      <a:majorFont>
        <a:latin typeface="Bookman Old Style"/>
        <a:ea typeface=""/>
        <a:cs typeface=""/>
        <a:font script="Grek" typeface="Cambria"/>
        <a:font script="Cyrl" typeface="Cambria"/>
        <a:font script="Jpan" typeface="HG明朝E"/>
        <a:font script="Hang" typeface="돋움"/>
        <a:font script="Hans" typeface="宋体"/>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ill Sans MT"/>
        <a:ea typeface=""/>
        <a:cs typeface=""/>
        <a:font script="Grek" typeface="Calibri"/>
        <a:font script="Cyrl" typeface="Calibri"/>
        <a:font script="Jpan" typeface="ＭＳ Ｐゴシック"/>
        <a:font script="Hang" typeface="맑은 고딕"/>
        <a:font script="Hans" typeface="华文新魏"/>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rigin">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chemeClr val="phClr">
                <a:tint val="100000"/>
                <a:shade val="100000"/>
                <a:hueMod val="100000"/>
                <a:satMod val="100000"/>
              </a:schemeClr>
            </a:contourClr>
          </a:sp3d>
        </a:effectStyle>
        <a:effectStyle>
          <a:effectLst>
            <a:outerShdw blurRad="50800" dist="25400" dir="5400000" rotWithShape="0">
              <a:srgbClr val="000000">
                <a:alpha val="50000"/>
              </a:srgbClr>
            </a:outerShdw>
          </a:effectLst>
          <a:scene3d>
            <a:camera prst="orthographicFront" fov="0">
              <a:rot lat="0" lon="0" rev="0"/>
            </a:camera>
            <a:lightRig rig="soft" dir="t">
              <a:rot lat="0" lon="0" rev="2700000"/>
            </a:lightRig>
          </a:scene3d>
          <a:sp3d prstMaterial="matte">
            <a:bevelT w="50800" h="50800"/>
            <a:contourClr>
              <a:schemeClr val="phClr"/>
            </a:contourClr>
          </a:sp3d>
        </a:effectStyle>
      </a:effectStyleLst>
      <a:bgFillStyleLst>
        <a:solidFill>
          <a:schemeClr val="phClr"/>
        </a:solidFill>
        <a:gradFill rotWithShape="1">
          <a:gsLst>
            <a:gs pos="0">
              <a:schemeClr val="phClr">
                <a:shade val="60000"/>
                <a:satMod val="300000"/>
              </a:schemeClr>
            </a:gs>
            <a:gs pos="30000">
              <a:schemeClr val="phClr">
                <a:shade val="80000"/>
                <a:satMod val="230000"/>
              </a:schemeClr>
            </a:gs>
            <a:gs pos="100000">
              <a:schemeClr val="phClr">
                <a:tint val="97000"/>
                <a:satMod val="220000"/>
              </a:schemeClr>
            </a:gs>
          </a:gsLst>
          <a:lin ang="16200000" scaled="1"/>
        </a:gradFill>
        <a:blipFill>
          <a:blip xmlns:r="http://schemas.openxmlformats.org/officeDocument/2006/relationships" r:embed="rId1">
            <a:duotone>
              <a:schemeClr val="phClr">
                <a:shade val="6000"/>
                <a:satMod val="120000"/>
              </a:schemeClr>
              <a:schemeClr val="phClr">
                <a:tint val="90000"/>
              </a:schemeClr>
            </a:duotone>
          </a:blip>
          <a:tile tx="0" ty="0" sx="35000" sy="40000" flip="x"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120</TotalTime>
  <Words>970</Words>
  <Application>Microsoft Office PowerPoint</Application>
  <PresentationFormat>On-screen Show (4:3)</PresentationFormat>
  <Paragraphs>239</Paragraphs>
  <Slides>10</Slides>
  <Notes>1</Notes>
  <HiddenSlides>0</HiddenSlides>
  <MMClips>0</MMClips>
  <ScaleCrop>false</ScaleCrop>
  <HeadingPairs>
    <vt:vector size="6" baseType="variant">
      <vt:variant>
        <vt:lpstr>Fonts Used</vt:lpstr>
      </vt:variant>
      <vt:variant>
        <vt:i4>16</vt:i4>
      </vt:variant>
      <vt:variant>
        <vt:lpstr>Theme</vt:lpstr>
      </vt:variant>
      <vt:variant>
        <vt:i4>1</vt:i4>
      </vt:variant>
      <vt:variant>
        <vt:lpstr>Slide Titles</vt:lpstr>
      </vt:variant>
      <vt:variant>
        <vt:i4>10</vt:i4>
      </vt:variant>
    </vt:vector>
  </HeadingPairs>
  <TitlesOfParts>
    <vt:vector size="27" baseType="lpstr">
      <vt:lpstr>Adobe Song Std L</vt:lpstr>
      <vt:lpstr>Dotum</vt:lpstr>
      <vt:lpstr>Gulim</vt:lpstr>
      <vt:lpstr>Malgun Gothic</vt:lpstr>
      <vt:lpstr>Malgun Gothic</vt:lpstr>
      <vt:lpstr>Adobe Arabic</vt:lpstr>
      <vt:lpstr>Adobe Garamond Pro</vt:lpstr>
      <vt:lpstr>Arial</vt:lpstr>
      <vt:lpstr>Bookman Old Style</vt:lpstr>
      <vt:lpstr>Calibri</vt:lpstr>
      <vt:lpstr>Cambria Math</vt:lpstr>
      <vt:lpstr>Gill Sans MT</vt:lpstr>
      <vt:lpstr>Symbol</vt:lpstr>
      <vt:lpstr>Times New Roman</vt:lpstr>
      <vt:lpstr>Wingdings</vt:lpstr>
      <vt:lpstr>Wingdings 3</vt:lpstr>
      <vt:lpstr>Origin</vt:lpstr>
      <vt:lpstr>Samsung's CfE response (SDR)</vt:lpstr>
      <vt:lpstr>Motivation</vt:lpstr>
      <vt:lpstr>Illustration for design principles</vt:lpstr>
      <vt:lpstr>JEM tool on/off tests</vt:lpstr>
      <vt:lpstr>JEM6.0 Performance &amp; run-time</vt:lpstr>
      <vt:lpstr>CfE response performance &amp; run-time</vt:lpstr>
      <vt:lpstr>Initialization from previous frame</vt:lpstr>
      <vt:lpstr>Intra reference filter in JEM6.0</vt:lpstr>
      <vt:lpstr>AVS-like Ref smoothing with Intra interpolation </vt:lpstr>
      <vt:lpstr>PCS 2016 BIO</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Samsung's response to Joint CfE on Video Compression with Capability beyond HEVC (SDR category)</dc:title>
  <dc:creator>Windows 사용자</dc:creator>
  <cp:lastModifiedBy>Elena Alshina</cp:lastModifiedBy>
  <cp:revision>13</cp:revision>
  <dcterms:created xsi:type="dcterms:W3CDTF">2017-07-07T08:08:00Z</dcterms:created>
  <dcterms:modified xsi:type="dcterms:W3CDTF">2017-07-13T10:18:35Z</dcterms:modified>
</cp:coreProperties>
</file>