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notesMasterIdLst>
    <p:notesMasterId r:id="rId17"/>
  </p:notesMasterIdLst>
  <p:handoutMasterIdLst>
    <p:handoutMasterId r:id="rId18"/>
  </p:handoutMasterIdLst>
  <p:sldIdLst>
    <p:sldId id="280" r:id="rId10"/>
    <p:sldId id="283" r:id="rId11"/>
    <p:sldId id="291" r:id="rId12"/>
    <p:sldId id="292" r:id="rId13"/>
    <p:sldId id="293" r:id="rId14"/>
    <p:sldId id="294" r:id="rId15"/>
    <p:sldId id="289" r:id="rId16"/>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pos="7129">
          <p15:clr>
            <a:srgbClr val="A4A3A4"/>
          </p15:clr>
        </p15:guide>
        <p15:guide id="6" pos="5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18" autoAdjust="0"/>
    <p:restoredTop sz="94660"/>
  </p:normalViewPr>
  <p:slideViewPr>
    <p:cSldViewPr snapToGrid="0" showGuides="1">
      <p:cViewPr varScale="1">
        <p:scale>
          <a:sx n="72" d="100"/>
          <a:sy n="72" d="100"/>
        </p:scale>
        <p:origin x="1098" y="54"/>
      </p:cViewPr>
      <p:guideLst>
        <p:guide orient="horz" pos="436"/>
        <p:guide orient="horz" pos="618"/>
        <p:guide orient="horz" pos="845"/>
        <p:guide orient="horz" pos="2840"/>
        <p:guide pos="7129"/>
        <p:guide pos="553"/>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52" d="100"/>
          <a:sy n="52" d="100"/>
        </p:scale>
        <p:origin x="-288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2017/1/13</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20614347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AC0961-F9D8-40BA-844A-105C5EB6414E}" type="datetimeFigureOut">
              <a:rPr lang="en-US" smtClean="0"/>
              <a:pPr/>
              <a:t>1/13/2017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51BA92-76E9-4618-A9A7-A9BFC437BB91}" type="slidenum">
              <a:rPr lang="en-US" smtClean="0"/>
              <a:pPr/>
              <a:t>‹#›</a:t>
            </a:fld>
            <a:endParaRPr lang="en-US"/>
          </a:p>
        </p:txBody>
      </p:sp>
    </p:spTree>
    <p:extLst>
      <p:ext uri="{BB962C8B-B14F-4D97-AF65-F5344CB8AC3E}">
        <p14:creationId xmlns:p14="http://schemas.microsoft.com/office/powerpoint/2010/main" val="3302021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0275D1B9-531B-4FEE-9764-AD49AC17B614}" type="datetime1">
              <a:rPr lang="zh-CN" altLang="en-US" smtClean="0"/>
              <a:pPr>
                <a:defRPr/>
              </a:pPr>
              <a:t>2017/1/13</a:t>
            </a:fld>
            <a:endParaRPr lang="en-US" altLang="zh-CN" dirty="0"/>
          </a:p>
        </p:txBody>
      </p:sp>
      <p:sp>
        <p:nvSpPr>
          <p:cNvPr id="5" name="Slide Number Placeholder 4"/>
          <p:cNvSpPr>
            <a:spLocks noGrp="1"/>
          </p:cNvSpPr>
          <p:nvPr>
            <p:ph type="sldNum" sz="quarter" idx="11"/>
          </p:nvPr>
        </p:nvSpPr>
        <p:spPr/>
        <p:txBody>
          <a:bodyPr/>
          <a:lstStyle/>
          <a:p>
            <a:pPr>
              <a:defRPr/>
            </a:pPr>
            <a:fld id="{FAE33ABD-D1DD-4D74-8381-941828B5708F}" type="slidenum">
              <a:rPr lang="en-US" altLang="zh-CN" smtClean="0"/>
              <a:pPr>
                <a:defRPr/>
              </a:pPr>
              <a:t>2</a:t>
            </a:fld>
            <a:endParaRPr lang="en-US" altLang="zh-CN" dirty="0"/>
          </a:p>
        </p:txBody>
      </p:sp>
    </p:spTree>
    <p:extLst>
      <p:ext uri="{BB962C8B-B14F-4D97-AF65-F5344CB8AC3E}">
        <p14:creationId xmlns:p14="http://schemas.microsoft.com/office/powerpoint/2010/main" val="3142806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757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quarter" idx="10"/>
          </p:nvPr>
        </p:nvSpPr>
        <p:spPr/>
        <p:txBody>
          <a:bodyPr/>
          <a:lstStyle/>
          <a:p>
            <a:pPr>
              <a:defRPr/>
            </a:pPr>
            <a:endParaRPr lang="en-US" altLang="zh-CN"/>
          </a:p>
        </p:txBody>
      </p:sp>
    </p:spTree>
  </p:cSld>
  <p:clrMapOvr>
    <a:masterClrMapping/>
  </p:clrMapOvr>
  <p:transition advClick="0" advTm="8000">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7888" y="2636839"/>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7888"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7888" y="325439"/>
            <a:ext cx="10439400"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7888" y="1628776"/>
            <a:ext cx="10439400" cy="4194175"/>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2.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95" name="组合 94"/>
          <p:cNvGrpSpPr>
            <a:grpSpLocks noChangeAspect="1"/>
          </p:cNvGrpSpPr>
          <p:nvPr/>
        </p:nvGrpSpPr>
        <p:grpSpPr>
          <a:xfrm>
            <a:off x="-1" y="973138"/>
            <a:ext cx="12195176" cy="3808451"/>
            <a:chOff x="0" y="1524000"/>
            <a:chExt cx="10058401" cy="3141663"/>
          </a:xfrm>
        </p:grpSpPr>
        <p:sp>
          <p:nvSpPr>
            <p:cNvPr id="96" name="Freeform 11"/>
            <p:cNvSpPr>
              <a:spLocks/>
            </p:cNvSpPr>
            <p:nvPr userDrawn="1"/>
          </p:nvSpPr>
          <p:spPr bwMode="auto">
            <a:xfrm>
              <a:off x="0" y="1524000"/>
              <a:ext cx="7693025" cy="3141663"/>
            </a:xfrm>
            <a:custGeom>
              <a:avLst/>
              <a:gdLst>
                <a:gd name="T0" fmla="*/ 0 w 4846"/>
                <a:gd name="T1" fmla="*/ 0 h 1979"/>
                <a:gd name="T2" fmla="*/ 0 w 4846"/>
                <a:gd name="T3" fmla="*/ 1979 h 1979"/>
                <a:gd name="T4" fmla="*/ 4295 w 4846"/>
                <a:gd name="T5" fmla="*/ 1979 h 1979"/>
                <a:gd name="T6" fmla="*/ 4295 w 4846"/>
                <a:gd name="T7" fmla="*/ 1979 h 1979"/>
                <a:gd name="T8" fmla="*/ 4366 w 4846"/>
                <a:gd name="T9" fmla="*/ 1806 h 1979"/>
                <a:gd name="T10" fmla="*/ 4429 w 4846"/>
                <a:gd name="T11" fmla="*/ 1639 h 1979"/>
                <a:gd name="T12" fmla="*/ 4488 w 4846"/>
                <a:gd name="T13" fmla="*/ 1481 h 1979"/>
                <a:gd name="T14" fmla="*/ 4541 w 4846"/>
                <a:gd name="T15" fmla="*/ 1329 h 1979"/>
                <a:gd name="T16" fmla="*/ 4589 w 4846"/>
                <a:gd name="T17" fmla="*/ 1182 h 1979"/>
                <a:gd name="T18" fmla="*/ 4632 w 4846"/>
                <a:gd name="T19" fmla="*/ 1044 h 1979"/>
                <a:gd name="T20" fmla="*/ 4670 w 4846"/>
                <a:gd name="T21" fmla="*/ 912 h 1979"/>
                <a:gd name="T22" fmla="*/ 4705 w 4846"/>
                <a:gd name="T23" fmla="*/ 787 h 1979"/>
                <a:gd name="T24" fmla="*/ 4734 w 4846"/>
                <a:gd name="T25" fmla="*/ 668 h 1979"/>
                <a:gd name="T26" fmla="*/ 4759 w 4846"/>
                <a:gd name="T27" fmla="*/ 554 h 1979"/>
                <a:gd name="T28" fmla="*/ 4782 w 4846"/>
                <a:gd name="T29" fmla="*/ 447 h 1979"/>
                <a:gd name="T30" fmla="*/ 4800 w 4846"/>
                <a:gd name="T31" fmla="*/ 346 h 1979"/>
                <a:gd name="T32" fmla="*/ 4817 w 4846"/>
                <a:gd name="T33" fmla="*/ 251 h 1979"/>
                <a:gd name="T34" fmla="*/ 4828 w 4846"/>
                <a:gd name="T35" fmla="*/ 162 h 1979"/>
                <a:gd name="T36" fmla="*/ 4838 w 4846"/>
                <a:gd name="T37" fmla="*/ 79 h 1979"/>
                <a:gd name="T38" fmla="*/ 4846 w 4846"/>
                <a:gd name="T39" fmla="*/ 0 h 1979"/>
                <a:gd name="T40" fmla="*/ 0 w 4846"/>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46" h="1979">
                  <a:moveTo>
                    <a:pt x="0" y="0"/>
                  </a:moveTo>
                  <a:lnTo>
                    <a:pt x="0" y="1979"/>
                  </a:lnTo>
                  <a:lnTo>
                    <a:pt x="4295" y="1979"/>
                  </a:lnTo>
                  <a:lnTo>
                    <a:pt x="4295" y="1979"/>
                  </a:lnTo>
                  <a:lnTo>
                    <a:pt x="4366" y="1806"/>
                  </a:lnTo>
                  <a:lnTo>
                    <a:pt x="4429" y="1639"/>
                  </a:lnTo>
                  <a:lnTo>
                    <a:pt x="4488" y="1481"/>
                  </a:lnTo>
                  <a:lnTo>
                    <a:pt x="4541" y="1329"/>
                  </a:lnTo>
                  <a:lnTo>
                    <a:pt x="4589" y="1182"/>
                  </a:lnTo>
                  <a:lnTo>
                    <a:pt x="4632" y="1044"/>
                  </a:lnTo>
                  <a:lnTo>
                    <a:pt x="4670" y="912"/>
                  </a:lnTo>
                  <a:lnTo>
                    <a:pt x="4705" y="787"/>
                  </a:lnTo>
                  <a:lnTo>
                    <a:pt x="4734" y="668"/>
                  </a:lnTo>
                  <a:lnTo>
                    <a:pt x="4759" y="554"/>
                  </a:lnTo>
                  <a:lnTo>
                    <a:pt x="4782" y="447"/>
                  </a:lnTo>
                  <a:lnTo>
                    <a:pt x="4800" y="346"/>
                  </a:lnTo>
                  <a:lnTo>
                    <a:pt x="4817" y="251"/>
                  </a:lnTo>
                  <a:lnTo>
                    <a:pt x="4828" y="162"/>
                  </a:lnTo>
                  <a:lnTo>
                    <a:pt x="4838" y="79"/>
                  </a:lnTo>
                  <a:lnTo>
                    <a:pt x="4846" y="0"/>
                  </a:lnTo>
                  <a:lnTo>
                    <a:pt x="0" y="0"/>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sp>
          <p:nvSpPr>
            <p:cNvPr id="97" name="Freeform 12"/>
            <p:cNvSpPr>
              <a:spLocks/>
            </p:cNvSpPr>
            <p:nvPr userDrawn="1"/>
          </p:nvSpPr>
          <p:spPr bwMode="auto">
            <a:xfrm>
              <a:off x="7215188" y="1524000"/>
              <a:ext cx="2843213" cy="3141663"/>
            </a:xfrm>
            <a:custGeom>
              <a:avLst/>
              <a:gdLst>
                <a:gd name="T0" fmla="*/ 1791 w 1791"/>
                <a:gd name="T1" fmla="*/ 0 h 1979"/>
                <a:gd name="T2" fmla="*/ 689 w 1791"/>
                <a:gd name="T3" fmla="*/ 0 h 1979"/>
                <a:gd name="T4" fmla="*/ 689 w 1791"/>
                <a:gd name="T5" fmla="*/ 0 h 1979"/>
                <a:gd name="T6" fmla="*/ 651 w 1791"/>
                <a:gd name="T7" fmla="*/ 64 h 1979"/>
                <a:gd name="T8" fmla="*/ 612 w 1791"/>
                <a:gd name="T9" fmla="*/ 135 h 1979"/>
                <a:gd name="T10" fmla="*/ 570 w 1791"/>
                <a:gd name="T11" fmla="*/ 213 h 1979"/>
                <a:gd name="T12" fmla="*/ 527 w 1791"/>
                <a:gd name="T13" fmla="*/ 298 h 1979"/>
                <a:gd name="T14" fmla="*/ 485 w 1791"/>
                <a:gd name="T15" fmla="*/ 391 h 1979"/>
                <a:gd name="T16" fmla="*/ 442 w 1791"/>
                <a:gd name="T17" fmla="*/ 490 h 1979"/>
                <a:gd name="T18" fmla="*/ 397 w 1791"/>
                <a:gd name="T19" fmla="*/ 599 h 1979"/>
                <a:gd name="T20" fmla="*/ 353 w 1791"/>
                <a:gd name="T21" fmla="*/ 714 h 1979"/>
                <a:gd name="T22" fmla="*/ 308 w 1791"/>
                <a:gd name="T23" fmla="*/ 839 h 1979"/>
                <a:gd name="T24" fmla="*/ 262 w 1791"/>
                <a:gd name="T25" fmla="*/ 973 h 1979"/>
                <a:gd name="T26" fmla="*/ 217 w 1791"/>
                <a:gd name="T27" fmla="*/ 1116 h 1979"/>
                <a:gd name="T28" fmla="*/ 173 w 1791"/>
                <a:gd name="T29" fmla="*/ 1270 h 1979"/>
                <a:gd name="T30" fmla="*/ 128 w 1791"/>
                <a:gd name="T31" fmla="*/ 1431 h 1979"/>
                <a:gd name="T32" fmla="*/ 84 w 1791"/>
                <a:gd name="T33" fmla="*/ 1603 h 1979"/>
                <a:gd name="T34" fmla="*/ 41 w 1791"/>
                <a:gd name="T35" fmla="*/ 1786 h 1979"/>
                <a:gd name="T36" fmla="*/ 0 w 1791"/>
                <a:gd name="T37" fmla="*/ 1979 h 1979"/>
                <a:gd name="T38" fmla="*/ 1791 w 1791"/>
                <a:gd name="T39" fmla="*/ 1979 h 1979"/>
                <a:gd name="T40" fmla="*/ 1791 w 1791"/>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1" h="1979">
                  <a:moveTo>
                    <a:pt x="1791" y="0"/>
                  </a:moveTo>
                  <a:lnTo>
                    <a:pt x="689" y="0"/>
                  </a:lnTo>
                  <a:lnTo>
                    <a:pt x="689" y="0"/>
                  </a:lnTo>
                  <a:lnTo>
                    <a:pt x="651" y="64"/>
                  </a:lnTo>
                  <a:lnTo>
                    <a:pt x="612" y="135"/>
                  </a:lnTo>
                  <a:lnTo>
                    <a:pt x="570" y="213"/>
                  </a:lnTo>
                  <a:lnTo>
                    <a:pt x="527" y="298"/>
                  </a:lnTo>
                  <a:lnTo>
                    <a:pt x="485" y="391"/>
                  </a:lnTo>
                  <a:lnTo>
                    <a:pt x="442" y="490"/>
                  </a:lnTo>
                  <a:lnTo>
                    <a:pt x="397" y="599"/>
                  </a:lnTo>
                  <a:lnTo>
                    <a:pt x="353" y="714"/>
                  </a:lnTo>
                  <a:lnTo>
                    <a:pt x="308" y="839"/>
                  </a:lnTo>
                  <a:lnTo>
                    <a:pt x="262" y="973"/>
                  </a:lnTo>
                  <a:lnTo>
                    <a:pt x="217" y="1116"/>
                  </a:lnTo>
                  <a:lnTo>
                    <a:pt x="173" y="1270"/>
                  </a:lnTo>
                  <a:lnTo>
                    <a:pt x="128" y="1431"/>
                  </a:lnTo>
                  <a:lnTo>
                    <a:pt x="84" y="1603"/>
                  </a:lnTo>
                  <a:lnTo>
                    <a:pt x="41" y="1786"/>
                  </a:lnTo>
                  <a:lnTo>
                    <a:pt x="0" y="1979"/>
                  </a:lnTo>
                  <a:lnTo>
                    <a:pt x="1791" y="1979"/>
                  </a:lnTo>
                  <a:lnTo>
                    <a:pt x="1791" y="0"/>
                  </a:lnTo>
                  <a:close/>
                </a:path>
              </a:pathLst>
            </a:custGeom>
            <a:solidFill>
              <a:srgbClr val="A7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grpSp>
      <p:sp>
        <p:nvSpPr>
          <p:cNvPr id="98"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1027" name="Rectangle 144"/>
          <p:cNvSpPr>
            <a:spLocks noChangeArrowheads="1"/>
          </p:cNvSpPr>
          <p:nvPr/>
        </p:nvSpPr>
        <p:spPr bwMode="auto">
          <a:xfrm>
            <a:off x="12339147" y="1333501"/>
            <a:ext cx="1590031" cy="1333559"/>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配色参考方案：</a:t>
            </a:r>
          </a:p>
          <a:p>
            <a:pPr>
              <a:lnSpc>
                <a:spcPct val="120000"/>
              </a:lnSpc>
              <a:spcBef>
                <a:spcPct val="20000"/>
              </a:spcBef>
              <a:defRPr/>
            </a:pPr>
            <a:r>
              <a:rPr lang="zh-CN" altLang="en-US" sz="1100">
                <a:solidFill>
                  <a:srgbClr val="FFFFFF"/>
                </a:solidFill>
                <a:latin typeface="Arial" charset="0"/>
                <a:ea typeface="黑体" pitchFamily="49" charset="-122"/>
              </a:rPr>
              <a:t>建议同一页面内不超过四种颜色，以下是</a:t>
            </a:r>
            <a:r>
              <a:rPr lang="en-US" altLang="zh-CN" sz="1100">
                <a:solidFill>
                  <a:srgbClr val="FFFFFF"/>
                </a:solidFill>
                <a:latin typeface="Arial" charset="0"/>
                <a:ea typeface="黑体" pitchFamily="49" charset="-122"/>
              </a:rPr>
              <a:t>13</a:t>
            </a:r>
            <a:r>
              <a:rPr lang="zh-CN" altLang="en-US" sz="1100">
                <a:solidFill>
                  <a:srgbClr val="FFFFFF"/>
                </a:solidFill>
                <a:latin typeface="Arial"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9146" y="0"/>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客户或者合作伙伴的标志放在右上角</a:t>
            </a:r>
            <a:r>
              <a:rPr lang="en-US" altLang="zh-CN" sz="1100">
                <a:solidFill>
                  <a:srgbClr val="FFFFFF"/>
                </a:solidFill>
                <a:latin typeface="Arial" charset="0"/>
                <a:ea typeface="黑体" pitchFamily="49" charset="-122"/>
              </a:rPr>
              <a:t>.</a:t>
            </a:r>
            <a:endParaRPr lang="zh-CN" altLang="en-US" sz="1100">
              <a:solidFill>
                <a:srgbClr val="FFFFFF"/>
              </a:solidFill>
              <a:latin typeface="Arial" charset="0"/>
              <a:ea typeface="黑体" pitchFamily="49" charset="-122"/>
            </a:endParaRPr>
          </a:p>
        </p:txBody>
      </p:sp>
      <p:sp>
        <p:nvSpPr>
          <p:cNvPr id="1031" name="Rectangle 2"/>
          <p:cNvSpPr>
            <a:spLocks noGrp="1" noChangeArrowheads="1"/>
          </p:cNvSpPr>
          <p:nvPr>
            <p:ph type="title"/>
          </p:nvPr>
        </p:nvSpPr>
        <p:spPr bwMode="auto">
          <a:xfrm>
            <a:off x="877888" y="2174291"/>
            <a:ext cx="7490717" cy="586957"/>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877888" y="3068638"/>
            <a:ext cx="7107501"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单击此处编辑母版文本样式</a:t>
            </a:r>
          </a:p>
        </p:txBody>
      </p:sp>
      <p:sp>
        <p:nvSpPr>
          <p:cNvPr id="1033" name="Rectangle 7"/>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algn="r">
              <a:lnSpc>
                <a:spcPct val="125000"/>
              </a:lnSpc>
              <a:spcBef>
                <a:spcPct val="20000"/>
              </a:spcBef>
              <a:defRPr/>
            </a:pPr>
            <a:r>
              <a:rPr lang="zh-CN" altLang="en-US" sz="1100">
                <a:solidFill>
                  <a:srgbClr val="FFFFFF"/>
                </a:solidFill>
                <a:latin typeface="Arial" charset="0"/>
                <a:ea typeface="黑体" pitchFamily="49" charset="-122"/>
              </a:rPr>
              <a:t>英文标题</a:t>
            </a:r>
            <a:r>
              <a:rPr lang="en-US" altLang="zh-CN" sz="1100">
                <a:solidFill>
                  <a:srgbClr val="FFFFFF"/>
                </a:solidFill>
                <a:latin typeface="Arial" charset="0"/>
                <a:ea typeface="黑体" pitchFamily="49" charset="-122"/>
              </a:rPr>
              <a:t>:32-35pt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Medium</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中文标题</a:t>
            </a:r>
            <a:r>
              <a:rPr lang="en-US" altLang="zh-CN" sz="1100">
                <a:solidFill>
                  <a:srgbClr val="FFFFFF"/>
                </a:solidFill>
                <a:latin typeface="Arial" charset="0"/>
                <a:ea typeface="黑体" pitchFamily="49" charset="-122"/>
              </a:rPr>
              <a:t>:30-32pt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黑体</a:t>
            </a: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英文正文</a:t>
            </a:r>
            <a:r>
              <a:rPr lang="en-US" altLang="zh-CN" sz="1100">
                <a:solidFill>
                  <a:srgbClr val="FFFFFF"/>
                </a:solidFill>
                <a:latin typeface="Arial" charset="0"/>
                <a:ea typeface="黑体" pitchFamily="49" charset="-122"/>
              </a:rPr>
              <a:t>:20-22pt</a:t>
            </a:r>
          </a:p>
          <a:p>
            <a:pPr algn="r">
              <a:lnSpc>
                <a:spcPct val="125000"/>
              </a:lnSpc>
              <a:spcBef>
                <a:spcPct val="20000"/>
              </a:spcBef>
              <a:defRPr/>
            </a:pPr>
            <a:r>
              <a:rPr lang="zh-CN" altLang="en-US" sz="1100">
                <a:solidFill>
                  <a:srgbClr val="FFFFFF"/>
                </a:solidFill>
                <a:latin typeface="Arial" charset="0"/>
                <a:ea typeface="黑体" pitchFamily="49" charset="-122"/>
              </a:rPr>
              <a:t>子目录 </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 :18pt  </a:t>
            </a: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Regular</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中文正文</a:t>
            </a:r>
            <a:r>
              <a:rPr lang="en-US" altLang="zh-CN" sz="1100">
                <a:solidFill>
                  <a:srgbClr val="FFFFFF"/>
                </a:solidFill>
                <a:latin typeface="Arial" charset="0"/>
                <a:ea typeface="黑体" pitchFamily="49" charset="-122"/>
              </a:rPr>
              <a:t>:18-20pt</a:t>
            </a:r>
          </a:p>
          <a:p>
            <a:pPr algn="r">
              <a:lnSpc>
                <a:spcPct val="125000"/>
              </a:lnSpc>
              <a:spcBef>
                <a:spcPct val="20000"/>
              </a:spcBef>
              <a:defRPr/>
            </a:pPr>
            <a:r>
              <a:rPr lang="zh-CN" altLang="en-US" sz="1100">
                <a:solidFill>
                  <a:srgbClr val="FFFFFF"/>
                </a:solidFill>
                <a:latin typeface="Arial" charset="0"/>
                <a:ea typeface="黑体" pitchFamily="49" charset="-122"/>
              </a:rPr>
              <a:t>子目录</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):18pt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细黑体 </a:t>
            </a:r>
            <a:endParaRPr lang="zh-CN" altLang="en-US" sz="1100">
              <a:solidFill>
                <a:srgbClr val="000000"/>
              </a:solidFill>
              <a:latin typeface="Arial" charset="0"/>
              <a:ea typeface="黑体" pitchFamily="49" charset="-122"/>
            </a:endParaRPr>
          </a:p>
        </p:txBody>
      </p:sp>
      <p:sp>
        <p:nvSpPr>
          <p:cNvPr id="1036"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310" name="Rectangle 19"/>
          <p:cNvSpPr>
            <a:spLocks noGrp="1" noChangeArrowheads="1"/>
          </p:cNvSpPr>
          <p:nvPr>
            <p:ph type="dt" sz="quarter" idx="2"/>
          </p:nvPr>
        </p:nvSpPr>
        <p:spPr bwMode="auto">
          <a:xfrm>
            <a:off x="877888"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grpSp>
        <p:nvGrpSpPr>
          <p:cNvPr id="85" name="组合 84"/>
          <p:cNvGrpSpPr/>
          <p:nvPr/>
        </p:nvGrpSpPr>
        <p:grpSpPr>
          <a:xfrm>
            <a:off x="876300" y="5608638"/>
            <a:ext cx="10440988" cy="835025"/>
            <a:chOff x="876300" y="5608638"/>
            <a:chExt cx="10440988" cy="835025"/>
          </a:xfrm>
        </p:grpSpPr>
        <p:sp>
          <p:nvSpPr>
            <p:cNvPr id="8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7" name="Picture 89" descr="Huawei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Group 148"/>
          <p:cNvGrpSpPr>
            <a:grpSpLocks/>
          </p:cNvGrpSpPr>
          <p:nvPr/>
        </p:nvGrpSpPr>
        <p:grpSpPr bwMode="auto">
          <a:xfrm>
            <a:off x="12436538" y="3394088"/>
            <a:ext cx="1225870" cy="3455988"/>
            <a:chOff x="5839" y="2177"/>
            <a:chExt cx="579" cy="2177"/>
          </a:xfrm>
        </p:grpSpPr>
        <p:sp>
          <p:nvSpPr>
            <p:cNvPr id="100"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101" name="Group 150"/>
            <p:cNvGrpSpPr>
              <a:grpSpLocks/>
            </p:cNvGrpSpPr>
            <p:nvPr userDrawn="1"/>
          </p:nvGrpSpPr>
          <p:grpSpPr bwMode="auto">
            <a:xfrm>
              <a:off x="5893" y="2387"/>
              <a:ext cx="466" cy="115"/>
              <a:chOff x="5893" y="2387"/>
              <a:chExt cx="466" cy="115"/>
            </a:xfrm>
          </p:grpSpPr>
          <p:sp>
            <p:nvSpPr>
              <p:cNvPr id="162"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63"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64"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65"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102" name="Group 155"/>
            <p:cNvGrpSpPr>
              <a:grpSpLocks/>
            </p:cNvGrpSpPr>
            <p:nvPr userDrawn="1"/>
          </p:nvGrpSpPr>
          <p:grpSpPr bwMode="auto">
            <a:xfrm>
              <a:off x="5893" y="2523"/>
              <a:ext cx="466" cy="115"/>
              <a:chOff x="5893" y="2523"/>
              <a:chExt cx="466" cy="115"/>
            </a:xfrm>
          </p:grpSpPr>
          <p:sp>
            <p:nvSpPr>
              <p:cNvPr id="158"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9"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60"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61"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103" name="Group 160"/>
            <p:cNvGrpSpPr>
              <a:grpSpLocks/>
            </p:cNvGrpSpPr>
            <p:nvPr userDrawn="1"/>
          </p:nvGrpSpPr>
          <p:grpSpPr bwMode="auto">
            <a:xfrm>
              <a:off x="5893" y="2659"/>
              <a:ext cx="466" cy="115"/>
              <a:chOff x="5893" y="2659"/>
              <a:chExt cx="466" cy="115"/>
            </a:xfrm>
          </p:grpSpPr>
          <p:sp>
            <p:nvSpPr>
              <p:cNvPr id="154"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5"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56"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57"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104" name="Group 165"/>
            <p:cNvGrpSpPr>
              <a:grpSpLocks/>
            </p:cNvGrpSpPr>
            <p:nvPr userDrawn="1"/>
          </p:nvGrpSpPr>
          <p:grpSpPr bwMode="auto">
            <a:xfrm>
              <a:off x="5893" y="2251"/>
              <a:ext cx="466" cy="119"/>
              <a:chOff x="5893" y="2251"/>
              <a:chExt cx="466" cy="119"/>
            </a:xfrm>
          </p:grpSpPr>
          <p:sp>
            <p:nvSpPr>
              <p:cNvPr id="150"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1"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52"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3"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105" name="Group 170"/>
            <p:cNvGrpSpPr>
              <a:grpSpLocks/>
            </p:cNvGrpSpPr>
            <p:nvPr userDrawn="1"/>
          </p:nvGrpSpPr>
          <p:grpSpPr bwMode="auto">
            <a:xfrm>
              <a:off x="5893" y="2886"/>
              <a:ext cx="466" cy="115"/>
              <a:chOff x="5893" y="2886"/>
              <a:chExt cx="466" cy="115"/>
            </a:xfrm>
          </p:grpSpPr>
          <p:sp>
            <p:nvSpPr>
              <p:cNvPr id="146"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7"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48"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9"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6" name="Group 175"/>
            <p:cNvGrpSpPr>
              <a:grpSpLocks/>
            </p:cNvGrpSpPr>
            <p:nvPr userDrawn="1"/>
          </p:nvGrpSpPr>
          <p:grpSpPr bwMode="auto">
            <a:xfrm>
              <a:off x="5893" y="3022"/>
              <a:ext cx="466" cy="115"/>
              <a:chOff x="5893" y="3022"/>
              <a:chExt cx="466" cy="115"/>
            </a:xfrm>
          </p:grpSpPr>
          <p:sp>
            <p:nvSpPr>
              <p:cNvPr id="142"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3"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4"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45"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7" name="Group 180"/>
            <p:cNvGrpSpPr>
              <a:grpSpLocks/>
            </p:cNvGrpSpPr>
            <p:nvPr userDrawn="1"/>
          </p:nvGrpSpPr>
          <p:grpSpPr bwMode="auto">
            <a:xfrm>
              <a:off x="5893" y="3158"/>
              <a:ext cx="466" cy="115"/>
              <a:chOff x="5893" y="3158"/>
              <a:chExt cx="466" cy="115"/>
            </a:xfrm>
          </p:grpSpPr>
          <p:sp>
            <p:nvSpPr>
              <p:cNvPr id="138"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9"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40"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1"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8" name="Group 185"/>
            <p:cNvGrpSpPr>
              <a:grpSpLocks/>
            </p:cNvGrpSpPr>
            <p:nvPr userDrawn="1"/>
          </p:nvGrpSpPr>
          <p:grpSpPr bwMode="auto">
            <a:xfrm>
              <a:off x="5893" y="3385"/>
              <a:ext cx="466" cy="115"/>
              <a:chOff x="5893" y="3385"/>
              <a:chExt cx="466" cy="115"/>
            </a:xfrm>
          </p:grpSpPr>
          <p:sp>
            <p:nvSpPr>
              <p:cNvPr id="134"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5"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6"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7"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9" name="Group 190"/>
            <p:cNvGrpSpPr>
              <a:grpSpLocks/>
            </p:cNvGrpSpPr>
            <p:nvPr userDrawn="1"/>
          </p:nvGrpSpPr>
          <p:grpSpPr bwMode="auto">
            <a:xfrm>
              <a:off x="5893" y="3521"/>
              <a:ext cx="466" cy="115"/>
              <a:chOff x="5893" y="3521"/>
              <a:chExt cx="466" cy="115"/>
            </a:xfrm>
          </p:grpSpPr>
          <p:sp>
            <p:nvSpPr>
              <p:cNvPr id="130"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1"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2"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3"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10" name="Group 195"/>
            <p:cNvGrpSpPr>
              <a:grpSpLocks/>
            </p:cNvGrpSpPr>
            <p:nvPr userDrawn="1"/>
          </p:nvGrpSpPr>
          <p:grpSpPr bwMode="auto">
            <a:xfrm>
              <a:off x="5893" y="3657"/>
              <a:ext cx="466" cy="115"/>
              <a:chOff x="5893" y="3657"/>
              <a:chExt cx="466" cy="115"/>
            </a:xfrm>
          </p:grpSpPr>
          <p:sp>
            <p:nvSpPr>
              <p:cNvPr id="126"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7"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8"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9"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11" name="Group 200"/>
            <p:cNvGrpSpPr>
              <a:grpSpLocks/>
            </p:cNvGrpSpPr>
            <p:nvPr userDrawn="1"/>
          </p:nvGrpSpPr>
          <p:grpSpPr bwMode="auto">
            <a:xfrm>
              <a:off x="5893" y="3884"/>
              <a:ext cx="466" cy="115"/>
              <a:chOff x="5893" y="3884"/>
              <a:chExt cx="466" cy="115"/>
            </a:xfrm>
          </p:grpSpPr>
          <p:sp>
            <p:nvSpPr>
              <p:cNvPr id="122"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3"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4"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5"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12" name="Group 205"/>
            <p:cNvGrpSpPr>
              <a:grpSpLocks/>
            </p:cNvGrpSpPr>
            <p:nvPr userDrawn="1"/>
          </p:nvGrpSpPr>
          <p:grpSpPr bwMode="auto">
            <a:xfrm>
              <a:off x="5893" y="4026"/>
              <a:ext cx="466" cy="115"/>
              <a:chOff x="5893" y="4026"/>
              <a:chExt cx="466" cy="115"/>
            </a:xfrm>
          </p:grpSpPr>
          <p:sp>
            <p:nvSpPr>
              <p:cNvPr id="118"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9"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0"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1"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13" name="Group 210"/>
            <p:cNvGrpSpPr>
              <a:grpSpLocks/>
            </p:cNvGrpSpPr>
            <p:nvPr userDrawn="1"/>
          </p:nvGrpSpPr>
          <p:grpSpPr bwMode="auto">
            <a:xfrm>
              <a:off x="5893" y="4167"/>
              <a:ext cx="466" cy="115"/>
              <a:chOff x="5893" y="4167"/>
              <a:chExt cx="466" cy="115"/>
            </a:xfrm>
          </p:grpSpPr>
          <p:sp>
            <p:nvSpPr>
              <p:cNvPr id="114"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5"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16"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17"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黑体" pitchFamily="49" charset="-122"/>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黑体" pitchFamily="49" charset="-122"/>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412875"/>
            <a:ext cx="12193200" cy="3127555"/>
          </a:xfrm>
          <a:prstGeom prst="rect">
            <a:avLst/>
          </a:prstGeom>
        </p:spPr>
      </p:pic>
      <p:grpSp>
        <p:nvGrpSpPr>
          <p:cNvPr id="80" name="组合 79"/>
          <p:cNvGrpSpPr/>
          <p:nvPr/>
        </p:nvGrpSpPr>
        <p:grpSpPr>
          <a:xfrm>
            <a:off x="876300" y="5608638"/>
            <a:ext cx="10440988" cy="835025"/>
            <a:chOff x="876300" y="5608638"/>
            <a:chExt cx="10440988" cy="835025"/>
          </a:xfrm>
        </p:grpSpPr>
        <p:sp>
          <p:nvSpPr>
            <p:cNvPr id="82"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4"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2052" name="Rectangle 8"/>
          <p:cNvSpPr>
            <a:spLocks noGrp="1" noChangeArrowheads="1"/>
          </p:cNvSpPr>
          <p:nvPr>
            <p:ph type="title"/>
          </p:nvPr>
        </p:nvSpPr>
        <p:spPr bwMode="auto">
          <a:xfrm>
            <a:off x="877888" y="2636839"/>
            <a:ext cx="7399677"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2053"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877888"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dirty="0"/>
          </a:p>
        </p:txBody>
      </p:sp>
      <p:sp>
        <p:nvSpPr>
          <p:cNvPr id="2055" name="Rectangle 21"/>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sp>
        <p:nvSpPr>
          <p:cNvPr id="2057" name="Rectangle 89"/>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2058" name="Rectangle 90"/>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grpSp>
        <p:nvGrpSpPr>
          <p:cNvPr id="86" name="Group 148"/>
          <p:cNvGrpSpPr>
            <a:grpSpLocks/>
          </p:cNvGrpSpPr>
          <p:nvPr/>
        </p:nvGrpSpPr>
        <p:grpSpPr bwMode="auto">
          <a:xfrm>
            <a:off x="12436538" y="3394088"/>
            <a:ext cx="1225870" cy="3455988"/>
            <a:chOff x="5839" y="2177"/>
            <a:chExt cx="579" cy="2177"/>
          </a:xfrm>
        </p:grpSpPr>
        <p:sp>
          <p:nvSpPr>
            <p:cNvPr id="87"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8" name="Group 150"/>
            <p:cNvGrpSpPr>
              <a:grpSpLocks/>
            </p:cNvGrpSpPr>
            <p:nvPr userDrawn="1"/>
          </p:nvGrpSpPr>
          <p:grpSpPr bwMode="auto">
            <a:xfrm>
              <a:off x="5893" y="2387"/>
              <a:ext cx="466" cy="115"/>
              <a:chOff x="5893" y="2387"/>
              <a:chExt cx="466" cy="115"/>
            </a:xfrm>
          </p:grpSpPr>
          <p:sp>
            <p:nvSpPr>
              <p:cNvPr id="149"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0"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1"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4"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9" name="Group 155"/>
            <p:cNvGrpSpPr>
              <a:grpSpLocks/>
            </p:cNvGrpSpPr>
            <p:nvPr userDrawn="1"/>
          </p:nvGrpSpPr>
          <p:grpSpPr bwMode="auto">
            <a:xfrm>
              <a:off x="5893" y="2523"/>
              <a:ext cx="466" cy="115"/>
              <a:chOff x="5893" y="2523"/>
              <a:chExt cx="466" cy="115"/>
            </a:xfrm>
          </p:grpSpPr>
          <p:sp>
            <p:nvSpPr>
              <p:cNvPr id="145"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6"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7"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48"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0" name="Group 160"/>
            <p:cNvGrpSpPr>
              <a:grpSpLocks/>
            </p:cNvGrpSpPr>
            <p:nvPr userDrawn="1"/>
          </p:nvGrpSpPr>
          <p:grpSpPr bwMode="auto">
            <a:xfrm>
              <a:off x="5893" y="2659"/>
              <a:ext cx="466" cy="115"/>
              <a:chOff x="5893" y="2659"/>
              <a:chExt cx="466" cy="115"/>
            </a:xfrm>
          </p:grpSpPr>
          <p:sp>
            <p:nvSpPr>
              <p:cNvPr id="141"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2"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3"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4"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1" name="Group 165"/>
            <p:cNvGrpSpPr>
              <a:grpSpLocks/>
            </p:cNvGrpSpPr>
            <p:nvPr userDrawn="1"/>
          </p:nvGrpSpPr>
          <p:grpSpPr bwMode="auto">
            <a:xfrm>
              <a:off x="5893" y="2251"/>
              <a:ext cx="466" cy="119"/>
              <a:chOff x="5893" y="2251"/>
              <a:chExt cx="466" cy="119"/>
            </a:xfrm>
          </p:grpSpPr>
          <p:sp>
            <p:nvSpPr>
              <p:cNvPr id="137"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8"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39"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0"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2" name="Group 170"/>
            <p:cNvGrpSpPr>
              <a:grpSpLocks/>
            </p:cNvGrpSpPr>
            <p:nvPr userDrawn="1"/>
          </p:nvGrpSpPr>
          <p:grpSpPr bwMode="auto">
            <a:xfrm>
              <a:off x="5893" y="2886"/>
              <a:ext cx="466" cy="115"/>
              <a:chOff x="5893" y="2886"/>
              <a:chExt cx="466" cy="115"/>
            </a:xfrm>
          </p:grpSpPr>
          <p:sp>
            <p:nvSpPr>
              <p:cNvPr id="133"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4"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5"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6"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3" name="Group 175"/>
            <p:cNvGrpSpPr>
              <a:grpSpLocks/>
            </p:cNvGrpSpPr>
            <p:nvPr userDrawn="1"/>
          </p:nvGrpSpPr>
          <p:grpSpPr bwMode="auto">
            <a:xfrm>
              <a:off x="5893" y="3022"/>
              <a:ext cx="466" cy="115"/>
              <a:chOff x="5893" y="3022"/>
              <a:chExt cx="466" cy="115"/>
            </a:xfrm>
          </p:grpSpPr>
          <p:sp>
            <p:nvSpPr>
              <p:cNvPr id="129"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0"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1"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2"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4" name="Group 180"/>
            <p:cNvGrpSpPr>
              <a:grpSpLocks/>
            </p:cNvGrpSpPr>
            <p:nvPr userDrawn="1"/>
          </p:nvGrpSpPr>
          <p:grpSpPr bwMode="auto">
            <a:xfrm>
              <a:off x="5893" y="3158"/>
              <a:ext cx="466" cy="115"/>
              <a:chOff x="5893" y="3158"/>
              <a:chExt cx="466" cy="115"/>
            </a:xfrm>
          </p:grpSpPr>
          <p:sp>
            <p:nvSpPr>
              <p:cNvPr id="125"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6"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7"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8"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5" name="Group 185"/>
            <p:cNvGrpSpPr>
              <a:grpSpLocks/>
            </p:cNvGrpSpPr>
            <p:nvPr userDrawn="1"/>
          </p:nvGrpSpPr>
          <p:grpSpPr bwMode="auto">
            <a:xfrm>
              <a:off x="5893" y="3385"/>
              <a:ext cx="466" cy="115"/>
              <a:chOff x="5893" y="3385"/>
              <a:chExt cx="466" cy="115"/>
            </a:xfrm>
          </p:grpSpPr>
          <p:sp>
            <p:nvSpPr>
              <p:cNvPr id="121"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2"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3"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4"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6" name="Group 190"/>
            <p:cNvGrpSpPr>
              <a:grpSpLocks/>
            </p:cNvGrpSpPr>
            <p:nvPr userDrawn="1"/>
          </p:nvGrpSpPr>
          <p:grpSpPr bwMode="auto">
            <a:xfrm>
              <a:off x="5893" y="3521"/>
              <a:ext cx="466" cy="115"/>
              <a:chOff x="5893" y="3521"/>
              <a:chExt cx="466" cy="115"/>
            </a:xfrm>
          </p:grpSpPr>
          <p:sp>
            <p:nvSpPr>
              <p:cNvPr id="117"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8"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9"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0"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7" name="Group 195"/>
            <p:cNvGrpSpPr>
              <a:grpSpLocks/>
            </p:cNvGrpSpPr>
            <p:nvPr userDrawn="1"/>
          </p:nvGrpSpPr>
          <p:grpSpPr bwMode="auto">
            <a:xfrm>
              <a:off x="5893" y="3657"/>
              <a:ext cx="466" cy="115"/>
              <a:chOff x="5893" y="3657"/>
              <a:chExt cx="466" cy="115"/>
            </a:xfrm>
          </p:grpSpPr>
          <p:sp>
            <p:nvSpPr>
              <p:cNvPr id="113"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4"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5"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6"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8" name="Group 200"/>
            <p:cNvGrpSpPr>
              <a:grpSpLocks/>
            </p:cNvGrpSpPr>
            <p:nvPr userDrawn="1"/>
          </p:nvGrpSpPr>
          <p:grpSpPr bwMode="auto">
            <a:xfrm>
              <a:off x="5893" y="3884"/>
              <a:ext cx="466" cy="115"/>
              <a:chOff x="5893" y="3884"/>
              <a:chExt cx="466" cy="115"/>
            </a:xfrm>
          </p:grpSpPr>
          <p:sp>
            <p:nvSpPr>
              <p:cNvPr id="109"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0"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1"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2"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9" name="Group 205"/>
            <p:cNvGrpSpPr>
              <a:grpSpLocks/>
            </p:cNvGrpSpPr>
            <p:nvPr userDrawn="1"/>
          </p:nvGrpSpPr>
          <p:grpSpPr bwMode="auto">
            <a:xfrm>
              <a:off x="5893" y="4026"/>
              <a:ext cx="466" cy="115"/>
              <a:chOff x="5893" y="4026"/>
              <a:chExt cx="466" cy="115"/>
            </a:xfrm>
          </p:grpSpPr>
          <p:sp>
            <p:nvSpPr>
              <p:cNvPr id="105"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6"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7"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8"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0" name="Group 210"/>
            <p:cNvGrpSpPr>
              <a:grpSpLocks/>
            </p:cNvGrpSpPr>
            <p:nvPr userDrawn="1"/>
          </p:nvGrpSpPr>
          <p:grpSpPr bwMode="auto">
            <a:xfrm>
              <a:off x="5893" y="4167"/>
              <a:ext cx="466" cy="115"/>
              <a:chOff x="5893" y="4167"/>
              <a:chExt cx="466" cy="115"/>
            </a:xfrm>
          </p:grpSpPr>
          <p:sp>
            <p:nvSpPr>
              <p:cNvPr id="101"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2"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3"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4"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90" name="图片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91"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3076" name="Rectangle 8"/>
          <p:cNvSpPr>
            <a:spLocks noGrp="1" noChangeArrowheads="1"/>
          </p:cNvSpPr>
          <p:nvPr>
            <p:ph type="title"/>
          </p:nvPr>
        </p:nvSpPr>
        <p:spPr bwMode="auto">
          <a:xfrm>
            <a:off x="877888"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7888"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sp>
        <p:nvSpPr>
          <p:cNvPr id="5132" name="Rectangle 152"/>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5133" name="Rectangle 153"/>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grpSp>
        <p:nvGrpSpPr>
          <p:cNvPr id="83" name="组合 82"/>
          <p:cNvGrpSpPr/>
          <p:nvPr/>
        </p:nvGrpSpPr>
        <p:grpSpPr>
          <a:xfrm>
            <a:off x="876300" y="5608638"/>
            <a:ext cx="10440988" cy="835025"/>
            <a:chOff x="876300" y="5608638"/>
            <a:chExt cx="10440988" cy="835025"/>
          </a:xfrm>
        </p:grpSpPr>
        <p:sp>
          <p:nvSpPr>
            <p:cNvPr id="84"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6"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2" name="Group 148"/>
          <p:cNvGrpSpPr>
            <a:grpSpLocks/>
          </p:cNvGrpSpPr>
          <p:nvPr/>
        </p:nvGrpSpPr>
        <p:grpSpPr bwMode="auto">
          <a:xfrm>
            <a:off x="12436538" y="3394088"/>
            <a:ext cx="1225870" cy="3455988"/>
            <a:chOff x="5839" y="2177"/>
            <a:chExt cx="579" cy="2177"/>
          </a:xfrm>
        </p:grpSpPr>
        <p:sp>
          <p:nvSpPr>
            <p:cNvPr id="93"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4" name="Group 150"/>
            <p:cNvGrpSpPr>
              <a:grpSpLocks/>
            </p:cNvGrpSpPr>
            <p:nvPr userDrawn="1"/>
          </p:nvGrpSpPr>
          <p:grpSpPr bwMode="auto">
            <a:xfrm>
              <a:off x="5893" y="2387"/>
              <a:ext cx="466" cy="115"/>
              <a:chOff x="5893" y="2387"/>
              <a:chExt cx="466" cy="115"/>
            </a:xfrm>
          </p:grpSpPr>
          <p:sp>
            <p:nvSpPr>
              <p:cNvPr id="155"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6"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7"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8"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5" name="Group 155"/>
            <p:cNvGrpSpPr>
              <a:grpSpLocks/>
            </p:cNvGrpSpPr>
            <p:nvPr userDrawn="1"/>
          </p:nvGrpSpPr>
          <p:grpSpPr bwMode="auto">
            <a:xfrm>
              <a:off x="5893" y="2523"/>
              <a:ext cx="466" cy="115"/>
              <a:chOff x="5893" y="2523"/>
              <a:chExt cx="466" cy="115"/>
            </a:xfrm>
          </p:grpSpPr>
          <p:sp>
            <p:nvSpPr>
              <p:cNvPr id="151"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2"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3"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4"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6" name="Group 160"/>
            <p:cNvGrpSpPr>
              <a:grpSpLocks/>
            </p:cNvGrpSpPr>
            <p:nvPr userDrawn="1"/>
          </p:nvGrpSpPr>
          <p:grpSpPr bwMode="auto">
            <a:xfrm>
              <a:off x="5893" y="2659"/>
              <a:ext cx="466" cy="115"/>
              <a:chOff x="5893" y="2659"/>
              <a:chExt cx="466" cy="115"/>
            </a:xfrm>
          </p:grpSpPr>
          <p:sp>
            <p:nvSpPr>
              <p:cNvPr id="147"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8"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9"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50"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7" name="Group 165"/>
            <p:cNvGrpSpPr>
              <a:grpSpLocks/>
            </p:cNvGrpSpPr>
            <p:nvPr userDrawn="1"/>
          </p:nvGrpSpPr>
          <p:grpSpPr bwMode="auto">
            <a:xfrm>
              <a:off x="5893" y="2251"/>
              <a:ext cx="466" cy="119"/>
              <a:chOff x="5893" y="2251"/>
              <a:chExt cx="466" cy="119"/>
            </a:xfrm>
          </p:grpSpPr>
          <p:sp>
            <p:nvSpPr>
              <p:cNvPr id="143"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4"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5"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6"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8" name="Group 170"/>
            <p:cNvGrpSpPr>
              <a:grpSpLocks/>
            </p:cNvGrpSpPr>
            <p:nvPr userDrawn="1"/>
          </p:nvGrpSpPr>
          <p:grpSpPr bwMode="auto">
            <a:xfrm>
              <a:off x="5893" y="2886"/>
              <a:ext cx="466" cy="115"/>
              <a:chOff x="5893" y="2886"/>
              <a:chExt cx="466" cy="115"/>
            </a:xfrm>
          </p:grpSpPr>
          <p:sp>
            <p:nvSpPr>
              <p:cNvPr id="139"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0"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41"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2"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9" name="Group 175"/>
            <p:cNvGrpSpPr>
              <a:grpSpLocks/>
            </p:cNvGrpSpPr>
            <p:nvPr userDrawn="1"/>
          </p:nvGrpSpPr>
          <p:grpSpPr bwMode="auto">
            <a:xfrm>
              <a:off x="5893" y="3022"/>
              <a:ext cx="466" cy="115"/>
              <a:chOff x="5893" y="3022"/>
              <a:chExt cx="466" cy="115"/>
            </a:xfrm>
          </p:grpSpPr>
          <p:sp>
            <p:nvSpPr>
              <p:cNvPr id="135"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6"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7"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8"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0" name="Group 180"/>
            <p:cNvGrpSpPr>
              <a:grpSpLocks/>
            </p:cNvGrpSpPr>
            <p:nvPr userDrawn="1"/>
          </p:nvGrpSpPr>
          <p:grpSpPr bwMode="auto">
            <a:xfrm>
              <a:off x="5893" y="3158"/>
              <a:ext cx="466" cy="115"/>
              <a:chOff x="5893" y="3158"/>
              <a:chExt cx="466" cy="115"/>
            </a:xfrm>
          </p:grpSpPr>
          <p:sp>
            <p:nvSpPr>
              <p:cNvPr id="131"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2"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3"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4"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1" name="Group 185"/>
            <p:cNvGrpSpPr>
              <a:grpSpLocks/>
            </p:cNvGrpSpPr>
            <p:nvPr userDrawn="1"/>
          </p:nvGrpSpPr>
          <p:grpSpPr bwMode="auto">
            <a:xfrm>
              <a:off x="5893" y="3385"/>
              <a:ext cx="466" cy="115"/>
              <a:chOff x="5893" y="3385"/>
              <a:chExt cx="466" cy="115"/>
            </a:xfrm>
          </p:grpSpPr>
          <p:sp>
            <p:nvSpPr>
              <p:cNvPr id="127"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8"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9"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0"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2" name="Group 190"/>
            <p:cNvGrpSpPr>
              <a:grpSpLocks/>
            </p:cNvGrpSpPr>
            <p:nvPr userDrawn="1"/>
          </p:nvGrpSpPr>
          <p:grpSpPr bwMode="auto">
            <a:xfrm>
              <a:off x="5893" y="3521"/>
              <a:ext cx="466" cy="115"/>
              <a:chOff x="5893" y="3521"/>
              <a:chExt cx="466" cy="115"/>
            </a:xfrm>
          </p:grpSpPr>
          <p:sp>
            <p:nvSpPr>
              <p:cNvPr id="123"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4"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5"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6"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3" name="Group 195"/>
            <p:cNvGrpSpPr>
              <a:grpSpLocks/>
            </p:cNvGrpSpPr>
            <p:nvPr userDrawn="1"/>
          </p:nvGrpSpPr>
          <p:grpSpPr bwMode="auto">
            <a:xfrm>
              <a:off x="5893" y="3657"/>
              <a:ext cx="466" cy="115"/>
              <a:chOff x="5893" y="3657"/>
              <a:chExt cx="466" cy="115"/>
            </a:xfrm>
          </p:grpSpPr>
          <p:sp>
            <p:nvSpPr>
              <p:cNvPr id="119"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0"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1"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2"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4" name="Group 200"/>
            <p:cNvGrpSpPr>
              <a:grpSpLocks/>
            </p:cNvGrpSpPr>
            <p:nvPr userDrawn="1"/>
          </p:nvGrpSpPr>
          <p:grpSpPr bwMode="auto">
            <a:xfrm>
              <a:off x="5893" y="3884"/>
              <a:ext cx="466" cy="115"/>
              <a:chOff x="5893" y="3884"/>
              <a:chExt cx="466" cy="115"/>
            </a:xfrm>
          </p:grpSpPr>
          <p:sp>
            <p:nvSpPr>
              <p:cNvPr id="115"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6"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7"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8"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5" name="Group 205"/>
            <p:cNvGrpSpPr>
              <a:grpSpLocks/>
            </p:cNvGrpSpPr>
            <p:nvPr userDrawn="1"/>
          </p:nvGrpSpPr>
          <p:grpSpPr bwMode="auto">
            <a:xfrm>
              <a:off x="5893" y="4026"/>
              <a:ext cx="466" cy="115"/>
              <a:chOff x="5893" y="4026"/>
              <a:chExt cx="466" cy="115"/>
            </a:xfrm>
          </p:grpSpPr>
          <p:sp>
            <p:nvSpPr>
              <p:cNvPr id="111"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2"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4"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6" name="Group 210"/>
            <p:cNvGrpSpPr>
              <a:grpSpLocks/>
            </p:cNvGrpSpPr>
            <p:nvPr userDrawn="1"/>
          </p:nvGrpSpPr>
          <p:grpSpPr bwMode="auto">
            <a:xfrm>
              <a:off x="5893" y="4167"/>
              <a:ext cx="466" cy="115"/>
              <a:chOff x="5893" y="4167"/>
              <a:chExt cx="466" cy="115"/>
            </a:xfrm>
          </p:grpSpPr>
          <p:sp>
            <p:nvSpPr>
              <p:cNvPr id="107"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8"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9"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10"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876300"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6152"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sp>
        <p:nvSpPr>
          <p:cNvPr id="6156" name="Rectangle 216"/>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组合 79"/>
          <p:cNvGrpSpPr/>
          <p:nvPr/>
        </p:nvGrpSpPr>
        <p:grpSpPr>
          <a:xfrm>
            <a:off x="876300" y="5608638"/>
            <a:ext cx="10440988" cy="835025"/>
            <a:chOff x="876300" y="5608638"/>
            <a:chExt cx="10440988" cy="835025"/>
          </a:xfrm>
        </p:grpSpPr>
        <p:sp>
          <p:nvSpPr>
            <p:cNvPr id="8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6" name="图片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87" name="图片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88"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grpSp>
        <p:nvGrpSpPr>
          <p:cNvPr id="89" name="Group 148"/>
          <p:cNvGrpSpPr>
            <a:grpSpLocks/>
          </p:cNvGrpSpPr>
          <p:nvPr/>
        </p:nvGrpSpPr>
        <p:grpSpPr bwMode="auto">
          <a:xfrm>
            <a:off x="12436538" y="3394088"/>
            <a:ext cx="1225870" cy="3455988"/>
            <a:chOff x="5839" y="2177"/>
            <a:chExt cx="579" cy="2177"/>
          </a:xfrm>
        </p:grpSpPr>
        <p:sp>
          <p:nvSpPr>
            <p:cNvPr id="90"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1" name="Group 150"/>
            <p:cNvGrpSpPr>
              <a:grpSpLocks/>
            </p:cNvGrpSpPr>
            <p:nvPr userDrawn="1"/>
          </p:nvGrpSpPr>
          <p:grpSpPr bwMode="auto">
            <a:xfrm>
              <a:off x="5893" y="2387"/>
              <a:ext cx="466" cy="115"/>
              <a:chOff x="5893" y="2387"/>
              <a:chExt cx="466" cy="115"/>
            </a:xfrm>
          </p:grpSpPr>
          <p:sp>
            <p:nvSpPr>
              <p:cNvPr id="152"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3"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4"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5"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2" name="Group 155"/>
            <p:cNvGrpSpPr>
              <a:grpSpLocks/>
            </p:cNvGrpSpPr>
            <p:nvPr userDrawn="1"/>
          </p:nvGrpSpPr>
          <p:grpSpPr bwMode="auto">
            <a:xfrm>
              <a:off x="5893" y="2523"/>
              <a:ext cx="466" cy="115"/>
              <a:chOff x="5893" y="2523"/>
              <a:chExt cx="466" cy="115"/>
            </a:xfrm>
          </p:grpSpPr>
          <p:sp>
            <p:nvSpPr>
              <p:cNvPr id="148"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9"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0"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1"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3" name="Group 160"/>
            <p:cNvGrpSpPr>
              <a:grpSpLocks/>
            </p:cNvGrpSpPr>
            <p:nvPr userDrawn="1"/>
          </p:nvGrpSpPr>
          <p:grpSpPr bwMode="auto">
            <a:xfrm>
              <a:off x="5893" y="2659"/>
              <a:ext cx="466" cy="115"/>
              <a:chOff x="5893" y="2659"/>
              <a:chExt cx="466" cy="115"/>
            </a:xfrm>
          </p:grpSpPr>
          <p:sp>
            <p:nvSpPr>
              <p:cNvPr id="144"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5"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6"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7"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4" name="Group 165"/>
            <p:cNvGrpSpPr>
              <a:grpSpLocks/>
            </p:cNvGrpSpPr>
            <p:nvPr userDrawn="1"/>
          </p:nvGrpSpPr>
          <p:grpSpPr bwMode="auto">
            <a:xfrm>
              <a:off x="5893" y="2251"/>
              <a:ext cx="466" cy="119"/>
              <a:chOff x="5893" y="2251"/>
              <a:chExt cx="466" cy="119"/>
            </a:xfrm>
          </p:grpSpPr>
          <p:sp>
            <p:nvSpPr>
              <p:cNvPr id="140"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1"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2"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3"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5" name="Group 170"/>
            <p:cNvGrpSpPr>
              <a:grpSpLocks/>
            </p:cNvGrpSpPr>
            <p:nvPr userDrawn="1"/>
          </p:nvGrpSpPr>
          <p:grpSpPr bwMode="auto">
            <a:xfrm>
              <a:off x="5893" y="2886"/>
              <a:ext cx="466" cy="115"/>
              <a:chOff x="5893" y="2886"/>
              <a:chExt cx="466" cy="115"/>
            </a:xfrm>
          </p:grpSpPr>
          <p:sp>
            <p:nvSpPr>
              <p:cNvPr id="136"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7"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8"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9"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6" name="Group 175"/>
            <p:cNvGrpSpPr>
              <a:grpSpLocks/>
            </p:cNvGrpSpPr>
            <p:nvPr userDrawn="1"/>
          </p:nvGrpSpPr>
          <p:grpSpPr bwMode="auto">
            <a:xfrm>
              <a:off x="5893" y="3022"/>
              <a:ext cx="466" cy="115"/>
              <a:chOff x="5893" y="3022"/>
              <a:chExt cx="466" cy="115"/>
            </a:xfrm>
          </p:grpSpPr>
          <p:sp>
            <p:nvSpPr>
              <p:cNvPr id="132"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3"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4"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5"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7" name="Group 180"/>
            <p:cNvGrpSpPr>
              <a:grpSpLocks/>
            </p:cNvGrpSpPr>
            <p:nvPr userDrawn="1"/>
          </p:nvGrpSpPr>
          <p:grpSpPr bwMode="auto">
            <a:xfrm>
              <a:off x="5893" y="3158"/>
              <a:ext cx="466" cy="115"/>
              <a:chOff x="5893" y="3158"/>
              <a:chExt cx="466" cy="115"/>
            </a:xfrm>
          </p:grpSpPr>
          <p:sp>
            <p:nvSpPr>
              <p:cNvPr id="128"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9"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0"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1"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8" name="Group 185"/>
            <p:cNvGrpSpPr>
              <a:grpSpLocks/>
            </p:cNvGrpSpPr>
            <p:nvPr userDrawn="1"/>
          </p:nvGrpSpPr>
          <p:grpSpPr bwMode="auto">
            <a:xfrm>
              <a:off x="5893" y="3385"/>
              <a:ext cx="466" cy="115"/>
              <a:chOff x="5893" y="3385"/>
              <a:chExt cx="466" cy="115"/>
            </a:xfrm>
          </p:grpSpPr>
          <p:sp>
            <p:nvSpPr>
              <p:cNvPr id="124"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5"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6"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7"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9" name="Group 190"/>
            <p:cNvGrpSpPr>
              <a:grpSpLocks/>
            </p:cNvGrpSpPr>
            <p:nvPr userDrawn="1"/>
          </p:nvGrpSpPr>
          <p:grpSpPr bwMode="auto">
            <a:xfrm>
              <a:off x="5893" y="3521"/>
              <a:ext cx="466" cy="115"/>
              <a:chOff x="5893" y="3521"/>
              <a:chExt cx="466" cy="115"/>
            </a:xfrm>
          </p:grpSpPr>
          <p:sp>
            <p:nvSpPr>
              <p:cNvPr id="120"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1"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2"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3"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0" name="Group 195"/>
            <p:cNvGrpSpPr>
              <a:grpSpLocks/>
            </p:cNvGrpSpPr>
            <p:nvPr userDrawn="1"/>
          </p:nvGrpSpPr>
          <p:grpSpPr bwMode="auto">
            <a:xfrm>
              <a:off x="5893" y="3657"/>
              <a:ext cx="466" cy="115"/>
              <a:chOff x="5893" y="3657"/>
              <a:chExt cx="466" cy="115"/>
            </a:xfrm>
          </p:grpSpPr>
          <p:sp>
            <p:nvSpPr>
              <p:cNvPr id="116"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7"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8"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9"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1" name="Group 200"/>
            <p:cNvGrpSpPr>
              <a:grpSpLocks/>
            </p:cNvGrpSpPr>
            <p:nvPr userDrawn="1"/>
          </p:nvGrpSpPr>
          <p:grpSpPr bwMode="auto">
            <a:xfrm>
              <a:off x="5893" y="3884"/>
              <a:ext cx="466" cy="115"/>
              <a:chOff x="5893" y="3884"/>
              <a:chExt cx="466" cy="115"/>
            </a:xfrm>
          </p:grpSpPr>
          <p:sp>
            <p:nvSpPr>
              <p:cNvPr id="112"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4"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5"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2" name="Group 205"/>
            <p:cNvGrpSpPr>
              <a:grpSpLocks/>
            </p:cNvGrpSpPr>
            <p:nvPr userDrawn="1"/>
          </p:nvGrpSpPr>
          <p:grpSpPr bwMode="auto">
            <a:xfrm>
              <a:off x="5893" y="4026"/>
              <a:ext cx="466" cy="115"/>
              <a:chOff x="5893" y="4026"/>
              <a:chExt cx="466" cy="115"/>
            </a:xfrm>
          </p:grpSpPr>
          <p:sp>
            <p:nvSpPr>
              <p:cNvPr id="108"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9"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0"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1"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3" name="Group 210"/>
            <p:cNvGrpSpPr>
              <a:grpSpLocks/>
            </p:cNvGrpSpPr>
            <p:nvPr userDrawn="1"/>
          </p:nvGrpSpPr>
          <p:grpSpPr bwMode="auto">
            <a:xfrm>
              <a:off x="5893" y="4167"/>
              <a:ext cx="466" cy="115"/>
              <a:chOff x="5893" y="4167"/>
              <a:chExt cx="466" cy="115"/>
            </a:xfrm>
          </p:grpSpPr>
          <p:sp>
            <p:nvSpPr>
              <p:cNvPr id="104"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5"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6"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7"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87" name="图片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88"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5122" name="Rectangle 8"/>
          <p:cNvSpPr>
            <a:spLocks noGrp="1" noChangeArrowheads="1"/>
          </p:cNvSpPr>
          <p:nvPr>
            <p:ph type="title"/>
          </p:nvPr>
        </p:nvSpPr>
        <p:spPr bwMode="auto">
          <a:xfrm>
            <a:off x="876300"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7176"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sp>
        <p:nvSpPr>
          <p:cNvPr id="7180" name="Rectangle 215"/>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组合 79"/>
          <p:cNvGrpSpPr/>
          <p:nvPr/>
        </p:nvGrpSpPr>
        <p:grpSpPr>
          <a:xfrm>
            <a:off x="876300" y="5608638"/>
            <a:ext cx="10440988" cy="835025"/>
            <a:chOff x="876300" y="5608638"/>
            <a:chExt cx="10440988" cy="835025"/>
          </a:xfrm>
        </p:grpSpPr>
        <p:sp>
          <p:nvSpPr>
            <p:cNvPr id="8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Group 148"/>
          <p:cNvGrpSpPr>
            <a:grpSpLocks/>
          </p:cNvGrpSpPr>
          <p:nvPr/>
        </p:nvGrpSpPr>
        <p:grpSpPr bwMode="auto">
          <a:xfrm>
            <a:off x="12436538" y="3394088"/>
            <a:ext cx="1225870" cy="3455988"/>
            <a:chOff x="5839" y="2177"/>
            <a:chExt cx="579" cy="2177"/>
          </a:xfrm>
        </p:grpSpPr>
        <p:sp>
          <p:nvSpPr>
            <p:cNvPr id="90"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1" name="Group 150"/>
            <p:cNvGrpSpPr>
              <a:grpSpLocks/>
            </p:cNvGrpSpPr>
            <p:nvPr userDrawn="1"/>
          </p:nvGrpSpPr>
          <p:grpSpPr bwMode="auto">
            <a:xfrm>
              <a:off x="5893" y="2387"/>
              <a:ext cx="466" cy="115"/>
              <a:chOff x="5893" y="2387"/>
              <a:chExt cx="466" cy="115"/>
            </a:xfrm>
          </p:grpSpPr>
          <p:sp>
            <p:nvSpPr>
              <p:cNvPr id="152"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3"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4"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5"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2" name="Group 155"/>
            <p:cNvGrpSpPr>
              <a:grpSpLocks/>
            </p:cNvGrpSpPr>
            <p:nvPr userDrawn="1"/>
          </p:nvGrpSpPr>
          <p:grpSpPr bwMode="auto">
            <a:xfrm>
              <a:off x="5893" y="2523"/>
              <a:ext cx="466" cy="115"/>
              <a:chOff x="5893" y="2523"/>
              <a:chExt cx="466" cy="115"/>
            </a:xfrm>
          </p:grpSpPr>
          <p:sp>
            <p:nvSpPr>
              <p:cNvPr id="148"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9"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0"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1"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3" name="Group 160"/>
            <p:cNvGrpSpPr>
              <a:grpSpLocks/>
            </p:cNvGrpSpPr>
            <p:nvPr userDrawn="1"/>
          </p:nvGrpSpPr>
          <p:grpSpPr bwMode="auto">
            <a:xfrm>
              <a:off x="5893" y="2659"/>
              <a:ext cx="466" cy="115"/>
              <a:chOff x="5893" y="2659"/>
              <a:chExt cx="466" cy="115"/>
            </a:xfrm>
          </p:grpSpPr>
          <p:sp>
            <p:nvSpPr>
              <p:cNvPr id="144"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5"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6"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7"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4" name="Group 165"/>
            <p:cNvGrpSpPr>
              <a:grpSpLocks/>
            </p:cNvGrpSpPr>
            <p:nvPr userDrawn="1"/>
          </p:nvGrpSpPr>
          <p:grpSpPr bwMode="auto">
            <a:xfrm>
              <a:off x="5893" y="2251"/>
              <a:ext cx="466" cy="119"/>
              <a:chOff x="5893" y="2251"/>
              <a:chExt cx="466" cy="119"/>
            </a:xfrm>
          </p:grpSpPr>
          <p:sp>
            <p:nvSpPr>
              <p:cNvPr id="140"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1"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2"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3"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5" name="Group 170"/>
            <p:cNvGrpSpPr>
              <a:grpSpLocks/>
            </p:cNvGrpSpPr>
            <p:nvPr userDrawn="1"/>
          </p:nvGrpSpPr>
          <p:grpSpPr bwMode="auto">
            <a:xfrm>
              <a:off x="5893" y="2886"/>
              <a:ext cx="466" cy="115"/>
              <a:chOff x="5893" y="2886"/>
              <a:chExt cx="466" cy="115"/>
            </a:xfrm>
          </p:grpSpPr>
          <p:sp>
            <p:nvSpPr>
              <p:cNvPr id="136"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7"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8"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9"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6" name="Group 175"/>
            <p:cNvGrpSpPr>
              <a:grpSpLocks/>
            </p:cNvGrpSpPr>
            <p:nvPr userDrawn="1"/>
          </p:nvGrpSpPr>
          <p:grpSpPr bwMode="auto">
            <a:xfrm>
              <a:off x="5893" y="3022"/>
              <a:ext cx="466" cy="115"/>
              <a:chOff x="5893" y="3022"/>
              <a:chExt cx="466" cy="115"/>
            </a:xfrm>
          </p:grpSpPr>
          <p:sp>
            <p:nvSpPr>
              <p:cNvPr id="132"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3"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4"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5"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7" name="Group 180"/>
            <p:cNvGrpSpPr>
              <a:grpSpLocks/>
            </p:cNvGrpSpPr>
            <p:nvPr userDrawn="1"/>
          </p:nvGrpSpPr>
          <p:grpSpPr bwMode="auto">
            <a:xfrm>
              <a:off x="5893" y="3158"/>
              <a:ext cx="466" cy="115"/>
              <a:chOff x="5893" y="3158"/>
              <a:chExt cx="466" cy="115"/>
            </a:xfrm>
          </p:grpSpPr>
          <p:sp>
            <p:nvSpPr>
              <p:cNvPr id="128"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9"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0"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1"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8" name="Group 185"/>
            <p:cNvGrpSpPr>
              <a:grpSpLocks/>
            </p:cNvGrpSpPr>
            <p:nvPr userDrawn="1"/>
          </p:nvGrpSpPr>
          <p:grpSpPr bwMode="auto">
            <a:xfrm>
              <a:off x="5893" y="3385"/>
              <a:ext cx="466" cy="115"/>
              <a:chOff x="5893" y="3385"/>
              <a:chExt cx="466" cy="115"/>
            </a:xfrm>
          </p:grpSpPr>
          <p:sp>
            <p:nvSpPr>
              <p:cNvPr id="124"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5"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6"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7"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9" name="Group 190"/>
            <p:cNvGrpSpPr>
              <a:grpSpLocks/>
            </p:cNvGrpSpPr>
            <p:nvPr userDrawn="1"/>
          </p:nvGrpSpPr>
          <p:grpSpPr bwMode="auto">
            <a:xfrm>
              <a:off x="5893" y="3521"/>
              <a:ext cx="466" cy="115"/>
              <a:chOff x="5893" y="3521"/>
              <a:chExt cx="466" cy="115"/>
            </a:xfrm>
          </p:grpSpPr>
          <p:sp>
            <p:nvSpPr>
              <p:cNvPr id="120"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1"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2"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3"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0" name="Group 195"/>
            <p:cNvGrpSpPr>
              <a:grpSpLocks/>
            </p:cNvGrpSpPr>
            <p:nvPr userDrawn="1"/>
          </p:nvGrpSpPr>
          <p:grpSpPr bwMode="auto">
            <a:xfrm>
              <a:off x="5893" y="3657"/>
              <a:ext cx="466" cy="115"/>
              <a:chOff x="5893" y="3657"/>
              <a:chExt cx="466" cy="115"/>
            </a:xfrm>
          </p:grpSpPr>
          <p:sp>
            <p:nvSpPr>
              <p:cNvPr id="116"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7"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8"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9"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1" name="Group 200"/>
            <p:cNvGrpSpPr>
              <a:grpSpLocks/>
            </p:cNvGrpSpPr>
            <p:nvPr userDrawn="1"/>
          </p:nvGrpSpPr>
          <p:grpSpPr bwMode="auto">
            <a:xfrm>
              <a:off x="5893" y="3884"/>
              <a:ext cx="466" cy="115"/>
              <a:chOff x="5893" y="3884"/>
              <a:chExt cx="466" cy="115"/>
            </a:xfrm>
          </p:grpSpPr>
          <p:sp>
            <p:nvSpPr>
              <p:cNvPr id="112"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4"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5"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2" name="Group 205"/>
            <p:cNvGrpSpPr>
              <a:grpSpLocks/>
            </p:cNvGrpSpPr>
            <p:nvPr userDrawn="1"/>
          </p:nvGrpSpPr>
          <p:grpSpPr bwMode="auto">
            <a:xfrm>
              <a:off x="5893" y="4026"/>
              <a:ext cx="466" cy="115"/>
              <a:chOff x="5893" y="4026"/>
              <a:chExt cx="466" cy="115"/>
            </a:xfrm>
          </p:grpSpPr>
          <p:sp>
            <p:nvSpPr>
              <p:cNvPr id="108"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9"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0"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1"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3" name="Group 210"/>
            <p:cNvGrpSpPr>
              <a:grpSpLocks/>
            </p:cNvGrpSpPr>
            <p:nvPr userDrawn="1"/>
          </p:nvGrpSpPr>
          <p:grpSpPr bwMode="auto">
            <a:xfrm>
              <a:off x="5893" y="4167"/>
              <a:ext cx="466" cy="115"/>
              <a:chOff x="5893" y="4167"/>
              <a:chExt cx="466" cy="115"/>
            </a:xfrm>
          </p:grpSpPr>
          <p:sp>
            <p:nvSpPr>
              <p:cNvPr id="104"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5"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6"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7"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87" name="图片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88"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6146" name="Rectangle 8"/>
          <p:cNvSpPr>
            <a:spLocks noGrp="1" noChangeArrowheads="1"/>
          </p:cNvSpPr>
          <p:nvPr>
            <p:ph type="title"/>
          </p:nvPr>
        </p:nvSpPr>
        <p:spPr bwMode="auto">
          <a:xfrm>
            <a:off x="876300"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00"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sp>
        <p:nvSpPr>
          <p:cNvPr id="8204" name="Rectangle 150"/>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组合 79"/>
          <p:cNvGrpSpPr/>
          <p:nvPr/>
        </p:nvGrpSpPr>
        <p:grpSpPr>
          <a:xfrm>
            <a:off x="876300" y="5608638"/>
            <a:ext cx="10440988" cy="835025"/>
            <a:chOff x="876300" y="5608638"/>
            <a:chExt cx="10440988" cy="835025"/>
          </a:xfrm>
        </p:grpSpPr>
        <p:sp>
          <p:nvSpPr>
            <p:cNvPr id="8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0" name="Group 148"/>
          <p:cNvGrpSpPr>
            <a:grpSpLocks/>
          </p:cNvGrpSpPr>
          <p:nvPr/>
        </p:nvGrpSpPr>
        <p:grpSpPr bwMode="auto">
          <a:xfrm>
            <a:off x="12436538" y="3394088"/>
            <a:ext cx="1225870" cy="3455988"/>
            <a:chOff x="5839" y="2177"/>
            <a:chExt cx="579" cy="2177"/>
          </a:xfrm>
        </p:grpSpPr>
        <p:sp>
          <p:nvSpPr>
            <p:cNvPr id="91"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2" name="Group 150"/>
            <p:cNvGrpSpPr>
              <a:grpSpLocks/>
            </p:cNvGrpSpPr>
            <p:nvPr userDrawn="1"/>
          </p:nvGrpSpPr>
          <p:grpSpPr bwMode="auto">
            <a:xfrm>
              <a:off x="5893" y="2387"/>
              <a:ext cx="466" cy="115"/>
              <a:chOff x="5893" y="2387"/>
              <a:chExt cx="466" cy="115"/>
            </a:xfrm>
          </p:grpSpPr>
          <p:sp>
            <p:nvSpPr>
              <p:cNvPr id="153"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4"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5"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6"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3" name="Group 155"/>
            <p:cNvGrpSpPr>
              <a:grpSpLocks/>
            </p:cNvGrpSpPr>
            <p:nvPr userDrawn="1"/>
          </p:nvGrpSpPr>
          <p:grpSpPr bwMode="auto">
            <a:xfrm>
              <a:off x="5893" y="2523"/>
              <a:ext cx="466" cy="115"/>
              <a:chOff x="5893" y="2523"/>
              <a:chExt cx="466" cy="115"/>
            </a:xfrm>
          </p:grpSpPr>
          <p:sp>
            <p:nvSpPr>
              <p:cNvPr id="149"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0"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1"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2"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4" name="Group 160"/>
            <p:cNvGrpSpPr>
              <a:grpSpLocks/>
            </p:cNvGrpSpPr>
            <p:nvPr userDrawn="1"/>
          </p:nvGrpSpPr>
          <p:grpSpPr bwMode="auto">
            <a:xfrm>
              <a:off x="5893" y="2659"/>
              <a:ext cx="466" cy="115"/>
              <a:chOff x="5893" y="2659"/>
              <a:chExt cx="466" cy="115"/>
            </a:xfrm>
          </p:grpSpPr>
          <p:sp>
            <p:nvSpPr>
              <p:cNvPr id="145"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6"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7"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8"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5" name="Group 165"/>
            <p:cNvGrpSpPr>
              <a:grpSpLocks/>
            </p:cNvGrpSpPr>
            <p:nvPr userDrawn="1"/>
          </p:nvGrpSpPr>
          <p:grpSpPr bwMode="auto">
            <a:xfrm>
              <a:off x="5893" y="2251"/>
              <a:ext cx="466" cy="119"/>
              <a:chOff x="5893" y="2251"/>
              <a:chExt cx="466" cy="119"/>
            </a:xfrm>
          </p:grpSpPr>
          <p:sp>
            <p:nvSpPr>
              <p:cNvPr id="141"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2"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3"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4"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6" name="Group 170"/>
            <p:cNvGrpSpPr>
              <a:grpSpLocks/>
            </p:cNvGrpSpPr>
            <p:nvPr userDrawn="1"/>
          </p:nvGrpSpPr>
          <p:grpSpPr bwMode="auto">
            <a:xfrm>
              <a:off x="5893" y="2886"/>
              <a:ext cx="466" cy="115"/>
              <a:chOff x="5893" y="2886"/>
              <a:chExt cx="466" cy="115"/>
            </a:xfrm>
          </p:grpSpPr>
          <p:sp>
            <p:nvSpPr>
              <p:cNvPr id="137"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8"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9"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0"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7" name="Group 175"/>
            <p:cNvGrpSpPr>
              <a:grpSpLocks/>
            </p:cNvGrpSpPr>
            <p:nvPr userDrawn="1"/>
          </p:nvGrpSpPr>
          <p:grpSpPr bwMode="auto">
            <a:xfrm>
              <a:off x="5893" y="3022"/>
              <a:ext cx="466" cy="115"/>
              <a:chOff x="5893" y="3022"/>
              <a:chExt cx="466" cy="115"/>
            </a:xfrm>
          </p:grpSpPr>
          <p:sp>
            <p:nvSpPr>
              <p:cNvPr id="133"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4"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5"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6"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8" name="Group 180"/>
            <p:cNvGrpSpPr>
              <a:grpSpLocks/>
            </p:cNvGrpSpPr>
            <p:nvPr userDrawn="1"/>
          </p:nvGrpSpPr>
          <p:grpSpPr bwMode="auto">
            <a:xfrm>
              <a:off x="5893" y="3158"/>
              <a:ext cx="466" cy="115"/>
              <a:chOff x="5893" y="3158"/>
              <a:chExt cx="466" cy="115"/>
            </a:xfrm>
          </p:grpSpPr>
          <p:sp>
            <p:nvSpPr>
              <p:cNvPr id="129"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0"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1"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2"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9" name="Group 185"/>
            <p:cNvGrpSpPr>
              <a:grpSpLocks/>
            </p:cNvGrpSpPr>
            <p:nvPr userDrawn="1"/>
          </p:nvGrpSpPr>
          <p:grpSpPr bwMode="auto">
            <a:xfrm>
              <a:off x="5893" y="3385"/>
              <a:ext cx="466" cy="115"/>
              <a:chOff x="5893" y="3385"/>
              <a:chExt cx="466" cy="115"/>
            </a:xfrm>
          </p:grpSpPr>
          <p:sp>
            <p:nvSpPr>
              <p:cNvPr id="125"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6"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7"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8"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0" name="Group 190"/>
            <p:cNvGrpSpPr>
              <a:grpSpLocks/>
            </p:cNvGrpSpPr>
            <p:nvPr userDrawn="1"/>
          </p:nvGrpSpPr>
          <p:grpSpPr bwMode="auto">
            <a:xfrm>
              <a:off x="5893" y="3521"/>
              <a:ext cx="466" cy="115"/>
              <a:chOff x="5893" y="3521"/>
              <a:chExt cx="466" cy="115"/>
            </a:xfrm>
          </p:grpSpPr>
          <p:sp>
            <p:nvSpPr>
              <p:cNvPr id="121"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2"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3"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4"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1" name="Group 195"/>
            <p:cNvGrpSpPr>
              <a:grpSpLocks/>
            </p:cNvGrpSpPr>
            <p:nvPr userDrawn="1"/>
          </p:nvGrpSpPr>
          <p:grpSpPr bwMode="auto">
            <a:xfrm>
              <a:off x="5893" y="3657"/>
              <a:ext cx="466" cy="115"/>
              <a:chOff x="5893" y="3657"/>
              <a:chExt cx="466" cy="115"/>
            </a:xfrm>
          </p:grpSpPr>
          <p:sp>
            <p:nvSpPr>
              <p:cNvPr id="117"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8"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9"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0"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2" name="Group 200"/>
            <p:cNvGrpSpPr>
              <a:grpSpLocks/>
            </p:cNvGrpSpPr>
            <p:nvPr userDrawn="1"/>
          </p:nvGrpSpPr>
          <p:grpSpPr bwMode="auto">
            <a:xfrm>
              <a:off x="5893" y="3884"/>
              <a:ext cx="466" cy="115"/>
              <a:chOff x="5893" y="3884"/>
              <a:chExt cx="466" cy="115"/>
            </a:xfrm>
          </p:grpSpPr>
          <p:sp>
            <p:nvSpPr>
              <p:cNvPr id="113"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4"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5"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6"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3" name="Group 205"/>
            <p:cNvGrpSpPr>
              <a:grpSpLocks/>
            </p:cNvGrpSpPr>
            <p:nvPr userDrawn="1"/>
          </p:nvGrpSpPr>
          <p:grpSpPr bwMode="auto">
            <a:xfrm>
              <a:off x="5893" y="4026"/>
              <a:ext cx="466" cy="115"/>
              <a:chOff x="5893" y="4026"/>
              <a:chExt cx="466" cy="115"/>
            </a:xfrm>
          </p:grpSpPr>
          <p:sp>
            <p:nvSpPr>
              <p:cNvPr id="109"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0"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1"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2"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4" name="Group 210"/>
            <p:cNvGrpSpPr>
              <a:grpSpLocks/>
            </p:cNvGrpSpPr>
            <p:nvPr userDrawn="1"/>
          </p:nvGrpSpPr>
          <p:grpSpPr bwMode="auto">
            <a:xfrm>
              <a:off x="5893" y="4167"/>
              <a:ext cx="466" cy="115"/>
              <a:chOff x="5893" y="4167"/>
              <a:chExt cx="466" cy="115"/>
            </a:xfrm>
          </p:grpSpPr>
          <p:sp>
            <p:nvSpPr>
              <p:cNvPr id="105"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6"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7"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8"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2477"/>
            <a:ext cx="12195175"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877888" y="325439"/>
            <a:ext cx="104394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7172" name="Rectangle 68"/>
          <p:cNvSpPr>
            <a:spLocks noGrp="1" noChangeArrowheads="1"/>
          </p:cNvSpPr>
          <p:nvPr>
            <p:ph type="body" idx="1"/>
          </p:nvPr>
        </p:nvSpPr>
        <p:spPr bwMode="auto">
          <a:xfrm>
            <a:off x="877888" y="1628776"/>
            <a:ext cx="104394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charset="0"/>
                <a:ea typeface="黑体" pitchFamily="49" charset="-122"/>
              </a:rPr>
              <a:t> </a:t>
            </a:r>
          </a:p>
        </p:txBody>
      </p:sp>
      <p:sp>
        <p:nvSpPr>
          <p:cNvPr id="9223" name="Rectangle 81"/>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chemeClr val="bg2"/>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75" name="Group 148"/>
          <p:cNvGrpSpPr>
            <a:grpSpLocks/>
          </p:cNvGrpSpPr>
          <p:nvPr/>
        </p:nvGrpSpPr>
        <p:grpSpPr bwMode="auto">
          <a:xfrm>
            <a:off x="12436538" y="3394088"/>
            <a:ext cx="1225870" cy="3455988"/>
            <a:chOff x="5839" y="2177"/>
            <a:chExt cx="579" cy="2177"/>
          </a:xfrm>
        </p:grpSpPr>
        <p:sp>
          <p:nvSpPr>
            <p:cNvPr id="76"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77" name="Group 150"/>
            <p:cNvGrpSpPr>
              <a:grpSpLocks/>
            </p:cNvGrpSpPr>
            <p:nvPr userDrawn="1"/>
          </p:nvGrpSpPr>
          <p:grpSpPr bwMode="auto">
            <a:xfrm>
              <a:off x="5893" y="2387"/>
              <a:ext cx="466" cy="115"/>
              <a:chOff x="5893" y="2387"/>
              <a:chExt cx="466" cy="115"/>
            </a:xfrm>
          </p:grpSpPr>
          <p:sp>
            <p:nvSpPr>
              <p:cNvPr id="138"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9"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0"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41"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78" name="Group 155"/>
            <p:cNvGrpSpPr>
              <a:grpSpLocks/>
            </p:cNvGrpSpPr>
            <p:nvPr userDrawn="1"/>
          </p:nvGrpSpPr>
          <p:grpSpPr bwMode="auto">
            <a:xfrm>
              <a:off x="5893" y="2523"/>
              <a:ext cx="466" cy="115"/>
              <a:chOff x="5893" y="2523"/>
              <a:chExt cx="466" cy="115"/>
            </a:xfrm>
          </p:grpSpPr>
          <p:sp>
            <p:nvSpPr>
              <p:cNvPr id="134"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5"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6"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7"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79" name="Group 160"/>
            <p:cNvGrpSpPr>
              <a:grpSpLocks/>
            </p:cNvGrpSpPr>
            <p:nvPr userDrawn="1"/>
          </p:nvGrpSpPr>
          <p:grpSpPr bwMode="auto">
            <a:xfrm>
              <a:off x="5893" y="2659"/>
              <a:ext cx="466" cy="115"/>
              <a:chOff x="5893" y="2659"/>
              <a:chExt cx="466" cy="115"/>
            </a:xfrm>
          </p:grpSpPr>
          <p:sp>
            <p:nvSpPr>
              <p:cNvPr id="130"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1"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32"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3"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0" name="Group 165"/>
            <p:cNvGrpSpPr>
              <a:grpSpLocks/>
            </p:cNvGrpSpPr>
            <p:nvPr userDrawn="1"/>
          </p:nvGrpSpPr>
          <p:grpSpPr bwMode="auto">
            <a:xfrm>
              <a:off x="5893" y="2251"/>
              <a:ext cx="466" cy="119"/>
              <a:chOff x="5893" y="2251"/>
              <a:chExt cx="466" cy="119"/>
            </a:xfrm>
          </p:grpSpPr>
          <p:sp>
            <p:nvSpPr>
              <p:cNvPr id="126"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7"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28"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9"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1" name="Group 170"/>
            <p:cNvGrpSpPr>
              <a:grpSpLocks/>
            </p:cNvGrpSpPr>
            <p:nvPr userDrawn="1"/>
          </p:nvGrpSpPr>
          <p:grpSpPr bwMode="auto">
            <a:xfrm>
              <a:off x="5893" y="2886"/>
              <a:ext cx="466" cy="115"/>
              <a:chOff x="5893" y="2886"/>
              <a:chExt cx="466" cy="115"/>
            </a:xfrm>
          </p:grpSpPr>
          <p:sp>
            <p:nvSpPr>
              <p:cNvPr id="122"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3"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4"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5"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2" name="Group 175"/>
            <p:cNvGrpSpPr>
              <a:grpSpLocks/>
            </p:cNvGrpSpPr>
            <p:nvPr userDrawn="1"/>
          </p:nvGrpSpPr>
          <p:grpSpPr bwMode="auto">
            <a:xfrm>
              <a:off x="5893" y="3022"/>
              <a:ext cx="466" cy="115"/>
              <a:chOff x="5893" y="3022"/>
              <a:chExt cx="466" cy="115"/>
            </a:xfrm>
          </p:grpSpPr>
          <p:sp>
            <p:nvSpPr>
              <p:cNvPr id="118"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9"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0"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1"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3" name="Group 180"/>
            <p:cNvGrpSpPr>
              <a:grpSpLocks/>
            </p:cNvGrpSpPr>
            <p:nvPr userDrawn="1"/>
          </p:nvGrpSpPr>
          <p:grpSpPr bwMode="auto">
            <a:xfrm>
              <a:off x="5893" y="3158"/>
              <a:ext cx="466" cy="115"/>
              <a:chOff x="5893" y="3158"/>
              <a:chExt cx="466" cy="115"/>
            </a:xfrm>
          </p:grpSpPr>
          <p:sp>
            <p:nvSpPr>
              <p:cNvPr id="114"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5"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6"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7"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4" name="Group 185"/>
            <p:cNvGrpSpPr>
              <a:grpSpLocks/>
            </p:cNvGrpSpPr>
            <p:nvPr userDrawn="1"/>
          </p:nvGrpSpPr>
          <p:grpSpPr bwMode="auto">
            <a:xfrm>
              <a:off x="5893" y="3385"/>
              <a:ext cx="466" cy="115"/>
              <a:chOff x="5893" y="3385"/>
              <a:chExt cx="466" cy="115"/>
            </a:xfrm>
          </p:grpSpPr>
          <p:sp>
            <p:nvSpPr>
              <p:cNvPr id="110"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1"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2"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5" name="Group 190"/>
            <p:cNvGrpSpPr>
              <a:grpSpLocks/>
            </p:cNvGrpSpPr>
            <p:nvPr userDrawn="1"/>
          </p:nvGrpSpPr>
          <p:grpSpPr bwMode="auto">
            <a:xfrm>
              <a:off x="5893" y="3521"/>
              <a:ext cx="466" cy="115"/>
              <a:chOff x="5893" y="3521"/>
              <a:chExt cx="466" cy="115"/>
            </a:xfrm>
          </p:grpSpPr>
          <p:sp>
            <p:nvSpPr>
              <p:cNvPr id="106"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7"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8"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9"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6" name="Group 195"/>
            <p:cNvGrpSpPr>
              <a:grpSpLocks/>
            </p:cNvGrpSpPr>
            <p:nvPr userDrawn="1"/>
          </p:nvGrpSpPr>
          <p:grpSpPr bwMode="auto">
            <a:xfrm>
              <a:off x="5893" y="3657"/>
              <a:ext cx="466" cy="115"/>
              <a:chOff x="5893" y="3657"/>
              <a:chExt cx="466" cy="115"/>
            </a:xfrm>
          </p:grpSpPr>
          <p:sp>
            <p:nvSpPr>
              <p:cNvPr id="102"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3"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4"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5"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7" name="Group 200"/>
            <p:cNvGrpSpPr>
              <a:grpSpLocks/>
            </p:cNvGrpSpPr>
            <p:nvPr userDrawn="1"/>
          </p:nvGrpSpPr>
          <p:grpSpPr bwMode="auto">
            <a:xfrm>
              <a:off x="5893" y="3884"/>
              <a:ext cx="466" cy="115"/>
              <a:chOff x="5893" y="3884"/>
              <a:chExt cx="466" cy="115"/>
            </a:xfrm>
          </p:grpSpPr>
          <p:sp>
            <p:nvSpPr>
              <p:cNvPr id="98"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9"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0"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1"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88" name="Group 205"/>
            <p:cNvGrpSpPr>
              <a:grpSpLocks/>
            </p:cNvGrpSpPr>
            <p:nvPr userDrawn="1"/>
          </p:nvGrpSpPr>
          <p:grpSpPr bwMode="auto">
            <a:xfrm>
              <a:off x="5893" y="4026"/>
              <a:ext cx="466" cy="115"/>
              <a:chOff x="5893" y="4026"/>
              <a:chExt cx="466" cy="115"/>
            </a:xfrm>
          </p:grpSpPr>
          <p:sp>
            <p:nvSpPr>
              <p:cNvPr id="94"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5"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6"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7"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89" name="Group 210"/>
            <p:cNvGrpSpPr>
              <a:grpSpLocks/>
            </p:cNvGrpSpPr>
            <p:nvPr userDrawn="1"/>
          </p:nvGrpSpPr>
          <p:grpSpPr bwMode="auto">
            <a:xfrm>
              <a:off x="5893" y="4167"/>
              <a:ext cx="466" cy="115"/>
              <a:chOff x="5893" y="4167"/>
              <a:chExt cx="466" cy="115"/>
            </a:xfrm>
          </p:grpSpPr>
          <p:sp>
            <p:nvSpPr>
              <p:cNvPr id="90"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1"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92"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93"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Arial" pitchFamily="34" charset="0"/>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600200" indent="-228600" algn="l" rtl="0" eaLnBrk="0" fontAlgn="base" hangingPunct="0">
        <a:lnSpc>
          <a:spcPct val="140000"/>
        </a:lnSpc>
        <a:spcBef>
          <a:spcPct val="0"/>
        </a:spcBef>
        <a:spcAft>
          <a:spcPct val="0"/>
        </a:spcAft>
        <a:buChar char="–"/>
        <a:defRPr sz="1400">
          <a:solidFill>
            <a:schemeClr val="tx1"/>
          </a:solidFill>
          <a:latin typeface="Arial" pitchFamily="34" charset="0"/>
          <a:ea typeface="+mn-ea"/>
          <a:cs typeface="Arial" pitchFamily="34" charset="0"/>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104" descr="PPT胶片内页元素-16比9-内页灰条"/>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101"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82225" y="6387307"/>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8"/>
          <p:cNvSpPr txBox="1">
            <a:spLocks noChangeArrowheads="1"/>
          </p:cNvSpPr>
          <p:nvPr/>
        </p:nvSpPr>
        <p:spPr bwMode="auto">
          <a:xfrm>
            <a:off x="876300" y="6479462"/>
            <a:ext cx="2541588"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7888" y="325439"/>
            <a:ext cx="104394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8199" name="Rectangle 68"/>
          <p:cNvSpPr>
            <a:spLocks noGrp="1" noChangeArrowheads="1"/>
          </p:cNvSpPr>
          <p:nvPr>
            <p:ph type="body" idx="1"/>
          </p:nvPr>
        </p:nvSpPr>
        <p:spPr bwMode="auto">
          <a:xfrm>
            <a:off x="877888" y="1628776"/>
            <a:ext cx="104394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英文正文</a:t>
            </a:r>
            <a:r>
              <a:rPr lang="en-US" altLang="zh-CN" sz="1100" dirty="0">
                <a:solidFill>
                  <a:srgbClr val="FFFFFF"/>
                </a:solidFill>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中文正文</a:t>
            </a:r>
            <a:r>
              <a:rPr lang="en-US" altLang="zh-CN" sz="1100" dirty="0">
                <a:solidFill>
                  <a:srgbClr val="FFFFFF"/>
                </a:solidFill>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charset="0"/>
                <a:ea typeface="华文细黑" pitchFamily="2" charset="-122"/>
              </a:rPr>
              <a:t> </a:t>
            </a:r>
          </a:p>
        </p:txBody>
      </p:sp>
      <p:sp>
        <p:nvSpPr>
          <p:cNvPr id="10251" name="Rectangle 83"/>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6149" name="Rectangle 5"/>
          <p:cNvSpPr>
            <a:spLocks noChangeArrowheads="1"/>
          </p:cNvSpPr>
          <p:nvPr/>
        </p:nvSpPr>
        <p:spPr bwMode="auto">
          <a:xfrm>
            <a:off x="8483693" y="6479462"/>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grpSp>
        <p:nvGrpSpPr>
          <p:cNvPr id="82" name="Group 148"/>
          <p:cNvGrpSpPr>
            <a:grpSpLocks/>
          </p:cNvGrpSpPr>
          <p:nvPr/>
        </p:nvGrpSpPr>
        <p:grpSpPr bwMode="auto">
          <a:xfrm>
            <a:off x="12436538" y="3394088"/>
            <a:ext cx="1225870" cy="3455988"/>
            <a:chOff x="5839" y="2177"/>
            <a:chExt cx="579" cy="2177"/>
          </a:xfrm>
        </p:grpSpPr>
        <p:sp>
          <p:nvSpPr>
            <p:cNvPr id="83"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4" name="Group 150"/>
            <p:cNvGrpSpPr>
              <a:grpSpLocks/>
            </p:cNvGrpSpPr>
            <p:nvPr userDrawn="1"/>
          </p:nvGrpSpPr>
          <p:grpSpPr bwMode="auto">
            <a:xfrm>
              <a:off x="5893" y="2387"/>
              <a:ext cx="466" cy="115"/>
              <a:chOff x="5893" y="2387"/>
              <a:chExt cx="466" cy="115"/>
            </a:xfrm>
          </p:grpSpPr>
          <p:sp>
            <p:nvSpPr>
              <p:cNvPr id="145"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6"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7"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48"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5" name="Group 155"/>
            <p:cNvGrpSpPr>
              <a:grpSpLocks/>
            </p:cNvGrpSpPr>
            <p:nvPr userDrawn="1"/>
          </p:nvGrpSpPr>
          <p:grpSpPr bwMode="auto">
            <a:xfrm>
              <a:off x="5893" y="2523"/>
              <a:ext cx="466" cy="115"/>
              <a:chOff x="5893" y="2523"/>
              <a:chExt cx="466" cy="115"/>
            </a:xfrm>
          </p:grpSpPr>
          <p:sp>
            <p:nvSpPr>
              <p:cNvPr id="141"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2"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3"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44"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86" name="Group 160"/>
            <p:cNvGrpSpPr>
              <a:grpSpLocks/>
            </p:cNvGrpSpPr>
            <p:nvPr userDrawn="1"/>
          </p:nvGrpSpPr>
          <p:grpSpPr bwMode="auto">
            <a:xfrm>
              <a:off x="5893" y="2659"/>
              <a:ext cx="466" cy="115"/>
              <a:chOff x="5893" y="2659"/>
              <a:chExt cx="466" cy="115"/>
            </a:xfrm>
          </p:grpSpPr>
          <p:sp>
            <p:nvSpPr>
              <p:cNvPr id="137"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8"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39"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0"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7" name="Group 165"/>
            <p:cNvGrpSpPr>
              <a:grpSpLocks/>
            </p:cNvGrpSpPr>
            <p:nvPr userDrawn="1"/>
          </p:nvGrpSpPr>
          <p:grpSpPr bwMode="auto">
            <a:xfrm>
              <a:off x="5893" y="2251"/>
              <a:ext cx="466" cy="119"/>
              <a:chOff x="5893" y="2251"/>
              <a:chExt cx="466" cy="119"/>
            </a:xfrm>
          </p:grpSpPr>
          <p:sp>
            <p:nvSpPr>
              <p:cNvPr id="133"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4"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35"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6"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8" name="Group 170"/>
            <p:cNvGrpSpPr>
              <a:grpSpLocks/>
            </p:cNvGrpSpPr>
            <p:nvPr userDrawn="1"/>
          </p:nvGrpSpPr>
          <p:grpSpPr bwMode="auto">
            <a:xfrm>
              <a:off x="5893" y="2886"/>
              <a:ext cx="466" cy="115"/>
              <a:chOff x="5893" y="2886"/>
              <a:chExt cx="466" cy="115"/>
            </a:xfrm>
          </p:grpSpPr>
          <p:sp>
            <p:nvSpPr>
              <p:cNvPr id="129"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0"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1"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2"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9" name="Group 175"/>
            <p:cNvGrpSpPr>
              <a:grpSpLocks/>
            </p:cNvGrpSpPr>
            <p:nvPr userDrawn="1"/>
          </p:nvGrpSpPr>
          <p:grpSpPr bwMode="auto">
            <a:xfrm>
              <a:off x="5893" y="3022"/>
              <a:ext cx="466" cy="115"/>
              <a:chOff x="5893" y="3022"/>
              <a:chExt cx="466" cy="115"/>
            </a:xfrm>
          </p:grpSpPr>
          <p:sp>
            <p:nvSpPr>
              <p:cNvPr id="125"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6"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7"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8"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0" name="Group 180"/>
            <p:cNvGrpSpPr>
              <a:grpSpLocks/>
            </p:cNvGrpSpPr>
            <p:nvPr userDrawn="1"/>
          </p:nvGrpSpPr>
          <p:grpSpPr bwMode="auto">
            <a:xfrm>
              <a:off x="5893" y="3158"/>
              <a:ext cx="466" cy="115"/>
              <a:chOff x="5893" y="3158"/>
              <a:chExt cx="466" cy="115"/>
            </a:xfrm>
          </p:grpSpPr>
          <p:sp>
            <p:nvSpPr>
              <p:cNvPr id="121"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2"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3"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4"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1" name="Group 185"/>
            <p:cNvGrpSpPr>
              <a:grpSpLocks/>
            </p:cNvGrpSpPr>
            <p:nvPr userDrawn="1"/>
          </p:nvGrpSpPr>
          <p:grpSpPr bwMode="auto">
            <a:xfrm>
              <a:off x="5893" y="3385"/>
              <a:ext cx="466" cy="115"/>
              <a:chOff x="5893" y="3385"/>
              <a:chExt cx="466" cy="115"/>
            </a:xfrm>
          </p:grpSpPr>
          <p:sp>
            <p:nvSpPr>
              <p:cNvPr id="117"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8"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9"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0"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2" name="Group 190"/>
            <p:cNvGrpSpPr>
              <a:grpSpLocks/>
            </p:cNvGrpSpPr>
            <p:nvPr userDrawn="1"/>
          </p:nvGrpSpPr>
          <p:grpSpPr bwMode="auto">
            <a:xfrm>
              <a:off x="5893" y="3521"/>
              <a:ext cx="466" cy="115"/>
              <a:chOff x="5893" y="3521"/>
              <a:chExt cx="466" cy="115"/>
            </a:xfrm>
          </p:grpSpPr>
          <p:sp>
            <p:nvSpPr>
              <p:cNvPr id="113"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4"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5"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6"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3" name="Group 195"/>
            <p:cNvGrpSpPr>
              <a:grpSpLocks/>
            </p:cNvGrpSpPr>
            <p:nvPr userDrawn="1"/>
          </p:nvGrpSpPr>
          <p:grpSpPr bwMode="auto">
            <a:xfrm>
              <a:off x="5893" y="3657"/>
              <a:ext cx="466" cy="115"/>
              <a:chOff x="5893" y="3657"/>
              <a:chExt cx="466" cy="115"/>
            </a:xfrm>
          </p:grpSpPr>
          <p:sp>
            <p:nvSpPr>
              <p:cNvPr id="109"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0"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1"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2"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4" name="Group 200"/>
            <p:cNvGrpSpPr>
              <a:grpSpLocks/>
            </p:cNvGrpSpPr>
            <p:nvPr userDrawn="1"/>
          </p:nvGrpSpPr>
          <p:grpSpPr bwMode="auto">
            <a:xfrm>
              <a:off x="5893" y="3884"/>
              <a:ext cx="466" cy="115"/>
              <a:chOff x="5893" y="3884"/>
              <a:chExt cx="466" cy="115"/>
            </a:xfrm>
          </p:grpSpPr>
          <p:sp>
            <p:nvSpPr>
              <p:cNvPr id="105"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6"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7"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8"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5" name="Group 205"/>
            <p:cNvGrpSpPr>
              <a:grpSpLocks/>
            </p:cNvGrpSpPr>
            <p:nvPr userDrawn="1"/>
          </p:nvGrpSpPr>
          <p:grpSpPr bwMode="auto">
            <a:xfrm>
              <a:off x="5893" y="4026"/>
              <a:ext cx="466" cy="115"/>
              <a:chOff x="5893" y="4026"/>
              <a:chExt cx="466" cy="115"/>
            </a:xfrm>
          </p:grpSpPr>
          <p:sp>
            <p:nvSpPr>
              <p:cNvPr id="101"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3"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4"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6" name="Group 210"/>
            <p:cNvGrpSpPr>
              <a:grpSpLocks/>
            </p:cNvGrpSpPr>
            <p:nvPr userDrawn="1"/>
          </p:nvGrpSpPr>
          <p:grpSpPr bwMode="auto">
            <a:xfrm>
              <a:off x="5893" y="4167"/>
              <a:ext cx="466" cy="115"/>
              <a:chOff x="5893" y="4167"/>
              <a:chExt cx="466" cy="115"/>
            </a:xfrm>
          </p:grpSpPr>
          <p:sp>
            <p:nvSpPr>
              <p:cNvPr id="97"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8"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99"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0"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Arial" pitchFamily="34" charset="0"/>
          <a:ea typeface="+mn-ea"/>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600200" indent="-228600" algn="l" rtl="0" eaLnBrk="0" fontAlgn="base" hangingPunct="0">
        <a:lnSpc>
          <a:spcPct val="140000"/>
        </a:lnSpc>
        <a:spcBef>
          <a:spcPct val="0"/>
        </a:spcBef>
        <a:spcAft>
          <a:spcPct val="0"/>
        </a:spcAft>
        <a:buChar char="–"/>
        <a:defRPr sz="1400">
          <a:solidFill>
            <a:schemeClr val="tx1"/>
          </a:solidFill>
          <a:latin typeface="Arial" pitchFamily="34" charset="0"/>
          <a:ea typeface="+mn-ea"/>
          <a:cs typeface="Arial" pitchFamily="34" charset="0"/>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79" descr="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659438"/>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defRPr/>
            </a:pPr>
            <a:endParaRPr lang="en-US" altLang="zh-CN"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英文正文</a:t>
            </a:r>
            <a:r>
              <a:rPr lang="en-US" altLang="zh-CN" sz="1100" dirty="0">
                <a:solidFill>
                  <a:srgbClr val="FFFFFF"/>
                </a:solidFill>
              </a:rPr>
              <a:t>:20-22pt</a:t>
            </a:r>
          </a:p>
          <a:p>
            <a:pPr marL="342900" indent="-342900" algn="r" eaLnBrk="0" hangingPunct="0">
              <a:lnSpc>
                <a:spcPct val="125000"/>
              </a:lnSpc>
              <a:spcBef>
                <a:spcPct val="20000"/>
              </a:spcBef>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defRPr/>
            </a:pPr>
            <a:endParaRPr lang="en-US" altLang="zh-CN"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中文正文</a:t>
            </a:r>
            <a:r>
              <a:rPr lang="en-US" altLang="zh-CN" sz="1100" dirty="0">
                <a:solidFill>
                  <a:srgbClr val="FFFFFF"/>
                </a:solidFill>
              </a:rPr>
              <a:t>:18-20pt</a:t>
            </a:r>
          </a:p>
          <a:p>
            <a:pPr marL="342900" indent="-342900" algn="r" eaLnBrk="0" hangingPunct="0">
              <a:lnSpc>
                <a:spcPct val="125000"/>
              </a:lnSpc>
              <a:spcBef>
                <a:spcPct val="20000"/>
              </a:spcBef>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charset="0"/>
              </a:rPr>
              <a:t> </a:t>
            </a:r>
          </a:p>
        </p:txBody>
      </p:sp>
      <p:sp>
        <p:nvSpPr>
          <p:cNvPr id="11271" name="Rectangle 78"/>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rPr>
              <a:t>配色参考方案：</a:t>
            </a:r>
          </a:p>
          <a:p>
            <a:pPr eaLnBrk="0" hangingPunct="0">
              <a:lnSpc>
                <a:spcPct val="120000"/>
              </a:lnSpc>
              <a:spcBef>
                <a:spcPct val="20000"/>
              </a:spcBef>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Group 148"/>
          <p:cNvGrpSpPr>
            <a:grpSpLocks/>
          </p:cNvGrpSpPr>
          <p:nvPr/>
        </p:nvGrpSpPr>
        <p:grpSpPr bwMode="auto">
          <a:xfrm>
            <a:off x="12436538" y="3394088"/>
            <a:ext cx="1225870" cy="3455988"/>
            <a:chOff x="5839" y="2177"/>
            <a:chExt cx="579" cy="2177"/>
          </a:xfrm>
        </p:grpSpPr>
        <p:sp>
          <p:nvSpPr>
            <p:cNvPr id="81"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2" name="Group 150"/>
            <p:cNvGrpSpPr>
              <a:grpSpLocks/>
            </p:cNvGrpSpPr>
            <p:nvPr userDrawn="1"/>
          </p:nvGrpSpPr>
          <p:grpSpPr bwMode="auto">
            <a:xfrm>
              <a:off x="5893" y="2387"/>
              <a:ext cx="466" cy="115"/>
              <a:chOff x="5893" y="2387"/>
              <a:chExt cx="466" cy="115"/>
            </a:xfrm>
          </p:grpSpPr>
          <p:sp>
            <p:nvSpPr>
              <p:cNvPr id="143"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4"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5"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46"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3" name="Group 155"/>
            <p:cNvGrpSpPr>
              <a:grpSpLocks/>
            </p:cNvGrpSpPr>
            <p:nvPr userDrawn="1"/>
          </p:nvGrpSpPr>
          <p:grpSpPr bwMode="auto">
            <a:xfrm>
              <a:off x="5893" y="2523"/>
              <a:ext cx="466" cy="115"/>
              <a:chOff x="5893" y="2523"/>
              <a:chExt cx="466" cy="115"/>
            </a:xfrm>
          </p:grpSpPr>
          <p:sp>
            <p:nvSpPr>
              <p:cNvPr id="139"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0"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1"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42"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84" name="Group 160"/>
            <p:cNvGrpSpPr>
              <a:grpSpLocks/>
            </p:cNvGrpSpPr>
            <p:nvPr userDrawn="1"/>
          </p:nvGrpSpPr>
          <p:grpSpPr bwMode="auto">
            <a:xfrm>
              <a:off x="5893" y="2659"/>
              <a:ext cx="466" cy="115"/>
              <a:chOff x="5893" y="2659"/>
              <a:chExt cx="466" cy="115"/>
            </a:xfrm>
          </p:grpSpPr>
          <p:sp>
            <p:nvSpPr>
              <p:cNvPr id="135"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6"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37"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8"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5" name="Group 165"/>
            <p:cNvGrpSpPr>
              <a:grpSpLocks/>
            </p:cNvGrpSpPr>
            <p:nvPr userDrawn="1"/>
          </p:nvGrpSpPr>
          <p:grpSpPr bwMode="auto">
            <a:xfrm>
              <a:off x="5893" y="2251"/>
              <a:ext cx="466" cy="119"/>
              <a:chOff x="5893" y="2251"/>
              <a:chExt cx="466" cy="119"/>
            </a:xfrm>
          </p:grpSpPr>
          <p:sp>
            <p:nvSpPr>
              <p:cNvPr id="131"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2"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33"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4"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6" name="Group 170"/>
            <p:cNvGrpSpPr>
              <a:grpSpLocks/>
            </p:cNvGrpSpPr>
            <p:nvPr userDrawn="1"/>
          </p:nvGrpSpPr>
          <p:grpSpPr bwMode="auto">
            <a:xfrm>
              <a:off x="5893" y="2886"/>
              <a:ext cx="466" cy="115"/>
              <a:chOff x="5893" y="2886"/>
              <a:chExt cx="466" cy="115"/>
            </a:xfrm>
          </p:grpSpPr>
          <p:sp>
            <p:nvSpPr>
              <p:cNvPr id="127"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8"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9"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0"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7" name="Group 175"/>
            <p:cNvGrpSpPr>
              <a:grpSpLocks/>
            </p:cNvGrpSpPr>
            <p:nvPr userDrawn="1"/>
          </p:nvGrpSpPr>
          <p:grpSpPr bwMode="auto">
            <a:xfrm>
              <a:off x="5893" y="3022"/>
              <a:ext cx="466" cy="115"/>
              <a:chOff x="5893" y="3022"/>
              <a:chExt cx="466" cy="115"/>
            </a:xfrm>
          </p:grpSpPr>
          <p:sp>
            <p:nvSpPr>
              <p:cNvPr id="123"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4"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5"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6"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8" name="Group 180"/>
            <p:cNvGrpSpPr>
              <a:grpSpLocks/>
            </p:cNvGrpSpPr>
            <p:nvPr userDrawn="1"/>
          </p:nvGrpSpPr>
          <p:grpSpPr bwMode="auto">
            <a:xfrm>
              <a:off x="5893" y="3158"/>
              <a:ext cx="466" cy="115"/>
              <a:chOff x="5893" y="3158"/>
              <a:chExt cx="466" cy="115"/>
            </a:xfrm>
          </p:grpSpPr>
          <p:sp>
            <p:nvSpPr>
              <p:cNvPr id="119"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0"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1"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2"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9" name="Group 185"/>
            <p:cNvGrpSpPr>
              <a:grpSpLocks/>
            </p:cNvGrpSpPr>
            <p:nvPr userDrawn="1"/>
          </p:nvGrpSpPr>
          <p:grpSpPr bwMode="auto">
            <a:xfrm>
              <a:off x="5893" y="3385"/>
              <a:ext cx="466" cy="115"/>
              <a:chOff x="5893" y="3385"/>
              <a:chExt cx="466" cy="115"/>
            </a:xfrm>
          </p:grpSpPr>
          <p:sp>
            <p:nvSpPr>
              <p:cNvPr id="115"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6"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7"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8"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0" name="Group 190"/>
            <p:cNvGrpSpPr>
              <a:grpSpLocks/>
            </p:cNvGrpSpPr>
            <p:nvPr userDrawn="1"/>
          </p:nvGrpSpPr>
          <p:grpSpPr bwMode="auto">
            <a:xfrm>
              <a:off x="5893" y="3521"/>
              <a:ext cx="466" cy="115"/>
              <a:chOff x="5893" y="3521"/>
              <a:chExt cx="466" cy="115"/>
            </a:xfrm>
          </p:grpSpPr>
          <p:sp>
            <p:nvSpPr>
              <p:cNvPr id="111"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2"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4"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1" name="Group 195"/>
            <p:cNvGrpSpPr>
              <a:grpSpLocks/>
            </p:cNvGrpSpPr>
            <p:nvPr userDrawn="1"/>
          </p:nvGrpSpPr>
          <p:grpSpPr bwMode="auto">
            <a:xfrm>
              <a:off x="5893" y="3657"/>
              <a:ext cx="466" cy="115"/>
              <a:chOff x="5893" y="3657"/>
              <a:chExt cx="466" cy="115"/>
            </a:xfrm>
          </p:grpSpPr>
          <p:sp>
            <p:nvSpPr>
              <p:cNvPr id="107"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8"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9"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0"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2" name="Group 200"/>
            <p:cNvGrpSpPr>
              <a:grpSpLocks/>
            </p:cNvGrpSpPr>
            <p:nvPr userDrawn="1"/>
          </p:nvGrpSpPr>
          <p:grpSpPr bwMode="auto">
            <a:xfrm>
              <a:off x="5893" y="3884"/>
              <a:ext cx="466" cy="115"/>
              <a:chOff x="5893" y="3884"/>
              <a:chExt cx="466" cy="115"/>
            </a:xfrm>
          </p:grpSpPr>
          <p:sp>
            <p:nvSpPr>
              <p:cNvPr id="103"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4"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5"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6"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3" name="Group 205"/>
            <p:cNvGrpSpPr>
              <a:grpSpLocks/>
            </p:cNvGrpSpPr>
            <p:nvPr userDrawn="1"/>
          </p:nvGrpSpPr>
          <p:grpSpPr bwMode="auto">
            <a:xfrm>
              <a:off x="5893" y="4026"/>
              <a:ext cx="466" cy="115"/>
              <a:chOff x="5893" y="4026"/>
              <a:chExt cx="466" cy="115"/>
            </a:xfrm>
          </p:grpSpPr>
          <p:sp>
            <p:nvSpPr>
              <p:cNvPr id="99"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0"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1"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4" name="Group 210"/>
            <p:cNvGrpSpPr>
              <a:grpSpLocks/>
            </p:cNvGrpSpPr>
            <p:nvPr userDrawn="1"/>
          </p:nvGrpSpPr>
          <p:grpSpPr bwMode="auto">
            <a:xfrm>
              <a:off x="5893" y="4167"/>
              <a:ext cx="466" cy="115"/>
              <a:chOff x="5893" y="4167"/>
              <a:chExt cx="466" cy="115"/>
            </a:xfrm>
          </p:grpSpPr>
          <p:sp>
            <p:nvSpPr>
              <p:cNvPr id="95"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6"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97"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98"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147" name="Text Box 7"/>
          <p:cNvSpPr txBox="1">
            <a:spLocks noChangeArrowheads="1"/>
          </p:cNvSpPr>
          <p:nvPr/>
        </p:nvSpPr>
        <p:spPr bwMode="auto">
          <a:xfrm>
            <a:off x="4694854" y="2668589"/>
            <a:ext cx="2805466" cy="761371"/>
          </a:xfrm>
          <a:prstGeom prst="rect">
            <a:avLst/>
          </a:prstGeom>
          <a:noFill/>
          <a:ln>
            <a:noFill/>
          </a:ln>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148" name="Text Box 8"/>
          <p:cNvSpPr txBox="1">
            <a:spLocks noChangeArrowheads="1"/>
          </p:cNvSpPr>
          <p:nvPr/>
        </p:nvSpPr>
        <p:spPr bwMode="auto">
          <a:xfrm>
            <a:off x="4687224" y="3429001"/>
            <a:ext cx="2820727" cy="484372"/>
          </a:xfrm>
          <a:prstGeom prst="rect">
            <a:avLst/>
          </a:prstGeom>
          <a:noFill/>
          <a:ln>
            <a:noFill/>
          </a:ln>
          <a:extLst/>
        </p:spPr>
        <p:txBody>
          <a:bodyPr wrap="none" lIns="83448" tIns="41724" rIns="83448" bIns="41724">
            <a:spAutoFit/>
          </a:bodyPr>
          <a:lstStyle/>
          <a:p>
            <a:pPr algn="ctr" defTabSz="835025" eaLnBrk="0" hangingPunct="0">
              <a:defRPr/>
            </a:pP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
        <p:nvSpPr>
          <p:cNvPr id="149" name="TextBox 148"/>
          <p:cNvSpPr txBox="1"/>
          <p:nvPr/>
        </p:nvSpPr>
        <p:spPr>
          <a:xfrm>
            <a:off x="876300" y="4437113"/>
            <a:ext cx="10442575" cy="1131079"/>
          </a:xfrm>
          <a:prstGeom prst="rect">
            <a:avLst/>
          </a:prstGeom>
          <a:noFill/>
        </p:spPr>
        <p:txBody>
          <a:bodyPr wrap="square" rtlCol="0">
            <a:spAutoFit/>
          </a:bodyPr>
          <a:lstStyle/>
          <a:p>
            <a:pPr algn="just">
              <a:lnSpc>
                <a:spcPct val="100000"/>
              </a:lnSpc>
            </a:pPr>
            <a:r>
              <a:rPr lang="en-US" altLang="zh-CN" sz="13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3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3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50" kern="1200" dirty="0">
              <a:solidFill>
                <a:schemeClr val="tx1"/>
              </a:solidFill>
              <a:effectLst/>
              <a:latin typeface="FrutigerNext LT Regular" pitchFamily="34" charset="0"/>
              <a:ea typeface="宋体" charset="-122"/>
              <a:cs typeface="+mn-cs"/>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8489" y="1899235"/>
            <a:ext cx="8652681" cy="1079399"/>
          </a:xfrm>
        </p:spPr>
        <p:txBody>
          <a:bodyPr/>
          <a:lstStyle/>
          <a:p>
            <a:r>
              <a:rPr lang="en-CA" altLang="zh-CN" dirty="0" smtClean="0">
                <a:latin typeface="Arial" pitchFamily="34" charset="0"/>
                <a:cs typeface="Arial" pitchFamily="34" charset="0"/>
              </a:rPr>
              <a:t>Floating point QP support for parallel encoding in RA configuration </a:t>
            </a:r>
            <a:r>
              <a:rPr lang="en-CA" altLang="en-US" dirty="0" smtClean="0">
                <a:latin typeface="Arial" pitchFamily="34" charset="0"/>
                <a:cs typeface="Arial" pitchFamily="34" charset="0"/>
              </a:rPr>
              <a:t>(JVET-E0059)</a:t>
            </a:r>
            <a:endParaRPr lang="en-US" dirty="0">
              <a:latin typeface="Arial" pitchFamily="34" charset="0"/>
              <a:cs typeface="Arial" pitchFamily="34" charset="0"/>
            </a:endParaRPr>
          </a:p>
        </p:txBody>
      </p:sp>
      <p:sp>
        <p:nvSpPr>
          <p:cNvPr id="3" name="Subtitle 2"/>
          <p:cNvSpPr>
            <a:spLocks noGrp="1"/>
          </p:cNvSpPr>
          <p:nvPr>
            <p:ph type="subTitle" idx="1"/>
          </p:nvPr>
        </p:nvSpPr>
        <p:spPr>
          <a:xfrm>
            <a:off x="1623849" y="3972913"/>
            <a:ext cx="6542690" cy="830997"/>
          </a:xfrm>
        </p:spPr>
        <p:txBody>
          <a:bodyPr/>
          <a:lstStyle/>
          <a:p>
            <a:r>
              <a:rPr lang="en-US" dirty="0" smtClean="0">
                <a:solidFill>
                  <a:schemeClr val="bg2">
                    <a:lumMod val="20000"/>
                    <a:lumOff val="80000"/>
                  </a:schemeClr>
                </a:solidFill>
                <a:latin typeface="Arial" pitchFamily="34" charset="0"/>
                <a:cs typeface="Arial" pitchFamily="34" charset="0"/>
              </a:rPr>
              <a:t>Xiang Ma, Huanbang Chen, Haitao Yang, </a:t>
            </a:r>
            <a:r>
              <a:rPr lang="en-CA" altLang="zh-CN" dirty="0" smtClean="0">
                <a:solidFill>
                  <a:schemeClr val="bg2">
                    <a:lumMod val="20000"/>
                    <a:lumOff val="80000"/>
                  </a:schemeClr>
                </a:solidFill>
                <a:latin typeface="Arial" pitchFamily="34" charset="0"/>
                <a:cs typeface="Arial" pitchFamily="34" charset="0"/>
              </a:rPr>
              <a:t>Sychev Maxim </a:t>
            </a:r>
            <a:r>
              <a:rPr lang="en-US" dirty="0" smtClean="0">
                <a:solidFill>
                  <a:schemeClr val="bg2">
                    <a:lumMod val="20000"/>
                    <a:lumOff val="80000"/>
                  </a:schemeClr>
                </a:solidFill>
                <a:latin typeface="Arial" pitchFamily="34" charset="0"/>
                <a:cs typeface="Arial" pitchFamily="34" charset="0"/>
              </a:rPr>
              <a:t>(Huawei)</a:t>
            </a: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979" y="325439"/>
            <a:ext cx="10580309" cy="871537"/>
          </a:xfrm>
        </p:spPr>
        <p:txBody>
          <a:bodyPr/>
          <a:lstStyle/>
          <a:p>
            <a:r>
              <a:rPr lang="en-US" sz="2800" dirty="0" smtClean="0">
                <a:latin typeface="Arial" pitchFamily="34" charset="0"/>
                <a:cs typeface="Arial" pitchFamily="34" charset="0"/>
              </a:rPr>
              <a:t>Contents</a:t>
            </a:r>
            <a:endParaRPr lang="en-US" sz="2800" dirty="0">
              <a:latin typeface="Arial" pitchFamily="34" charset="0"/>
              <a:cs typeface="Arial" pitchFamily="34" charset="0"/>
            </a:endParaRPr>
          </a:p>
        </p:txBody>
      </p:sp>
      <p:sp>
        <p:nvSpPr>
          <p:cNvPr id="3" name="Content Placeholder 2"/>
          <p:cNvSpPr>
            <a:spLocks noGrp="1"/>
          </p:cNvSpPr>
          <p:nvPr>
            <p:ph idx="1"/>
          </p:nvPr>
        </p:nvSpPr>
        <p:spPr>
          <a:xfrm>
            <a:off x="736979" y="1628776"/>
            <a:ext cx="10580309" cy="4194175"/>
          </a:xfrm>
        </p:spPr>
        <p:txBody>
          <a:bodyPr>
            <a:normAutofit/>
          </a:bodyPr>
          <a:lstStyle/>
          <a:p>
            <a:pPr algn="just">
              <a:lnSpc>
                <a:spcPct val="150000"/>
              </a:lnSpc>
              <a:buClrTx/>
            </a:pPr>
            <a:r>
              <a:rPr lang="en-CA" altLang="zh-CN" sz="1800" dirty="0" smtClean="0"/>
              <a:t>Background</a:t>
            </a:r>
          </a:p>
          <a:p>
            <a:pPr lvl="1" algn="just">
              <a:lnSpc>
                <a:spcPct val="150000"/>
              </a:lnSpc>
            </a:pPr>
            <a:r>
              <a:rPr lang="en-CA" altLang="zh-CN" sz="1600" dirty="0" smtClean="0"/>
              <a:t>Parallel encoding method</a:t>
            </a:r>
            <a:endParaRPr lang="zh-CN" altLang="zh-CN" sz="1600" dirty="0" smtClean="0"/>
          </a:p>
          <a:p>
            <a:pPr lvl="1" algn="just">
              <a:lnSpc>
                <a:spcPct val="150000"/>
              </a:lnSpc>
            </a:pPr>
            <a:r>
              <a:rPr lang="en-CA" altLang="zh-CN" sz="1600" dirty="0" smtClean="0"/>
              <a:t>Floating point QP</a:t>
            </a:r>
          </a:p>
          <a:p>
            <a:pPr lvl="1" algn="just">
              <a:lnSpc>
                <a:spcPct val="150000"/>
              </a:lnSpc>
            </a:pPr>
            <a:r>
              <a:rPr lang="en-CA" altLang="zh-CN" sz="1600" dirty="0" smtClean="0"/>
              <a:t>Existing frame level QP setting</a:t>
            </a:r>
          </a:p>
          <a:p>
            <a:pPr algn="just">
              <a:lnSpc>
                <a:spcPct val="150000"/>
              </a:lnSpc>
              <a:buClrTx/>
            </a:pPr>
            <a:r>
              <a:rPr lang="en-CA" altLang="zh-CN" sz="1800" dirty="0" smtClean="0"/>
              <a:t>Parallel encoding problem and solution</a:t>
            </a:r>
            <a:endParaRPr lang="zh-CN" altLang="zh-CN" sz="1800" dirty="0" smtClean="0"/>
          </a:p>
          <a:p>
            <a:pPr algn="just">
              <a:lnSpc>
                <a:spcPct val="150000"/>
              </a:lnSpc>
              <a:buClrTx/>
            </a:pPr>
            <a:r>
              <a:rPr lang="en-CA" altLang="zh-CN" sz="1800" dirty="0" smtClean="0"/>
              <a:t>Frame level QP setting problem and solution</a:t>
            </a:r>
            <a:r>
              <a:rPr lang="en-US" sz="1800" dirty="0" smtClean="0">
                <a:latin typeface="Arial" pitchFamily="34" charset="0"/>
                <a:cs typeface="Arial" pitchFamily="34" charset="0"/>
              </a:rPr>
              <a:t> </a:t>
            </a:r>
          </a:p>
          <a:p>
            <a:pPr algn="just">
              <a:lnSpc>
                <a:spcPct val="150000"/>
              </a:lnSpc>
              <a:buClrTx/>
            </a:pPr>
            <a:r>
              <a:rPr lang="en-US" sz="1800" dirty="0" smtClean="0">
                <a:latin typeface="Arial" pitchFamily="34" charset="0"/>
                <a:cs typeface="Arial" pitchFamily="34" charset="0"/>
              </a:rPr>
              <a:t>Conclusion/Suggestion</a:t>
            </a:r>
          </a:p>
          <a:p>
            <a:pPr>
              <a:buClrTx/>
            </a:pPr>
            <a:endParaRPr lang="en-US" dirty="0">
              <a:latin typeface="Arial" pitchFamily="34" charset="0"/>
              <a:cs typeface="Arial" pitchFamily="34" charset="0"/>
            </a:endParaRPr>
          </a:p>
        </p:txBody>
      </p:sp>
      <p:sp>
        <p:nvSpPr>
          <p:cNvPr id="4" name="Date Placeholder 3"/>
          <p:cNvSpPr>
            <a:spLocks noGrp="1"/>
          </p:cNvSpPr>
          <p:nvPr>
            <p:ph type="dt" sz="half" idx="4294967295"/>
          </p:nvPr>
        </p:nvSpPr>
        <p:spPr>
          <a:xfrm>
            <a:off x="8483693" y="6477000"/>
            <a:ext cx="1359286" cy="457200"/>
          </a:xfrm>
          <a:prstGeom prst="rect">
            <a:avLst/>
          </a:prstGeom>
        </p:spPr>
        <p:txBody>
          <a:bodyPr/>
          <a:lstStyle/>
          <a:p>
            <a:pPr>
              <a:defRPr/>
            </a:pPr>
            <a:endParaRPr lang="de-DE" altLang="zh-CN" smtClean="0"/>
          </a:p>
          <a:p>
            <a:pPr>
              <a:defRPr/>
            </a:pPr>
            <a:r>
              <a:rPr lang="de-DE" altLang="zh-CN" smtClean="0"/>
              <a:t>Page </a:t>
            </a:r>
            <a:fld id="{C65673CC-276D-423F-B002-5020B18A7BE1}" type="slidenum">
              <a:rPr lang="de-DE" altLang="zh-CN" smtClean="0"/>
              <a:pPr>
                <a:defRPr/>
              </a:pPr>
              <a:t>2</a:t>
            </a:fld>
            <a:endParaRPr lang="en-GB"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Background</a:t>
            </a:r>
            <a:endParaRPr lang="zh-CN" altLang="en-US" dirty="0"/>
          </a:p>
        </p:txBody>
      </p:sp>
      <p:sp>
        <p:nvSpPr>
          <p:cNvPr id="3" name="内容占位符 2"/>
          <p:cNvSpPr>
            <a:spLocks noGrp="1"/>
          </p:cNvSpPr>
          <p:nvPr>
            <p:ph idx="1"/>
          </p:nvPr>
        </p:nvSpPr>
        <p:spPr>
          <a:xfrm>
            <a:off x="278798" y="1155811"/>
            <a:ext cx="5148335" cy="2755789"/>
          </a:xfrm>
        </p:spPr>
        <p:txBody>
          <a:bodyPr/>
          <a:lstStyle/>
          <a:p>
            <a:pPr marL="342900" lvl="1" indent="-342900">
              <a:buClr>
                <a:srgbClr val="777777"/>
              </a:buClr>
              <a:buSzPct val="60000"/>
              <a:buFont typeface="Wingdings" pitchFamily="2" charset="2"/>
              <a:buChar char="l"/>
            </a:pPr>
            <a:r>
              <a:rPr lang="en-CA" altLang="zh-CN" dirty="0" smtClean="0"/>
              <a:t>Parallel encoding method</a:t>
            </a:r>
            <a:endParaRPr lang="zh-CN" altLang="zh-CN" dirty="0" smtClean="0"/>
          </a:p>
          <a:p>
            <a:pPr lvl="1"/>
            <a:r>
              <a:rPr lang="en-CA" altLang="zh-CN" sz="1600" dirty="0" smtClean="0"/>
              <a:t>full-length sequence encoding is split to a set of independent RAS encoding</a:t>
            </a:r>
          </a:p>
          <a:p>
            <a:pPr lvl="1"/>
            <a:r>
              <a:rPr lang="en-CA" altLang="zh-CN" sz="1600" dirty="0" smtClean="0"/>
              <a:t>RAS</a:t>
            </a:r>
            <a:r>
              <a:rPr lang="en-CA" altLang="zh-CN" sz="1600" smtClean="0"/>
              <a:t>: Random </a:t>
            </a:r>
            <a:r>
              <a:rPr lang="en-CA" altLang="zh-CN" sz="1600" dirty="0" smtClean="0"/>
              <a:t>Access Segment, about 1s length video segment in current encoder configuration</a:t>
            </a:r>
            <a:endParaRPr lang="zh-CN" altLang="en-US" sz="1600" dirty="0"/>
          </a:p>
        </p:txBody>
      </p:sp>
      <p:sp>
        <p:nvSpPr>
          <p:cNvPr id="4" name="内容占位符 2"/>
          <p:cNvSpPr txBox="1">
            <a:spLocks/>
          </p:cNvSpPr>
          <p:nvPr/>
        </p:nvSpPr>
        <p:spPr bwMode="auto">
          <a:xfrm>
            <a:off x="5715000" y="1156138"/>
            <a:ext cx="5998780" cy="2501462"/>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marL="342900" lvl="1" indent="-342900" eaLnBrk="0" hangingPunct="0">
              <a:lnSpc>
                <a:spcPct val="140000"/>
              </a:lnSpc>
              <a:buClr>
                <a:srgbClr val="777777"/>
              </a:buClr>
              <a:buSzPct val="60000"/>
              <a:buFont typeface="Wingdings" pitchFamily="2" charset="2"/>
              <a:buChar char="l"/>
            </a:pPr>
            <a:r>
              <a:rPr lang="en-CA" altLang="zh-CN" dirty="0" smtClean="0">
                <a:latin typeface="Arial" pitchFamily="34" charset="0"/>
                <a:ea typeface="+mn-ea"/>
                <a:cs typeface="Arial" pitchFamily="34" charset="0"/>
              </a:rPr>
              <a:t>Floating point QP</a:t>
            </a:r>
          </a:p>
          <a:p>
            <a:pPr marL="742950" lvl="1" indent="-285750" eaLnBrk="0" hangingPunct="0">
              <a:lnSpc>
                <a:spcPct val="140000"/>
              </a:lnSpc>
              <a:buClr>
                <a:srgbClr val="777777"/>
              </a:buClr>
              <a:buSzPct val="50000"/>
              <a:buFont typeface="Wingdings" pitchFamily="2" charset="2"/>
              <a:buChar char="p"/>
            </a:pPr>
            <a:r>
              <a:rPr lang="en-CA" altLang="zh-CN" sz="1600" dirty="0" smtClean="0">
                <a:latin typeface="Arial" pitchFamily="34" charset="0"/>
                <a:ea typeface="+mn-ea"/>
                <a:cs typeface="Arial" pitchFamily="34" charset="0"/>
              </a:rPr>
              <a:t>change the base QP once</a:t>
            </a:r>
          </a:p>
          <a:p>
            <a:pPr marL="742950" lvl="1" indent="-285750" eaLnBrk="0" hangingPunct="0">
              <a:lnSpc>
                <a:spcPct val="140000"/>
              </a:lnSpc>
              <a:buClr>
                <a:srgbClr val="777777"/>
              </a:buClr>
              <a:buSzPct val="50000"/>
              <a:buFont typeface="Wingdings" pitchFamily="2" charset="2"/>
              <a:buChar char="p"/>
            </a:pPr>
            <a:r>
              <a:rPr lang="en-CA" altLang="zh-CN" sz="1600" dirty="0" smtClean="0">
                <a:latin typeface="Arial" pitchFamily="34" charset="0"/>
                <a:ea typeface="+mn-ea"/>
                <a:cs typeface="Arial" pitchFamily="34" charset="0"/>
              </a:rPr>
              <a:t>base QP of the pictures starting from switching POC picture (or QP change point) is QP+1</a:t>
            </a:r>
          </a:p>
          <a:p>
            <a:pPr marL="742950" lvl="1" indent="-285750" eaLnBrk="0" hangingPunct="0">
              <a:lnSpc>
                <a:spcPct val="140000"/>
              </a:lnSpc>
              <a:buClr>
                <a:srgbClr val="777777"/>
              </a:buClr>
              <a:buSzPct val="50000"/>
              <a:buFont typeface="Wingdings" pitchFamily="2" charset="2"/>
              <a:buChar char="p"/>
            </a:pPr>
            <a:r>
              <a:rPr lang="en-CA" altLang="zh-CN" sz="1600" dirty="0" smtClean="0">
                <a:latin typeface="Arial" pitchFamily="34" charset="0"/>
                <a:ea typeface="+mn-ea"/>
                <a:cs typeface="Arial" pitchFamily="34" charset="0"/>
              </a:rPr>
              <a:t>the switching POC is calculated by encode frame number and the decimal part of the floating point QP, then rounded to the nearest GOP start picture.</a:t>
            </a:r>
            <a:endParaRPr lang="zh-CN" altLang="zh-CN" sz="1600" dirty="0" smtClean="0">
              <a:latin typeface="Arial" pitchFamily="34" charset="0"/>
              <a:ea typeface="+mn-ea"/>
              <a:cs typeface="Arial" pitchFamily="34" charset="0"/>
            </a:endParaRPr>
          </a:p>
          <a:p>
            <a:pPr marL="800100" lvl="2" indent="-342900" eaLnBrk="0" hangingPunct="0">
              <a:lnSpc>
                <a:spcPct val="140000"/>
              </a:lnSpc>
              <a:buClr>
                <a:srgbClr val="777777"/>
              </a:buClr>
              <a:buSzPct val="60000"/>
              <a:buFont typeface="Wingdings" pitchFamily="2" charset="2"/>
              <a:buChar char="l"/>
            </a:pPr>
            <a:endParaRPr lang="zh-CN" altLang="en-US" sz="1600" dirty="0">
              <a:latin typeface="Arial" pitchFamily="34" charset="0"/>
              <a:ea typeface="+mn-ea"/>
              <a:cs typeface="Arial" pitchFamily="34" charset="0"/>
            </a:endParaRPr>
          </a:p>
        </p:txBody>
      </p:sp>
      <p:pic>
        <p:nvPicPr>
          <p:cNvPr id="30731" name="Picture 11"/>
          <p:cNvPicPr>
            <a:picLocks noChangeAspect="1" noChangeArrowheads="1"/>
          </p:cNvPicPr>
          <p:nvPr/>
        </p:nvPicPr>
        <p:blipFill>
          <a:blip r:embed="rId2" cstate="print"/>
          <a:srcRect/>
          <a:stretch>
            <a:fillRect/>
          </a:stretch>
        </p:blipFill>
        <p:spPr bwMode="auto">
          <a:xfrm>
            <a:off x="169334" y="3271855"/>
            <a:ext cx="5443625" cy="1596477"/>
          </a:xfrm>
          <a:prstGeom prst="rect">
            <a:avLst/>
          </a:prstGeom>
          <a:noFill/>
          <a:ln w="9525">
            <a:noFill/>
            <a:miter lim="800000"/>
            <a:headEnd/>
            <a:tailEnd/>
          </a:ln>
        </p:spPr>
      </p:pic>
      <p:pic>
        <p:nvPicPr>
          <p:cNvPr id="30733" name="Picture 13"/>
          <p:cNvPicPr>
            <a:picLocks noChangeAspect="1" noChangeArrowheads="1"/>
          </p:cNvPicPr>
          <p:nvPr/>
        </p:nvPicPr>
        <p:blipFill>
          <a:blip r:embed="rId3" cstate="print"/>
          <a:srcRect/>
          <a:stretch>
            <a:fillRect/>
          </a:stretch>
        </p:blipFill>
        <p:spPr bwMode="auto">
          <a:xfrm>
            <a:off x="5708928" y="4365842"/>
            <a:ext cx="6288338" cy="1740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Background</a:t>
            </a:r>
            <a:endParaRPr lang="zh-CN" altLang="en-US" dirty="0"/>
          </a:p>
        </p:txBody>
      </p:sp>
      <p:sp>
        <p:nvSpPr>
          <p:cNvPr id="3" name="内容占位符 2"/>
          <p:cNvSpPr>
            <a:spLocks noGrp="1"/>
          </p:cNvSpPr>
          <p:nvPr>
            <p:ph idx="1"/>
          </p:nvPr>
        </p:nvSpPr>
        <p:spPr>
          <a:xfrm>
            <a:off x="331075" y="1308538"/>
            <a:ext cx="11524593" cy="4808483"/>
          </a:xfrm>
        </p:spPr>
        <p:txBody>
          <a:bodyPr/>
          <a:lstStyle/>
          <a:p>
            <a:r>
              <a:rPr lang="en-CA" altLang="zh-CN" sz="1800" dirty="0" smtClean="0"/>
              <a:t>Existing frame level QP setting:</a:t>
            </a:r>
          </a:p>
          <a:p>
            <a:pPr lvl="1">
              <a:buNone/>
            </a:pPr>
            <a:r>
              <a:rPr lang="en-CA" altLang="zh-CN" sz="1600" dirty="0" smtClean="0"/>
              <a:t>QP = QP</a:t>
            </a:r>
            <a:r>
              <a:rPr lang="en-CA" altLang="zh-CN" sz="1600" baseline="-25000" dirty="0" smtClean="0"/>
              <a:t>b</a:t>
            </a:r>
            <a:r>
              <a:rPr lang="en-CA" altLang="zh-CN" sz="1600" dirty="0" smtClean="0"/>
              <a:t>+QPOffset</a:t>
            </a:r>
            <a:r>
              <a:rPr lang="en-CA" altLang="zh-CN" sz="1600" baseline="-25000" dirty="0" smtClean="0"/>
              <a:t>1</a:t>
            </a:r>
            <a:r>
              <a:rPr lang="en-CA" altLang="zh-CN" sz="1600" dirty="0" smtClean="0"/>
              <a:t>+QPOffset</a:t>
            </a:r>
            <a:r>
              <a:rPr lang="en-CA" altLang="zh-CN" sz="1600" baseline="-25000" dirty="0" smtClean="0"/>
              <a:t>2</a:t>
            </a:r>
            <a:r>
              <a:rPr lang="en-CA" altLang="zh-CN" sz="1600" dirty="0" smtClean="0"/>
              <a:t>+ QPOffset</a:t>
            </a:r>
            <a:r>
              <a:rPr lang="en-CA" altLang="zh-CN" sz="1600" baseline="-25000" dirty="0" smtClean="0"/>
              <a:t>3                                                               </a:t>
            </a:r>
            <a:r>
              <a:rPr lang="en-CA" altLang="zh-CN" sz="1600" dirty="0"/>
              <a:t>     (</a:t>
            </a:r>
            <a:r>
              <a:rPr lang="en-CA" altLang="zh-CN" sz="1600" dirty="0" smtClean="0"/>
              <a:t>1)</a:t>
            </a:r>
            <a:endParaRPr lang="en-CA" altLang="zh-CN" sz="1600" baseline="30000" dirty="0" smtClean="0"/>
          </a:p>
          <a:p>
            <a:pPr lvl="1">
              <a:buNone/>
            </a:pPr>
            <a:endParaRPr lang="zh-CN" altLang="zh-CN" sz="1600" dirty="0" smtClean="0"/>
          </a:p>
          <a:p>
            <a:pPr>
              <a:buNone/>
            </a:pPr>
            <a:r>
              <a:rPr lang="en-US" altLang="zh-CN" dirty="0" smtClean="0"/>
              <a:t>	 </a:t>
            </a:r>
            <a:r>
              <a:rPr lang="en-CA" altLang="zh-CN" sz="1600" dirty="0" smtClean="0"/>
              <a:t>The QP setting process for a non-I slice can be described as:</a:t>
            </a:r>
          </a:p>
          <a:p>
            <a:pPr lvl="1">
              <a:buNone/>
            </a:pPr>
            <a:r>
              <a:rPr lang="en-CA" altLang="zh-CN" sz="1600" b="1" dirty="0" smtClean="0"/>
              <a:t>Step1: </a:t>
            </a:r>
            <a:r>
              <a:rPr lang="en-CA" altLang="zh-CN" sz="1600" dirty="0" smtClean="0"/>
              <a:t>Get </a:t>
            </a:r>
            <a:r>
              <a:rPr lang="en-CA" altLang="zh-CN" sz="1600" dirty="0" err="1" smtClean="0"/>
              <a:t>QP</a:t>
            </a:r>
            <a:r>
              <a:rPr lang="en-CA" altLang="zh-CN" sz="1600" baseline="-25000" dirty="0" err="1" smtClean="0"/>
              <a:t>b</a:t>
            </a:r>
            <a:endParaRPr lang="zh-CN" altLang="zh-CN" sz="1600" dirty="0" smtClean="0"/>
          </a:p>
          <a:p>
            <a:pPr lvl="1">
              <a:buNone/>
            </a:pPr>
            <a:r>
              <a:rPr lang="en-CA" altLang="zh-CN" sz="1600" b="1" dirty="0" smtClean="0"/>
              <a:t>Step2: </a:t>
            </a:r>
            <a:r>
              <a:rPr lang="en-CA" altLang="zh-CN" sz="1600" dirty="0" smtClean="0"/>
              <a:t>Get QP</a:t>
            </a:r>
            <a:r>
              <a:rPr lang="en-CA" altLang="zh-CN" sz="1600" baseline="-25000" dirty="0" smtClean="0"/>
              <a:t>1</a:t>
            </a:r>
            <a:r>
              <a:rPr lang="en-CA" altLang="zh-CN" sz="1600" dirty="0" smtClean="0"/>
              <a:t>= </a:t>
            </a:r>
            <a:r>
              <a:rPr lang="en-CA" altLang="zh-CN" sz="1600" dirty="0" err="1" smtClean="0"/>
              <a:t>QP</a:t>
            </a:r>
            <a:r>
              <a:rPr lang="en-CA" altLang="zh-CN" sz="1600" baseline="-25000" dirty="0" err="1" smtClean="0"/>
              <a:t>b</a:t>
            </a:r>
            <a:r>
              <a:rPr lang="en-CA" altLang="zh-CN" sz="1600" dirty="0" smtClean="0"/>
              <a:t>+ QPOffset</a:t>
            </a:r>
            <a:r>
              <a:rPr lang="en-CA" altLang="zh-CN" sz="1600" baseline="-25000" dirty="0" smtClean="0"/>
              <a:t>1</a:t>
            </a:r>
            <a:r>
              <a:rPr lang="en-CA" altLang="zh-CN" sz="1600" dirty="0" smtClean="0"/>
              <a:t>, here QPOffset</a:t>
            </a:r>
            <a:r>
              <a:rPr lang="en-CA" altLang="zh-CN" sz="1600" baseline="-25000" dirty="0" smtClean="0"/>
              <a:t>1</a:t>
            </a:r>
            <a:r>
              <a:rPr lang="en-CA" altLang="zh-CN" sz="1600" dirty="0" smtClean="0"/>
              <a:t> is related to picture position in current GOP in hierarchical structure</a:t>
            </a:r>
            <a:endParaRPr lang="zh-CN" altLang="zh-CN" sz="1600" dirty="0" smtClean="0"/>
          </a:p>
          <a:p>
            <a:pPr lvl="1">
              <a:buNone/>
            </a:pPr>
            <a:r>
              <a:rPr lang="en-CA" altLang="zh-CN" sz="1600" b="1" dirty="0" smtClean="0"/>
              <a:t>Step3:</a:t>
            </a:r>
            <a:r>
              <a:rPr lang="en-CA" altLang="zh-CN" sz="1600" dirty="0" smtClean="0"/>
              <a:t> Get QP</a:t>
            </a:r>
            <a:r>
              <a:rPr lang="en-CA" altLang="zh-CN" sz="1600" baseline="-25000" dirty="0" smtClean="0"/>
              <a:t>2</a:t>
            </a:r>
            <a:r>
              <a:rPr lang="en-CA" altLang="zh-CN" sz="1600" dirty="0" smtClean="0"/>
              <a:t>= QP</a:t>
            </a:r>
            <a:r>
              <a:rPr lang="en-CA" altLang="zh-CN" sz="1600" baseline="-25000" dirty="0" smtClean="0"/>
              <a:t>1</a:t>
            </a:r>
            <a:r>
              <a:rPr lang="en-CA" altLang="zh-CN" sz="1600" dirty="0" smtClean="0"/>
              <a:t>+ QPOffset</a:t>
            </a:r>
            <a:r>
              <a:rPr lang="en-CA" altLang="zh-CN" sz="1600" baseline="-25000" dirty="0" smtClean="0"/>
              <a:t>2</a:t>
            </a:r>
            <a:r>
              <a:rPr lang="en-CA" altLang="zh-CN" sz="1600" dirty="0" smtClean="0"/>
              <a:t>, here QPOffset</a:t>
            </a:r>
            <a:r>
              <a:rPr lang="en-CA" altLang="zh-CN" sz="1600" baseline="-25000" dirty="0" smtClean="0"/>
              <a:t>2</a:t>
            </a:r>
            <a:r>
              <a:rPr lang="en-CA" altLang="zh-CN" sz="1600" dirty="0" smtClean="0"/>
              <a:t> = a*QP</a:t>
            </a:r>
            <a:r>
              <a:rPr lang="en-CA" altLang="zh-CN" sz="1600" baseline="-25000" dirty="0" smtClean="0"/>
              <a:t>1</a:t>
            </a:r>
            <a:r>
              <a:rPr lang="en-CA" altLang="zh-CN" sz="1600" dirty="0" smtClean="0"/>
              <a:t>+b</a:t>
            </a:r>
            <a:endParaRPr lang="zh-CN" altLang="zh-CN" sz="1600" dirty="0" smtClean="0"/>
          </a:p>
          <a:p>
            <a:pPr lvl="1">
              <a:buNone/>
            </a:pPr>
            <a:r>
              <a:rPr lang="en-CA" altLang="zh-CN" sz="1600" b="1" dirty="0" smtClean="0"/>
              <a:t>Step4: </a:t>
            </a:r>
            <a:r>
              <a:rPr lang="en-CA" altLang="zh-CN" sz="1600" dirty="0" smtClean="0"/>
              <a:t>Get QP</a:t>
            </a:r>
            <a:r>
              <a:rPr lang="en-CA" altLang="zh-CN" sz="1600" baseline="-25000" dirty="0" smtClean="0"/>
              <a:t>3</a:t>
            </a:r>
            <a:r>
              <a:rPr lang="en-CA" altLang="zh-CN" sz="1600" dirty="0" smtClean="0"/>
              <a:t>= QP</a:t>
            </a:r>
            <a:r>
              <a:rPr lang="en-CA" altLang="zh-CN" sz="1600" baseline="-25000" dirty="0" smtClean="0"/>
              <a:t>2</a:t>
            </a:r>
            <a:r>
              <a:rPr lang="en-CA" altLang="zh-CN" sz="1600" dirty="0" smtClean="0"/>
              <a:t>+ QPOffset</a:t>
            </a:r>
            <a:r>
              <a:rPr lang="en-CA" altLang="zh-CN" sz="1600" baseline="-25000" dirty="0" smtClean="0"/>
              <a:t>3</a:t>
            </a:r>
            <a:r>
              <a:rPr lang="en-CA" altLang="zh-CN" sz="1600" dirty="0" smtClean="0"/>
              <a:t>, here QPOffset</a:t>
            </a:r>
            <a:r>
              <a:rPr lang="en-CA" altLang="zh-CN" sz="1600" baseline="-25000" dirty="0" smtClean="0"/>
              <a:t>3</a:t>
            </a:r>
            <a:r>
              <a:rPr lang="en-CA" altLang="zh-CN" sz="1600" dirty="0" smtClean="0"/>
              <a:t> is a two-value (0 or 1) variable ,  QP</a:t>
            </a:r>
            <a:r>
              <a:rPr lang="en-CA" altLang="zh-CN" sz="1600" baseline="-25000" dirty="0" smtClean="0"/>
              <a:t>3</a:t>
            </a:r>
            <a:r>
              <a:rPr lang="en-CA" altLang="zh-CN" sz="1600" dirty="0" smtClean="0"/>
              <a:t> is the QP of current slice.</a:t>
            </a:r>
            <a:endParaRPr lang="zh-CN" altLang="zh-CN" sz="1600" dirty="0" smtClean="0"/>
          </a:p>
          <a:p>
            <a:endParaRPr lang="zh-CN" altLang="en-US" dirty="0"/>
          </a:p>
        </p:txBody>
      </p:sp>
      <p:sp>
        <p:nvSpPr>
          <p:cNvPr id="4" name="矩形 3"/>
          <p:cNvSpPr/>
          <p:nvPr/>
        </p:nvSpPr>
        <p:spPr>
          <a:xfrm>
            <a:off x="644660" y="4542455"/>
            <a:ext cx="9241462" cy="369332"/>
          </a:xfrm>
          <a:prstGeom prst="rect">
            <a:avLst/>
          </a:prstGeom>
        </p:spPr>
        <p:txBody>
          <a:bodyPr wrap="square">
            <a:spAutoFit/>
          </a:bodyPr>
          <a:lstStyle/>
          <a:p>
            <a:r>
              <a:rPr lang="en-CA" altLang="zh-CN" dirty="0" smtClean="0">
                <a:latin typeface="Arial" pitchFamily="34" charset="0"/>
                <a:cs typeface="Arial" pitchFamily="34" charset="0"/>
              </a:rPr>
              <a:t>QP = QP</a:t>
            </a:r>
            <a:r>
              <a:rPr lang="en-CA" altLang="zh-CN" baseline="-25000" dirty="0" smtClean="0">
                <a:latin typeface="Arial" pitchFamily="34" charset="0"/>
                <a:cs typeface="Arial" pitchFamily="34" charset="0"/>
              </a:rPr>
              <a:t>b</a:t>
            </a:r>
            <a:r>
              <a:rPr lang="en-CA" altLang="zh-CN" dirty="0" smtClean="0">
                <a:latin typeface="Arial" pitchFamily="34" charset="0"/>
                <a:cs typeface="Arial" pitchFamily="34" charset="0"/>
              </a:rPr>
              <a:t>+QPOffset</a:t>
            </a:r>
            <a:r>
              <a:rPr lang="en-CA" altLang="zh-CN" baseline="-25000" dirty="0" smtClean="0">
                <a:latin typeface="Arial" pitchFamily="34" charset="0"/>
                <a:cs typeface="Arial" pitchFamily="34" charset="0"/>
              </a:rPr>
              <a:t>1</a:t>
            </a:r>
            <a:r>
              <a:rPr lang="en-CA" altLang="zh-CN" dirty="0" smtClean="0">
                <a:latin typeface="Arial" pitchFamily="34" charset="0"/>
                <a:cs typeface="Arial" pitchFamily="34" charset="0"/>
              </a:rPr>
              <a:t>+( a*( QP</a:t>
            </a:r>
            <a:r>
              <a:rPr lang="en-CA" altLang="zh-CN" baseline="-25000" dirty="0" smtClean="0">
                <a:latin typeface="Arial" pitchFamily="34" charset="0"/>
                <a:cs typeface="Arial" pitchFamily="34" charset="0"/>
              </a:rPr>
              <a:t>b</a:t>
            </a:r>
            <a:r>
              <a:rPr lang="en-CA" altLang="zh-CN" dirty="0" smtClean="0">
                <a:latin typeface="Arial" pitchFamily="34" charset="0"/>
                <a:cs typeface="Arial" pitchFamily="34" charset="0"/>
              </a:rPr>
              <a:t>+QPOffset</a:t>
            </a:r>
            <a:r>
              <a:rPr lang="en-CA" altLang="zh-CN" baseline="-25000" dirty="0" smtClean="0">
                <a:latin typeface="Arial" pitchFamily="34" charset="0"/>
                <a:cs typeface="Arial" pitchFamily="34" charset="0"/>
              </a:rPr>
              <a:t>1</a:t>
            </a:r>
            <a:r>
              <a:rPr lang="en-CA" altLang="zh-CN" dirty="0" smtClean="0">
                <a:latin typeface="Arial" pitchFamily="34" charset="0"/>
                <a:cs typeface="Arial" pitchFamily="34" charset="0"/>
              </a:rPr>
              <a:t>)+b)+ QPOffset</a:t>
            </a:r>
            <a:r>
              <a:rPr lang="en-CA" altLang="zh-CN" baseline="-25000" dirty="0" smtClean="0">
                <a:latin typeface="Arial" pitchFamily="34" charset="0"/>
                <a:cs typeface="Arial" pitchFamily="34" charset="0"/>
              </a:rPr>
              <a:t>3                      </a:t>
            </a:r>
            <a:r>
              <a:rPr lang="en-CA" altLang="zh-CN" dirty="0" smtClean="0"/>
              <a:t>(2)</a:t>
            </a:r>
            <a:endParaRPr lang="zh-CN" alt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Parallel encoding problem and solution</a:t>
            </a:r>
            <a:endParaRPr lang="zh-CN" altLang="en-US" dirty="0"/>
          </a:p>
        </p:txBody>
      </p:sp>
      <p:sp>
        <p:nvSpPr>
          <p:cNvPr id="3" name="内容占位符 2"/>
          <p:cNvSpPr>
            <a:spLocks noGrp="1"/>
          </p:cNvSpPr>
          <p:nvPr>
            <p:ph idx="1"/>
          </p:nvPr>
        </p:nvSpPr>
        <p:spPr/>
        <p:txBody>
          <a:bodyPr/>
          <a:lstStyle/>
          <a:p>
            <a:r>
              <a:rPr lang="en-CA" altLang="zh-CN" sz="1800" dirty="0" smtClean="0"/>
              <a:t> Problem:</a:t>
            </a:r>
          </a:p>
          <a:p>
            <a:pPr lvl="1"/>
            <a:r>
              <a:rPr lang="en-CA" altLang="zh-CN" sz="1600" dirty="0" smtClean="0"/>
              <a:t>The existing parallel encoding script cannot be used directly, when floating point QP is used.</a:t>
            </a:r>
          </a:p>
          <a:p>
            <a:r>
              <a:rPr lang="en-CA" altLang="zh-CN" sz="1800" dirty="0" smtClean="0"/>
              <a:t> Solution/Modification: </a:t>
            </a:r>
          </a:p>
          <a:p>
            <a:pPr lvl="1"/>
            <a:r>
              <a:rPr lang="en-CA" altLang="zh-CN" sz="1600" dirty="0" smtClean="0"/>
              <a:t>Use RAS level floating point QP instead of current sequence level floating point QP</a:t>
            </a:r>
          </a:p>
          <a:p>
            <a:pPr lvl="2"/>
            <a:r>
              <a:rPr lang="en-US" altLang="zh-CN" sz="1400" dirty="0" smtClean="0"/>
              <a:t>the RASs before switching POC picture will be fed QP. (integer QP)</a:t>
            </a:r>
            <a:endParaRPr lang="zh-CN" altLang="zh-CN" sz="1400" dirty="0" smtClean="0"/>
          </a:p>
          <a:p>
            <a:pPr lvl="2"/>
            <a:r>
              <a:rPr lang="en-US" altLang="zh-CN" sz="1400" dirty="0" smtClean="0"/>
              <a:t>the RAS containing switching POC picture will be fed a new floating point QP .(floating point QP)</a:t>
            </a:r>
            <a:endParaRPr lang="zh-CN" altLang="zh-CN" sz="1400" dirty="0" smtClean="0"/>
          </a:p>
          <a:p>
            <a:pPr lvl="2"/>
            <a:r>
              <a:rPr lang="en-US" altLang="zh-CN" sz="1400" dirty="0" smtClean="0"/>
              <a:t>the RASs after switching POC picture will be fed QP+1. (integer QP)</a:t>
            </a:r>
            <a:endParaRPr lang="zh-CN" altLang="zh-CN" sz="1400" dirty="0" smtClean="0"/>
          </a:p>
          <a:p>
            <a:pPr lvl="1"/>
            <a:endParaRPr lang="zh-CN" altLang="en-US" dirty="0"/>
          </a:p>
        </p:txBody>
      </p:sp>
      <p:pic>
        <p:nvPicPr>
          <p:cNvPr id="31746" name="Picture 2"/>
          <p:cNvPicPr>
            <a:picLocks noChangeAspect="1" noChangeArrowheads="1"/>
          </p:cNvPicPr>
          <p:nvPr/>
        </p:nvPicPr>
        <p:blipFill>
          <a:blip r:embed="rId2" cstate="print"/>
          <a:srcRect/>
          <a:stretch>
            <a:fillRect/>
          </a:stretch>
        </p:blipFill>
        <p:spPr bwMode="auto">
          <a:xfrm>
            <a:off x="326117" y="4251474"/>
            <a:ext cx="7047443" cy="1906591"/>
          </a:xfrm>
          <a:prstGeom prst="rect">
            <a:avLst/>
          </a:prstGeom>
          <a:noFill/>
          <a:ln w="9525">
            <a:noFill/>
            <a:miter lim="800000"/>
            <a:headEnd/>
            <a:tailEnd/>
          </a:ln>
        </p:spPr>
      </p:pic>
      <p:sp>
        <p:nvSpPr>
          <p:cNvPr id="5" name="TextBox 4"/>
          <p:cNvSpPr txBox="1"/>
          <p:nvPr/>
        </p:nvSpPr>
        <p:spPr>
          <a:xfrm>
            <a:off x="7911191" y="4106637"/>
            <a:ext cx="3902529" cy="1959511"/>
          </a:xfrm>
          <a:prstGeom prst="rect">
            <a:avLst/>
          </a:prstGeom>
          <a:noFill/>
          <a:ln w="12700">
            <a:solidFill>
              <a:srgbClr val="FF0000"/>
            </a:solidFill>
            <a:prstDash val="dash"/>
          </a:ln>
        </p:spPr>
        <p:txBody>
          <a:bodyPr wrap="square" rtlCol="0">
            <a:spAutoFit/>
          </a:bodyPr>
          <a:lstStyle/>
          <a:p>
            <a:r>
              <a:rPr lang="en-US" altLang="zh-CN" sz="1400" b="1" dirty="0" smtClean="0"/>
              <a:t>New floating point QP:</a:t>
            </a:r>
          </a:p>
          <a:p>
            <a:r>
              <a:rPr lang="en-US" altLang="zh-CN" sz="1400" dirty="0" smtClean="0"/>
              <a:t>Integer part:   QP</a:t>
            </a:r>
          </a:p>
          <a:p>
            <a:r>
              <a:rPr lang="en-US" altLang="zh-CN" sz="1400" dirty="0" smtClean="0"/>
              <a:t>Decimal part: (N</a:t>
            </a:r>
            <a:r>
              <a:rPr lang="en-US" altLang="zh-CN" sz="1400" baseline="-25000" dirty="0" smtClean="0"/>
              <a:t>RAS1</a:t>
            </a:r>
            <a:r>
              <a:rPr lang="en-US" altLang="zh-CN" sz="1400" dirty="0" smtClean="0"/>
              <a:t>-POC’</a:t>
            </a:r>
            <a:r>
              <a:rPr lang="en-US" altLang="zh-CN" sz="1400" baseline="-25000" dirty="0" smtClean="0"/>
              <a:t>S</a:t>
            </a:r>
            <a:r>
              <a:rPr lang="en-US" altLang="zh-CN" sz="1400" dirty="0" smtClean="0"/>
              <a:t>)/N</a:t>
            </a:r>
            <a:r>
              <a:rPr lang="en-US" altLang="zh-CN" sz="1400" baseline="-25000" dirty="0" smtClean="0"/>
              <a:t>RAS1</a:t>
            </a:r>
          </a:p>
          <a:p>
            <a:endParaRPr lang="en-US" altLang="zh-CN" sz="1400" baseline="-25000" dirty="0" smtClean="0"/>
          </a:p>
          <a:p>
            <a:r>
              <a:rPr lang="en-US" altLang="zh-CN" sz="1400" dirty="0" smtClean="0"/>
              <a:t>N</a:t>
            </a:r>
            <a:r>
              <a:rPr lang="en-US" altLang="zh-CN" sz="1400" baseline="-25000" dirty="0" smtClean="0"/>
              <a:t>RAS1   </a:t>
            </a:r>
            <a:r>
              <a:rPr lang="en-US" altLang="zh-CN" sz="1400" dirty="0" smtClean="0"/>
              <a:t>: The frame number of RAS containing switching POC picture</a:t>
            </a:r>
          </a:p>
          <a:p>
            <a:endParaRPr lang="en-US" altLang="zh-CN" sz="1400" dirty="0" smtClean="0"/>
          </a:p>
          <a:p>
            <a:r>
              <a:rPr lang="en-US" altLang="zh-CN" sz="1400" dirty="0" smtClean="0"/>
              <a:t>POC’</a:t>
            </a:r>
            <a:r>
              <a:rPr lang="en-US" altLang="zh-CN" sz="1400" baseline="-25000" dirty="0" smtClean="0"/>
              <a:t>S </a:t>
            </a:r>
            <a:r>
              <a:rPr lang="en-US" altLang="zh-CN" sz="1400" dirty="0" smtClean="0"/>
              <a:t>: The POC of the switching POC picture in RAS containing switching POC picture</a:t>
            </a:r>
            <a:endParaRPr lang="en-US" altLang="zh-CN"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Frame level QP setting problem and solution</a:t>
            </a:r>
            <a:endParaRPr lang="zh-CN" altLang="en-US" dirty="0"/>
          </a:p>
        </p:txBody>
      </p:sp>
      <p:sp>
        <p:nvSpPr>
          <p:cNvPr id="3" name="内容占位符 2"/>
          <p:cNvSpPr>
            <a:spLocks noGrp="1"/>
          </p:cNvSpPr>
          <p:nvPr>
            <p:ph idx="1"/>
          </p:nvPr>
        </p:nvSpPr>
        <p:spPr>
          <a:xfrm>
            <a:off x="905933" y="1693334"/>
            <a:ext cx="11289242" cy="4809066"/>
          </a:xfrm>
        </p:spPr>
        <p:txBody>
          <a:bodyPr/>
          <a:lstStyle/>
          <a:p>
            <a:r>
              <a:rPr lang="en-US" altLang="zh-CN" sz="1800" dirty="0" smtClean="0"/>
              <a:t> Problem</a:t>
            </a:r>
          </a:p>
          <a:p>
            <a:pPr lvl="1"/>
            <a:r>
              <a:rPr lang="en-US" altLang="zh-CN" sz="1600" dirty="0" smtClean="0"/>
              <a:t>Occur to QP of picture in the RAS after switching POC picture </a:t>
            </a:r>
          </a:p>
          <a:p>
            <a:pPr lvl="2"/>
            <a:r>
              <a:rPr lang="en-US" altLang="zh-CN" sz="1400" dirty="0" smtClean="0"/>
              <a:t>Sequential encoding: </a:t>
            </a:r>
          </a:p>
          <a:p>
            <a:pPr lvl="1">
              <a:buNone/>
            </a:pPr>
            <a:r>
              <a:rPr lang="en-CA" altLang="zh-CN" sz="1600" dirty="0" smtClean="0"/>
              <a:t>           </a:t>
            </a:r>
            <a:r>
              <a:rPr lang="en-CA" altLang="zh-CN" sz="1400" dirty="0" smtClean="0"/>
              <a:t>QP = </a:t>
            </a:r>
            <a:r>
              <a:rPr lang="en-CA" altLang="zh-CN" sz="1400" b="1" dirty="0" smtClean="0"/>
              <a:t>QP</a:t>
            </a:r>
            <a:r>
              <a:rPr lang="en-CA" altLang="zh-CN" sz="1400" b="1" baseline="-25000" dirty="0" smtClean="0"/>
              <a:t>b</a:t>
            </a:r>
            <a:r>
              <a:rPr lang="en-CA" altLang="zh-CN" sz="1400" dirty="0" smtClean="0"/>
              <a:t>+QPOffset</a:t>
            </a:r>
            <a:r>
              <a:rPr lang="en-CA" altLang="zh-CN" sz="1400" baseline="-25000" dirty="0" smtClean="0"/>
              <a:t>1</a:t>
            </a:r>
            <a:r>
              <a:rPr lang="en-CA" altLang="zh-CN" sz="1400" dirty="0" smtClean="0"/>
              <a:t>+( a*( </a:t>
            </a:r>
            <a:r>
              <a:rPr lang="en-CA" altLang="zh-CN" sz="1400" b="1" dirty="0" smtClean="0"/>
              <a:t>QP</a:t>
            </a:r>
            <a:r>
              <a:rPr lang="en-CA" altLang="zh-CN" sz="1400" b="1" baseline="-25000" dirty="0" smtClean="0"/>
              <a:t>b</a:t>
            </a:r>
            <a:r>
              <a:rPr lang="en-CA" altLang="zh-CN" sz="1400" dirty="0" smtClean="0"/>
              <a:t>+QPOffset</a:t>
            </a:r>
            <a:r>
              <a:rPr lang="en-CA" altLang="zh-CN" sz="1400" baseline="-25000" dirty="0" smtClean="0"/>
              <a:t>1</a:t>
            </a:r>
            <a:r>
              <a:rPr lang="en-CA" altLang="zh-CN" sz="1400" dirty="0" smtClean="0"/>
              <a:t>)+b)+ QPOffset</a:t>
            </a:r>
            <a:r>
              <a:rPr lang="en-CA" altLang="zh-CN" sz="1400" baseline="-25000" dirty="0" smtClean="0"/>
              <a:t>3</a:t>
            </a:r>
            <a:endParaRPr lang="zh-CN" altLang="zh-CN" sz="1400" dirty="0" smtClean="0"/>
          </a:p>
          <a:p>
            <a:pPr lvl="1">
              <a:buNone/>
            </a:pPr>
            <a:r>
              <a:rPr lang="en-CA" altLang="zh-CN" sz="1400" dirty="0" smtClean="0"/>
              <a:t>                   = QP</a:t>
            </a:r>
            <a:r>
              <a:rPr lang="en-CA" altLang="zh-CN" sz="1400" baseline="-25000" dirty="0" smtClean="0"/>
              <a:t>b</a:t>
            </a:r>
            <a:r>
              <a:rPr lang="en-CA" altLang="zh-CN" sz="1400" dirty="0" smtClean="0"/>
              <a:t>+QPOffset</a:t>
            </a:r>
            <a:r>
              <a:rPr lang="en-CA" altLang="zh-CN" sz="1400" baseline="-25000" dirty="0" smtClean="0"/>
              <a:t>1</a:t>
            </a:r>
            <a:r>
              <a:rPr lang="en-CA" altLang="zh-CN" sz="1400" dirty="0" smtClean="0"/>
              <a:t>+( a*( QP</a:t>
            </a:r>
            <a:r>
              <a:rPr lang="en-CA" altLang="zh-CN" sz="1400" baseline="-25000" dirty="0" smtClean="0"/>
              <a:t>b</a:t>
            </a:r>
            <a:r>
              <a:rPr lang="en-CA" altLang="zh-CN" sz="1400" dirty="0" smtClean="0"/>
              <a:t>+QPOffset</a:t>
            </a:r>
            <a:r>
              <a:rPr lang="en-CA" altLang="zh-CN" sz="1400" baseline="-25000" dirty="0" smtClean="0"/>
              <a:t>1</a:t>
            </a:r>
            <a:r>
              <a:rPr lang="en-CA" altLang="zh-CN" sz="1400" dirty="0" smtClean="0"/>
              <a:t>)+b) </a:t>
            </a:r>
            <a:r>
              <a:rPr lang="en-CA" altLang="zh-CN" sz="1400" b="1" dirty="0" smtClean="0">
                <a:solidFill>
                  <a:srgbClr val="00B050"/>
                </a:solidFill>
              </a:rPr>
              <a:t>+ 1                                         </a:t>
            </a:r>
            <a:r>
              <a:rPr lang="en-CA" altLang="zh-CN" sz="1400" dirty="0" smtClean="0"/>
              <a:t>(3)</a:t>
            </a:r>
            <a:endParaRPr lang="zh-CN" altLang="zh-CN" sz="1400" b="1" dirty="0" smtClean="0">
              <a:solidFill>
                <a:srgbClr val="00B050"/>
              </a:solidFill>
            </a:endParaRPr>
          </a:p>
          <a:p>
            <a:pPr lvl="2"/>
            <a:r>
              <a:rPr lang="en-CA" altLang="zh-CN" sz="1400" dirty="0" smtClean="0"/>
              <a:t>Parallel encoding:</a:t>
            </a:r>
            <a:endParaRPr lang="zh-CN" altLang="zh-CN" sz="1400" dirty="0" smtClean="0"/>
          </a:p>
          <a:p>
            <a:pPr lvl="1">
              <a:buNone/>
            </a:pPr>
            <a:r>
              <a:rPr lang="en-CA" altLang="zh-CN" sz="1400" dirty="0" smtClean="0"/>
              <a:t>             QP = </a:t>
            </a:r>
            <a:r>
              <a:rPr lang="en-CA" altLang="zh-CN" sz="1400" b="1" dirty="0" err="1" smtClean="0"/>
              <a:t>QP</a:t>
            </a:r>
            <a:r>
              <a:rPr lang="en-CA" altLang="zh-CN" sz="1400" b="1" baseline="-25000" dirty="0" err="1" smtClean="0"/>
              <a:t>b</a:t>
            </a:r>
            <a:r>
              <a:rPr lang="en-CA" altLang="zh-CN" sz="1400" b="1" dirty="0" smtClean="0"/>
              <a:t>+ QPOffset</a:t>
            </a:r>
            <a:r>
              <a:rPr lang="en-CA" altLang="zh-CN" sz="1400" b="1" baseline="-25000" dirty="0" smtClean="0"/>
              <a:t>3</a:t>
            </a:r>
            <a:r>
              <a:rPr lang="en-CA" altLang="zh-CN" sz="1400" dirty="0" smtClean="0"/>
              <a:t>+QPOffset</a:t>
            </a:r>
            <a:r>
              <a:rPr lang="en-CA" altLang="zh-CN" sz="1400" baseline="-25000" dirty="0" smtClean="0"/>
              <a:t>1</a:t>
            </a:r>
            <a:r>
              <a:rPr lang="en-CA" altLang="zh-CN" sz="1400" dirty="0" smtClean="0"/>
              <a:t>+( a*( </a:t>
            </a:r>
            <a:r>
              <a:rPr lang="en-CA" altLang="zh-CN" sz="1400" b="1" dirty="0" err="1" smtClean="0"/>
              <a:t>QP</a:t>
            </a:r>
            <a:r>
              <a:rPr lang="en-CA" altLang="zh-CN" sz="1400" b="1" baseline="-25000" dirty="0" err="1" smtClean="0"/>
              <a:t>b</a:t>
            </a:r>
            <a:r>
              <a:rPr lang="en-CA" altLang="zh-CN" sz="1400" b="1" dirty="0" smtClean="0"/>
              <a:t>+ QPOffset</a:t>
            </a:r>
            <a:r>
              <a:rPr lang="en-CA" altLang="zh-CN" sz="1400" b="1" baseline="-25000" dirty="0" smtClean="0"/>
              <a:t>3</a:t>
            </a:r>
            <a:r>
              <a:rPr lang="en-CA" altLang="zh-CN" sz="1400" dirty="0" smtClean="0"/>
              <a:t>+QPOffset</a:t>
            </a:r>
            <a:r>
              <a:rPr lang="en-CA" altLang="zh-CN" sz="1400" baseline="-25000" dirty="0" smtClean="0"/>
              <a:t>1</a:t>
            </a:r>
            <a:r>
              <a:rPr lang="en-CA" altLang="zh-CN" sz="1400" dirty="0" smtClean="0"/>
              <a:t>)+b)</a:t>
            </a:r>
            <a:endParaRPr lang="zh-CN" altLang="zh-CN" sz="1400" dirty="0" smtClean="0"/>
          </a:p>
          <a:p>
            <a:pPr lvl="1">
              <a:buNone/>
            </a:pPr>
            <a:r>
              <a:rPr lang="en-CA" altLang="zh-CN" sz="1400" dirty="0" smtClean="0"/>
              <a:t>                   = QP</a:t>
            </a:r>
            <a:r>
              <a:rPr lang="en-CA" altLang="zh-CN" sz="1400" baseline="-25000" dirty="0" smtClean="0"/>
              <a:t>b</a:t>
            </a:r>
            <a:r>
              <a:rPr lang="en-CA" altLang="zh-CN" sz="1400" b="1" dirty="0" smtClean="0">
                <a:solidFill>
                  <a:srgbClr val="00B050"/>
                </a:solidFill>
              </a:rPr>
              <a:t>+1</a:t>
            </a:r>
            <a:r>
              <a:rPr lang="en-CA" altLang="zh-CN" sz="1400" dirty="0" smtClean="0"/>
              <a:t>+QPOffset</a:t>
            </a:r>
            <a:r>
              <a:rPr lang="en-CA" altLang="zh-CN" sz="1400" baseline="-25000" dirty="0" smtClean="0"/>
              <a:t>1</a:t>
            </a:r>
            <a:r>
              <a:rPr lang="en-CA" altLang="zh-CN" sz="1400" dirty="0" smtClean="0"/>
              <a:t>+( a*( QP</a:t>
            </a:r>
            <a:r>
              <a:rPr lang="en-CA" altLang="zh-CN" sz="1400" baseline="-25000" dirty="0" smtClean="0"/>
              <a:t>b</a:t>
            </a:r>
            <a:r>
              <a:rPr lang="en-CA" altLang="zh-CN" sz="1400" b="1" dirty="0" smtClean="0">
                <a:solidFill>
                  <a:srgbClr val="FF0000"/>
                </a:solidFill>
              </a:rPr>
              <a:t>+1</a:t>
            </a:r>
            <a:r>
              <a:rPr lang="en-CA" altLang="zh-CN" sz="1400" dirty="0" smtClean="0"/>
              <a:t>+QPOffset</a:t>
            </a:r>
            <a:r>
              <a:rPr lang="en-CA" altLang="zh-CN" sz="1400" baseline="-25000" dirty="0" smtClean="0"/>
              <a:t>1</a:t>
            </a:r>
            <a:r>
              <a:rPr lang="en-CA" altLang="zh-CN" sz="1400" dirty="0" smtClean="0"/>
              <a:t>)+b</a:t>
            </a:r>
            <a:r>
              <a:rPr lang="en-CA" altLang="zh-CN" sz="1400" dirty="0"/>
              <a:t>) </a:t>
            </a:r>
            <a:r>
              <a:rPr lang="en-CA" altLang="zh-CN" sz="1400" dirty="0" smtClean="0"/>
              <a:t>                                      (4)</a:t>
            </a:r>
            <a:endParaRPr lang="zh-CN" altLang="zh-CN" sz="1400" dirty="0" smtClean="0"/>
          </a:p>
          <a:p>
            <a:r>
              <a:rPr lang="en-US" altLang="zh-CN" sz="1800" dirty="0" smtClean="0"/>
              <a:t> Solution/Modification:</a:t>
            </a:r>
          </a:p>
          <a:p>
            <a:pPr lvl="1">
              <a:buNone/>
            </a:pPr>
            <a:r>
              <a:rPr lang="en-CA" altLang="zh-CN" sz="1600" b="1" dirty="0" smtClean="0"/>
              <a:t>Step1: </a:t>
            </a:r>
            <a:r>
              <a:rPr lang="en-CA" altLang="zh-CN" sz="1600" dirty="0" smtClean="0"/>
              <a:t>Get </a:t>
            </a:r>
            <a:r>
              <a:rPr lang="en-CA" altLang="zh-CN" sz="1600" dirty="0" err="1" smtClean="0"/>
              <a:t>QP</a:t>
            </a:r>
            <a:r>
              <a:rPr lang="en-CA" altLang="zh-CN" sz="1600" baseline="-25000" dirty="0" err="1" smtClean="0"/>
              <a:t>b</a:t>
            </a:r>
            <a:endParaRPr lang="zh-CN" altLang="zh-CN" sz="1600" dirty="0" smtClean="0"/>
          </a:p>
          <a:p>
            <a:pPr lvl="1">
              <a:buNone/>
            </a:pPr>
            <a:r>
              <a:rPr lang="en-CA" altLang="zh-CN" sz="1600" b="1" dirty="0" smtClean="0"/>
              <a:t>Step2: </a:t>
            </a:r>
            <a:r>
              <a:rPr lang="en-CA" altLang="zh-CN" sz="1600" dirty="0" smtClean="0">
                <a:solidFill>
                  <a:schemeClr val="tx2">
                    <a:lumMod val="60000"/>
                    <a:lumOff val="40000"/>
                  </a:schemeClr>
                </a:solidFill>
              </a:rPr>
              <a:t>Get QP’</a:t>
            </a:r>
            <a:r>
              <a:rPr lang="en-CA" altLang="zh-CN" sz="1600" baseline="-25000" dirty="0" smtClean="0">
                <a:solidFill>
                  <a:schemeClr val="tx2">
                    <a:lumMod val="60000"/>
                    <a:lumOff val="40000"/>
                  </a:schemeClr>
                </a:solidFill>
              </a:rPr>
              <a:t>1  </a:t>
            </a:r>
            <a:r>
              <a:rPr lang="en-CA" altLang="zh-CN" sz="1600" dirty="0" smtClean="0">
                <a:solidFill>
                  <a:schemeClr val="tx2">
                    <a:lumMod val="60000"/>
                    <a:lumOff val="40000"/>
                  </a:schemeClr>
                </a:solidFill>
              </a:rPr>
              <a:t>= </a:t>
            </a:r>
            <a:r>
              <a:rPr lang="en-CA" altLang="zh-CN" sz="1600" dirty="0" err="1" smtClean="0">
                <a:solidFill>
                  <a:schemeClr val="tx2">
                    <a:lumMod val="60000"/>
                    <a:lumOff val="40000"/>
                  </a:schemeClr>
                </a:solidFill>
              </a:rPr>
              <a:t>QP</a:t>
            </a:r>
            <a:r>
              <a:rPr lang="en-CA" altLang="zh-CN" sz="1600" baseline="-25000" dirty="0" err="1" smtClean="0">
                <a:solidFill>
                  <a:schemeClr val="tx2">
                    <a:lumMod val="60000"/>
                    <a:lumOff val="40000"/>
                  </a:schemeClr>
                </a:solidFill>
              </a:rPr>
              <a:t>b</a:t>
            </a:r>
            <a:r>
              <a:rPr lang="en-CA" altLang="zh-CN" sz="1600" dirty="0" smtClean="0">
                <a:solidFill>
                  <a:schemeClr val="tx2">
                    <a:lumMod val="60000"/>
                    <a:lumOff val="40000"/>
                  </a:schemeClr>
                </a:solidFill>
              </a:rPr>
              <a:t>  + QPOffset</a:t>
            </a:r>
            <a:r>
              <a:rPr lang="en-CA" altLang="zh-CN" sz="1600" baseline="-25000" dirty="0" smtClean="0">
                <a:solidFill>
                  <a:schemeClr val="tx2">
                    <a:lumMod val="60000"/>
                    <a:lumOff val="40000"/>
                  </a:schemeClr>
                </a:solidFill>
              </a:rPr>
              <a:t>3</a:t>
            </a:r>
            <a:endParaRPr lang="zh-CN" altLang="zh-CN" sz="1600" dirty="0" smtClean="0">
              <a:solidFill>
                <a:schemeClr val="tx2">
                  <a:lumMod val="60000"/>
                  <a:lumOff val="40000"/>
                </a:schemeClr>
              </a:solidFill>
            </a:endParaRPr>
          </a:p>
          <a:p>
            <a:pPr lvl="1">
              <a:buNone/>
            </a:pPr>
            <a:r>
              <a:rPr lang="en-CA" altLang="zh-CN" sz="1600" b="1" dirty="0" smtClean="0"/>
              <a:t>Step3: </a:t>
            </a:r>
            <a:r>
              <a:rPr lang="en-CA" altLang="zh-CN" sz="1600" dirty="0" smtClean="0"/>
              <a:t>Get QP’</a:t>
            </a:r>
            <a:r>
              <a:rPr lang="en-CA" altLang="zh-CN" sz="1600" baseline="-25000" dirty="0" smtClean="0"/>
              <a:t> 2 </a:t>
            </a:r>
            <a:r>
              <a:rPr lang="en-CA" altLang="zh-CN" sz="1600" dirty="0" smtClean="0"/>
              <a:t>= QP’</a:t>
            </a:r>
            <a:r>
              <a:rPr lang="en-CA" altLang="zh-CN" sz="1600" baseline="-25000" dirty="0" smtClean="0"/>
              <a:t>1</a:t>
            </a:r>
            <a:r>
              <a:rPr lang="en-CA" altLang="zh-CN" sz="1600" dirty="0" smtClean="0"/>
              <a:t> + QPOffset</a:t>
            </a:r>
            <a:r>
              <a:rPr lang="en-CA" altLang="zh-CN" sz="1600" baseline="-25000" dirty="0" smtClean="0"/>
              <a:t>1</a:t>
            </a:r>
            <a:endParaRPr lang="zh-CN" altLang="zh-CN" sz="1600" dirty="0" smtClean="0"/>
          </a:p>
          <a:p>
            <a:pPr lvl="1">
              <a:buNone/>
            </a:pPr>
            <a:r>
              <a:rPr lang="en-CA" altLang="zh-CN" sz="1600" b="1" dirty="0" smtClean="0"/>
              <a:t>Step4:</a:t>
            </a:r>
            <a:r>
              <a:rPr lang="en-CA" altLang="zh-CN" sz="1600" dirty="0" smtClean="0"/>
              <a:t> Get QP’</a:t>
            </a:r>
            <a:r>
              <a:rPr lang="en-CA" altLang="zh-CN" sz="1600" baseline="-25000" dirty="0" smtClean="0"/>
              <a:t>3  </a:t>
            </a:r>
            <a:r>
              <a:rPr lang="en-CA" altLang="zh-CN" sz="1600" dirty="0" smtClean="0"/>
              <a:t>= QP’</a:t>
            </a:r>
            <a:r>
              <a:rPr lang="en-CA" altLang="zh-CN" sz="1600" baseline="-25000" dirty="0" smtClean="0"/>
              <a:t> 2 </a:t>
            </a:r>
            <a:r>
              <a:rPr lang="en-CA" altLang="zh-CN" sz="1600" dirty="0" smtClean="0"/>
              <a:t>+ QPOffset</a:t>
            </a:r>
            <a:r>
              <a:rPr lang="en-CA" altLang="zh-CN" sz="1600" baseline="-25000" dirty="0" smtClean="0"/>
              <a:t>2</a:t>
            </a:r>
            <a:r>
              <a:rPr lang="en-CA" altLang="zh-CN" sz="1600" dirty="0" smtClean="0"/>
              <a:t>, here QPOffset2 = a* QP’</a:t>
            </a:r>
            <a:r>
              <a:rPr lang="en-CA" altLang="zh-CN" sz="1600" baseline="-25000" dirty="0" smtClean="0"/>
              <a:t> 2</a:t>
            </a:r>
            <a:r>
              <a:rPr lang="en-CA" altLang="zh-CN" sz="1600" dirty="0" smtClean="0"/>
              <a:t>+b;</a:t>
            </a:r>
            <a:endParaRPr lang="zh-CN" altLang="zh-CN" sz="1600" dirty="0" smtClean="0"/>
          </a:p>
          <a:p>
            <a:endParaRPr lang="zh-CN" altLang="en-US" dirty="0"/>
          </a:p>
        </p:txBody>
      </p:sp>
      <p:sp>
        <p:nvSpPr>
          <p:cNvPr id="5" name="TextBox 4"/>
          <p:cNvSpPr txBox="1"/>
          <p:nvPr/>
        </p:nvSpPr>
        <p:spPr>
          <a:xfrm>
            <a:off x="7919357" y="4806305"/>
            <a:ext cx="4044044" cy="1322676"/>
          </a:xfrm>
          <a:prstGeom prst="rect">
            <a:avLst/>
          </a:prstGeom>
          <a:noFill/>
          <a:ln w="12700">
            <a:solidFill>
              <a:srgbClr val="FF0000"/>
            </a:solidFill>
            <a:prstDash val="dash"/>
          </a:ln>
        </p:spPr>
        <p:txBody>
          <a:bodyPr wrap="square" rtlCol="0">
            <a:spAutoFit/>
          </a:bodyPr>
          <a:lstStyle/>
          <a:p>
            <a:pPr lvl="1">
              <a:buNone/>
            </a:pPr>
            <a:r>
              <a:rPr lang="en-CA" altLang="zh-CN" sz="1600" b="1" dirty="0" smtClean="0">
                <a:solidFill>
                  <a:srgbClr val="92D050"/>
                </a:solidFill>
                <a:latin typeface="Arial" pitchFamily="34" charset="0"/>
                <a:ea typeface="+mn-ea"/>
                <a:cs typeface="Arial" pitchFamily="34" charset="0"/>
              </a:rPr>
              <a:t>Original:</a:t>
            </a:r>
          </a:p>
          <a:p>
            <a:pPr lvl="1">
              <a:buNone/>
            </a:pPr>
            <a:r>
              <a:rPr lang="en-CA" altLang="zh-CN" sz="1600" b="1" dirty="0" smtClean="0">
                <a:solidFill>
                  <a:schemeClr val="tx1">
                    <a:lumMod val="50000"/>
                    <a:lumOff val="50000"/>
                  </a:schemeClr>
                </a:solidFill>
                <a:latin typeface="Arial" pitchFamily="34" charset="0"/>
                <a:ea typeface="+mn-ea"/>
                <a:cs typeface="Arial" pitchFamily="34" charset="0"/>
              </a:rPr>
              <a:t>Step1: </a:t>
            </a:r>
            <a:r>
              <a:rPr lang="en-CA" altLang="zh-CN" sz="1600" dirty="0" smtClean="0">
                <a:solidFill>
                  <a:schemeClr val="tx1">
                    <a:lumMod val="50000"/>
                    <a:lumOff val="50000"/>
                  </a:schemeClr>
                </a:solidFill>
                <a:latin typeface="Arial" pitchFamily="34" charset="0"/>
                <a:ea typeface="+mn-ea"/>
                <a:cs typeface="Arial" pitchFamily="34" charset="0"/>
              </a:rPr>
              <a:t>Get </a:t>
            </a:r>
            <a:r>
              <a:rPr lang="en-CA" altLang="zh-CN" sz="1600" dirty="0" err="1" smtClean="0">
                <a:solidFill>
                  <a:schemeClr val="tx1">
                    <a:lumMod val="50000"/>
                    <a:lumOff val="50000"/>
                  </a:schemeClr>
                </a:solidFill>
                <a:latin typeface="Arial" pitchFamily="34" charset="0"/>
                <a:ea typeface="+mn-ea"/>
                <a:cs typeface="Arial" pitchFamily="34" charset="0"/>
              </a:rPr>
              <a:t>QP</a:t>
            </a:r>
            <a:r>
              <a:rPr lang="en-CA" altLang="zh-CN" sz="1600" baseline="-25000" dirty="0" err="1" smtClean="0">
                <a:solidFill>
                  <a:schemeClr val="tx1">
                    <a:lumMod val="50000"/>
                    <a:lumOff val="50000"/>
                  </a:schemeClr>
                </a:solidFill>
                <a:latin typeface="Arial" pitchFamily="34" charset="0"/>
                <a:ea typeface="+mn-ea"/>
                <a:cs typeface="Arial" pitchFamily="34" charset="0"/>
              </a:rPr>
              <a:t>b</a:t>
            </a:r>
            <a:endParaRPr lang="zh-CN" altLang="zh-CN" sz="1600" baseline="-25000" dirty="0" smtClean="0">
              <a:solidFill>
                <a:schemeClr val="tx1">
                  <a:lumMod val="50000"/>
                  <a:lumOff val="50000"/>
                </a:schemeClr>
              </a:solidFill>
              <a:latin typeface="Arial" pitchFamily="34" charset="0"/>
              <a:ea typeface="+mn-ea"/>
              <a:cs typeface="Arial" pitchFamily="34" charset="0"/>
            </a:endParaRPr>
          </a:p>
          <a:p>
            <a:pPr lvl="1">
              <a:buNone/>
            </a:pPr>
            <a:r>
              <a:rPr lang="en-CA" altLang="zh-CN" sz="1600" b="1" dirty="0" smtClean="0">
                <a:solidFill>
                  <a:schemeClr val="tx1">
                    <a:lumMod val="50000"/>
                    <a:lumOff val="50000"/>
                  </a:schemeClr>
                </a:solidFill>
                <a:latin typeface="Arial" pitchFamily="34" charset="0"/>
                <a:ea typeface="+mn-ea"/>
                <a:cs typeface="Arial" pitchFamily="34" charset="0"/>
              </a:rPr>
              <a:t>Step2:</a:t>
            </a:r>
            <a:r>
              <a:rPr lang="en-CA" altLang="zh-CN" sz="1600" dirty="0" smtClean="0">
                <a:solidFill>
                  <a:schemeClr val="tx2">
                    <a:lumMod val="40000"/>
                    <a:lumOff val="60000"/>
                  </a:schemeClr>
                </a:solidFill>
                <a:latin typeface="Arial" pitchFamily="34" charset="0"/>
                <a:ea typeface="+mn-ea"/>
                <a:cs typeface="Arial" pitchFamily="34" charset="0"/>
              </a:rPr>
              <a:t> Get QP</a:t>
            </a:r>
            <a:r>
              <a:rPr lang="en-CA" altLang="zh-CN" sz="1600" baseline="-25000" dirty="0" smtClean="0">
                <a:solidFill>
                  <a:schemeClr val="tx2">
                    <a:lumMod val="40000"/>
                    <a:lumOff val="60000"/>
                  </a:schemeClr>
                </a:solidFill>
                <a:latin typeface="Arial" pitchFamily="34" charset="0"/>
                <a:ea typeface="+mn-ea"/>
                <a:cs typeface="Arial" pitchFamily="34" charset="0"/>
              </a:rPr>
              <a:t>1</a:t>
            </a:r>
            <a:r>
              <a:rPr lang="en-CA" altLang="zh-CN" sz="1600" dirty="0" smtClean="0">
                <a:solidFill>
                  <a:schemeClr val="tx2">
                    <a:lumMod val="40000"/>
                    <a:lumOff val="60000"/>
                  </a:schemeClr>
                </a:solidFill>
                <a:latin typeface="Arial" pitchFamily="34" charset="0"/>
                <a:ea typeface="+mn-ea"/>
                <a:cs typeface="Arial" pitchFamily="34" charset="0"/>
              </a:rPr>
              <a:t>= </a:t>
            </a:r>
            <a:r>
              <a:rPr lang="en-CA" altLang="zh-CN" sz="1600" dirty="0" err="1" smtClean="0">
                <a:solidFill>
                  <a:schemeClr val="tx2">
                    <a:lumMod val="40000"/>
                    <a:lumOff val="60000"/>
                  </a:schemeClr>
                </a:solidFill>
                <a:latin typeface="Arial" pitchFamily="34" charset="0"/>
                <a:ea typeface="+mn-ea"/>
                <a:cs typeface="Arial" pitchFamily="34" charset="0"/>
              </a:rPr>
              <a:t>QP</a:t>
            </a:r>
            <a:r>
              <a:rPr lang="en-CA" altLang="zh-CN" sz="1600" baseline="-25000" dirty="0" err="1" smtClean="0">
                <a:solidFill>
                  <a:schemeClr val="tx2">
                    <a:lumMod val="40000"/>
                    <a:lumOff val="60000"/>
                  </a:schemeClr>
                </a:solidFill>
                <a:latin typeface="Arial" pitchFamily="34" charset="0"/>
                <a:ea typeface="+mn-ea"/>
                <a:cs typeface="Arial" pitchFamily="34" charset="0"/>
              </a:rPr>
              <a:t>b</a:t>
            </a:r>
            <a:r>
              <a:rPr lang="en-CA" altLang="zh-CN" sz="1600" dirty="0" smtClean="0">
                <a:solidFill>
                  <a:schemeClr val="tx2">
                    <a:lumMod val="40000"/>
                    <a:lumOff val="60000"/>
                  </a:schemeClr>
                </a:solidFill>
                <a:latin typeface="Arial" pitchFamily="34" charset="0"/>
                <a:ea typeface="+mn-ea"/>
                <a:cs typeface="Arial" pitchFamily="34" charset="0"/>
              </a:rPr>
              <a:t>+ QPOffset</a:t>
            </a:r>
            <a:r>
              <a:rPr lang="en-CA" altLang="zh-CN" sz="1600" baseline="-25000" dirty="0" smtClean="0">
                <a:solidFill>
                  <a:schemeClr val="tx2">
                    <a:lumMod val="40000"/>
                    <a:lumOff val="60000"/>
                  </a:schemeClr>
                </a:solidFill>
                <a:latin typeface="Arial" pitchFamily="34" charset="0"/>
                <a:ea typeface="+mn-ea"/>
                <a:cs typeface="Arial" pitchFamily="34" charset="0"/>
              </a:rPr>
              <a:t>1</a:t>
            </a:r>
            <a:endParaRPr lang="zh-CN" altLang="zh-CN" sz="1600" baseline="-25000" dirty="0" smtClean="0">
              <a:solidFill>
                <a:schemeClr val="tx2">
                  <a:lumMod val="40000"/>
                  <a:lumOff val="60000"/>
                </a:schemeClr>
              </a:solidFill>
              <a:latin typeface="Arial" pitchFamily="34" charset="0"/>
              <a:ea typeface="+mn-ea"/>
              <a:cs typeface="Arial" pitchFamily="34" charset="0"/>
            </a:endParaRPr>
          </a:p>
          <a:p>
            <a:pPr lvl="1">
              <a:buNone/>
            </a:pPr>
            <a:r>
              <a:rPr lang="en-CA" altLang="zh-CN" sz="1600" b="1" dirty="0" smtClean="0">
                <a:solidFill>
                  <a:schemeClr val="tx1">
                    <a:lumMod val="50000"/>
                    <a:lumOff val="50000"/>
                  </a:schemeClr>
                </a:solidFill>
                <a:latin typeface="Arial" pitchFamily="34" charset="0"/>
                <a:ea typeface="+mn-ea"/>
                <a:cs typeface="Arial" pitchFamily="34" charset="0"/>
              </a:rPr>
              <a:t>Step3:</a:t>
            </a:r>
            <a:r>
              <a:rPr lang="en-CA" altLang="zh-CN" sz="1600" dirty="0" smtClean="0">
                <a:solidFill>
                  <a:schemeClr val="tx1">
                    <a:lumMod val="50000"/>
                    <a:lumOff val="50000"/>
                  </a:schemeClr>
                </a:solidFill>
                <a:latin typeface="Arial" pitchFamily="34" charset="0"/>
                <a:ea typeface="+mn-ea"/>
                <a:cs typeface="Arial" pitchFamily="34" charset="0"/>
              </a:rPr>
              <a:t> Get QP</a:t>
            </a:r>
            <a:r>
              <a:rPr lang="en-CA" altLang="zh-CN" sz="1600" baseline="-25000" dirty="0" smtClean="0">
                <a:solidFill>
                  <a:schemeClr val="tx1">
                    <a:lumMod val="50000"/>
                    <a:lumOff val="50000"/>
                  </a:schemeClr>
                </a:solidFill>
                <a:latin typeface="Arial" pitchFamily="34" charset="0"/>
                <a:ea typeface="+mn-ea"/>
                <a:cs typeface="Arial" pitchFamily="34" charset="0"/>
              </a:rPr>
              <a:t>2</a:t>
            </a:r>
            <a:r>
              <a:rPr lang="en-CA" altLang="zh-CN" sz="1600" dirty="0" smtClean="0">
                <a:solidFill>
                  <a:schemeClr val="tx1">
                    <a:lumMod val="50000"/>
                    <a:lumOff val="50000"/>
                  </a:schemeClr>
                </a:solidFill>
                <a:latin typeface="Arial" pitchFamily="34" charset="0"/>
                <a:ea typeface="+mn-ea"/>
                <a:cs typeface="Arial" pitchFamily="34" charset="0"/>
              </a:rPr>
              <a:t>= QP</a:t>
            </a:r>
            <a:r>
              <a:rPr lang="en-CA" altLang="zh-CN" sz="1600" baseline="-25000" dirty="0" smtClean="0">
                <a:solidFill>
                  <a:schemeClr val="tx1">
                    <a:lumMod val="50000"/>
                    <a:lumOff val="50000"/>
                  </a:schemeClr>
                </a:solidFill>
                <a:latin typeface="Arial" pitchFamily="34" charset="0"/>
                <a:ea typeface="+mn-ea"/>
                <a:cs typeface="Arial" pitchFamily="34" charset="0"/>
              </a:rPr>
              <a:t>1</a:t>
            </a:r>
            <a:r>
              <a:rPr lang="en-CA" altLang="zh-CN" sz="1600" dirty="0" smtClean="0">
                <a:solidFill>
                  <a:schemeClr val="tx1">
                    <a:lumMod val="50000"/>
                    <a:lumOff val="50000"/>
                  </a:schemeClr>
                </a:solidFill>
                <a:latin typeface="Arial" pitchFamily="34" charset="0"/>
                <a:ea typeface="+mn-ea"/>
                <a:cs typeface="Arial" pitchFamily="34" charset="0"/>
              </a:rPr>
              <a:t>+ QPOffset</a:t>
            </a:r>
            <a:r>
              <a:rPr lang="en-CA" altLang="zh-CN" sz="1600" baseline="-25000" dirty="0" smtClean="0">
                <a:solidFill>
                  <a:schemeClr val="tx1">
                    <a:lumMod val="50000"/>
                    <a:lumOff val="50000"/>
                  </a:schemeClr>
                </a:solidFill>
                <a:latin typeface="Arial" pitchFamily="34" charset="0"/>
                <a:ea typeface="+mn-ea"/>
                <a:cs typeface="Arial" pitchFamily="34" charset="0"/>
              </a:rPr>
              <a:t>2</a:t>
            </a:r>
            <a:endParaRPr lang="zh-CN" altLang="zh-CN" sz="1600" baseline="-25000" dirty="0" smtClean="0">
              <a:solidFill>
                <a:schemeClr val="tx1">
                  <a:lumMod val="50000"/>
                  <a:lumOff val="50000"/>
                </a:schemeClr>
              </a:solidFill>
              <a:latin typeface="Arial" pitchFamily="34" charset="0"/>
              <a:ea typeface="+mn-ea"/>
              <a:cs typeface="Arial" pitchFamily="34" charset="0"/>
            </a:endParaRPr>
          </a:p>
          <a:p>
            <a:pPr lvl="1">
              <a:buNone/>
            </a:pPr>
            <a:r>
              <a:rPr lang="en-CA" altLang="zh-CN" sz="1600" b="1" dirty="0" smtClean="0">
                <a:solidFill>
                  <a:schemeClr val="tx1">
                    <a:lumMod val="50000"/>
                    <a:lumOff val="50000"/>
                  </a:schemeClr>
                </a:solidFill>
                <a:latin typeface="Arial" pitchFamily="34" charset="0"/>
                <a:ea typeface="+mn-ea"/>
                <a:cs typeface="Arial" pitchFamily="34" charset="0"/>
              </a:rPr>
              <a:t>Step4:</a:t>
            </a:r>
            <a:r>
              <a:rPr lang="en-CA" altLang="zh-CN" sz="1600" dirty="0" smtClean="0">
                <a:solidFill>
                  <a:schemeClr val="tx1">
                    <a:lumMod val="50000"/>
                    <a:lumOff val="50000"/>
                  </a:schemeClr>
                </a:solidFill>
                <a:latin typeface="Arial" pitchFamily="34" charset="0"/>
                <a:ea typeface="+mn-ea"/>
                <a:cs typeface="Arial" pitchFamily="34" charset="0"/>
              </a:rPr>
              <a:t> Get QP</a:t>
            </a:r>
            <a:r>
              <a:rPr lang="en-CA" altLang="zh-CN" sz="1600" baseline="-25000" dirty="0" smtClean="0">
                <a:solidFill>
                  <a:schemeClr val="tx1">
                    <a:lumMod val="50000"/>
                    <a:lumOff val="50000"/>
                  </a:schemeClr>
                </a:solidFill>
                <a:latin typeface="Arial" pitchFamily="34" charset="0"/>
                <a:ea typeface="+mn-ea"/>
                <a:cs typeface="Arial" pitchFamily="34" charset="0"/>
              </a:rPr>
              <a:t>3</a:t>
            </a:r>
            <a:r>
              <a:rPr lang="en-CA" altLang="zh-CN" sz="1600" dirty="0" smtClean="0">
                <a:solidFill>
                  <a:schemeClr val="tx1">
                    <a:lumMod val="50000"/>
                    <a:lumOff val="50000"/>
                  </a:schemeClr>
                </a:solidFill>
                <a:latin typeface="Arial" pitchFamily="34" charset="0"/>
                <a:ea typeface="+mn-ea"/>
                <a:cs typeface="Arial" pitchFamily="34" charset="0"/>
              </a:rPr>
              <a:t>= QP</a:t>
            </a:r>
            <a:r>
              <a:rPr lang="en-CA" altLang="zh-CN" sz="1600" baseline="-25000" dirty="0" smtClean="0">
                <a:solidFill>
                  <a:schemeClr val="tx1">
                    <a:lumMod val="50000"/>
                    <a:lumOff val="50000"/>
                  </a:schemeClr>
                </a:solidFill>
                <a:latin typeface="Arial" pitchFamily="34" charset="0"/>
                <a:ea typeface="+mn-ea"/>
                <a:cs typeface="Arial" pitchFamily="34" charset="0"/>
              </a:rPr>
              <a:t>2</a:t>
            </a:r>
            <a:r>
              <a:rPr lang="en-CA" altLang="zh-CN" sz="1600" dirty="0" smtClean="0">
                <a:solidFill>
                  <a:schemeClr val="tx1">
                    <a:lumMod val="50000"/>
                    <a:lumOff val="50000"/>
                  </a:schemeClr>
                </a:solidFill>
                <a:latin typeface="Arial" pitchFamily="34" charset="0"/>
                <a:ea typeface="+mn-ea"/>
                <a:cs typeface="Arial" pitchFamily="34" charset="0"/>
              </a:rPr>
              <a:t>+ QPOffset</a:t>
            </a:r>
            <a:r>
              <a:rPr lang="en-CA" altLang="zh-CN" sz="1600" baseline="-25000" dirty="0" smtClean="0">
                <a:solidFill>
                  <a:schemeClr val="tx1">
                    <a:lumMod val="50000"/>
                    <a:lumOff val="50000"/>
                  </a:schemeClr>
                </a:solidFill>
                <a:latin typeface="Arial" pitchFamily="34" charset="0"/>
                <a:ea typeface="+mn-ea"/>
                <a:cs typeface="Arial" pitchFamily="34" charset="0"/>
              </a:rPr>
              <a:t>3</a:t>
            </a:r>
            <a:r>
              <a:rPr lang="en-CA" altLang="zh-CN" sz="1600" dirty="0" smtClean="0">
                <a:solidFill>
                  <a:schemeClr val="tx1">
                    <a:lumMod val="50000"/>
                    <a:lumOff val="50000"/>
                  </a:schemeClr>
                </a:solidFill>
                <a:latin typeface="Arial" pitchFamily="34" charset="0"/>
                <a:ea typeface="+mn-ea"/>
                <a:cs typeface="Arial" pitchFamily="34" charset="0"/>
              </a:rPr>
              <a:t>.</a:t>
            </a:r>
            <a:endParaRPr lang="zh-CN" altLang="zh-CN" sz="1600" dirty="0" smtClean="0">
              <a:solidFill>
                <a:schemeClr val="tx1">
                  <a:lumMod val="50000"/>
                  <a:lumOff val="50000"/>
                </a:schemeClr>
              </a:solidFill>
              <a:latin typeface="Arial" pitchFamily="34" charset="0"/>
              <a:ea typeface="+mn-ea"/>
              <a:cs typeface="Arial" pitchFamily="34" charset="0"/>
            </a:endParaRP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Conclusion/Suggestion</a:t>
            </a:r>
            <a:endParaRPr lang="en-US" dirty="0"/>
          </a:p>
        </p:txBody>
      </p:sp>
      <p:sp>
        <p:nvSpPr>
          <p:cNvPr id="3" name="Content Placeholder 2"/>
          <p:cNvSpPr>
            <a:spLocks noGrp="1"/>
          </p:cNvSpPr>
          <p:nvPr>
            <p:ph idx="1"/>
          </p:nvPr>
        </p:nvSpPr>
        <p:spPr>
          <a:xfrm>
            <a:off x="877888" y="1310186"/>
            <a:ext cx="10439400" cy="4512766"/>
          </a:xfrm>
        </p:spPr>
        <p:txBody>
          <a:bodyPr/>
          <a:lstStyle/>
          <a:p>
            <a:endParaRPr lang="en-CA" altLang="zh-CN" dirty="0" smtClean="0"/>
          </a:p>
          <a:p>
            <a:endParaRPr lang="en-CA" altLang="zh-CN" dirty="0" smtClean="0"/>
          </a:p>
          <a:p>
            <a:r>
              <a:rPr lang="en-CA" altLang="zh-CN" dirty="0" smtClean="0"/>
              <a:t>Two modifications are proposed to existing parallel encoding method and JEM/HM code respectively, to support floating point QP in parallel encoding.</a:t>
            </a:r>
          </a:p>
          <a:p>
            <a:endParaRPr lang="en-CA" dirty="0" smtClean="0"/>
          </a:p>
          <a:p>
            <a:r>
              <a:rPr lang="en-CA" altLang="zh-CN" dirty="0" smtClean="0"/>
              <a:t>It is suggested to accept these two modifications.</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中文版-16比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中文版-16比9</Template>
  <TotalTime>18032</TotalTime>
  <Words>495</Words>
  <Application>Microsoft Office PowerPoint</Application>
  <PresentationFormat>自定义</PresentationFormat>
  <Paragraphs>72</Paragraphs>
  <Slides>7</Slides>
  <Notes>1</Notes>
  <HiddenSlides>0</HiddenSlides>
  <MMClips>0</MMClips>
  <ScaleCrop>false</ScaleCrop>
  <HeadingPairs>
    <vt:vector size="6" baseType="variant">
      <vt:variant>
        <vt:lpstr>已用的字体</vt:lpstr>
      </vt:variant>
      <vt:variant>
        <vt:i4>11</vt:i4>
      </vt:variant>
      <vt:variant>
        <vt:lpstr>主题</vt:lpstr>
      </vt:variant>
      <vt:variant>
        <vt:i4>9</vt:i4>
      </vt:variant>
      <vt:variant>
        <vt:lpstr>幻灯片标题</vt:lpstr>
      </vt:variant>
      <vt:variant>
        <vt:i4>7</vt:i4>
      </vt:variant>
    </vt:vector>
  </HeadingPairs>
  <TitlesOfParts>
    <vt:vector size="27" baseType="lpstr">
      <vt:lpstr>ＭＳ Ｐゴシック</vt:lpstr>
      <vt:lpstr>ＭＳ Ｐゴシック</vt:lpstr>
      <vt:lpstr>黑体</vt:lpstr>
      <vt:lpstr>华文细黑</vt:lpstr>
      <vt:lpstr>宋体</vt:lpstr>
      <vt:lpstr>Arial</vt:lpstr>
      <vt:lpstr>Calibri</vt:lpstr>
      <vt:lpstr>FrutigerNext LT Bold</vt:lpstr>
      <vt:lpstr>FrutigerNext LT Medium</vt:lpstr>
      <vt:lpstr>FrutigerNext LT Regular</vt:lpstr>
      <vt:lpstr>Wingdings</vt:lpstr>
      <vt:lpstr>中文版-16比9</vt:lpstr>
      <vt:lpstr>1_主题1</vt:lpstr>
      <vt:lpstr>4_主题1</vt:lpstr>
      <vt:lpstr>5_主题1</vt:lpstr>
      <vt:lpstr>6_主题1</vt:lpstr>
      <vt:lpstr>7_主题1</vt:lpstr>
      <vt:lpstr>8_主题1</vt:lpstr>
      <vt:lpstr>9_主题1</vt:lpstr>
      <vt:lpstr>10_主题1</vt:lpstr>
      <vt:lpstr>Floating point QP support for parallel encoding in RA configuration (JVET-E0059)</vt:lpstr>
      <vt:lpstr>Contents</vt:lpstr>
      <vt:lpstr>Background</vt:lpstr>
      <vt:lpstr>Background</vt:lpstr>
      <vt:lpstr>Parallel encoding problem and solution</vt:lpstr>
      <vt:lpstr>Frame level QP setting problem and solution</vt:lpstr>
      <vt:lpstr>Conclusion/Suggestion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maxiang (A)</cp:lastModifiedBy>
  <cp:revision>663</cp:revision>
  <dcterms:created xsi:type="dcterms:W3CDTF">2011-11-26T06:30:23Z</dcterms:created>
  <dcterms:modified xsi:type="dcterms:W3CDTF">2017-01-13T05:38:36Z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(2)mKdcnGwu732f+uoOxhxV+YIogj1+zVDbpNKZmtt7o3YQD1WndCm2RWsKYW6NArU9CQEva/OI
U7QpCqcXvObuxQx13XIRDCRSlrEASDHIcDp+L5Ifs2zSNvc+oIhUqB3aoXGVKc3ffTQr86Yx
3Uf4it1rCGK8Dsg4qnzm7URoV1JEsbRqd6Pk9tAZWXPUA7GJrDZa+l/e/ImPDFmAG9ZlginG
1JDglFMSnn437bSKNRs84</vt:lpwstr>
  </property>
  <property fmtid="{D5CDD505-2E9C-101B-9397-08002B2CF9AE}" pid="3" name="_ms_pID_7253431">
    <vt:lpwstr>7nmGuJ993hnEBr+J42DG9MLs3UXu/FFCq7zchliE7LTY1biQUBC
CLmP6+gPSUMLWpz8ohEwG7nKMBTfQnBYv1Z7PfYebim6AJl6JRtpBNb0M2vNU72EHRYwWMmO
LYZQDYuwwj3RkAaRTL4c74FcWob/tliHjjVnatFgeZQx1p9B4hfS8fkW5GXgiADSylXUCksg
8g+CCcWXoKBT0b1u</vt:lpwstr>
  </property>
  <property fmtid="{D5CDD505-2E9C-101B-9397-08002B2CF9AE}" pid="4" name="_2015_ms_pID_725343">
    <vt:lpwstr>(2)GtcebutkNMH31C6qRvbktFERSrO0wKeFFpstaVfU4AyjtkJ/ey3sGFfgnNO97dgo9/bT46LO
s8t9ImFjaAR5OT0yhSFJwUWDQMoRGHKqQRC3g2tGD8sH2Muz+5ZNu8NoqUCSVeoxVayRPqCR
86AdpYUWx0q+HL535EDoJ3HSGisAXDi7/nz4infujS07OhbB5kmp5HhYaeW8QfTWZqAKvrDx
TI1MosvJJjX9uobuNw</vt:lpwstr>
  </property>
  <property fmtid="{D5CDD505-2E9C-101B-9397-08002B2CF9AE}" pid="5" name="_2015_ms_pID_7253431">
    <vt:lpwstr>QCnTnbBO+WvKLf7eCIK0om5qP8/wCfb4zduxdW8r5+DenswQxh8IQ/
554Zjq3AvMp4oB9r3DV8rUkatqiOrIhmzBGxEAi3TuwqaqRgx6bp1zFZXw6fBJv7q7A3C7G9
u4/WlQqp8pAmSQBxONnr5eT4j1o+Ys8rU06BHa6L8dRlBnYGUrNanh7axhJ0mCQlouSlYqda
NaaTTGfHB5IzJbar</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1484285888</vt:lpwstr>
  </property>
</Properties>
</file>