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8" r:id="rId2"/>
    <p:sldId id="307" r:id="rId3"/>
    <p:sldId id="308" r:id="rId4"/>
    <p:sldId id="301" r:id="rId5"/>
    <p:sldId id="305" r:id="rId6"/>
    <p:sldId id="306" r:id="rId7"/>
    <p:sldId id="309" r:id="rId8"/>
    <p:sldId id="310" r:id="rId9"/>
    <p:sldId id="28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14BC"/>
    <a:srgbClr val="349C5C"/>
    <a:srgbClr val="6BFF21"/>
    <a:srgbClr val="B3F9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1" autoAdjust="0"/>
    <p:restoredTop sz="94660"/>
  </p:normalViewPr>
  <p:slideViewPr>
    <p:cSldViewPr>
      <p:cViewPr varScale="1">
        <p:scale>
          <a:sx n="80" d="100"/>
          <a:sy n="80" d="100"/>
        </p:scale>
        <p:origin x="-84" y="-16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A93DBE-70A2-47B3-9BAA-EC55F2FD6C7D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64EEC-CFBC-4C58-9EFC-A7788261B8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821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A5BB-4348-4903-9603-071C3B0FA75D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AF851-300D-457D-A55E-EA4B1E829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A5BB-4348-4903-9603-071C3B0FA75D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AF851-300D-457D-A55E-EA4B1E829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A5BB-4348-4903-9603-071C3B0FA75D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AF851-300D-457D-A55E-EA4B1E829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A5BB-4348-4903-9603-071C3B0FA75D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AF851-300D-457D-A55E-EA4B1E829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A5BB-4348-4903-9603-071C3B0FA75D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AF851-300D-457D-A55E-EA4B1E829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A5BB-4348-4903-9603-071C3B0FA75D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AF851-300D-457D-A55E-EA4B1E829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A5BB-4348-4903-9603-071C3B0FA75D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AF851-300D-457D-A55E-EA4B1E829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A5BB-4348-4903-9603-071C3B0FA75D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AF851-300D-457D-A55E-EA4B1E829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A5BB-4348-4903-9603-071C3B0FA75D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AF851-300D-457D-A55E-EA4B1E829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A5BB-4348-4903-9603-071C3B0FA75D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AF851-300D-457D-A55E-EA4B1E829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8A5BB-4348-4903-9603-071C3B0FA75D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AF851-300D-457D-A55E-EA4B1E829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8A5BB-4348-4903-9603-071C3B0FA75D}" type="datetimeFigureOut">
              <a:rPr lang="en-US" smtClean="0"/>
              <a:t>1/10/2017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AF851-300D-457D-A55E-EA4B1E82961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jvet.hhi.fraunhofer.de/svn/svn_HMJEMSoftware/tags/HM-14.0-KTA-1.0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99592" y="2130425"/>
            <a:ext cx="7787208" cy="1470025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65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altLang="ko-KR" sz="6000" b="1" dirty="0"/>
              <a:t>EE3: bi-directional optical flow w/o block extension</a:t>
            </a:r>
            <a:endParaRPr lang="ko-KR" altLang="en-US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371600" y="3886200"/>
            <a:ext cx="7232848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 smtClean="0"/>
          </a:p>
          <a:p>
            <a:pPr marL="0" indent="0" algn="ctr">
              <a:buNone/>
            </a:pPr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Alshin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 Alexander, Alshina Elena</a:t>
            </a:r>
          </a:p>
          <a:p>
            <a:pPr marL="0" indent="0" algn="ctr">
              <a:buNone/>
            </a:pP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Samsung Electronics, </a:t>
            </a:r>
          </a:p>
          <a:p>
            <a:pPr marL="0" indent="0" algn="ctr">
              <a:buNone/>
            </a:pP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Digital Media &amp; Communication Research Center</a:t>
            </a:r>
          </a:p>
          <a:p>
            <a:pPr marL="0" indent="0" algn="ctr">
              <a:buNone/>
            </a:pP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Seoul R&amp;D Campus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22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BIO memory </a:t>
            </a:r>
            <a:r>
              <a:rPr lang="en-US" altLang="ko-KR" dirty="0" smtClean="0"/>
              <a:t>access</a:t>
            </a:r>
            <a:endParaRPr lang="ko-KR" alt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9"/>
            <a:ext cx="8784976" cy="36724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1187624" y="5733256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/>
              <a:t>JEM4.0.  </a:t>
            </a:r>
            <a:r>
              <a:rPr lang="en-US" altLang="ko-KR" dirty="0" smtClean="0"/>
              <a:t>                                                                                          Proposed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01935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Major change in BIO</a:t>
            </a:r>
            <a:endParaRPr lang="ko-KR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251520" y="1340768"/>
                <a:ext cx="8568952" cy="44736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ko-KR" altLang="ko-KR" i="1"/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ko-KR"/>
                            <m:t>σ</m:t>
                          </m:r>
                        </m:e>
                        <m:sub>
                          <m:r>
                            <a:rPr lang="en-US" altLang="ko-KR"/>
                            <m:t>1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ko-KR" altLang="ko-KR" i="1"/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altLang="ko-KR"/>
                            <m:t>i</m:t>
                          </m:r>
                          <m:r>
                            <a:rPr lang="en-US" altLang="ko-KR"/>
                            <m:t>,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j</m:t>
                          </m:r>
                        </m:e>
                      </m:d>
                      <m:r>
                        <a:rPr lang="en-US" altLang="ko-KR"/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ko-KR" altLang="ko-KR" i="1"/>
                          </m:ctrlPr>
                        </m:naryPr>
                        <m:sub>
                          <m:d>
                            <m:dPr>
                              <m:begChr m:val="["/>
                              <m:endChr m:val="]"/>
                              <m:ctrlPr>
                                <a:rPr lang="ko-KR" altLang="ko-KR" i="1"/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ko-KR" altLang="ko-KR" i="1"/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j</m:t>
                                  </m:r>
                                </m:e>
                                <m:sup>
                                  <m:r>
                                    <a:rPr lang="en-US" altLang="ko-KR" i="1"/>
                                    <m:t>′</m:t>
                                  </m:r>
                                </m:sup>
                              </m:sSup>
                              <m:r>
                                <a:rPr lang="en-US" altLang="ko-KR"/>
                                <m:t>,</m:t>
                              </m:r>
                              <m:sSup>
                                <m:sSupPr>
                                  <m:ctrlPr>
                                    <a:rPr lang="ko-KR" altLang="ko-KR" i="1"/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j</m:t>
                                  </m:r>
                                </m:e>
                                <m:sup>
                                  <m:r>
                                    <a:rPr lang="en-US" altLang="ko-KR" i="1"/>
                                    <m:t>′</m:t>
                                  </m:r>
                                </m:sup>
                              </m:sSup>
                            </m:e>
                          </m:d>
                          <m:r>
                            <a:rPr lang="en-US" altLang="ko-KR"/>
                            <m:t>∈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Ω</m:t>
                          </m:r>
                          <m:r>
                            <a:rPr lang="en-US" altLang="ko-KR"/>
                            <m:t>; 0≤</m:t>
                          </m:r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i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  <m:r>
                            <a:rPr lang="en-US" altLang="ko-KR"/>
                            <m:t>≤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W</m:t>
                          </m:r>
                          <m:r>
                            <a:rPr lang="en-US" altLang="ko-KR" i="1"/>
                            <m:t>−</m:t>
                          </m:r>
                          <m:r>
                            <a:rPr lang="en-US" altLang="ko-KR"/>
                            <m:t>1;0≤</m:t>
                          </m:r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j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  <m:r>
                            <a:rPr lang="en-US" altLang="ko-KR"/>
                            <m:t>≤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H</m:t>
                          </m:r>
                          <m:r>
                            <a:rPr lang="en-US" altLang="ko-KR" i="1"/>
                            <m:t>−</m:t>
                          </m:r>
                          <m:r>
                            <a:rPr lang="en-US" altLang="ko-KR"/>
                            <m:t>1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ko-KR" altLang="ko-KR" i="1"/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ko-KR" altLang="ko-KR" i="1"/>
                                      </m:ctrlPr>
                                    </m:sSubSupPr>
                                    <m:e>
                                      <m:r>
                                        <a:rPr lang="en-US" altLang="ko-KR" i="1"/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altLang="ko-KR" i="1"/>
                                        <m:t>𝑥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ko-KR" altLang="ko-KR" i="1"/>
                                          </m:ctrlPr>
                                        </m:dPr>
                                        <m:e>
                                          <m:r>
                                            <a:rPr lang="en-US" altLang="ko-KR" i="1"/>
                                            <m:t>1</m:t>
                                          </m:r>
                                        </m:e>
                                      </m:d>
                                    </m:sup>
                                  </m:sSubSup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ko-KR" altLang="ko-KR" i="1"/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ko-KR" altLang="ko-KR" i="1"/>
                                          </m:ctrlPr>
                                        </m:sSup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ko-KR"/>
                                            <m:t>i</m:t>
                                          </m:r>
                                        </m:e>
                                        <m:sup>
                                          <m:r>
                                            <a:rPr lang="en-US" altLang="ko-KR" i="1"/>
                                            <m:t>′</m:t>
                                          </m:r>
                                        </m:sup>
                                      </m:sSup>
                                      <m:r>
                                        <a:rPr lang="en-US" altLang="ko-KR"/>
                                        <m:t>,</m:t>
                                      </m:r>
                                      <m:sSup>
                                        <m:sSupPr>
                                          <m:ctrlPr>
                                            <a:rPr lang="ko-KR" altLang="ko-KR" i="1"/>
                                          </m:ctrlPr>
                                        </m:sSup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ko-KR"/>
                                            <m:t>j</m:t>
                                          </m:r>
                                        </m:e>
                                        <m:sup>
                                          <m:r>
                                            <a:rPr lang="en-US" altLang="ko-KR" i="1"/>
                                            <m:t>′</m:t>
                                          </m:r>
                                        </m:sup>
                                      </m:sSup>
                                    </m:e>
                                  </m:d>
                                  <m:r>
                                    <a:rPr lang="en-US" altLang="ko-KR"/>
                                    <m:t>+</m:t>
                                  </m:r>
                                  <m:sSubSup>
                                    <m:sSubSupPr>
                                      <m:ctrlPr>
                                        <a:rPr lang="ko-KR" altLang="ko-KR" i="1"/>
                                      </m:ctrlPr>
                                    </m:sSubSupPr>
                                    <m:e>
                                      <m:r>
                                        <a:rPr lang="en-US" altLang="ko-KR" i="1"/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altLang="ko-KR" i="1"/>
                                        <m:t>𝑥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ko-KR" altLang="ko-KR" i="1"/>
                                          </m:ctrlPr>
                                        </m:dPr>
                                        <m:e>
                                          <m:r>
                                            <a:rPr lang="en-US" altLang="ko-KR" i="1"/>
                                            <m:t>0</m:t>
                                          </m:r>
                                        </m:e>
                                      </m:d>
                                    </m:sup>
                                  </m:sSubSup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ko-KR" altLang="ko-KR" i="1"/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ko-KR" altLang="ko-KR" i="1"/>
                                          </m:ctrlPr>
                                        </m:sSup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ko-KR"/>
                                            <m:t>i</m:t>
                                          </m:r>
                                        </m:e>
                                        <m:sup>
                                          <m:r>
                                            <a:rPr lang="en-US" altLang="ko-KR" i="1"/>
                                            <m:t>′</m:t>
                                          </m:r>
                                        </m:sup>
                                      </m:sSup>
                                      <m:r>
                                        <a:rPr lang="en-US" altLang="ko-KR"/>
                                        <m:t>,</m:t>
                                      </m:r>
                                      <m:sSup>
                                        <m:sSupPr>
                                          <m:ctrlPr>
                                            <a:rPr lang="ko-KR" altLang="ko-KR" i="1"/>
                                          </m:ctrlPr>
                                        </m:sSup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ko-KR"/>
                                            <m:t>j</m:t>
                                          </m:r>
                                        </m:e>
                                        <m:sup>
                                          <m:r>
                                            <a:rPr lang="en-US" altLang="ko-KR" i="1"/>
                                            <m:t>′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</m:d>
                            </m:e>
                            <m:sup>
                              <m:r>
                                <a:rPr lang="en-US" altLang="ko-KR"/>
                                <m:t>2</m:t>
                              </m:r>
                            </m:sup>
                          </m:sSup>
                        </m:e>
                      </m:nary>
                      <m:r>
                        <a:rPr lang="en-US" altLang="ko-KR"/>
                        <m:t> </m:t>
                      </m:r>
                      <m:r>
                        <a:rPr lang="en-US" altLang="ko-KR" i="1"/>
                        <m:t>𝑤</m:t>
                      </m:r>
                      <m:d>
                        <m:dPr>
                          <m:begChr m:val="["/>
                          <m:endChr m:val="]"/>
                          <m:ctrlPr>
                            <a:rPr lang="ko-KR" altLang="ko-KR" i="1"/>
                          </m:ctrlPr>
                        </m:dPr>
                        <m:e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i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  <m:r>
                            <a:rPr lang="en-US" altLang="ko-KR"/>
                            <m:t>,</m:t>
                          </m:r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j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</m:e>
                      </m:d>
                      <m:r>
                        <a:rPr lang="en-US" altLang="ko-KR"/>
                        <m:t> </m:t>
                      </m:r>
                    </m:oMath>
                  </m:oMathPara>
                </a14:m>
                <a:endParaRPr lang="ko-KR" altLang="ko-KR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ko-KR" altLang="ko-KR" i="1"/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ko-KR"/>
                            <m:t>σ</m:t>
                          </m:r>
                        </m:e>
                        <m:sub>
                          <m:r>
                            <a:rPr lang="en-US" altLang="ko-KR"/>
                            <m:t>3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ko-KR" altLang="ko-KR" i="1"/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altLang="ko-KR"/>
                            <m:t>i</m:t>
                          </m:r>
                          <m:r>
                            <a:rPr lang="en-US" altLang="ko-KR"/>
                            <m:t>,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j</m:t>
                          </m:r>
                        </m:e>
                      </m:d>
                      <m:r>
                        <a:rPr lang="en-US" altLang="ko-KR"/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ko-KR" altLang="ko-KR" i="1"/>
                          </m:ctrlPr>
                        </m:naryPr>
                        <m:sub>
                          <m:d>
                            <m:dPr>
                              <m:begChr m:val="["/>
                              <m:endChr m:val="]"/>
                              <m:ctrlPr>
                                <a:rPr lang="ko-KR" altLang="ko-KR" i="1"/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ko-KR" altLang="ko-KR" i="1"/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i</m:t>
                                  </m:r>
                                </m:e>
                                <m:sup>
                                  <m:r>
                                    <a:rPr lang="en-US" altLang="ko-KR" i="1"/>
                                    <m:t>′</m:t>
                                  </m:r>
                                </m:sup>
                              </m:sSup>
                              <m:r>
                                <a:rPr lang="en-US" altLang="ko-KR"/>
                                <m:t>,</m:t>
                              </m:r>
                              <m:r>
                                <m:rPr>
                                  <m:sty m:val="p"/>
                                </m:rPr>
                                <a:rPr lang="en-US" altLang="ko-KR"/>
                                <m:t>j</m:t>
                              </m:r>
                              <m:r>
                                <a:rPr lang="en-US" altLang="ko-KR" i="1"/>
                                <m:t>′</m:t>
                              </m:r>
                            </m:e>
                          </m:d>
                          <m:r>
                            <a:rPr lang="en-US" altLang="ko-KR"/>
                            <m:t>∈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Ω</m:t>
                          </m:r>
                          <m:r>
                            <a:rPr lang="en-US" altLang="ko-KR"/>
                            <m:t>; 0≤</m:t>
                          </m:r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i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  <m:r>
                            <a:rPr lang="en-US" altLang="ko-KR"/>
                            <m:t>≤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W</m:t>
                          </m:r>
                          <m:r>
                            <a:rPr lang="en-US" altLang="ko-KR" i="1"/>
                            <m:t>−</m:t>
                          </m:r>
                          <m:r>
                            <a:rPr lang="en-US" altLang="ko-KR"/>
                            <m:t>1;0≤</m:t>
                          </m:r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j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  <m:r>
                            <a:rPr lang="en-US" altLang="ko-KR"/>
                            <m:t>≤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H</m:t>
                          </m:r>
                          <m:r>
                            <a:rPr lang="en-US" altLang="ko-KR" i="1"/>
                            <m:t>−</m:t>
                          </m:r>
                          <m:r>
                            <a:rPr lang="en-US" altLang="ko-KR"/>
                            <m:t>1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ko-KR" altLang="ko-KR" i="1"/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ko-KR" altLang="ko-KR" i="1"/>
                                  </m:ctrlPr>
                                </m:sSubSupPr>
                                <m:e>
                                  <m:r>
                                    <a:rPr lang="en-US" altLang="ko-KR" i="1"/>
                                    <m:t>𝐼</m:t>
                                  </m:r>
                                </m:e>
                                <m:sub>
                                  <m:r>
                                    <a:rPr lang="en-US" altLang="ko-KR" i="1"/>
                                    <m:t>𝑥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ko-KR" altLang="ko-KR" i="1"/>
                                      </m:ctrlPr>
                                    </m:dPr>
                                    <m:e>
                                      <m:r>
                                        <a:rPr lang="en-US" altLang="ko-KR" i="1"/>
                                        <m:t>1</m:t>
                                      </m:r>
                                    </m:e>
                                  </m:d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ko-KR" altLang="ko-KR" i="1"/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ko-KR" altLang="ko-KR" i="1"/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ko-KR"/>
                                        <m:t>i</m:t>
                                      </m:r>
                                    </m:e>
                                    <m:sup>
                                      <m:r>
                                        <a:rPr lang="en-US" altLang="ko-KR" i="1"/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altLang="ko-KR"/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j</m:t>
                                  </m:r>
                                  <m:r>
                                    <a:rPr lang="en-US" altLang="ko-KR" i="1"/>
                                    <m:t>′</m:t>
                                  </m:r>
                                </m:e>
                              </m:d>
                              <m:r>
                                <a:rPr lang="en-US" altLang="ko-KR"/>
                                <m:t>+</m:t>
                              </m:r>
                              <m:sSubSup>
                                <m:sSubSupPr>
                                  <m:ctrlPr>
                                    <a:rPr lang="ko-KR" altLang="ko-KR" i="1"/>
                                  </m:ctrlPr>
                                </m:sSubSupPr>
                                <m:e>
                                  <m:r>
                                    <a:rPr lang="en-US" altLang="ko-KR" i="1"/>
                                    <m:t>𝐼</m:t>
                                  </m:r>
                                </m:e>
                                <m:sub>
                                  <m:r>
                                    <a:rPr lang="en-US" altLang="ko-KR" i="1"/>
                                    <m:t>𝑥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ko-KR" altLang="ko-KR" i="1"/>
                                      </m:ctrlPr>
                                    </m:dPr>
                                    <m:e>
                                      <m:r>
                                        <a:rPr lang="en-US" altLang="ko-KR" i="1"/>
                                        <m:t>0</m:t>
                                      </m:r>
                                    </m:e>
                                  </m:d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ko-KR" altLang="ko-KR" i="1"/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ko-KR" altLang="ko-KR" i="1"/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ko-KR"/>
                                        <m:t>i</m:t>
                                      </m:r>
                                    </m:e>
                                    <m:sup>
                                      <m:r>
                                        <a:rPr lang="en-US" altLang="ko-KR" i="1"/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altLang="ko-KR"/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j</m:t>
                                  </m:r>
                                  <m:r>
                                    <a:rPr lang="en-US" altLang="ko-KR" i="1"/>
                                    <m:t>′</m:t>
                                  </m:r>
                                </m:e>
                              </m:d>
                            </m:e>
                          </m:d>
                          <m:d>
                            <m:dPr>
                              <m:ctrlPr>
                                <a:rPr lang="ko-KR" altLang="ko-KR" i="1"/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ko-KR" altLang="ko-KR" i="1"/>
                                  </m:ctrlPr>
                                </m:sSupPr>
                                <m:e>
                                  <m:r>
                                    <a:rPr lang="en-US" altLang="ko-KR" i="1"/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ko-KR" altLang="ko-KR" i="1"/>
                                      </m:ctrlPr>
                                    </m:dPr>
                                    <m:e>
                                      <m:r>
                                        <a:rPr lang="en-US" altLang="ko-KR"/>
                                        <m:t>1</m:t>
                                      </m:r>
                                    </m:e>
                                  </m:d>
                                </m:sup>
                              </m:s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ko-KR" altLang="ko-KR" i="1"/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ko-KR" altLang="ko-KR" i="1"/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ko-KR"/>
                                        <m:t>i</m:t>
                                      </m:r>
                                    </m:e>
                                    <m:sup>
                                      <m:r>
                                        <a:rPr lang="en-US" altLang="ko-KR" i="1"/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altLang="ko-KR"/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j</m:t>
                                  </m:r>
                                  <m:r>
                                    <a:rPr lang="en-US" altLang="ko-KR" i="1"/>
                                    <m:t>′</m:t>
                                  </m:r>
                                </m:e>
                              </m:d>
                              <m:r>
                                <a:rPr lang="en-US" altLang="ko-KR" i="1"/>
                                <m:t>−</m:t>
                              </m:r>
                              <m:sSup>
                                <m:sSupPr>
                                  <m:ctrlPr>
                                    <a:rPr lang="ko-KR" altLang="ko-KR" i="1"/>
                                  </m:ctrlPr>
                                </m:sSupPr>
                                <m:e>
                                  <m:r>
                                    <a:rPr lang="en-US" altLang="ko-KR" i="1"/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ko-KR" altLang="ko-KR" i="1"/>
                                      </m:ctrlPr>
                                    </m:dPr>
                                    <m:e>
                                      <m:r>
                                        <a:rPr lang="en-US" altLang="ko-KR"/>
                                        <m:t>0</m:t>
                                      </m:r>
                                    </m:e>
                                  </m:d>
                                </m:sup>
                              </m:s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ko-KR" altLang="ko-KR" i="1"/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ko-KR" altLang="ko-KR" i="1"/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ko-KR"/>
                                        <m:t>i</m:t>
                                      </m:r>
                                    </m:e>
                                    <m:sup>
                                      <m:r>
                                        <a:rPr lang="en-US" altLang="ko-KR" i="1"/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altLang="ko-KR"/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j</m:t>
                                  </m:r>
                                  <m:r>
                                    <a:rPr lang="en-US" altLang="ko-KR" i="1"/>
                                    <m:t>′</m:t>
                                  </m:r>
                                </m:e>
                              </m:d>
                            </m:e>
                          </m:d>
                        </m:e>
                      </m:nary>
                      <m:r>
                        <a:rPr lang="en-US" altLang="ko-KR" i="1"/>
                        <m:t>𝑤</m:t>
                      </m:r>
                      <m:d>
                        <m:dPr>
                          <m:begChr m:val="["/>
                          <m:endChr m:val="]"/>
                          <m:ctrlPr>
                            <a:rPr lang="ko-KR" altLang="ko-KR" i="1"/>
                          </m:ctrlPr>
                        </m:dPr>
                        <m:e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i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  <m:r>
                            <a:rPr lang="en-US" altLang="ko-KR"/>
                            <m:t>,</m:t>
                          </m:r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j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ko-KR" altLang="ko-KR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ko-KR" altLang="ko-KR" i="1"/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ko-KR"/>
                            <m:t>σ</m:t>
                          </m:r>
                        </m:e>
                        <m:sub>
                          <m:r>
                            <a:rPr lang="en-US" altLang="ko-KR"/>
                            <m:t>2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ko-KR" altLang="ko-KR" i="1"/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altLang="ko-KR"/>
                            <m:t>i</m:t>
                          </m:r>
                          <m:r>
                            <a:rPr lang="en-US" altLang="ko-KR"/>
                            <m:t>,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j</m:t>
                          </m:r>
                        </m:e>
                      </m:d>
                      <m:r>
                        <a:rPr lang="en-US" altLang="ko-KR"/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ko-KR" altLang="ko-KR" i="1"/>
                          </m:ctrlPr>
                        </m:naryPr>
                        <m:sub>
                          <m:eqArr>
                            <m:eqArrPr>
                              <m:ctrlPr>
                                <a:rPr lang="ko-KR" altLang="ko-KR" i="1"/>
                              </m:ctrlPr>
                            </m:eqArr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ko-KR" altLang="ko-KR" i="1"/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ko-KR" altLang="ko-KR" i="1"/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ko-KR"/>
                                        <m:t>i</m:t>
                                      </m:r>
                                    </m:e>
                                    <m:sup>
                                      <m:r>
                                        <a:rPr lang="en-US" altLang="ko-KR" i="1"/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altLang="ko-KR"/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ko-KR" altLang="ko-KR" i="1"/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ko-KR"/>
                                        <m:t>j</m:t>
                                      </m:r>
                                    </m:e>
                                    <m:sup>
                                      <m:r>
                                        <a:rPr lang="en-US" altLang="ko-KR" i="1"/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altLang="ko-KR"/>
                                <m:t>∈</m:t>
                              </m:r>
                              <m:r>
                                <m:rPr>
                                  <m:sty m:val="p"/>
                                </m:rPr>
                                <a:rPr lang="en-US" altLang="ko-KR"/>
                                <m:t>Ω</m:t>
                              </m:r>
                              <m:r>
                                <a:rPr lang="en-US" altLang="ko-KR"/>
                                <m:t>; </m:t>
                              </m:r>
                            </m:e>
                            <m:e>
                              <m:r>
                                <a:rPr lang="en-US" altLang="ko-KR"/>
                                <m:t>0≤</m:t>
                              </m:r>
                              <m:sSup>
                                <m:sSupPr>
                                  <m:ctrlPr>
                                    <a:rPr lang="ko-KR" altLang="ko-KR" i="1"/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i</m:t>
                                  </m:r>
                                </m:e>
                                <m:sup>
                                  <m:r>
                                    <a:rPr lang="en-US" altLang="ko-KR" i="1"/>
                                    <m:t>′</m:t>
                                  </m:r>
                                </m:sup>
                              </m:sSup>
                              <m:r>
                                <a:rPr lang="en-US" altLang="ko-KR"/>
                                <m:t>≤</m:t>
                              </m:r>
                              <m:r>
                                <m:rPr>
                                  <m:sty m:val="p"/>
                                </m:rPr>
                                <a:rPr lang="en-US" altLang="ko-KR"/>
                                <m:t>W</m:t>
                              </m:r>
                              <m:r>
                                <a:rPr lang="en-US" altLang="ko-KR" i="1"/>
                                <m:t>−</m:t>
                              </m:r>
                              <m:r>
                                <a:rPr lang="en-US" altLang="ko-KR"/>
                                <m:t>1;0≤</m:t>
                              </m:r>
                              <m:sSup>
                                <m:sSupPr>
                                  <m:ctrlPr>
                                    <a:rPr lang="ko-KR" altLang="ko-KR" i="1"/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j</m:t>
                                  </m:r>
                                </m:e>
                                <m:sup>
                                  <m:r>
                                    <a:rPr lang="en-US" altLang="ko-KR" i="1"/>
                                    <m:t>′</m:t>
                                  </m:r>
                                </m:sup>
                              </m:sSup>
                              <m:r>
                                <a:rPr lang="en-US" altLang="ko-KR"/>
                                <m:t>≤</m:t>
                              </m:r>
                              <m:r>
                                <m:rPr>
                                  <m:sty m:val="p"/>
                                </m:rPr>
                                <a:rPr lang="en-US" altLang="ko-KR"/>
                                <m:t>H</m:t>
                              </m:r>
                              <m:r>
                                <a:rPr lang="en-US" altLang="ko-KR" i="1"/>
                                <m:t>−</m:t>
                              </m:r>
                              <m:r>
                                <a:rPr lang="en-US" altLang="ko-KR"/>
                                <m:t>1</m:t>
                              </m:r>
                            </m:e>
                          </m:eqArr>
                        </m:sub>
                        <m:sup/>
                        <m:e>
                          <m:d>
                            <m:dPr>
                              <m:ctrlPr>
                                <a:rPr lang="ko-KR" altLang="ko-KR" i="1"/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ko-KR" altLang="ko-KR" i="1"/>
                                  </m:ctrlPr>
                                </m:sSubSupPr>
                                <m:e>
                                  <m:r>
                                    <a:rPr lang="en-US" altLang="ko-KR" i="1"/>
                                    <m:t>𝐼</m:t>
                                  </m:r>
                                </m:e>
                                <m:sub>
                                  <m:r>
                                    <a:rPr lang="en-US" altLang="ko-KR" i="1"/>
                                    <m:t>𝑥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ko-KR" altLang="ko-KR" i="1"/>
                                      </m:ctrlPr>
                                    </m:dPr>
                                    <m:e>
                                      <m:r>
                                        <a:rPr lang="en-US" altLang="ko-KR" i="1"/>
                                        <m:t>1</m:t>
                                      </m:r>
                                    </m:e>
                                  </m:d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ko-KR" altLang="ko-KR" i="1"/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ko-KR" altLang="ko-KR" i="1"/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ko-KR"/>
                                        <m:t>i</m:t>
                                      </m:r>
                                    </m:e>
                                    <m:sup>
                                      <m:r>
                                        <a:rPr lang="en-US" altLang="ko-KR" i="1"/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altLang="ko-KR"/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j</m:t>
                                  </m:r>
                                  <m:r>
                                    <a:rPr lang="en-US" altLang="ko-KR" i="1"/>
                                    <m:t>′</m:t>
                                  </m:r>
                                </m:e>
                              </m:d>
                              <m:r>
                                <a:rPr lang="en-US" altLang="ko-KR"/>
                                <m:t>+</m:t>
                              </m:r>
                              <m:sSubSup>
                                <m:sSubSupPr>
                                  <m:ctrlPr>
                                    <a:rPr lang="ko-KR" altLang="ko-KR" i="1"/>
                                  </m:ctrlPr>
                                </m:sSubSupPr>
                                <m:e>
                                  <m:r>
                                    <a:rPr lang="en-US" altLang="ko-KR" i="1"/>
                                    <m:t>𝐼</m:t>
                                  </m:r>
                                </m:e>
                                <m:sub>
                                  <m:r>
                                    <a:rPr lang="en-US" altLang="ko-KR" i="1"/>
                                    <m:t>𝑥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ko-KR" altLang="ko-KR" i="1"/>
                                      </m:ctrlPr>
                                    </m:dPr>
                                    <m:e>
                                      <m:r>
                                        <a:rPr lang="en-US" altLang="ko-KR" i="1"/>
                                        <m:t>0</m:t>
                                      </m:r>
                                    </m:e>
                                  </m:d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ko-KR" altLang="ko-KR" i="1"/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ko-KR" altLang="ko-KR" i="1"/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ko-KR"/>
                                        <m:t>i</m:t>
                                      </m:r>
                                    </m:e>
                                    <m:sup>
                                      <m:r>
                                        <a:rPr lang="en-US" altLang="ko-KR" i="1"/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altLang="ko-KR"/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j</m:t>
                                  </m:r>
                                  <m:r>
                                    <a:rPr lang="en-US" altLang="ko-KR" i="1"/>
                                    <m:t>′</m:t>
                                  </m:r>
                                </m:e>
                              </m:d>
                            </m:e>
                          </m:d>
                          <m:d>
                            <m:dPr>
                              <m:ctrlPr>
                                <a:rPr lang="ko-KR" altLang="ko-KR" i="1"/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ko-KR" altLang="ko-KR" i="1"/>
                                  </m:ctrlPr>
                                </m:sSubSupPr>
                                <m:e>
                                  <m:r>
                                    <a:rPr lang="en-US" altLang="ko-KR" i="1"/>
                                    <m:t>𝐼</m:t>
                                  </m:r>
                                </m:e>
                                <m:sub>
                                  <m:r>
                                    <a:rPr lang="en-US" altLang="ko-KR" i="1"/>
                                    <m:t>𝑦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ko-KR" altLang="ko-KR" i="1"/>
                                      </m:ctrlPr>
                                    </m:dPr>
                                    <m:e>
                                      <m:r>
                                        <a:rPr lang="en-US" altLang="ko-KR" i="1"/>
                                        <m:t>1</m:t>
                                      </m:r>
                                    </m:e>
                                  </m:d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ko-KR" altLang="ko-KR" i="1"/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ko-KR" altLang="ko-KR" i="1"/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ko-KR"/>
                                        <m:t>i</m:t>
                                      </m:r>
                                    </m:e>
                                    <m:sup>
                                      <m:r>
                                        <a:rPr lang="en-US" altLang="ko-KR" i="1"/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altLang="ko-KR"/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j</m:t>
                                  </m:r>
                                  <m:r>
                                    <a:rPr lang="en-US" altLang="ko-KR" i="1"/>
                                    <m:t>′</m:t>
                                  </m:r>
                                </m:e>
                              </m:d>
                              <m:r>
                                <a:rPr lang="en-US" altLang="ko-KR"/>
                                <m:t>+</m:t>
                              </m:r>
                              <m:sSubSup>
                                <m:sSubSupPr>
                                  <m:ctrlPr>
                                    <a:rPr lang="ko-KR" altLang="ko-KR" i="1"/>
                                  </m:ctrlPr>
                                </m:sSubSupPr>
                                <m:e>
                                  <m:r>
                                    <a:rPr lang="en-US" altLang="ko-KR" i="1"/>
                                    <m:t>𝐼</m:t>
                                  </m:r>
                                </m:e>
                                <m:sub>
                                  <m:r>
                                    <a:rPr lang="en-US" altLang="ko-KR" i="1"/>
                                    <m:t>𝑦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ko-KR" altLang="ko-KR" i="1"/>
                                      </m:ctrlPr>
                                    </m:dPr>
                                    <m:e>
                                      <m:r>
                                        <a:rPr lang="en-US" altLang="ko-KR" i="1"/>
                                        <m:t>0</m:t>
                                      </m:r>
                                    </m:e>
                                  </m:d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ko-KR" altLang="ko-KR" i="1"/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ko-KR" altLang="ko-KR" i="1"/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ko-KR"/>
                                        <m:t>i</m:t>
                                      </m:r>
                                    </m:e>
                                    <m:sup>
                                      <m:r>
                                        <a:rPr lang="en-US" altLang="ko-KR" i="1"/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altLang="ko-KR"/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j</m:t>
                                  </m:r>
                                  <m:r>
                                    <a:rPr lang="en-US" altLang="ko-KR" i="1"/>
                                    <m:t>′</m:t>
                                  </m:r>
                                </m:e>
                              </m:d>
                            </m:e>
                          </m:d>
                        </m:e>
                      </m:nary>
                      <m:r>
                        <a:rPr lang="en-US" altLang="ko-KR" i="1"/>
                        <m:t>  </m:t>
                      </m:r>
                      <m:r>
                        <a:rPr lang="en-US" altLang="ko-KR" i="1"/>
                        <m:t>𝑤</m:t>
                      </m:r>
                      <m:d>
                        <m:dPr>
                          <m:begChr m:val="["/>
                          <m:endChr m:val="]"/>
                          <m:ctrlPr>
                            <a:rPr lang="ko-KR" altLang="ko-KR" i="1"/>
                          </m:ctrlPr>
                        </m:dPr>
                        <m:e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i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  <m:r>
                            <a:rPr lang="en-US" altLang="ko-KR"/>
                            <m:t>,</m:t>
                          </m:r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j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</m:e>
                      </m:d>
                      <m:r>
                        <a:rPr lang="en-US" altLang="ko-KR"/>
                        <m:t>         </m:t>
                      </m:r>
                    </m:oMath>
                  </m:oMathPara>
                </a14:m>
                <a:endParaRPr lang="ko-KR" altLang="ko-KR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ko-KR" altLang="ko-KR" i="1"/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ko-KR"/>
                            <m:t>σ</m:t>
                          </m:r>
                        </m:e>
                        <m:sub>
                          <m:r>
                            <a:rPr lang="en-US" altLang="ko-KR"/>
                            <m:t>5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ko-KR" altLang="ko-KR" i="1"/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altLang="ko-KR"/>
                            <m:t>i</m:t>
                          </m:r>
                          <m:r>
                            <a:rPr lang="en-US" altLang="ko-KR"/>
                            <m:t>,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j</m:t>
                          </m:r>
                        </m:e>
                      </m:d>
                      <m:r>
                        <a:rPr lang="en-US" altLang="ko-KR"/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ko-KR" altLang="ko-KR" i="1"/>
                          </m:ctrlPr>
                        </m:naryPr>
                        <m:sub>
                          <m:d>
                            <m:dPr>
                              <m:begChr m:val="["/>
                              <m:endChr m:val="]"/>
                              <m:ctrlPr>
                                <a:rPr lang="ko-KR" altLang="ko-KR" i="1"/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ko-KR" altLang="ko-KR" i="1"/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i</m:t>
                                  </m:r>
                                </m:e>
                                <m:sup>
                                  <m:r>
                                    <a:rPr lang="en-US" altLang="ko-KR" i="1"/>
                                    <m:t>′</m:t>
                                  </m:r>
                                </m:sup>
                              </m:sSup>
                              <m:r>
                                <a:rPr lang="en-US" altLang="ko-KR"/>
                                <m:t>,</m:t>
                              </m:r>
                              <m:sSup>
                                <m:sSupPr>
                                  <m:ctrlPr>
                                    <a:rPr lang="ko-KR" altLang="ko-KR" i="1"/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j</m:t>
                                  </m:r>
                                </m:e>
                                <m:sup>
                                  <m:r>
                                    <a:rPr lang="en-US" altLang="ko-KR" i="1"/>
                                    <m:t>′</m:t>
                                  </m:r>
                                </m:sup>
                              </m:sSup>
                            </m:e>
                          </m:d>
                          <m:r>
                            <a:rPr lang="en-US" altLang="ko-KR"/>
                            <m:t>∈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Ω</m:t>
                          </m:r>
                          <m:r>
                            <a:rPr lang="en-US" altLang="ko-KR"/>
                            <m:t>;0≤</m:t>
                          </m:r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i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  <m:r>
                            <a:rPr lang="en-US" altLang="ko-KR"/>
                            <m:t>≤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W</m:t>
                          </m:r>
                          <m:r>
                            <a:rPr lang="en-US" altLang="ko-KR" i="1"/>
                            <m:t>−</m:t>
                          </m:r>
                          <m:r>
                            <a:rPr lang="en-US" altLang="ko-KR"/>
                            <m:t>1;0≤</m:t>
                          </m:r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j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  <m:r>
                            <a:rPr lang="en-US" altLang="ko-KR"/>
                            <m:t>≤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H</m:t>
                          </m:r>
                          <m:r>
                            <a:rPr lang="en-US" altLang="ko-KR" i="1"/>
                            <m:t>−</m:t>
                          </m:r>
                          <m:r>
                            <a:rPr lang="en-US" altLang="ko-KR"/>
                            <m:t>1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ko-KR" altLang="ko-KR" i="1"/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ko-KR" altLang="ko-KR" i="1"/>
                                      </m:ctrlPr>
                                    </m:sSubSupPr>
                                    <m:e>
                                      <m:r>
                                        <a:rPr lang="en-US" altLang="ko-KR" i="1"/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altLang="ko-KR" i="1"/>
                                        <m:t>𝑦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ko-KR" altLang="ko-KR" i="1"/>
                                          </m:ctrlPr>
                                        </m:dPr>
                                        <m:e>
                                          <m:r>
                                            <a:rPr lang="en-US" altLang="ko-KR" i="1"/>
                                            <m:t>1</m:t>
                                          </m:r>
                                        </m:e>
                                      </m:d>
                                    </m:sup>
                                  </m:sSubSup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ko-KR" altLang="ko-KR" i="1"/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ko-KR" altLang="ko-KR" i="1"/>
                                          </m:ctrlPr>
                                        </m:sSup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ko-KR"/>
                                            <m:t>i</m:t>
                                          </m:r>
                                        </m:e>
                                        <m:sup>
                                          <m:r>
                                            <a:rPr lang="en-US" altLang="ko-KR" i="1"/>
                                            <m:t>′</m:t>
                                          </m:r>
                                        </m:sup>
                                      </m:sSup>
                                      <m:r>
                                        <a:rPr lang="en-US" altLang="ko-KR"/>
                                        <m:t>,</m:t>
                                      </m:r>
                                      <m:sSup>
                                        <m:sSupPr>
                                          <m:ctrlPr>
                                            <a:rPr lang="ko-KR" altLang="ko-KR" i="1"/>
                                          </m:ctrlPr>
                                        </m:sSup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ko-KR"/>
                                            <m:t>j</m:t>
                                          </m:r>
                                        </m:e>
                                        <m:sup>
                                          <m:r>
                                            <a:rPr lang="en-US" altLang="ko-KR" i="1"/>
                                            <m:t>′</m:t>
                                          </m:r>
                                        </m:sup>
                                      </m:sSup>
                                    </m:e>
                                  </m:d>
                                  <m:r>
                                    <a:rPr lang="en-US" altLang="ko-KR"/>
                                    <m:t>+</m:t>
                                  </m:r>
                                  <m:sSubSup>
                                    <m:sSubSupPr>
                                      <m:ctrlPr>
                                        <a:rPr lang="ko-KR" altLang="ko-KR" i="1"/>
                                      </m:ctrlPr>
                                    </m:sSubSupPr>
                                    <m:e>
                                      <m:r>
                                        <a:rPr lang="en-US" altLang="ko-KR" i="1"/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altLang="ko-KR" i="1"/>
                                        <m:t>𝑦</m:t>
                                      </m:r>
                                    </m:sub>
                                    <m:sup>
                                      <m:d>
                                        <m:dPr>
                                          <m:ctrlPr>
                                            <a:rPr lang="ko-KR" altLang="ko-KR" i="1"/>
                                          </m:ctrlPr>
                                        </m:dPr>
                                        <m:e>
                                          <m:r>
                                            <a:rPr lang="en-US" altLang="ko-KR" i="1"/>
                                            <m:t>0</m:t>
                                          </m:r>
                                        </m:e>
                                      </m:d>
                                    </m:sup>
                                  </m:sSubSup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ko-KR" altLang="ko-KR" i="1"/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ko-KR" altLang="ko-KR" i="1"/>
                                          </m:ctrlPr>
                                        </m:sSup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ko-KR"/>
                                            <m:t>i</m:t>
                                          </m:r>
                                        </m:e>
                                        <m:sup>
                                          <m:r>
                                            <a:rPr lang="en-US" altLang="ko-KR" i="1"/>
                                            <m:t>′</m:t>
                                          </m:r>
                                        </m:sup>
                                      </m:sSup>
                                      <m:r>
                                        <a:rPr lang="en-US" altLang="ko-KR"/>
                                        <m:t>,</m:t>
                                      </m:r>
                                      <m:sSup>
                                        <m:sSupPr>
                                          <m:ctrlPr>
                                            <a:rPr lang="ko-KR" altLang="ko-KR" i="1"/>
                                          </m:ctrlPr>
                                        </m:sSup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ko-KR"/>
                                            <m:t>j</m:t>
                                          </m:r>
                                        </m:e>
                                        <m:sup>
                                          <m:r>
                                            <a:rPr lang="en-US" altLang="ko-KR" i="1"/>
                                            <m:t>′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</m:d>
                            </m:e>
                            <m:sup>
                              <m:r>
                                <a:rPr lang="en-US" altLang="ko-KR"/>
                                <m:t>2</m:t>
                              </m:r>
                            </m:sup>
                          </m:sSup>
                        </m:e>
                      </m:nary>
                      <m:r>
                        <a:rPr lang="en-US" altLang="ko-KR" i="1"/>
                        <m:t>𝑤</m:t>
                      </m:r>
                      <m:d>
                        <m:dPr>
                          <m:begChr m:val="["/>
                          <m:endChr m:val="]"/>
                          <m:ctrlPr>
                            <a:rPr lang="ko-KR" altLang="ko-KR" i="1"/>
                          </m:ctrlPr>
                        </m:dPr>
                        <m:e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i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  <m:r>
                            <a:rPr lang="en-US" altLang="ko-KR"/>
                            <m:t>,</m:t>
                          </m:r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j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</m:e>
                      </m:d>
                      <m:r>
                        <a:rPr lang="en-US" altLang="ko-KR"/>
                        <m:t>; </m:t>
                      </m:r>
                    </m:oMath>
                  </m:oMathPara>
                </a14:m>
                <a:endParaRPr lang="ko-KR" altLang="ko-KR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ko-KR" altLang="ko-KR" i="1"/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ko-KR"/>
                            <m:t>σ</m:t>
                          </m:r>
                        </m:e>
                        <m:sub>
                          <m:r>
                            <a:rPr lang="en-US" altLang="ko-KR"/>
                            <m:t>6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ko-KR" altLang="ko-KR" i="1"/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altLang="ko-KR"/>
                            <m:t>i</m:t>
                          </m:r>
                          <m:r>
                            <a:rPr lang="en-US" altLang="ko-KR"/>
                            <m:t>,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j</m:t>
                          </m:r>
                        </m:e>
                      </m:d>
                      <m:r>
                        <a:rPr lang="en-US" altLang="ko-KR"/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ko-KR" altLang="ko-KR" i="1"/>
                          </m:ctrlPr>
                        </m:naryPr>
                        <m:sub>
                          <m:d>
                            <m:dPr>
                              <m:begChr m:val="["/>
                              <m:endChr m:val="]"/>
                              <m:ctrlPr>
                                <a:rPr lang="ko-KR" altLang="ko-KR" i="1"/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ko-KR" altLang="ko-KR" i="1"/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i</m:t>
                                  </m:r>
                                </m:e>
                                <m:sup>
                                  <m:r>
                                    <a:rPr lang="en-US" altLang="ko-KR" i="1"/>
                                    <m:t>′</m:t>
                                  </m:r>
                                </m:sup>
                              </m:sSup>
                              <m:r>
                                <a:rPr lang="en-US" altLang="ko-KR"/>
                                <m:t>,</m:t>
                              </m:r>
                              <m:r>
                                <m:rPr>
                                  <m:sty m:val="p"/>
                                </m:rPr>
                                <a:rPr lang="en-US" altLang="ko-KR"/>
                                <m:t>j</m:t>
                              </m:r>
                              <m:r>
                                <a:rPr lang="en-US" altLang="ko-KR" i="1"/>
                                <m:t>′</m:t>
                              </m:r>
                            </m:e>
                          </m:d>
                          <m:r>
                            <a:rPr lang="en-US" altLang="ko-KR"/>
                            <m:t>∈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Ω</m:t>
                          </m:r>
                          <m:r>
                            <a:rPr lang="en-US" altLang="ko-KR"/>
                            <m:t>;0≤</m:t>
                          </m:r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i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  <m:r>
                            <a:rPr lang="en-US" altLang="ko-KR"/>
                            <m:t>≤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W</m:t>
                          </m:r>
                          <m:r>
                            <a:rPr lang="en-US" altLang="ko-KR" i="1"/>
                            <m:t>−</m:t>
                          </m:r>
                          <m:r>
                            <a:rPr lang="en-US" altLang="ko-KR"/>
                            <m:t>1;0≤</m:t>
                          </m:r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j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  <m:r>
                            <a:rPr lang="en-US" altLang="ko-KR"/>
                            <m:t>≤</m:t>
                          </m:r>
                          <m:r>
                            <m:rPr>
                              <m:sty m:val="p"/>
                            </m:rPr>
                            <a:rPr lang="en-US" altLang="ko-KR"/>
                            <m:t>H</m:t>
                          </m:r>
                          <m:r>
                            <a:rPr lang="en-US" altLang="ko-KR" i="1"/>
                            <m:t>−</m:t>
                          </m:r>
                          <m:r>
                            <a:rPr lang="en-US" altLang="ko-KR"/>
                            <m:t>1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ko-KR" altLang="ko-KR" i="1"/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ko-KR" altLang="ko-KR" i="1"/>
                                  </m:ctrlPr>
                                </m:sSubSupPr>
                                <m:e>
                                  <m:r>
                                    <a:rPr lang="en-US" altLang="ko-KR" i="1"/>
                                    <m:t>𝐼</m:t>
                                  </m:r>
                                </m:e>
                                <m:sub>
                                  <m:r>
                                    <a:rPr lang="en-US" altLang="ko-KR" i="1"/>
                                    <m:t>𝑦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ko-KR" altLang="ko-KR" i="1"/>
                                      </m:ctrlPr>
                                    </m:dPr>
                                    <m:e>
                                      <m:r>
                                        <a:rPr lang="en-US" altLang="ko-KR" i="1"/>
                                        <m:t>1</m:t>
                                      </m:r>
                                    </m:e>
                                  </m:d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ko-KR" altLang="ko-KR" i="1"/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ko-KR" altLang="ko-KR" i="1"/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ko-KR"/>
                                        <m:t>i</m:t>
                                      </m:r>
                                    </m:e>
                                    <m:sup>
                                      <m:r>
                                        <a:rPr lang="en-US" altLang="ko-KR" i="1"/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altLang="ko-KR"/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j</m:t>
                                  </m:r>
                                  <m:r>
                                    <a:rPr lang="en-US" altLang="ko-KR" i="1"/>
                                    <m:t>′</m:t>
                                  </m:r>
                                </m:e>
                              </m:d>
                              <m:r>
                                <a:rPr lang="en-US" altLang="ko-KR"/>
                                <m:t>+</m:t>
                              </m:r>
                              <m:sSubSup>
                                <m:sSubSupPr>
                                  <m:ctrlPr>
                                    <a:rPr lang="ko-KR" altLang="ko-KR" i="1"/>
                                  </m:ctrlPr>
                                </m:sSubSupPr>
                                <m:e>
                                  <m:r>
                                    <a:rPr lang="en-US" altLang="ko-KR" i="1"/>
                                    <m:t>𝐼</m:t>
                                  </m:r>
                                </m:e>
                                <m:sub>
                                  <m:r>
                                    <a:rPr lang="en-US" altLang="ko-KR" i="1"/>
                                    <m:t>𝑦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ko-KR" altLang="ko-KR" i="1"/>
                                      </m:ctrlPr>
                                    </m:dPr>
                                    <m:e>
                                      <m:r>
                                        <a:rPr lang="en-US" altLang="ko-KR" i="1"/>
                                        <m:t>0</m:t>
                                      </m:r>
                                    </m:e>
                                  </m:d>
                                </m:sup>
                              </m:sSub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ko-KR" altLang="ko-KR" i="1"/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ko-KR" altLang="ko-KR" i="1"/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ko-KR"/>
                                        <m:t>i</m:t>
                                      </m:r>
                                    </m:e>
                                    <m:sup>
                                      <m:r>
                                        <a:rPr lang="en-US" altLang="ko-KR" i="1"/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altLang="ko-KR"/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j</m:t>
                                  </m:r>
                                  <m:r>
                                    <a:rPr lang="en-US" altLang="ko-KR" i="1"/>
                                    <m:t>′</m:t>
                                  </m:r>
                                </m:e>
                              </m:d>
                            </m:e>
                          </m:d>
                          <m:d>
                            <m:dPr>
                              <m:ctrlPr>
                                <a:rPr lang="ko-KR" altLang="ko-KR" i="1"/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ko-KR" altLang="ko-KR" i="1"/>
                                  </m:ctrlPr>
                                </m:sSupPr>
                                <m:e>
                                  <m:r>
                                    <a:rPr lang="en-US" altLang="ko-KR" i="1"/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ko-KR" altLang="ko-KR" i="1"/>
                                      </m:ctrlPr>
                                    </m:dPr>
                                    <m:e>
                                      <m:r>
                                        <a:rPr lang="en-US" altLang="ko-KR"/>
                                        <m:t>1</m:t>
                                      </m:r>
                                    </m:e>
                                  </m:d>
                                </m:sup>
                              </m:s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ko-KR" altLang="ko-KR" i="1"/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ko-KR" altLang="ko-KR" i="1"/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ko-KR"/>
                                        <m:t>i</m:t>
                                      </m:r>
                                    </m:e>
                                    <m:sup>
                                      <m:r>
                                        <a:rPr lang="en-US" altLang="ko-KR" i="1"/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altLang="ko-KR"/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j</m:t>
                                  </m:r>
                                  <m:r>
                                    <a:rPr lang="en-US" altLang="ko-KR" i="1"/>
                                    <m:t>′</m:t>
                                  </m:r>
                                </m:e>
                              </m:d>
                              <m:r>
                                <a:rPr lang="en-US" altLang="ko-KR" i="1"/>
                                <m:t>−</m:t>
                              </m:r>
                              <m:sSup>
                                <m:sSupPr>
                                  <m:ctrlPr>
                                    <a:rPr lang="ko-KR" altLang="ko-KR" i="1"/>
                                  </m:ctrlPr>
                                </m:sSupPr>
                                <m:e>
                                  <m:r>
                                    <a:rPr lang="en-US" altLang="ko-KR" i="1"/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ko-KR" altLang="ko-KR" i="1"/>
                                      </m:ctrlPr>
                                    </m:dPr>
                                    <m:e>
                                      <m:r>
                                        <a:rPr lang="en-US" altLang="ko-KR"/>
                                        <m:t>0</m:t>
                                      </m:r>
                                    </m:e>
                                  </m:d>
                                </m:sup>
                              </m:s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ko-KR" altLang="ko-KR" i="1"/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ko-KR" altLang="ko-KR" i="1"/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ko-KR"/>
                                        <m:t>i</m:t>
                                      </m:r>
                                    </m:e>
                                    <m:sup>
                                      <m:r>
                                        <a:rPr lang="en-US" altLang="ko-KR" i="1"/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n-US" altLang="ko-KR"/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ko-KR"/>
                                    <m:t>j</m:t>
                                  </m:r>
                                  <m:r>
                                    <a:rPr lang="en-US" altLang="ko-KR" i="1"/>
                                    <m:t>′</m:t>
                                  </m:r>
                                </m:e>
                              </m:d>
                            </m:e>
                          </m:d>
                        </m:e>
                      </m:nary>
                      <m:r>
                        <a:rPr lang="en-US" altLang="ko-KR" i="1"/>
                        <m:t>𝑤</m:t>
                      </m:r>
                      <m:d>
                        <m:dPr>
                          <m:begChr m:val="["/>
                          <m:endChr m:val="]"/>
                          <m:ctrlPr>
                            <a:rPr lang="ko-KR" altLang="ko-KR" i="1"/>
                          </m:ctrlPr>
                        </m:dPr>
                        <m:e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i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  <m:r>
                            <a:rPr lang="en-US" altLang="ko-KR"/>
                            <m:t>,</m:t>
                          </m:r>
                          <m:sSup>
                            <m:sSupPr>
                              <m:ctrlPr>
                                <a:rPr lang="ko-KR" altLang="ko-KR" i="1"/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/>
                                <m:t>j</m:t>
                              </m:r>
                            </m:e>
                            <m:sup>
                              <m:r>
                                <a:rPr lang="en-US" altLang="ko-KR" i="1"/>
                                <m:t>′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ko-KR" altLang="en-US" dirty="0"/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340768"/>
                <a:ext cx="8568952" cy="447366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ounded Rectangle 5"/>
              <p:cNvSpPr/>
              <p:nvPr/>
            </p:nvSpPr>
            <p:spPr>
              <a:xfrm>
                <a:off x="2173565" y="6021288"/>
                <a:ext cx="720080" cy="432048"/>
              </a:xfrm>
              <a:prstGeom prst="roundRect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i="1" smtClean="0">
                          <a:solidFill>
                            <a:schemeClr val="tx1"/>
                          </a:solidFill>
                        </a:rPr>
                        <m:t>𝑤</m:t>
                      </m:r>
                      <m:d>
                        <m:dPr>
                          <m:begChr m:val="["/>
                          <m:endChr m:val="]"/>
                          <m:ctrlPr>
                            <a:rPr lang="ko-KR" altLang="ko-KR" i="1">
                              <a:solidFill>
                                <a:schemeClr val="tx1"/>
                              </a:solidFill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ko-KR" altLang="ko-KR" i="1">
                                  <a:solidFill>
                                    <a:schemeClr val="tx1"/>
                                  </a:solidFill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>
                                  <a:solidFill>
                                    <a:schemeClr val="tx1"/>
                                  </a:solidFill>
                                </a:rPr>
                                <m:t>i</m:t>
                              </m:r>
                            </m:e>
                            <m:sup>
                              <m:r>
                                <a:rPr lang="en-US" altLang="ko-KR" i="1">
                                  <a:solidFill>
                                    <a:schemeClr val="tx1"/>
                                  </a:solidFill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altLang="ko-KR">
                              <a:solidFill>
                                <a:schemeClr val="tx1"/>
                              </a:solidFill>
                            </a:rPr>
                            <m:t>,</m:t>
                          </m:r>
                          <m:sSup>
                            <m:sSupPr>
                              <m:ctrlPr>
                                <a:rPr lang="ko-KR" altLang="ko-KR" i="1">
                                  <a:solidFill>
                                    <a:schemeClr val="tx1"/>
                                  </a:solidFill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ko-KR">
                                  <a:solidFill>
                                    <a:schemeClr val="tx1"/>
                                  </a:solidFill>
                                </a:rPr>
                                <m:t>j</m:t>
                              </m:r>
                            </m:e>
                            <m:sup>
                              <m:r>
                                <a:rPr lang="en-US" altLang="ko-KR" i="1">
                                  <a:solidFill>
                                    <a:schemeClr val="tx1"/>
                                  </a:solidFill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Rounded 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3565" y="6021288"/>
                <a:ext cx="720080" cy="432048"/>
              </a:xfrm>
              <a:prstGeom prst="roundRect">
                <a:avLst/>
              </a:prstGeom>
              <a:blipFill rotWithShape="1">
                <a:blip r:embed="rId3"/>
                <a:stretch>
                  <a:fillRect l="-6780" b="-704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ounded Rectangle 6"/>
          <p:cNvSpPr/>
          <p:nvPr/>
        </p:nvSpPr>
        <p:spPr>
          <a:xfrm>
            <a:off x="7884368" y="2276872"/>
            <a:ext cx="720080" cy="432048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Rounded Rectangle 7"/>
          <p:cNvSpPr/>
          <p:nvPr/>
        </p:nvSpPr>
        <p:spPr>
          <a:xfrm>
            <a:off x="7388696" y="3068960"/>
            <a:ext cx="720080" cy="432048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Rounded Rectangle 8"/>
          <p:cNvSpPr/>
          <p:nvPr/>
        </p:nvSpPr>
        <p:spPr>
          <a:xfrm>
            <a:off x="6842874" y="4149080"/>
            <a:ext cx="720080" cy="432048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Rounded Rectangle 9"/>
          <p:cNvSpPr/>
          <p:nvPr/>
        </p:nvSpPr>
        <p:spPr>
          <a:xfrm>
            <a:off x="7884368" y="5013176"/>
            <a:ext cx="720080" cy="432048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Rounded Rectangle 10"/>
          <p:cNvSpPr/>
          <p:nvPr/>
        </p:nvSpPr>
        <p:spPr>
          <a:xfrm>
            <a:off x="2987824" y="1916832"/>
            <a:ext cx="1656184" cy="360040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Rounded Rectangle 11"/>
          <p:cNvSpPr/>
          <p:nvPr/>
        </p:nvSpPr>
        <p:spPr>
          <a:xfrm>
            <a:off x="2051720" y="2708920"/>
            <a:ext cx="1656184" cy="360040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Rounded Rectangle 12"/>
          <p:cNvSpPr/>
          <p:nvPr/>
        </p:nvSpPr>
        <p:spPr>
          <a:xfrm>
            <a:off x="1464226" y="3789040"/>
            <a:ext cx="1656184" cy="360040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Rounded Rectangle 13"/>
          <p:cNvSpPr/>
          <p:nvPr/>
        </p:nvSpPr>
        <p:spPr>
          <a:xfrm>
            <a:off x="2987824" y="4581128"/>
            <a:ext cx="1656184" cy="360040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ounded Rectangle 14"/>
          <p:cNvSpPr/>
          <p:nvPr/>
        </p:nvSpPr>
        <p:spPr>
          <a:xfrm>
            <a:off x="2065553" y="5433183"/>
            <a:ext cx="1656184" cy="360040"/>
          </a:xfrm>
          <a:prstGeom prst="round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57305" y="6067288"/>
            <a:ext cx="2046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Introduced weights </a:t>
            </a:r>
            <a:endParaRPr lang="ko-KR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987824" y="6084004"/>
            <a:ext cx="49517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are all zeros outside of predicted block </a:t>
            </a:r>
            <a:r>
              <a:rPr lang="en-US" altLang="ko-KR" dirty="0" smtClean="0">
                <a:sym typeface="Wingdings" panose="05000000000000000000" pitchFamily="2" charset="2"/>
              </a:rPr>
              <a:t> </a:t>
            </a:r>
          </a:p>
          <a:p>
            <a:r>
              <a:rPr lang="en-US" altLang="ko-KR" dirty="0" smtClean="0">
                <a:sym typeface="Wingdings" panose="05000000000000000000" pitchFamily="2" charset="2"/>
              </a:rPr>
              <a:t> memory access and number of </a:t>
            </a:r>
            <a:r>
              <a:rPr lang="en-US" altLang="ko-KR" dirty="0" err="1" smtClean="0">
                <a:sym typeface="Wingdings" panose="05000000000000000000" pitchFamily="2" charset="2"/>
              </a:rPr>
              <a:t>mults</a:t>
            </a:r>
            <a:r>
              <a:rPr lang="en-US" altLang="ko-KR" dirty="0" smtClean="0">
                <a:sym typeface="Wingdings" panose="05000000000000000000" pitchFamily="2" charset="2"/>
              </a:rPr>
              <a:t> reduction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67742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of BIO in </a:t>
            </a:r>
            <a:r>
              <a:rPr lang="en-US" dirty="0" smtClean="0"/>
              <a:t>JEM4</a:t>
            </a:r>
            <a:r>
              <a:rPr lang="ru-RU" dirty="0" smtClean="0"/>
              <a:t>.0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6503" y="1484784"/>
            <a:ext cx="8229600" cy="38864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Per one </a:t>
            </a:r>
            <a:r>
              <a:rPr lang="en-US" dirty="0" err="1" smtClean="0"/>
              <a:t>luma</a:t>
            </a:r>
            <a:r>
              <a:rPr lang="en-US" dirty="0" smtClean="0"/>
              <a:t> N</a:t>
            </a:r>
            <a:r>
              <a:rPr lang="en-US" dirty="0" smtClean="0">
                <a:sym typeface="Symbol" panose="05050102010706020507" pitchFamily="18" charset="2"/>
              </a:rPr>
              <a:t>N bi-predicted block</a:t>
            </a:r>
            <a:endParaRPr lang="en-US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57899" y="2060308"/>
            <a:ext cx="11130009" cy="471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229202"/>
              </p:ext>
            </p:extLst>
          </p:nvPr>
        </p:nvGraphicFramePr>
        <p:xfrm>
          <a:off x="179512" y="2204864"/>
          <a:ext cx="8609034" cy="2381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9855"/>
                <a:gridCol w="2566036"/>
                <a:gridCol w="4173143"/>
              </a:tblGrid>
              <a:tr h="2388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HEVC bi-</a:t>
                      </a:r>
                      <a:r>
                        <a:rPr lang="en-US" sz="1800" dirty="0" err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pred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BIO in JEM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388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Memory access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2*(N+7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(N+7)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2*(N</a:t>
                      </a:r>
                      <a:r>
                        <a:rPr lang="en-US" sz="1800" dirty="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+4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+7)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N+4+7)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846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Multiplications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2*8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*{(N+7)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N+N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N}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2*8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*{(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+4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+7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+4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)+(N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+4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+4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)}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2*6*{(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+4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+5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+4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)+(N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+4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+4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)}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2*6*{(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+4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+5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+4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)+(N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+4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+4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)}</a:t>
                      </a:r>
                      <a:endParaRPr lang="en-US" sz="1800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  <a:tr h="2388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Divisions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</a:t>
                      </a:r>
                      <a:endParaRPr lang="en-US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2*N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01650" y="25844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9076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of BIO </a:t>
            </a:r>
            <a:r>
              <a:rPr lang="en-US" dirty="0" smtClean="0"/>
              <a:t>proposed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6503" y="1484784"/>
            <a:ext cx="8229600" cy="38864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Per one </a:t>
            </a:r>
            <a:r>
              <a:rPr lang="en-US" dirty="0" err="1" smtClean="0"/>
              <a:t>luma</a:t>
            </a:r>
            <a:r>
              <a:rPr lang="en-US" dirty="0" smtClean="0"/>
              <a:t> N</a:t>
            </a:r>
            <a:r>
              <a:rPr lang="en-US" dirty="0" smtClean="0">
                <a:sym typeface="Symbol" panose="05050102010706020507" pitchFamily="18" charset="2"/>
              </a:rPr>
              <a:t>N bi-predicted block</a:t>
            </a:r>
            <a:endParaRPr lang="en-US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57899" y="2060308"/>
            <a:ext cx="11130009" cy="471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116639"/>
              </p:ext>
            </p:extLst>
          </p:nvPr>
        </p:nvGraphicFramePr>
        <p:xfrm>
          <a:off x="179512" y="2204864"/>
          <a:ext cx="8609034" cy="2381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9855"/>
                <a:gridCol w="2566036"/>
                <a:gridCol w="4173143"/>
              </a:tblGrid>
              <a:tr h="2388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HEVC bi-</a:t>
                      </a:r>
                      <a:r>
                        <a:rPr lang="en-US" sz="1800" dirty="0" err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pred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BIO in JEM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388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Memory access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2*(N+7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(N+7)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2*(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N+7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N+7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846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Multiplications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2*8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*{(N+7)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N+N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N}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2*8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*{(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N+7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N)+(N)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N)}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2*6*{(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N+5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N)+(N)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N)}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2*6*{(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N+5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N)+(N)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(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</a:t>
                      </a:r>
                      <a:r>
                        <a:rPr lang="en-US" sz="180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)}</a:t>
                      </a:r>
                      <a:endParaRPr lang="en-US" sz="1800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  <a:tr h="2388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Divisions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</a:t>
                      </a:r>
                      <a:endParaRPr lang="en-US" sz="180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2*N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US" sz="180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N</a:t>
                      </a:r>
                      <a:endParaRPr lang="en-US" sz="1800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01650" y="25844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355976" y="2799773"/>
            <a:ext cx="1224136" cy="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87702" y="5227004"/>
            <a:ext cx="895629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200" dirty="0" smtClean="0"/>
              <a:t>With proposed modification </a:t>
            </a:r>
            <a:r>
              <a:rPr lang="en-US" altLang="ko-KR" sz="2200" dirty="0" smtClean="0">
                <a:solidFill>
                  <a:srgbClr val="7030A0"/>
                </a:solidFill>
              </a:rPr>
              <a:t>BIO</a:t>
            </a:r>
            <a:r>
              <a:rPr lang="en-US" altLang="ko-KR" sz="2200" dirty="0" smtClean="0"/>
              <a:t> memory access is </a:t>
            </a:r>
            <a:r>
              <a:rPr lang="en-US" altLang="ko-KR" sz="2200" u="sng" dirty="0" smtClean="0"/>
              <a:t>the same as </a:t>
            </a:r>
            <a:r>
              <a:rPr lang="en-US" altLang="ko-KR" sz="2200" dirty="0" smtClean="0">
                <a:solidFill>
                  <a:srgbClr val="7030A0"/>
                </a:solidFill>
              </a:rPr>
              <a:t>HEVC  bi-</a:t>
            </a:r>
            <a:r>
              <a:rPr lang="en-US" altLang="ko-KR" sz="2200" dirty="0" err="1" smtClean="0">
                <a:solidFill>
                  <a:srgbClr val="7030A0"/>
                </a:solidFill>
              </a:rPr>
              <a:t>pred</a:t>
            </a:r>
            <a:endParaRPr lang="ko-KR" altLang="en-US" sz="2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11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Complexity reduction depending on block size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6832"/>
          </a:xfrm>
        </p:spPr>
        <p:txBody>
          <a:bodyPr>
            <a:normAutofit fontScale="77500" lnSpcReduction="20000"/>
          </a:bodyPr>
          <a:lstStyle/>
          <a:p>
            <a:r>
              <a:rPr lang="en-US" altLang="ko-KR" dirty="0" smtClean="0"/>
              <a:t>Corner case </a:t>
            </a:r>
            <a:r>
              <a:rPr lang="en-US" altLang="ko-KR" dirty="0" smtClean="0">
                <a:solidFill>
                  <a:srgbClr val="349C5C"/>
                </a:solidFill>
              </a:rPr>
              <a:t>HEVC</a:t>
            </a:r>
            <a:r>
              <a:rPr lang="en-US" altLang="ko-KR" dirty="0" smtClean="0"/>
              <a:t> bi-predicted </a:t>
            </a:r>
            <a:r>
              <a:rPr lang="en-US" altLang="ko-KR" dirty="0" smtClean="0">
                <a:solidFill>
                  <a:srgbClr val="349C5C"/>
                </a:solidFill>
              </a:rPr>
              <a:t>8</a:t>
            </a:r>
            <a:r>
              <a:rPr lang="en-US" altLang="ko-KR" dirty="0" smtClean="0">
                <a:solidFill>
                  <a:srgbClr val="349C5C"/>
                </a:solidFill>
                <a:sym typeface="Symbol"/>
              </a:rPr>
              <a:t>8</a:t>
            </a:r>
          </a:p>
          <a:p>
            <a:r>
              <a:rPr lang="en-US" altLang="ko-KR" dirty="0"/>
              <a:t>Corner case </a:t>
            </a:r>
            <a:r>
              <a:rPr lang="en-US" altLang="ko-KR" dirty="0" smtClean="0">
                <a:solidFill>
                  <a:srgbClr val="FF0000"/>
                </a:solidFill>
              </a:rPr>
              <a:t>JEM</a:t>
            </a:r>
            <a:r>
              <a:rPr lang="en-US" altLang="ko-KR" dirty="0" smtClean="0"/>
              <a:t> bi-predicted   </a:t>
            </a:r>
            <a:r>
              <a:rPr lang="en-US" altLang="ko-KR" dirty="0" smtClean="0">
                <a:solidFill>
                  <a:srgbClr val="FF0000"/>
                </a:solidFill>
              </a:rPr>
              <a:t>4</a:t>
            </a:r>
            <a:r>
              <a:rPr lang="en-US" altLang="ko-KR" dirty="0" smtClean="0">
                <a:solidFill>
                  <a:srgbClr val="FF0000"/>
                </a:solidFill>
                <a:sym typeface="Symbol"/>
              </a:rPr>
              <a:t>4</a:t>
            </a:r>
          </a:p>
          <a:p>
            <a:pPr lvl="1"/>
            <a:r>
              <a:rPr lang="en-US" altLang="ko-KR" dirty="0" smtClean="0">
                <a:sym typeface="Symbol"/>
              </a:rPr>
              <a:t>From </a:t>
            </a:r>
            <a:r>
              <a:rPr lang="en-US" altLang="ko-KR" dirty="0"/>
              <a:t>HM-14.0-KTA-1.0 </a:t>
            </a:r>
            <a:r>
              <a:rPr lang="en-US" altLang="ko-KR" dirty="0" smtClean="0">
                <a:hlinkClick r:id="rId2"/>
              </a:rPr>
              <a:t>https</a:t>
            </a:r>
            <a:r>
              <a:rPr lang="en-US" altLang="ko-KR" dirty="0">
                <a:hlinkClick r:id="rId2"/>
              </a:rPr>
              <a:t>://</a:t>
            </a:r>
            <a:r>
              <a:rPr lang="en-US" altLang="ko-KR" dirty="0" smtClean="0">
                <a:hlinkClick r:id="rId2"/>
              </a:rPr>
              <a:t>jvet.hhi.fraunhofer.de/svn/svn_HMJEMSoftware/tags/HM-14.0-KTA-1.0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Due to ATMVP, OBMC, QTBT</a:t>
            </a:r>
            <a:endParaRPr lang="ko-KR" altLang="en-US" dirty="0"/>
          </a:p>
          <a:p>
            <a:endParaRPr lang="ko-KR" alt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298142"/>
              </p:ext>
            </p:extLst>
          </p:nvPr>
        </p:nvGraphicFramePr>
        <p:xfrm>
          <a:off x="395537" y="4282401"/>
          <a:ext cx="8280916" cy="2026920"/>
        </p:xfrm>
        <a:graphic>
          <a:graphicData uri="http://schemas.openxmlformats.org/drawingml/2006/table">
            <a:tbl>
              <a:tblPr/>
              <a:tblGrid>
                <a:gridCol w="1182988"/>
                <a:gridCol w="1182988"/>
                <a:gridCol w="1182988"/>
                <a:gridCol w="1182988"/>
                <a:gridCol w="1182988"/>
                <a:gridCol w="1182988"/>
                <a:gridCol w="1182988"/>
              </a:tblGrid>
              <a:tr h="216713">
                <a:tc>
                  <a:txBody>
                    <a:bodyPr/>
                    <a:lstStyle/>
                    <a:p>
                      <a:pPr algn="ctr" fontAlgn="b"/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JVET-E0028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BIO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JEM4.0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</a:rPr>
                        <a:t>Proposed vs JEM BIO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67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Size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Mults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Memory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Mults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Memory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Mults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Memory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16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/>
                        </a:rPr>
                        <a:t>4</a:t>
                      </a:r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4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2208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6976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16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/>
                        </a:rPr>
                        <a:t>8</a:t>
                      </a:r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6976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14304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361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49%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16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/>
                        </a:rPr>
                        <a:t>16</a:t>
                      </a:r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16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24192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529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36640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729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16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/>
                        </a:rPr>
                        <a:t>32</a:t>
                      </a:r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32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89344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1521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112032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1849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16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/>
                        </a:rPr>
                        <a:t>64</a:t>
                      </a:r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64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342528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5041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385696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5625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90%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4266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Symbol"/>
                        </a:rPr>
                        <a:t>128</a:t>
                      </a:r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128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1340416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18225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1424544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19321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94%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94%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44648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Test results summary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12" y="1484784"/>
            <a:ext cx="559117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744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Benefits: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 smtClean="0"/>
              <a:t>Equal memory </a:t>
            </a:r>
            <a:r>
              <a:rPr lang="en-CA" altLang="ko-KR" dirty="0"/>
              <a:t>access </a:t>
            </a:r>
            <a:r>
              <a:rPr lang="en-CA" altLang="ko-KR" dirty="0" smtClean="0"/>
              <a:t>in BIO </a:t>
            </a:r>
            <a:r>
              <a:rPr lang="en-CA" altLang="ko-KR" dirty="0"/>
              <a:t>and HEVC </a:t>
            </a:r>
            <a:r>
              <a:rPr lang="en-CA" altLang="ko-KR" dirty="0" smtClean="0"/>
              <a:t>bi-</a:t>
            </a:r>
            <a:r>
              <a:rPr lang="en-CA" altLang="ko-KR" dirty="0" err="1" smtClean="0"/>
              <a:t>pred</a:t>
            </a:r>
            <a:endParaRPr lang="en-CA" altLang="ko-KR" dirty="0" smtClean="0"/>
          </a:p>
          <a:p>
            <a:r>
              <a:rPr lang="en-CA" altLang="ko-KR" dirty="0" smtClean="0">
                <a:solidFill>
                  <a:srgbClr val="00B050"/>
                </a:solidFill>
              </a:rPr>
              <a:t>8% </a:t>
            </a:r>
            <a:r>
              <a:rPr lang="en-CA" altLang="ko-KR" dirty="0" smtClean="0"/>
              <a:t>Encoder run time reduction for JEM</a:t>
            </a:r>
          </a:p>
          <a:p>
            <a:r>
              <a:rPr lang="en-CA" altLang="ko-KR" dirty="0" smtClean="0">
                <a:solidFill>
                  <a:srgbClr val="00B050"/>
                </a:solidFill>
              </a:rPr>
              <a:t>17%</a:t>
            </a:r>
            <a:r>
              <a:rPr lang="en-CA" altLang="ko-KR" dirty="0" smtClean="0"/>
              <a:t> Decoder </a:t>
            </a:r>
            <a:r>
              <a:rPr lang="en-CA" altLang="ko-KR" dirty="0"/>
              <a:t>run time reduction for </a:t>
            </a:r>
            <a:r>
              <a:rPr lang="en-CA" altLang="ko-KR" dirty="0" smtClean="0"/>
              <a:t>JEM</a:t>
            </a:r>
          </a:p>
          <a:p>
            <a:r>
              <a:rPr lang="en-CA" altLang="ko-KR" dirty="0" smtClean="0"/>
              <a:t>For 4</a:t>
            </a:r>
            <a:r>
              <a:rPr lang="en-CA" altLang="ko-KR" dirty="0" smtClean="0">
                <a:sym typeface="Symbol"/>
              </a:rPr>
              <a:t>4 </a:t>
            </a:r>
            <a:r>
              <a:rPr lang="en-CA" altLang="ko-KR" i="1" dirty="0" smtClean="0">
                <a:solidFill>
                  <a:srgbClr val="9414BC"/>
                </a:solidFill>
                <a:sym typeface="Symbol"/>
              </a:rPr>
              <a:t>memory</a:t>
            </a:r>
            <a:r>
              <a:rPr lang="en-CA" altLang="ko-KR" dirty="0" smtClean="0">
                <a:sym typeface="Symbol"/>
              </a:rPr>
              <a:t> BIO access is reduced </a:t>
            </a:r>
            <a:r>
              <a:rPr lang="en-CA" altLang="ko-KR" dirty="0" smtClean="0">
                <a:solidFill>
                  <a:srgbClr val="00B050"/>
                </a:solidFill>
                <a:sym typeface="Symbol"/>
              </a:rPr>
              <a:t>by factor 3</a:t>
            </a:r>
          </a:p>
          <a:p>
            <a:r>
              <a:rPr lang="en-CA" altLang="ko-KR" dirty="0"/>
              <a:t>For 4</a:t>
            </a:r>
            <a:r>
              <a:rPr lang="en-CA" altLang="ko-KR" dirty="0">
                <a:sym typeface="Symbol"/>
              </a:rPr>
              <a:t>4 </a:t>
            </a:r>
            <a:r>
              <a:rPr lang="en-CA" altLang="ko-KR" dirty="0" smtClean="0">
                <a:sym typeface="Symbol"/>
              </a:rPr>
              <a:t>number of </a:t>
            </a:r>
            <a:r>
              <a:rPr lang="en-CA" altLang="ko-KR" i="1" dirty="0" smtClean="0">
                <a:solidFill>
                  <a:srgbClr val="9414BC"/>
                </a:solidFill>
                <a:sym typeface="Symbol"/>
              </a:rPr>
              <a:t>multiplication</a:t>
            </a:r>
            <a:r>
              <a:rPr lang="en-CA" altLang="ko-KR" dirty="0" smtClean="0">
                <a:sym typeface="Symbol"/>
              </a:rPr>
              <a:t> in BIO is </a:t>
            </a:r>
            <a:r>
              <a:rPr lang="en-CA" altLang="ko-KR" dirty="0">
                <a:sym typeface="Symbol"/>
              </a:rPr>
              <a:t>reduced </a:t>
            </a:r>
            <a:r>
              <a:rPr lang="en-CA" altLang="ko-KR" dirty="0">
                <a:solidFill>
                  <a:srgbClr val="00B050"/>
                </a:solidFill>
                <a:sym typeface="Symbol"/>
              </a:rPr>
              <a:t>by factor 2</a:t>
            </a:r>
            <a:endParaRPr lang="ko-KR" altLang="en-US" dirty="0">
              <a:solidFill>
                <a:srgbClr val="00B050"/>
              </a:solidFill>
            </a:endParaRPr>
          </a:p>
          <a:p>
            <a:r>
              <a:rPr lang="en-US" altLang="ko-KR" dirty="0" smtClean="0"/>
              <a:t>No </a:t>
            </a:r>
            <a:r>
              <a:rPr lang="en-US" altLang="ko-KR" smtClean="0"/>
              <a:t>loss for RA, minimal lose for LDB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78108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9920" y="2967335"/>
            <a:ext cx="654416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THANK YOU!</a:t>
            </a:r>
            <a:endParaRPr lang="en-US" sz="96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9257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1106</TotalTime>
  <Words>852</Words>
  <Application>Microsoft Office PowerPoint</Application>
  <PresentationFormat>On-screen Show (4:3)</PresentationFormat>
  <Paragraphs>115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테마</vt:lpstr>
      <vt:lpstr>PowerPoint Presentation</vt:lpstr>
      <vt:lpstr>BIO memory access</vt:lpstr>
      <vt:lpstr>Major change in BIO</vt:lpstr>
      <vt:lpstr>Complexity of BIO in JEM4.0</vt:lpstr>
      <vt:lpstr>Complexity of BIO proposed</vt:lpstr>
      <vt:lpstr>Complexity reduction depending on block size</vt:lpstr>
      <vt:lpstr>Test results summary</vt:lpstr>
      <vt:lpstr>Benefits:</vt:lpstr>
      <vt:lpstr>PowerPoint Presentation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sec</dc:creator>
  <cp:lastModifiedBy>Windows 사용자</cp:lastModifiedBy>
  <cp:revision>102</cp:revision>
  <dcterms:created xsi:type="dcterms:W3CDTF">2016-03-28T01:36:46Z</dcterms:created>
  <dcterms:modified xsi:type="dcterms:W3CDTF">2017-01-10T04:19:36Z</dcterms:modified>
</cp:coreProperties>
</file>