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1" autoAdjust="0"/>
  </p:normalViewPr>
  <p:slideViewPr>
    <p:cSldViewPr>
      <p:cViewPr varScale="1">
        <p:scale>
          <a:sx n="70" d="100"/>
          <a:sy n="70" d="100"/>
        </p:scale>
        <p:origin x="-6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Rate control by R-</a:t>
            </a:r>
            <a:r>
              <a:rPr lang="el-GR" altLang="zh-CN" dirty="0"/>
              <a:t>λ</a:t>
            </a:r>
            <a:r>
              <a:rPr lang="en-US" altLang="zh-CN" dirty="0"/>
              <a:t> model for </a:t>
            </a:r>
            <a:r>
              <a:rPr lang="en-US" altLang="zh-CN" dirty="0" smtClean="0"/>
              <a:t>SHVC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University of Science and Technology of China</a:t>
            </a:r>
          </a:p>
        </p:txBody>
      </p:sp>
    </p:spTree>
    <p:extLst>
      <p:ext uri="{BB962C8B-B14F-4D97-AF65-F5344CB8AC3E}">
        <p14:creationId xmlns:p14="http://schemas.microsoft.com/office/powerpoint/2010/main" val="244492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Rate control by R-</a:t>
            </a:r>
            <a:r>
              <a:rPr lang="el-GR" altLang="zh-CN" dirty="0"/>
              <a:t>λ</a:t>
            </a:r>
            <a:r>
              <a:rPr lang="en-US" altLang="zh-CN" dirty="0"/>
              <a:t> model for </a:t>
            </a:r>
            <a:r>
              <a:rPr lang="en-US" altLang="zh-CN" dirty="0" smtClean="0"/>
              <a:t>HEVC proposed in JCTVC-K0103 has been integrated in the HEVC reference software</a:t>
            </a:r>
          </a:p>
          <a:p>
            <a:r>
              <a:rPr lang="en-US" altLang="zh-CN" dirty="0" smtClean="0"/>
              <a:t>Extend </a:t>
            </a:r>
            <a:r>
              <a:rPr lang="en-US" altLang="zh-CN" dirty="0"/>
              <a:t>R-</a:t>
            </a:r>
            <a:r>
              <a:rPr lang="el-GR" altLang="zh-CN" dirty="0"/>
              <a:t>λ</a:t>
            </a:r>
            <a:r>
              <a:rPr lang="en-US" altLang="zh-CN" dirty="0"/>
              <a:t> model </a:t>
            </a:r>
            <a:r>
              <a:rPr lang="en-US" altLang="zh-CN" dirty="0" smtClean="0"/>
              <a:t>based rate control algorithm to SHVC for both </a:t>
            </a:r>
            <a:r>
              <a:rPr lang="en-US" altLang="zh-CN" dirty="0" err="1" smtClean="0"/>
              <a:t>Intra_BL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ref_idx</a:t>
            </a:r>
            <a:r>
              <a:rPr lang="en-US" altLang="zh-CN" dirty="0" smtClean="0"/>
              <a:t> framework</a:t>
            </a:r>
          </a:p>
        </p:txBody>
      </p:sp>
    </p:spTree>
    <p:extLst>
      <p:ext uri="{BB962C8B-B14F-4D97-AF65-F5344CB8AC3E}">
        <p14:creationId xmlns:p14="http://schemas.microsoft.com/office/powerpoint/2010/main" val="1254546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Based on SHM-1.0</a:t>
            </a:r>
          </a:p>
          <a:p>
            <a:r>
              <a:rPr lang="en-US" altLang="zh-CN" dirty="0" smtClean="0"/>
              <a:t>Follow the common test condition of SHM-1.0</a:t>
            </a:r>
          </a:p>
          <a:p>
            <a:r>
              <a:rPr lang="en-US" altLang="zh-CN" dirty="0"/>
              <a:t>Use the (rounded) bitrate of the original </a:t>
            </a:r>
            <a:r>
              <a:rPr lang="en-US" altLang="zh-CN" dirty="0" smtClean="0"/>
              <a:t>SHM-1.0 </a:t>
            </a:r>
            <a:r>
              <a:rPr lang="en-US" altLang="zh-CN" dirty="0"/>
              <a:t>anchor as the target </a:t>
            </a:r>
            <a:r>
              <a:rPr lang="en-US" altLang="zh-CN" dirty="0" smtClean="0"/>
              <a:t>bitrate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60262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 for </a:t>
            </a:r>
            <a:r>
              <a:rPr lang="en-US" altLang="zh-CN" dirty="0" err="1" smtClean="0"/>
              <a:t>Intra_BL</a:t>
            </a:r>
            <a:r>
              <a:rPr lang="en-US" altLang="zh-CN" dirty="0" smtClean="0"/>
              <a:t> framework</a:t>
            </a:r>
            <a:endParaRPr lang="zh-CN" altLang="en-US" dirty="0"/>
          </a:p>
        </p:txBody>
      </p:sp>
      <p:graphicFrame>
        <p:nvGraphicFramePr>
          <p:cNvPr id="4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671469"/>
              </p:ext>
            </p:extLst>
          </p:nvPr>
        </p:nvGraphicFramePr>
        <p:xfrm>
          <a:off x="827584" y="1844824"/>
          <a:ext cx="784887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1105"/>
                <a:gridCol w="3031503"/>
                <a:gridCol w="2376264"/>
              </a:tblGrid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宋体"/>
                        </a:rPr>
                        <a:t>Test case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Bitrate Error(Avg./Max)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Average</a:t>
                      </a:r>
                      <a:r>
                        <a:rPr lang="en-US" altLang="zh-CN" baseline="0" dirty="0" smtClean="0">
                          <a:latin typeface="+mn-lt"/>
                        </a:rPr>
                        <a:t> </a:t>
                      </a:r>
                      <a:r>
                        <a:rPr lang="en-US" altLang="zh-CN" baseline="0" dirty="0" err="1" smtClean="0">
                          <a:latin typeface="+mn-lt"/>
                        </a:rPr>
                        <a:t>luma</a:t>
                      </a:r>
                      <a:r>
                        <a:rPr lang="en-US" altLang="zh-CN" baseline="0" dirty="0" smtClean="0">
                          <a:latin typeface="+mn-lt"/>
                        </a:rPr>
                        <a:t> BD-rate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2x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0.14%/1.91%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4.0%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0.10%/1.14%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2.8%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SNR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0.06%/0.31%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4.1%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+mn-lt"/>
                          <a:ea typeface="宋体"/>
                        </a:rPr>
                        <a:t>LD-P HEVC 2x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+mn-lt"/>
                          <a:ea typeface="宋体"/>
                        </a:rPr>
                        <a:t>0.02%/0.20%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2.6%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LD-P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0.01%/0.04%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2.6%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LD-P HEVC SNR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0.03%/0.28%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3.0%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LD-B HEVC 2x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0.03%/0.19%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3.3%</a:t>
                      </a: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LD-B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0.01%/0.03%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3.2%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LD-B HEVC SNR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+mn-lt"/>
                          <a:ea typeface="宋体"/>
                        </a:rPr>
                        <a:t>0.03%/0.31%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3.4%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580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for </a:t>
            </a:r>
            <a:r>
              <a:rPr lang="en-US" altLang="zh-CN" dirty="0" err="1" smtClean="0"/>
              <a:t>ref_idx</a:t>
            </a:r>
            <a:r>
              <a:rPr lang="en-US" altLang="zh-CN" dirty="0" smtClean="0"/>
              <a:t> </a:t>
            </a:r>
            <a:r>
              <a:rPr lang="en-US" altLang="zh-CN" dirty="0"/>
              <a:t>framework</a:t>
            </a:r>
            <a:endParaRPr lang="zh-CN" altLang="en-US" dirty="0"/>
          </a:p>
        </p:txBody>
      </p:sp>
      <p:graphicFrame>
        <p:nvGraphicFramePr>
          <p:cNvPr id="4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0200766"/>
              </p:ext>
            </p:extLst>
          </p:nvPr>
        </p:nvGraphicFramePr>
        <p:xfrm>
          <a:off x="827584" y="1844824"/>
          <a:ext cx="7704856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6314"/>
                <a:gridCol w="3004286"/>
                <a:gridCol w="2304256"/>
              </a:tblGrid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  <a:latin typeface="Times New Roman"/>
                          <a:ea typeface="宋体"/>
                        </a:rPr>
                        <a:t>Test case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Times New Roman"/>
                          <a:ea typeface="宋体"/>
                        </a:rPr>
                        <a:t>Bitrate Error(Avg./Max)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Average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baseline="0" dirty="0" err="1" smtClean="0"/>
                        <a:t>luma</a:t>
                      </a:r>
                      <a:r>
                        <a:rPr lang="en-US" altLang="zh-CN" baseline="0" dirty="0" smtClean="0"/>
                        <a:t> BD-rate</a:t>
                      </a:r>
                      <a:endParaRPr lang="zh-CN" altLang="en-US" dirty="0"/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2x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0.14%/1.95%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4.2%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0.13%/1.17%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3.0%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RA HEVC SNR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0.06%/0.33%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4.4%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LD-P HEVC 2x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0.02%/0.20%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2.8%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LD-P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0.03%/0.49%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2.5%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LD-P HEVC SNR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0.03%/0.29%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3.1%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LD-B HEVC 2x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0.03%/0.19%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3.4%</a:t>
                      </a: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LD-B HEVC 1.5x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  <a:latin typeface="+mn-lt"/>
                          <a:ea typeface="宋体"/>
                        </a:rPr>
                        <a:t>0.03%/0.55%</a:t>
                      </a:r>
                      <a:endParaRPr lang="zh-CN" sz="200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3.1%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+mn-lt"/>
                          <a:ea typeface="宋体"/>
                        </a:rPr>
                        <a:t>LD-B HEVC SNR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  <a:latin typeface="+mn-lt"/>
                          <a:ea typeface="宋体"/>
                        </a:rPr>
                        <a:t>0.03%/0.30%</a:t>
                      </a:r>
                      <a:endParaRPr lang="zh-CN" sz="2000" dirty="0">
                        <a:effectLst/>
                        <a:latin typeface="+mn-lt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+mn-lt"/>
                        </a:rPr>
                        <a:t>3.6%</a:t>
                      </a:r>
                      <a:endParaRPr lang="zh-CN" altLang="en-US" dirty="0">
                        <a:latin typeface="+mn-lt"/>
                      </a:endParaRPr>
                    </a:p>
                  </a:txBody>
                  <a:tcPr marL="82321" marR="8232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24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bitrate accuracy and RD performance are similar to those in HM</a:t>
            </a:r>
          </a:p>
          <a:p>
            <a:r>
              <a:rPr lang="en-US" altLang="zh-CN" dirty="0" smtClean="0"/>
              <a:t>Suggest to include the </a:t>
            </a:r>
            <a:r>
              <a:rPr lang="en-US" altLang="zh-CN" dirty="0"/>
              <a:t>R-</a:t>
            </a:r>
            <a:r>
              <a:rPr lang="el-GR" altLang="zh-CN" dirty="0"/>
              <a:t>λ</a:t>
            </a:r>
            <a:r>
              <a:rPr lang="en-US" altLang="zh-CN" dirty="0"/>
              <a:t> model </a:t>
            </a:r>
            <a:r>
              <a:rPr lang="en-US" altLang="zh-CN" dirty="0" smtClean="0"/>
              <a:t>based rate control into SHM software</a:t>
            </a:r>
          </a:p>
          <a:p>
            <a:pPr lvl="1"/>
            <a:r>
              <a:rPr lang="en-US" altLang="zh-CN" dirty="0" smtClean="0"/>
              <a:t>Volunteer to do the harmonization work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65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Thank you!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1309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303</Words>
  <Application>Microsoft Office PowerPoint</Application>
  <PresentationFormat>全屏显示(4:3)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Rate control by R-λ model for SHVC</vt:lpstr>
      <vt:lpstr>Motivation</vt:lpstr>
      <vt:lpstr>Experimental results</vt:lpstr>
      <vt:lpstr>Results for Intra_BL framework</vt:lpstr>
      <vt:lpstr>Results for ref_idx framework</vt:lpstr>
      <vt:lpstr>Conclusion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Rate control by R-λ model for SHVC</dc:title>
  <dc:creator>lili</dc:creator>
  <cp:lastModifiedBy>lili</cp:lastModifiedBy>
  <cp:revision>4</cp:revision>
  <dcterms:created xsi:type="dcterms:W3CDTF">2013-04-03T08:10:20Z</dcterms:created>
  <dcterms:modified xsi:type="dcterms:W3CDTF">2013-04-03T08:42:07Z</dcterms:modified>
</cp:coreProperties>
</file>