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58" r:id="rId4"/>
    <p:sldId id="260" r:id="rId5"/>
    <p:sldId id="270" r:id="rId6"/>
    <p:sldId id="269" r:id="rId7"/>
    <p:sldId id="261" r:id="rId8"/>
    <p:sldId id="268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A404C-4444-E74C-AD94-10CC56999653}" v="9" dt="2026-04-27T09:30:57.066"/>
    <p1510:client id="{1F3A2A6D-C5A7-0447-AF70-DEC62D6D5D40}" v="1" dt="2026-04-27T15:32:50.3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/>
    <p:restoredTop sz="94532"/>
  </p:normalViewPr>
  <p:slideViewPr>
    <p:cSldViewPr snapToGrid="0">
      <p:cViewPr varScale="1">
        <p:scale>
          <a:sx n="146" d="100"/>
          <a:sy n="146" d="100"/>
        </p:scale>
        <p:origin x="1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 Fersch" userId="193051443_tp_box_2" providerId="OAuth2" clId="{51F1CE9A-6032-5991-8FA9-E8D23AE4C6F4}"/>
    <pc:docChg chg="undo custSel addSld delSld modSld sldOrd">
      <pc:chgData name="Christof Fersch" userId="193051443_tp_box_2" providerId="OAuth2" clId="{51F1CE9A-6032-5991-8FA9-E8D23AE4C6F4}" dt="2026-04-27T15:34:37.882" v="3155" actId="20577"/>
      <pc:docMkLst>
        <pc:docMk/>
      </pc:docMkLst>
      <pc:sldChg chg="modSp mod">
        <pc:chgData name="Christof Fersch" userId="193051443_tp_box_2" providerId="OAuth2" clId="{51F1CE9A-6032-5991-8FA9-E8D23AE4C6F4}" dt="2026-04-27T09:09:47.899" v="2008" actId="20577"/>
        <pc:sldMkLst>
          <pc:docMk/>
          <pc:sldMk cId="3253978140" sldId="256"/>
        </pc:sldMkLst>
        <pc:spChg chg="mod">
          <ac:chgData name="Christof Fersch" userId="193051443_tp_box_2" providerId="OAuth2" clId="{51F1CE9A-6032-5991-8FA9-E8D23AE4C6F4}" dt="2026-04-27T09:09:47.899" v="2008" actId="20577"/>
          <ac:spMkLst>
            <pc:docMk/>
            <pc:sldMk cId="3253978140" sldId="256"/>
            <ac:spMk id="3" creationId="{527A6C1C-76BE-5024-F33E-B4B517C8D20B}"/>
          </ac:spMkLst>
        </pc:spChg>
      </pc:sldChg>
      <pc:sldChg chg="modSp mod">
        <pc:chgData name="Christof Fersch" userId="193051443_tp_box_2" providerId="OAuth2" clId="{51F1CE9A-6032-5991-8FA9-E8D23AE4C6F4}" dt="2026-04-27T09:16:52.911" v="2134" actId="20577"/>
        <pc:sldMkLst>
          <pc:docMk/>
          <pc:sldMk cId="2000161811" sldId="258"/>
        </pc:sldMkLst>
        <pc:spChg chg="mod">
          <ac:chgData name="Christof Fersch" userId="193051443_tp_box_2" providerId="OAuth2" clId="{51F1CE9A-6032-5991-8FA9-E8D23AE4C6F4}" dt="2026-04-27T09:16:52.911" v="2134" actId="20577"/>
          <ac:spMkLst>
            <pc:docMk/>
            <pc:sldMk cId="2000161811" sldId="258"/>
            <ac:spMk id="3" creationId="{9B745535-390F-6AD4-F838-D289A4D11CCE}"/>
          </ac:spMkLst>
        </pc:spChg>
      </pc:sldChg>
      <pc:sldChg chg="addSp delSp modSp mod">
        <pc:chgData name="Christof Fersch" userId="193051443_tp_box_2" providerId="OAuth2" clId="{51F1CE9A-6032-5991-8FA9-E8D23AE4C6F4}" dt="2026-04-27T09:23:01.559" v="2325" actId="14100"/>
        <pc:sldMkLst>
          <pc:docMk/>
          <pc:sldMk cId="2858693280" sldId="260"/>
        </pc:sldMkLst>
        <pc:spChg chg="mod">
          <ac:chgData name="Christof Fersch" userId="193051443_tp_box_2" providerId="OAuth2" clId="{51F1CE9A-6032-5991-8FA9-E8D23AE4C6F4}" dt="2026-04-27T09:22:41.473" v="2323" actId="20577"/>
          <ac:spMkLst>
            <pc:docMk/>
            <pc:sldMk cId="2858693280" sldId="260"/>
            <ac:spMk id="3" creationId="{8E342BB0-972F-ECCE-BB02-669ABC1BE22E}"/>
          </ac:spMkLst>
        </pc:spChg>
        <pc:graphicFrameChg chg="del modGraphic">
          <ac:chgData name="Christof Fersch" userId="193051443_tp_box_2" providerId="OAuth2" clId="{51F1CE9A-6032-5991-8FA9-E8D23AE4C6F4}" dt="2026-04-27T09:19:53.337" v="2226" actId="478"/>
          <ac:graphicFrameMkLst>
            <pc:docMk/>
            <pc:sldMk cId="2858693280" sldId="260"/>
            <ac:graphicFrameMk id="4" creationId="{F2743FA1-4B39-5276-1540-6BAE23B2AC63}"/>
          </ac:graphicFrameMkLst>
        </pc:graphicFrameChg>
        <pc:graphicFrameChg chg="add mod modGraphic">
          <ac:chgData name="Christof Fersch" userId="193051443_tp_box_2" providerId="OAuth2" clId="{51F1CE9A-6032-5991-8FA9-E8D23AE4C6F4}" dt="2026-04-27T09:23:01.559" v="2325" actId="14100"/>
          <ac:graphicFrameMkLst>
            <pc:docMk/>
            <pc:sldMk cId="2858693280" sldId="260"/>
            <ac:graphicFrameMk id="5" creationId="{B9DFFD22-042F-17C0-845E-C7DDFC4B67E5}"/>
          </ac:graphicFrameMkLst>
        </pc:graphicFrameChg>
      </pc:sldChg>
      <pc:sldChg chg="modSp mod">
        <pc:chgData name="Christof Fersch" userId="193051443_tp_box_2" providerId="OAuth2" clId="{51F1CE9A-6032-5991-8FA9-E8D23AE4C6F4}" dt="2026-04-27T09:30:02.922" v="2883" actId="313"/>
        <pc:sldMkLst>
          <pc:docMk/>
          <pc:sldMk cId="2644408454" sldId="261"/>
        </pc:sldMkLst>
        <pc:spChg chg="mod">
          <ac:chgData name="Christof Fersch" userId="193051443_tp_box_2" providerId="OAuth2" clId="{51F1CE9A-6032-5991-8FA9-E8D23AE4C6F4}" dt="2026-04-27T09:30:02.922" v="2883" actId="313"/>
          <ac:spMkLst>
            <pc:docMk/>
            <pc:sldMk cId="2644408454" sldId="261"/>
            <ac:spMk id="3" creationId="{B1DFE22A-8ED8-39C7-DC5C-F36B5DBC53DD}"/>
          </ac:spMkLst>
        </pc:spChg>
      </pc:sldChg>
      <pc:sldChg chg="modSp mod">
        <pc:chgData name="Christof Fersch" userId="193051443_tp_box_2" providerId="OAuth2" clId="{51F1CE9A-6032-5991-8FA9-E8D23AE4C6F4}" dt="2026-04-27T09:16:36.522" v="2128" actId="20577"/>
        <pc:sldMkLst>
          <pc:docMk/>
          <pc:sldMk cId="4279372586" sldId="262"/>
        </pc:sldMkLst>
        <pc:spChg chg="mod">
          <ac:chgData name="Christof Fersch" userId="193051443_tp_box_2" providerId="OAuth2" clId="{51F1CE9A-6032-5991-8FA9-E8D23AE4C6F4}" dt="2026-04-27T09:16:36.522" v="2128" actId="20577"/>
          <ac:spMkLst>
            <pc:docMk/>
            <pc:sldMk cId="4279372586" sldId="262"/>
            <ac:spMk id="3" creationId="{C877F183-7255-005B-30CE-9E016246CCAA}"/>
          </ac:spMkLst>
        </pc:spChg>
      </pc:sldChg>
      <pc:sldChg chg="del">
        <pc:chgData name="Christof Fersch" userId="193051443_tp_box_2" providerId="OAuth2" clId="{51F1CE9A-6032-5991-8FA9-E8D23AE4C6F4}" dt="2026-04-27T09:10:25.071" v="2009" actId="2696"/>
        <pc:sldMkLst>
          <pc:docMk/>
          <pc:sldMk cId="1635589885" sldId="264"/>
        </pc:sldMkLst>
      </pc:sldChg>
      <pc:sldChg chg="del">
        <pc:chgData name="Christof Fersch" userId="193051443_tp_box_2" providerId="OAuth2" clId="{51F1CE9A-6032-5991-8FA9-E8D23AE4C6F4}" dt="2026-04-27T09:10:28.160" v="2011" actId="2696"/>
        <pc:sldMkLst>
          <pc:docMk/>
          <pc:sldMk cId="277651692" sldId="266"/>
        </pc:sldMkLst>
      </pc:sldChg>
      <pc:sldChg chg="del">
        <pc:chgData name="Christof Fersch" userId="193051443_tp_box_2" providerId="OAuth2" clId="{51F1CE9A-6032-5991-8FA9-E8D23AE4C6F4}" dt="2026-04-27T09:10:26.708" v="2010" actId="2696"/>
        <pc:sldMkLst>
          <pc:docMk/>
          <pc:sldMk cId="2555507029" sldId="267"/>
        </pc:sldMkLst>
      </pc:sldChg>
      <pc:sldChg chg="addSp delSp modSp mod chgLayout">
        <pc:chgData name="Christof Fersch" userId="193051443_tp_box_2" providerId="OAuth2" clId="{51F1CE9A-6032-5991-8FA9-E8D23AE4C6F4}" dt="2026-04-27T09:34:05.335" v="3123" actId="20577"/>
        <pc:sldMkLst>
          <pc:docMk/>
          <pc:sldMk cId="1889973616" sldId="268"/>
        </pc:sldMkLst>
        <pc:spChg chg="mod ord">
          <ac:chgData name="Christof Fersch" userId="193051443_tp_box_2" providerId="OAuth2" clId="{51F1CE9A-6032-5991-8FA9-E8D23AE4C6F4}" dt="2026-04-27T09:33:28.105" v="3099" actId="6264"/>
          <ac:spMkLst>
            <pc:docMk/>
            <pc:sldMk cId="1889973616" sldId="268"/>
            <ac:spMk id="2" creationId="{5060B69F-83AF-A44E-3FB1-0C7BDECF839E}"/>
          </ac:spMkLst>
        </pc:spChg>
        <pc:spChg chg="mod ord">
          <ac:chgData name="Christof Fersch" userId="193051443_tp_box_2" providerId="OAuth2" clId="{51F1CE9A-6032-5991-8FA9-E8D23AE4C6F4}" dt="2026-04-27T09:34:05.335" v="3123" actId="20577"/>
          <ac:spMkLst>
            <pc:docMk/>
            <pc:sldMk cId="1889973616" sldId="268"/>
            <ac:spMk id="3" creationId="{9FE0AB1A-817F-9378-90ED-CD36AF0D4FEC}"/>
          </ac:spMkLst>
        </pc:spChg>
        <pc:spChg chg="del">
          <ac:chgData name="Christof Fersch" userId="193051443_tp_box_2" providerId="OAuth2" clId="{51F1CE9A-6032-5991-8FA9-E8D23AE4C6F4}" dt="2026-04-27T09:30:19.970" v="2884" actId="478"/>
          <ac:spMkLst>
            <pc:docMk/>
            <pc:sldMk cId="1889973616" sldId="268"/>
            <ac:spMk id="4" creationId="{E9F184E4-8074-BB7C-FF5C-08147BCBC09B}"/>
          </ac:spMkLst>
        </pc:spChg>
        <pc:spChg chg="add del mod">
          <ac:chgData name="Christof Fersch" userId="193051443_tp_box_2" providerId="OAuth2" clId="{51F1CE9A-6032-5991-8FA9-E8D23AE4C6F4}" dt="2026-04-27T09:33:28.105" v="3099" actId="6264"/>
          <ac:spMkLst>
            <pc:docMk/>
            <pc:sldMk cId="1889973616" sldId="268"/>
            <ac:spMk id="5" creationId="{226C48F5-A92E-D517-0FB0-39CBD6E13F5E}"/>
          </ac:spMkLst>
        </pc:spChg>
        <pc:spChg chg="add del mod">
          <ac:chgData name="Christof Fersch" userId="193051443_tp_box_2" providerId="OAuth2" clId="{51F1CE9A-6032-5991-8FA9-E8D23AE4C6F4}" dt="2026-04-27T09:33:28.105" v="3099" actId="6264"/>
          <ac:spMkLst>
            <pc:docMk/>
            <pc:sldMk cId="1889973616" sldId="268"/>
            <ac:spMk id="6" creationId="{EC7F8D70-C37D-57DC-E6BD-CE4C605EF09A}"/>
          </ac:spMkLst>
        </pc:spChg>
      </pc:sldChg>
      <pc:sldChg chg="addSp delSp modSp add mod delDesignElem chgLayout">
        <pc:chgData name="Christof Fersch" userId="193051443_tp_box_2" providerId="OAuth2" clId="{51F1CE9A-6032-5991-8FA9-E8D23AE4C6F4}" dt="2026-04-27T09:28:49.546" v="2816" actId="20577"/>
        <pc:sldMkLst>
          <pc:docMk/>
          <pc:sldMk cId="3743773392" sldId="269"/>
        </pc:sldMkLst>
        <pc:spChg chg="mod ord">
          <ac:chgData name="Christof Fersch" userId="193051443_tp_box_2" providerId="OAuth2" clId="{51F1CE9A-6032-5991-8FA9-E8D23AE4C6F4}" dt="2026-04-27T09:24:08.718" v="2358" actId="27636"/>
          <ac:spMkLst>
            <pc:docMk/>
            <pc:sldMk cId="3743773392" sldId="269"/>
            <ac:spMk id="2" creationId="{22C0829E-93AE-E725-2334-148F7C8A7E42}"/>
          </ac:spMkLst>
        </pc:spChg>
        <pc:spChg chg="mod ord">
          <ac:chgData name="Christof Fersch" userId="193051443_tp_box_2" providerId="OAuth2" clId="{51F1CE9A-6032-5991-8FA9-E8D23AE4C6F4}" dt="2026-04-27T09:28:49.546" v="2816" actId="20577"/>
          <ac:spMkLst>
            <pc:docMk/>
            <pc:sldMk cId="3743773392" sldId="269"/>
            <ac:spMk id="3" creationId="{733D84CE-9DD4-BE86-B7E6-9A797A93FAFE}"/>
          </ac:spMkLst>
        </pc:spChg>
        <pc:spChg chg="add del mod">
          <ac:chgData name="Christof Fersch" userId="193051443_tp_box_2" providerId="OAuth2" clId="{51F1CE9A-6032-5991-8FA9-E8D23AE4C6F4}" dt="2026-04-27T09:24:08.701" v="2357" actId="6264"/>
          <ac:spMkLst>
            <pc:docMk/>
            <pc:sldMk cId="3743773392" sldId="269"/>
            <ac:spMk id="4" creationId="{73C731AC-DDC1-C63F-F49A-05A9698DB93A}"/>
          </ac:spMkLst>
        </pc:spChg>
        <pc:spChg chg="add del mod">
          <ac:chgData name="Christof Fersch" userId="193051443_tp_box_2" providerId="OAuth2" clId="{51F1CE9A-6032-5991-8FA9-E8D23AE4C6F4}" dt="2026-04-27T09:24:08.701" v="2357" actId="6264"/>
          <ac:spMkLst>
            <pc:docMk/>
            <pc:sldMk cId="3743773392" sldId="269"/>
            <ac:spMk id="6" creationId="{EAA5580F-7670-B494-C718-CBA2AEB694F3}"/>
          </ac:spMkLst>
        </pc:spChg>
        <pc:graphicFrameChg chg="del modGraphic">
          <ac:chgData name="Christof Fersch" userId="193051443_tp_box_2" providerId="OAuth2" clId="{51F1CE9A-6032-5991-8FA9-E8D23AE4C6F4}" dt="2026-04-27T09:24:05.899" v="2356" actId="478"/>
          <ac:graphicFrameMkLst>
            <pc:docMk/>
            <pc:sldMk cId="3743773392" sldId="269"/>
            <ac:graphicFrameMk id="5" creationId="{1C045A54-FCAC-F03B-AEFB-0E95D3C1F8B9}"/>
          </ac:graphicFrameMkLst>
        </pc:graphicFrameChg>
        <pc:cxnChg chg="del">
          <ac:chgData name="Christof Fersch" userId="193051443_tp_box_2" providerId="OAuth2" clId="{51F1CE9A-6032-5991-8FA9-E8D23AE4C6F4}" dt="2026-04-27T09:24:08.701" v="2357" actId="6264"/>
          <ac:cxnSpMkLst>
            <pc:docMk/>
            <pc:sldMk cId="3743773392" sldId="269"/>
            <ac:cxnSpMk id="22" creationId="{0A4EB1F2-79D1-79A8-16AE-6E2F1873012E}"/>
          </ac:cxnSpMkLst>
        </pc:cxnChg>
      </pc:sldChg>
      <pc:sldChg chg="modSp new del mod ord">
        <pc:chgData name="Christof Fersch" userId="193051443_tp_box_2" providerId="OAuth2" clId="{51F1CE9A-6032-5991-8FA9-E8D23AE4C6F4}" dt="2026-04-27T09:34:51.109" v="3148" actId="2696"/>
        <pc:sldMkLst>
          <pc:docMk/>
          <pc:sldMk cId="414637986" sldId="270"/>
        </pc:sldMkLst>
        <pc:spChg chg="mod">
          <ac:chgData name="Christof Fersch" userId="193051443_tp_box_2" providerId="OAuth2" clId="{51F1CE9A-6032-5991-8FA9-E8D23AE4C6F4}" dt="2026-04-27T09:34:34.635" v="3146" actId="20577"/>
          <ac:spMkLst>
            <pc:docMk/>
            <pc:sldMk cId="414637986" sldId="270"/>
            <ac:spMk id="2" creationId="{477909CF-50C5-D859-5D78-FB02F06C5395}"/>
          </ac:spMkLst>
        </pc:spChg>
      </pc:sldChg>
      <pc:sldChg chg="modSp mod">
        <pc:chgData name="Christof Fersch" userId="193051443_tp_box_2" providerId="OAuth2" clId="{51F1CE9A-6032-5991-8FA9-E8D23AE4C6F4}" dt="2026-04-27T15:34:37.882" v="3155" actId="20577"/>
        <pc:sldMkLst>
          <pc:docMk/>
          <pc:sldMk cId="3007002233" sldId="270"/>
        </pc:sldMkLst>
        <pc:spChg chg="mod">
          <ac:chgData name="Christof Fersch" userId="193051443_tp_box_2" providerId="OAuth2" clId="{51F1CE9A-6032-5991-8FA9-E8D23AE4C6F4}" dt="2026-04-27T15:34:37.882" v="3155" actId="20577"/>
          <ac:spMkLst>
            <pc:docMk/>
            <pc:sldMk cId="3007002233" sldId="270"/>
            <ac:spMk id="3" creationId="{27043082-6289-09AC-5D40-800637544DD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FA433-E6EF-3448-B57C-5A32082A1066}" type="datetimeFigureOut">
              <a:rPr lang="en-US" smtClean="0"/>
              <a:t>4/27/26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C4AEF-9B52-0443-9D70-2627EB0AC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0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C4AEF-9B52-0443-9D70-2627EB0ACF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15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99E56-F550-7747-B301-C37517161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80D68-D806-3611-B405-513F01E1B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7E98C-87D8-CED0-6EDE-9B5A44052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A92F2-307E-333D-CF5F-476CE42BB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55FED-D586-D1D0-6955-6085B8D8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9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ABE76-30E9-0274-757D-260A2C0B4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A17D6-C898-D0F4-54CA-113B63D0E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5CE0A-90AA-08A8-7471-A2470FE31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D939-0BE5-4AC9-C1D3-5BB36A0B9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3741A-1598-CE67-9114-39F08C6C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0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FEB88F-0E43-75A2-533B-E0C5601F3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F5E3F6-224F-2BDA-B8BC-0CFCA60F5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ECA61-88A1-72A6-7F73-96BA8E576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E2BFE-160C-9481-1009-03B05F00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0A14A-6BBD-5E79-54B8-44D7F7914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9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4AD1D-7351-270F-565C-378693C58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E551C-9F45-2A8A-EB1A-CE5D74155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A0961-3649-B504-C34B-C2C380D0C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B3EEB-3716-EB5E-8776-452299517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E102A-A2E5-545F-B27F-5193DDAF0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2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09877-1AA3-D4A2-A2EB-94BAA0DEE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6449B-4DB4-0F5E-30D8-811E1338D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13A4F-ACE2-0D49-A3B1-AE03F227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DDB0D-A01C-D09A-5019-C7B038B7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8A489-349C-1BC9-20F5-BEEDD78EA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7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E1A43-A196-FB8B-E90E-BC1D32324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A30E5-F67A-0C19-1B44-1299927F3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60AEF-A170-5815-2179-2ACB99DC6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E531B-13EF-55CF-4326-01CFE3801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AB3E02-F1BD-6E59-F1F8-2C63E046B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C7CDFC-EA3B-7D0D-CF0D-4291B2D6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38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F854F-D7CC-36E2-17A2-A700521B3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CB40B-2BD7-7C54-7F2A-022DF16CB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2C165E-F27D-63E5-A575-C59AFFB90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0D74FD-4EAA-09B1-AAC1-9D9D3B0039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693776-DE52-6864-0514-F393FB88A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D887F-987F-91FA-4C8A-E12A1764E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E82FF-82E3-BA58-6221-0CCBA736F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352FA3-D9B0-99AA-D147-CE2196756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5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7DF1F-3396-49AE-47F0-A44080F25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5DF65B-8573-C5EE-C4F4-7723FD050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4B2B6B-A570-2868-D793-B2CF3E90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2603A5-A9BB-BD6D-4CCD-C9A4D77BA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3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56CA25-1CC5-0A09-2702-3C9B83C62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AE11FD-5B66-9B8D-8B05-DEDB872B5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B3EC6-C671-DD37-7B33-B9387088B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4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C3EC-DA15-E007-D827-5035402D1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1E011-193A-6B1A-E441-360C762D8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716E9-AF09-142E-E57E-582457A85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12BBC5-5142-DDA3-C2B4-0955D6828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72230-C616-B4E5-FEF6-90BB57EB9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00DEFF-2A39-AA40-016C-58A6CA3E2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2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B9D49-E3FA-B708-D982-A230CC9D6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11B824-7A17-62A6-549E-4A9280D4C8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E5AB2-B63E-01AB-B1CA-292234C73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C53BF-E671-733F-B79E-BB4273D90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F57CB-B03B-05DC-CB24-A203D539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9B9C2-AF12-6A53-473C-5A5AA61DB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94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61D2C5-286D-0A2D-6702-6B67BDA3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E3508-7973-5F85-470C-F19AF8169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54B60-0E6B-1605-22EB-47ADE4C2B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B47C64-5FA9-6C45-BBF4-59E3F3F00D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BA699-5EE8-8CF8-00AA-F30E385C7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4E583-DEEC-5CCF-67B7-591F4F064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24E75F-F001-0242-A84D-E8940DAE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87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wftp3/av-arch/video-site/2604_St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cgit.hhi.fraunhofer.de/vceg-sw/bw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wftp3/av-arch/video-site/2604_StE/VCEG-CA01-AHG-BWC-v1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comstandard.org/current" TargetMode="External"/><Relationship Id="rId2" Type="http://schemas.openxmlformats.org/officeDocument/2006/relationships/hyperlink" Target="https://www.dicomstandard.org/activity/wgs/wg-3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54AC0-686E-4D9D-B822-BA9619DCFB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Status Update on VCEG T.261 (aka. H.BWC)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7A6C1C-76BE-5024-F33E-B4B517C8D2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April 2026</a:t>
            </a:r>
          </a:p>
        </p:txBody>
      </p:sp>
    </p:spTree>
    <p:extLst>
      <p:ext uri="{BB962C8B-B14F-4D97-AF65-F5344CB8AC3E}">
        <p14:creationId xmlns:p14="http://schemas.microsoft.com/office/powerpoint/2010/main" val="325397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28EFD-B0F1-B084-9268-7BBE8EE692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6F7C0-F3C1-85BF-51EF-4AACECA26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Update on VCEG T.261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7F183-7255-005B-30CE-9E016246C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Meeting documents can be found under: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https://www.itu.int/wftp3/av-arch/video-site/2604_StE/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 are about to create “Draft 6” of the specification.</a:t>
            </a:r>
          </a:p>
          <a:p>
            <a:r>
              <a:rPr lang="en-US" dirty="0"/>
              <a:t>Draft 6 will be aligned with ISO/IEC 23003-8 (DIS ballot comments received this meeting).</a:t>
            </a:r>
          </a:p>
          <a:p>
            <a:r>
              <a:rPr lang="en-US" dirty="0"/>
              <a:t>Intention to produce “Consent” version in ITU-T and ISO/IEC 23003-8 FDIS in July.</a:t>
            </a:r>
          </a:p>
        </p:txBody>
      </p:sp>
    </p:spTree>
    <p:extLst>
      <p:ext uri="{BB962C8B-B14F-4D97-AF65-F5344CB8AC3E}">
        <p14:creationId xmlns:p14="http://schemas.microsoft.com/office/powerpoint/2010/main" val="427937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B1311-5F48-8DCD-0B1F-5E195E774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Update on VCEG T.261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45535-390F-6AD4-F838-D289A4D11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updated our Common Test Conditions (CTC) and included relevant datasets for a more comprehensive assessment.</a:t>
            </a:r>
          </a:p>
          <a:p>
            <a:r>
              <a:rPr lang="en-GB" dirty="0"/>
              <a:t>The current H.BWC reference software, version 5.0 (BWC-5.0), is available at </a:t>
            </a:r>
            <a:r>
              <a:rPr lang="en-GB" u="sng" dirty="0">
                <a:hlinkClick r:id="rId2"/>
              </a:rPr>
              <a:t>https://vcgit.hhi.fraunhofer.de/vceg-sw/bwc</a:t>
            </a:r>
            <a:r>
              <a:rPr lang="en-GB" dirty="0"/>
              <a:t>.</a:t>
            </a:r>
          </a:p>
          <a:p>
            <a:r>
              <a:rPr lang="en-US" dirty="0"/>
              <a:t>BWC-6.0 to be created as a result from this meeting.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6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40B1F-764F-DE70-71C2-A43F5D938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40" y="1138265"/>
            <a:ext cx="4544762" cy="1401183"/>
          </a:xfrm>
        </p:spPr>
        <p:txBody>
          <a:bodyPr anchor="t">
            <a:normAutofit/>
          </a:bodyPr>
          <a:lstStyle/>
          <a:p>
            <a:r>
              <a:rPr lang="en-US" sz="3200" dirty="0"/>
              <a:t>Status Update on VCEG T.261 - CEs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1462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42BB0-972F-ECCE-BB02-669ABC1BE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40" y="2551176"/>
            <a:ext cx="4544762" cy="3602935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We are discussing 3 CEs at this meeting, with no new CE proposals so far. </a:t>
            </a:r>
          </a:p>
          <a:p>
            <a:pPr lvl="1"/>
            <a:r>
              <a:rPr lang="en-US" sz="1600" dirty="0"/>
              <a:t>CE-1: Adopted with modifications.</a:t>
            </a:r>
          </a:p>
          <a:p>
            <a:pPr lvl="1"/>
            <a:r>
              <a:rPr lang="en-US" sz="1600" dirty="0"/>
              <a:t>CE-2: no further action</a:t>
            </a:r>
          </a:p>
          <a:p>
            <a:pPr lvl="1"/>
            <a:r>
              <a:rPr lang="en-US" sz="1600" dirty="0"/>
              <a:t>CE-3: Adopt, unless problems are identified before the end of this meeting.</a:t>
            </a:r>
          </a:p>
          <a:p>
            <a:r>
              <a:rPr lang="en-US" sz="2000" dirty="0"/>
              <a:t>We expect to have no further CEs.</a:t>
            </a:r>
          </a:p>
          <a:p>
            <a:r>
              <a:rPr lang="en-US" sz="2000" dirty="0"/>
              <a:t>Details under: </a:t>
            </a:r>
            <a:r>
              <a:rPr lang="en-US" sz="2000" dirty="0">
                <a:hlinkClick r:id="rId2"/>
              </a:rPr>
              <a:t>https://www.itu.int/wftp3/av-arch/video-site/2604_StE/VCEG-CA01-AHG-BWC-v1.docx</a:t>
            </a:r>
            <a:endParaRPr lang="en-US" sz="2000" dirty="0"/>
          </a:p>
          <a:p>
            <a:endParaRPr lang="en-US" sz="20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9DFFD22-042F-17C0-845E-C7DDFC4B67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313221"/>
              </p:ext>
            </p:extLst>
          </p:nvPr>
        </p:nvGraphicFramePr>
        <p:xfrm>
          <a:off x="5481417" y="1231077"/>
          <a:ext cx="6047974" cy="4923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9890">
                  <a:extLst>
                    <a:ext uri="{9D8B030D-6E8A-4147-A177-3AD203B41FA5}">
                      <a16:colId xmlns:a16="http://schemas.microsoft.com/office/drawing/2014/main" val="853894644"/>
                    </a:ext>
                  </a:extLst>
                </a:gridCol>
                <a:gridCol w="1272303">
                  <a:extLst>
                    <a:ext uri="{9D8B030D-6E8A-4147-A177-3AD203B41FA5}">
                      <a16:colId xmlns:a16="http://schemas.microsoft.com/office/drawing/2014/main" val="1368369872"/>
                    </a:ext>
                  </a:extLst>
                </a:gridCol>
                <a:gridCol w="1215781">
                  <a:extLst>
                    <a:ext uri="{9D8B030D-6E8A-4147-A177-3AD203B41FA5}">
                      <a16:colId xmlns:a16="http://schemas.microsoft.com/office/drawing/2014/main" val="3807446119"/>
                    </a:ext>
                  </a:extLst>
                </a:gridCol>
              </a:tblGrid>
              <a:tr h="1230758">
                <a:tc>
                  <a:txBody>
                    <a:bodyPr/>
                    <a:lstStyle/>
                    <a:p>
                      <a:pPr algn="ctr">
                        <a:spcBef>
                          <a:spcPts val="680"/>
                        </a:spcBef>
                        <a:buNone/>
                      </a:pPr>
                      <a:r>
                        <a:rPr lang="en-US" sz="2000" dirty="0">
                          <a:effectLst/>
                        </a:rPr>
                        <a:t>CE-Test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80"/>
                        </a:spcBef>
                        <a:buNone/>
                      </a:pPr>
                      <a:r>
                        <a:rPr lang="en-US" sz="2000">
                          <a:effectLst/>
                        </a:rPr>
                        <a:t>Tester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80"/>
                        </a:spcBef>
                        <a:buNone/>
                      </a:pPr>
                      <a:r>
                        <a:rPr lang="en-US" sz="2000">
                          <a:effectLst/>
                        </a:rPr>
                        <a:t>Cross-Checker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6166866"/>
                  </a:ext>
                </a:extLst>
              </a:tr>
              <a:tr h="1230758">
                <a:tc>
                  <a:txBody>
                    <a:bodyPr/>
                    <a:lstStyle/>
                    <a:p>
                      <a:pPr algn="l">
                        <a:spcBef>
                          <a:spcPts val="680"/>
                        </a:spcBef>
                        <a:buNone/>
                      </a:pPr>
                      <a:r>
                        <a:rPr lang="en-US" sz="2000">
                          <a:effectLst/>
                        </a:rPr>
                        <a:t>CE 1 (CE on preLPC tool for ACoM use cases and lossless audio)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80"/>
                        </a:spcBef>
                        <a:buNone/>
                      </a:pPr>
                      <a:r>
                        <a:rPr lang="en-US" sz="2000">
                          <a:effectLst/>
                        </a:rPr>
                        <a:t>ETRI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80"/>
                        </a:spcBef>
                        <a:buNone/>
                      </a:pPr>
                      <a:r>
                        <a:rPr lang="en-US" sz="2000">
                          <a:effectLst/>
                        </a:rPr>
                        <a:t>HHI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2809869"/>
                  </a:ext>
                </a:extLst>
              </a:tr>
              <a:tr h="1230758">
                <a:tc>
                  <a:txBody>
                    <a:bodyPr/>
                    <a:lstStyle/>
                    <a:p>
                      <a:pPr algn="l">
                        <a:spcBef>
                          <a:spcPts val="680"/>
                        </a:spcBef>
                        <a:buNone/>
                      </a:pPr>
                      <a:r>
                        <a:rPr lang="en-US" sz="2000">
                          <a:effectLst/>
                        </a:rPr>
                        <a:t>CE-2 (CE on group-wise inter-channel LMS)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80"/>
                        </a:spcBef>
                        <a:buNone/>
                      </a:pPr>
                      <a:r>
                        <a:rPr lang="en-US" sz="2000" dirty="0">
                          <a:effectLst/>
                        </a:rPr>
                        <a:t>ETRI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80"/>
                        </a:spcBef>
                        <a:buNone/>
                      </a:pPr>
                      <a:r>
                        <a:rPr lang="en-US" sz="2000">
                          <a:effectLst/>
                        </a:rPr>
                        <a:t>Dolby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701302"/>
                  </a:ext>
                </a:extLst>
              </a:tr>
              <a:tr h="1230758">
                <a:tc>
                  <a:txBody>
                    <a:bodyPr/>
                    <a:lstStyle/>
                    <a:p>
                      <a:pPr algn="l">
                        <a:spcBef>
                          <a:spcPts val="680"/>
                        </a:spcBef>
                        <a:buNone/>
                      </a:pPr>
                      <a:r>
                        <a:rPr lang="en-US" sz="2000">
                          <a:effectLst/>
                        </a:rPr>
                        <a:t>CE-3 (CE on montage-based graph coding)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80"/>
                        </a:spcBef>
                        <a:buNone/>
                      </a:pPr>
                      <a:r>
                        <a:rPr lang="en-US" sz="2000">
                          <a:effectLst/>
                        </a:rPr>
                        <a:t>ETRI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80"/>
                        </a:spcBef>
                        <a:buNone/>
                      </a:pPr>
                      <a:r>
                        <a:rPr lang="en-US" sz="2000" dirty="0">
                          <a:effectLst/>
                        </a:rPr>
                        <a:t>Philips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9000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93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AA28E4-6F7A-9783-AF88-27E5E5FFE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/>
              <a:t>CE-1 discussion details</a:t>
            </a:r>
            <a:endParaRPr kumimoji="1"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043082-6289-09AC-5D40-800637544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b="1" dirty="0"/>
              <a:t>Discussion</a:t>
            </a:r>
          </a:p>
          <a:p>
            <a:pPr lvl="1">
              <a:lnSpc>
                <a:spcPct val="120000"/>
              </a:lnSpc>
            </a:pPr>
            <a:r>
              <a:rPr kumimoji="1" lang="en-US" altLang="ko-KR" b="1" dirty="0"/>
              <a:t>Performance Verification: </a:t>
            </a:r>
            <a:r>
              <a:rPr kumimoji="1" lang="en-US" altLang="ko-KR" dirty="0"/>
              <a:t>CE-1 proved that the pre-LPC tool delivers substantial bit-rate reductions for ACoM datasets while ensuring zero risk to legacy T.261 profiles. </a:t>
            </a:r>
          </a:p>
          <a:p>
            <a:pPr lvl="1">
              <a:lnSpc>
                <a:spcPct val="120000"/>
              </a:lnSpc>
            </a:pPr>
            <a:r>
              <a:rPr kumimoji="1" lang="en-US" altLang="ko-KR" b="1" dirty="0"/>
              <a:t>Cross-Check Insight</a:t>
            </a:r>
            <a:r>
              <a:rPr kumimoji="1" lang="ko-KR" altLang="en-US" b="1" dirty="0"/>
              <a:t> </a:t>
            </a:r>
            <a:r>
              <a:rPr kumimoji="1" lang="en-US" altLang="ko-KR" b="1" dirty="0"/>
              <a:t>&amp;</a:t>
            </a:r>
            <a:r>
              <a:rPr kumimoji="1" lang="ko-KR" altLang="en-US" b="1" dirty="0"/>
              <a:t> </a:t>
            </a:r>
            <a:r>
              <a:rPr kumimoji="1" lang="en-US" altLang="ko-KR" b="1" dirty="0"/>
              <a:t>proposal</a:t>
            </a:r>
            <a:r>
              <a:rPr kumimoji="1" lang="ko-KR" altLang="en-US" b="1" dirty="0"/>
              <a:t> </a:t>
            </a:r>
            <a:r>
              <a:rPr kumimoji="1" lang="en-US" altLang="ko-KR" b="1" dirty="0"/>
              <a:t>(HHI): </a:t>
            </a:r>
            <a:r>
              <a:rPr kumimoji="1" lang="en-US" altLang="ko-KR" dirty="0"/>
              <a:t>The cross-check analysis (VCEG-CA11) revealed that the core efficiency gains can be achieved by utilizing the existing LPF and DCT syntax </a:t>
            </a:r>
            <a:r>
              <a:rPr kumimoji="1" lang="en-US" altLang="ko-KR" b="1" u="sng" dirty="0"/>
              <a:t>without</a:t>
            </a:r>
            <a:r>
              <a:rPr kumimoji="1" lang="en-US" altLang="ko-KR" dirty="0"/>
              <a:t> the need to introduce new normative block-level signaling (</a:t>
            </a:r>
            <a:r>
              <a:rPr kumimoji="1" lang="en-US" altLang="ko-KR" dirty="0" err="1"/>
              <a:t>prelpc_flag</a:t>
            </a:r>
            <a:r>
              <a:rPr kumimoji="1" lang="en-US" altLang="ko-KR" dirty="0"/>
              <a:t> and </a:t>
            </a:r>
            <a:r>
              <a:rPr kumimoji="1" lang="en-US" altLang="ko-KR" dirty="0" err="1"/>
              <a:t>prelpc_direction_flag</a:t>
            </a:r>
            <a:r>
              <a:rPr kumimoji="1" lang="en-US" altLang="ko-KR" dirty="0"/>
              <a:t>) . </a:t>
            </a:r>
          </a:p>
          <a:p>
            <a:pPr lvl="1">
              <a:lnSpc>
                <a:spcPct val="120000"/>
              </a:lnSpc>
            </a:pPr>
            <a:r>
              <a:rPr kumimoji="1" lang="en-US" altLang="ko-KR" b="1" dirty="0"/>
              <a:t>Requirement Compliance &amp; High-Level Separation</a:t>
            </a:r>
            <a:r>
              <a:rPr kumimoji="1" lang="en-US" altLang="ko-KR" dirty="0"/>
              <a:t>: To strictly comply with the specification stability required in the finalization phase, and to protect biomedical datasets from any unintended complexity, a high-level sequence parameter flag (</a:t>
            </a:r>
            <a:r>
              <a:rPr kumimoji="1" lang="en-US" altLang="ko-KR" b="1" u="sng" dirty="0" err="1"/>
              <a:t>cgps_enable_prelpc_flag</a:t>
            </a:r>
            <a:r>
              <a:rPr kumimoji="1" lang="en-US" altLang="ko-KR" dirty="0"/>
              <a:t>) is introduced.</a:t>
            </a:r>
          </a:p>
          <a:p>
            <a:pPr lvl="1">
              <a:lnSpc>
                <a:spcPct val="120000"/>
              </a:lnSpc>
            </a:pPr>
            <a:r>
              <a:rPr kumimoji="1" lang="en-US" altLang="ko-KR" b="1" dirty="0"/>
              <a:t>Use-Case Targeting</a:t>
            </a:r>
            <a:r>
              <a:rPr kumimoji="1" lang="en-US" altLang="ko-KR" dirty="0"/>
              <a:t>: This parameter flag allows encoders to cleanly activate the pre-LPC configuration, currently only enabled for the MPEG ACoM test datasets. </a:t>
            </a:r>
          </a:p>
          <a:p>
            <a:pPr lvl="1">
              <a:lnSpc>
                <a:spcPct val="120000"/>
              </a:lnSpc>
            </a:pPr>
            <a:r>
              <a:rPr kumimoji="1" lang="en-US" altLang="ko-KR" b="1" dirty="0"/>
              <a:t>Strategic Outcome</a:t>
            </a:r>
            <a:r>
              <a:rPr kumimoji="1" lang="en-US" altLang="ko-KR" dirty="0"/>
              <a:t>: This consensus successfully integrates the technical superiority of the pre-LPC concept while strictly complying with the VCEG experts' requirement for specification stability in the finalization phase.</a:t>
            </a:r>
          </a:p>
          <a:p>
            <a:pPr>
              <a:lnSpc>
                <a:spcPct val="120000"/>
              </a:lnSpc>
            </a:pPr>
            <a:r>
              <a:rPr kumimoji="1" lang="en-US" altLang="ko-KR" b="1" dirty="0"/>
              <a:t>Decision 1</a:t>
            </a:r>
            <a:r>
              <a:rPr kumimoji="1" lang="en-US" altLang="ko-KR" dirty="0"/>
              <a:t>: Adopt "</a:t>
            </a:r>
            <a:r>
              <a:rPr kumimoji="1" lang="en-US" altLang="ko-KR" dirty="0" err="1"/>
              <a:t>cgps_enable_prelpc_flag</a:t>
            </a:r>
            <a:r>
              <a:rPr kumimoji="1" lang="en-US" altLang="ko-KR" dirty="0"/>
              <a:t>" for </a:t>
            </a:r>
            <a:r>
              <a:rPr kumimoji="1" lang="en-US" altLang="ko-KR" dirty="0" err="1"/>
              <a:t>channel_group_parameter_set</a:t>
            </a:r>
            <a:r>
              <a:rPr kumimoji="1" lang="en-US" altLang="ko-KR" dirty="0"/>
              <a:t>()</a:t>
            </a:r>
          </a:p>
          <a:p>
            <a:pPr>
              <a:lnSpc>
                <a:spcPct val="120000"/>
              </a:lnSpc>
            </a:pPr>
            <a:r>
              <a:rPr kumimoji="1" lang="en-US" altLang="ko-KR" b="1" dirty="0"/>
              <a:t>Decision 2</a:t>
            </a:r>
            <a:r>
              <a:rPr kumimoji="1" lang="en-US" altLang="ko-KR" dirty="0"/>
              <a:t>: SW incorporate the encoder-only software changes from VCEG-CA11 into H.BWC TM-6.0.</a:t>
            </a:r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07002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37F6CE-121D-6153-808D-EF1D1ACD2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0829E-93AE-E725-2334-148F7C8A7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t">
            <a:normAutofit/>
          </a:bodyPr>
          <a:lstStyle/>
          <a:p>
            <a:r>
              <a:rPr lang="en-US" dirty="0"/>
              <a:t>Status Update on VCEG T.261 – Additional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D84CE-9DD4-BE86-B7E6-9A797A93F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are discussing additional changes at this meeting:</a:t>
            </a:r>
          </a:p>
          <a:p>
            <a:pPr lvl="1"/>
            <a:r>
              <a:rPr lang="en-US" dirty="0"/>
              <a:t>VCEG-CA12: no further action.</a:t>
            </a:r>
          </a:p>
          <a:p>
            <a:pPr lvl="1"/>
            <a:r>
              <a:rPr lang="en-US" dirty="0"/>
              <a:t>VCEG-CA09 (parts of it), VCEG-CA13, VCEG-CA14: Need further discussion.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Working on integration into ISOBMFF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/>
              <a:t>VCEG-CA10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Authenticity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/>
              <a:t>VCEG-CA15: Needs to be addressed including consideration of ISO ballot comments.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First draft of profile definition available, to be worked on in </a:t>
            </a:r>
            <a:r>
              <a:rPr lang="en-US" sz="2800" dirty="0" err="1"/>
              <a:t>AhG</a:t>
            </a:r>
            <a:r>
              <a:rPr lang="en-US" sz="2800" dirty="0"/>
              <a:t> period with aim to finalize in July.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773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8F002-2DA0-E063-4B06-3F5F58FE2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EBB28-5D19-DF0C-8466-16C98CD85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 with DICOM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FE22A-8ED8-39C7-DC5C-F36B5DBC5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VCEG experts participated in the meetings of </a:t>
            </a:r>
            <a:r>
              <a:rPr lang="en-US" u="sng" dirty="0">
                <a:hlinkClick r:id="rId2"/>
              </a:rPr>
              <a:t>DICOM WG 32</a:t>
            </a:r>
            <a:r>
              <a:rPr lang="en-US" dirty="0"/>
              <a:t> and reported to DICOM about the status of the development of T.261. </a:t>
            </a:r>
          </a:p>
          <a:p>
            <a:r>
              <a:rPr lang="en-US" dirty="0"/>
              <a:t>DICOM WG 32</a:t>
            </a:r>
          </a:p>
          <a:p>
            <a:pPr lvl="1"/>
            <a:r>
              <a:rPr lang="en-US" dirty="0"/>
              <a:t>continue to test and study the T.261 test model with respect to its suitability for clinical applications. </a:t>
            </a:r>
          </a:p>
          <a:p>
            <a:pPr lvl="1"/>
            <a:r>
              <a:rPr lang="en-US" dirty="0"/>
              <a:t>continue assessing whether biomedical signals that were compressed with the T.261 test model in a near lossless mode reveal any clinically significant compression artefacts.</a:t>
            </a:r>
          </a:p>
          <a:p>
            <a:pPr lvl="1"/>
            <a:r>
              <a:rPr lang="en-US" dirty="0"/>
              <a:t>Continue developing draft integration of T.261 into the DICOM standard (</a:t>
            </a:r>
            <a:r>
              <a:rPr lang="en-US" dirty="0">
                <a:hlinkClick r:id="rId3"/>
              </a:rPr>
              <a:t>https://www.dicomstandard.org/current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08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44B59-9ED5-D0D9-8323-F3BC2F61E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0B69F-83AF-A44E-3FB1-0C7BDECF8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Suggested WG6/VCEG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0AB1A-817F-9378-90ED-CD36AF0D4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Proposed </a:t>
            </a:r>
            <a:r>
              <a:rPr lang="en-US" dirty="0" err="1"/>
              <a:t>DoC</a:t>
            </a:r>
            <a:r>
              <a:rPr lang="en-US" dirty="0"/>
              <a:t> on DIS (m76601) </a:t>
            </a:r>
          </a:p>
          <a:p>
            <a:pPr lvl="0"/>
            <a:r>
              <a:rPr lang="en-US" dirty="0"/>
              <a:t>Coordination between VCEG and further ACoM work, specifically on CE-1</a:t>
            </a:r>
          </a:p>
        </p:txBody>
      </p:sp>
    </p:spTree>
    <p:extLst>
      <p:ext uri="{BB962C8B-B14F-4D97-AF65-F5344CB8AC3E}">
        <p14:creationId xmlns:p14="http://schemas.microsoft.com/office/powerpoint/2010/main" val="1889973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96AC1D-8BC7-225B-2854-9D638B68B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E696E7-D3DC-A4CB-0ED6-ACDBE27401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48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720</Words>
  <Application>Microsoft Macintosh PowerPoint</Application>
  <PresentationFormat>Widescreen</PresentationFormat>
  <Paragraphs>61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Times New Roman</vt:lpstr>
      <vt:lpstr>Office Theme</vt:lpstr>
      <vt:lpstr>Status Update on VCEG T.261 (aka. H.BWC)</vt:lpstr>
      <vt:lpstr>Status Update on VCEG T.261</vt:lpstr>
      <vt:lpstr>Status Update on VCEG T.261</vt:lpstr>
      <vt:lpstr>Status Update on VCEG T.261 - CEs</vt:lpstr>
      <vt:lpstr>CE-1 discussion details</vt:lpstr>
      <vt:lpstr>Status Update on VCEG T.261 – Additional Changes</vt:lpstr>
      <vt:lpstr>Collaboration with DICOM</vt:lpstr>
      <vt:lpstr>Suggested WG6/VCEG Topics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Update on VCEG H.BWC</dc:title>
  <dc:creator>Fersch, Christof</dc:creator>
  <cp:lastModifiedBy>Fersch, Christof</cp:lastModifiedBy>
  <cp:revision>6</cp:revision>
  <dcterms:created xsi:type="dcterms:W3CDTF">2025-07-02T06:16:40Z</dcterms:created>
  <dcterms:modified xsi:type="dcterms:W3CDTF">2026-04-27T15:34:43Z</dcterms:modified>
</cp:coreProperties>
</file>