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281" r:id="rId6"/>
    <p:sldId id="298" r:id="rId7"/>
    <p:sldId id="294" r:id="rId8"/>
    <p:sldId id="297" r:id="rId9"/>
    <p:sldId id="29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3FECB0-83C9-CB29-70AA-456631B5B650}" name="Franck Galpin" initials="FG" userId="S::franck.galpin@interdigital.com::7b84b973-8f18-4f51-b749-aa8b68ae8c4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BBBA23-F30C-447E-83F1-47A68D6EAD25}" v="1" dt="2024-11-01T11:16:35.7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éannec" userId="a265e7a2-8422-41d0-9522-f85d6ef145fa" providerId="ADAL" clId="{584FC00F-0F0E-48C6-BEDF-893DA963F109}"/>
    <pc:docChg chg="modSld">
      <pc:chgData name="Fabrice Le Léannec" userId="a265e7a2-8422-41d0-9522-f85d6ef145fa" providerId="ADAL" clId="{584FC00F-0F0E-48C6-BEDF-893DA963F109}" dt="2024-11-01T16:11:18.561" v="5" actId="11"/>
      <pc:docMkLst>
        <pc:docMk/>
      </pc:docMkLst>
      <pc:sldChg chg="modSp mod">
        <pc:chgData name="Fabrice Le Léannec" userId="a265e7a2-8422-41d0-9522-f85d6ef145fa" providerId="ADAL" clId="{584FC00F-0F0E-48C6-BEDF-893DA963F109}" dt="2024-11-01T09:26:11.186" v="4" actId="20577"/>
        <pc:sldMkLst>
          <pc:docMk/>
          <pc:sldMk cId="3986131031" sldId="291"/>
        </pc:sldMkLst>
        <pc:spChg chg="mod">
          <ac:chgData name="Fabrice Le Léannec" userId="a265e7a2-8422-41d0-9522-f85d6ef145fa" providerId="ADAL" clId="{584FC00F-0F0E-48C6-BEDF-893DA963F109}" dt="2024-11-01T09:26:11.186" v="4" actId="20577"/>
          <ac:spMkLst>
            <pc:docMk/>
            <pc:sldMk cId="3986131031" sldId="291"/>
            <ac:spMk id="6" creationId="{B60B4838-E36B-DFB4-65B8-76ECDF20B6B2}"/>
          </ac:spMkLst>
        </pc:spChg>
      </pc:sldChg>
      <pc:sldChg chg="modSp mod">
        <pc:chgData name="Fabrice Le Léannec" userId="a265e7a2-8422-41d0-9522-f85d6ef145fa" providerId="ADAL" clId="{584FC00F-0F0E-48C6-BEDF-893DA963F109}" dt="2024-11-01T09:01:40.169" v="1" actId="5793"/>
        <pc:sldMkLst>
          <pc:docMk/>
          <pc:sldMk cId="3291894994" sldId="294"/>
        </pc:sldMkLst>
        <pc:spChg chg="mod">
          <ac:chgData name="Fabrice Le Léannec" userId="a265e7a2-8422-41d0-9522-f85d6ef145fa" providerId="ADAL" clId="{584FC00F-0F0E-48C6-BEDF-893DA963F109}" dt="2024-11-01T09:01:40.169" v="1" actId="5793"/>
          <ac:spMkLst>
            <pc:docMk/>
            <pc:sldMk cId="3291894994" sldId="294"/>
            <ac:spMk id="8" creationId="{4A4BFCDB-04DE-B087-B926-F0E4A1DFB653}"/>
          </ac:spMkLst>
        </pc:spChg>
      </pc:sldChg>
      <pc:sldChg chg="modSp mod">
        <pc:chgData name="Fabrice Le Léannec" userId="a265e7a2-8422-41d0-9522-f85d6ef145fa" providerId="ADAL" clId="{584FC00F-0F0E-48C6-BEDF-893DA963F109}" dt="2024-11-01T16:11:18.561" v="5" actId="11"/>
        <pc:sldMkLst>
          <pc:docMk/>
          <pc:sldMk cId="570129363" sldId="298"/>
        </pc:sldMkLst>
        <pc:spChg chg="mod">
          <ac:chgData name="Fabrice Le Léannec" userId="a265e7a2-8422-41d0-9522-f85d6ef145fa" providerId="ADAL" clId="{584FC00F-0F0E-48C6-BEDF-893DA963F109}" dt="2024-11-01T16:11:18.561" v="5" actId="11"/>
          <ac:spMkLst>
            <pc:docMk/>
            <pc:sldMk cId="570129363" sldId="298"/>
            <ac:spMk id="4" creationId="{A4D04000-2381-3F0D-BE21-E45AA4FDE047}"/>
          </ac:spMkLst>
        </pc:spChg>
      </pc:sldChg>
    </pc:docChg>
  </pc:docChgLst>
  <pc:docChgLst>
    <pc:chgData name="Miloš Radosavljević (Милош Радосављевић)" userId="fe0a91ec-7451-4ed5-94f6-25f721d7c915" providerId="ADAL" clId="{BBBBBA23-F30C-447E-83F1-47A68D6EAD25}"/>
    <pc:docChg chg="addSld modSld">
      <pc:chgData name="Miloš Radosavljević (Милош Радосављевић)" userId="fe0a91ec-7451-4ed5-94f6-25f721d7c915" providerId="ADAL" clId="{BBBBBA23-F30C-447E-83F1-47A68D6EAD25}" dt="2024-11-01T11:16:39.145" v="12" actId="1076"/>
      <pc:docMkLst>
        <pc:docMk/>
      </pc:docMkLst>
      <pc:sldChg chg="modSp mod">
        <pc:chgData name="Miloš Radosavljević (Милош Радосављевић)" userId="fe0a91ec-7451-4ed5-94f6-25f721d7c915" providerId="ADAL" clId="{BBBBBA23-F30C-447E-83F1-47A68D6EAD25}" dt="2024-11-01T11:16:26.030" v="5" actId="20577"/>
        <pc:sldMkLst>
          <pc:docMk/>
          <pc:sldMk cId="2928223200" sldId="281"/>
        </pc:sldMkLst>
        <pc:spChg chg="mod">
          <ac:chgData name="Miloš Radosavljević (Милош Радосављевић)" userId="fe0a91ec-7451-4ed5-94f6-25f721d7c915" providerId="ADAL" clId="{BBBBBA23-F30C-447E-83F1-47A68D6EAD25}" dt="2024-11-01T11:16:26.030" v="5" actId="20577"/>
          <ac:spMkLst>
            <pc:docMk/>
            <pc:sldMk cId="2928223200" sldId="281"/>
            <ac:spMk id="4" creationId="{A4D04000-2381-3F0D-BE21-E45AA4FDE047}"/>
          </ac:spMkLst>
        </pc:spChg>
      </pc:sldChg>
      <pc:sldChg chg="addSp modSp add mod">
        <pc:chgData name="Miloš Radosavljević (Милош Радосављевић)" userId="fe0a91ec-7451-4ed5-94f6-25f721d7c915" providerId="ADAL" clId="{BBBBBA23-F30C-447E-83F1-47A68D6EAD25}" dt="2024-11-01T11:16:39.145" v="12" actId="1076"/>
        <pc:sldMkLst>
          <pc:docMk/>
          <pc:sldMk cId="570129363" sldId="298"/>
        </pc:sldMkLst>
        <pc:spChg chg="mod">
          <ac:chgData name="Miloš Radosavljević (Милош Радосављевић)" userId="fe0a91ec-7451-4ed5-94f6-25f721d7c915" providerId="ADAL" clId="{BBBBBA23-F30C-447E-83F1-47A68D6EAD25}" dt="2024-11-01T11:16:34.210" v="10" actId="6549"/>
          <ac:spMkLst>
            <pc:docMk/>
            <pc:sldMk cId="570129363" sldId="298"/>
            <ac:spMk id="4" creationId="{A4D04000-2381-3F0D-BE21-E45AA4FDE047}"/>
          </ac:spMkLst>
        </pc:spChg>
        <pc:spChg chg="add mod">
          <ac:chgData name="Miloš Radosavljević (Милош Радосављевић)" userId="fe0a91ec-7451-4ed5-94f6-25f721d7c915" providerId="ADAL" clId="{BBBBBA23-F30C-447E-83F1-47A68D6EAD25}" dt="2024-11-01T11:16:35.783" v="11"/>
          <ac:spMkLst>
            <pc:docMk/>
            <pc:sldMk cId="570129363" sldId="298"/>
            <ac:spMk id="8" creationId="{BE816EB7-52A5-FCCC-D8F0-9A7ED3FDF654}"/>
          </ac:spMkLst>
        </pc:spChg>
        <pc:spChg chg="add mod">
          <ac:chgData name="Miloš Radosavljević (Милош Радосављевић)" userId="fe0a91ec-7451-4ed5-94f6-25f721d7c915" providerId="ADAL" clId="{BBBBBA23-F30C-447E-83F1-47A68D6EAD25}" dt="2024-11-01T11:16:35.783" v="11"/>
          <ac:spMkLst>
            <pc:docMk/>
            <pc:sldMk cId="570129363" sldId="298"/>
            <ac:spMk id="9" creationId="{08FFBF48-0870-AD01-0509-5F47BF632C60}"/>
          </ac:spMkLst>
        </pc:spChg>
        <pc:spChg chg="add mod">
          <ac:chgData name="Miloš Radosavljević (Милош Радосављевић)" userId="fe0a91ec-7451-4ed5-94f6-25f721d7c915" providerId="ADAL" clId="{BBBBBA23-F30C-447E-83F1-47A68D6EAD25}" dt="2024-11-01T11:16:35.783" v="11"/>
          <ac:spMkLst>
            <pc:docMk/>
            <pc:sldMk cId="570129363" sldId="298"/>
            <ac:spMk id="10" creationId="{79C382BD-0764-75FB-955C-D9BDE2B37645}"/>
          </ac:spMkLst>
        </pc:spChg>
        <pc:spChg chg="add mod">
          <ac:chgData name="Miloš Radosavljević (Милош Радосављевић)" userId="fe0a91ec-7451-4ed5-94f6-25f721d7c915" providerId="ADAL" clId="{BBBBBA23-F30C-447E-83F1-47A68D6EAD25}" dt="2024-11-01T11:16:35.783" v="11"/>
          <ac:spMkLst>
            <pc:docMk/>
            <pc:sldMk cId="570129363" sldId="298"/>
            <ac:spMk id="11" creationId="{A76384C0-7208-FC7E-3A2D-7B1935676EFD}"/>
          </ac:spMkLst>
        </pc:spChg>
        <pc:spChg chg="add mod">
          <ac:chgData name="Miloš Radosavljević (Милош Радосављевић)" userId="fe0a91ec-7451-4ed5-94f6-25f721d7c915" providerId="ADAL" clId="{BBBBBA23-F30C-447E-83F1-47A68D6EAD25}" dt="2024-11-01T11:16:35.783" v="11"/>
          <ac:spMkLst>
            <pc:docMk/>
            <pc:sldMk cId="570129363" sldId="298"/>
            <ac:spMk id="12" creationId="{86D73494-2D0B-01B8-C79B-90630234B789}"/>
          </ac:spMkLst>
        </pc:spChg>
        <pc:grpChg chg="add mod">
          <ac:chgData name="Miloš Radosavljević (Милош Радосављевић)" userId="fe0a91ec-7451-4ed5-94f6-25f721d7c915" providerId="ADAL" clId="{BBBBBA23-F30C-447E-83F1-47A68D6EAD25}" dt="2024-11-01T11:16:39.145" v="12" actId="1076"/>
          <ac:grpSpMkLst>
            <pc:docMk/>
            <pc:sldMk cId="570129363" sldId="298"/>
            <ac:grpSpMk id="6" creationId="{6EF35D5A-A98B-8735-FC35-BE52520B48F8}"/>
          </ac:grpSpMkLst>
        </pc:grpChg>
        <pc:grpChg chg="add mod">
          <ac:chgData name="Miloš Radosavljević (Милош Радосављевић)" userId="fe0a91ec-7451-4ed5-94f6-25f721d7c915" providerId="ADAL" clId="{BBBBBA23-F30C-447E-83F1-47A68D6EAD25}" dt="2024-11-01T11:16:35.783" v="11"/>
          <ac:grpSpMkLst>
            <pc:docMk/>
            <pc:sldMk cId="570129363" sldId="298"/>
            <ac:grpSpMk id="7" creationId="{3B9D4439-A6CF-85B9-5EC8-990D62661E11}"/>
          </ac:grpSpMkLst>
        </pc:grpChg>
        <pc:picChg chg="add mod">
          <ac:chgData name="Miloš Radosavljević (Милош Радосављевић)" userId="fe0a91ec-7451-4ed5-94f6-25f721d7c915" providerId="ADAL" clId="{BBBBBA23-F30C-447E-83F1-47A68D6EAD25}" dt="2024-11-01T11:16:35.783" v="11"/>
          <ac:picMkLst>
            <pc:docMk/>
            <pc:sldMk cId="570129363" sldId="298"/>
            <ac:picMk id="13" creationId="{9DE3C17B-3282-1EDD-CCD7-C3DA4D485EBD}"/>
          </ac:picMkLst>
        </pc:picChg>
        <pc:picChg chg="add mod">
          <ac:chgData name="Miloš Radosavljević (Милош Радосављевић)" userId="fe0a91ec-7451-4ed5-94f6-25f721d7c915" providerId="ADAL" clId="{BBBBBA23-F30C-447E-83F1-47A68D6EAD25}" dt="2024-11-01T11:16:35.783" v="11"/>
          <ac:picMkLst>
            <pc:docMk/>
            <pc:sldMk cId="570129363" sldId="298"/>
            <ac:picMk id="14" creationId="{308431C7-C62D-A8B0-B075-602E121063D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40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1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53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1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06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1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JVET-AJ0299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Intra TMP improvements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52870"/>
            <a:ext cx="12104016" cy="704533"/>
          </a:xfrm>
        </p:spPr>
        <p:txBody>
          <a:bodyPr>
            <a:normAutofit/>
          </a:bodyPr>
          <a:lstStyle/>
          <a:p>
            <a:pPr algn="ctr"/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M. Radosavljević, </a:t>
            </a:r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F. Le Léannec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K. Naser, T. Dumas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22924"/>
          </a:xfrm>
        </p:spPr>
        <p:txBody>
          <a:bodyPr>
            <a:normAutofit/>
          </a:bodyPr>
          <a:lstStyle/>
          <a:p>
            <a:r>
              <a:rPr lang="en-US" sz="3200" dirty="0"/>
              <a:t>Proposed improvements to Intra TMP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D04000-2381-3F0D-BE21-E45AA4FDE047}"/>
              </a:ext>
            </a:extLst>
          </p:cNvPr>
          <p:cNvSpPr txBox="1"/>
          <p:nvPr/>
        </p:nvSpPr>
        <p:spPr>
          <a:xfrm>
            <a:off x="563899" y="1397465"/>
            <a:ext cx="10979056" cy="18620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b="1" dirty="0"/>
              <a:t>HMVP usage in Intra TMP merge mechanism</a:t>
            </a:r>
          </a:p>
          <a:p>
            <a:pPr marL="806450" lvl="2" indent="-353695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Inspired from contribution JVET-AG0074</a:t>
            </a:r>
          </a:p>
          <a:p>
            <a:pPr marL="806450" lvl="2" indent="-353695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History-based list of BVs is maintained similarly to HMVP</a:t>
            </a:r>
          </a:p>
          <a:p>
            <a:pPr marL="806450" lvl="2" indent="-353695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HMVP candidates added after adjacent and non-adjacent spatial candidates  and before ARBVP candidates</a:t>
            </a: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22924"/>
          </a:xfrm>
        </p:spPr>
        <p:txBody>
          <a:bodyPr>
            <a:normAutofit/>
          </a:bodyPr>
          <a:lstStyle/>
          <a:p>
            <a:r>
              <a:rPr lang="en-US" sz="3200" dirty="0"/>
              <a:t>Proposed improvements to Intra TMP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D04000-2381-3F0D-BE21-E45AA4FDE047}"/>
              </a:ext>
            </a:extLst>
          </p:cNvPr>
          <p:cNvSpPr txBox="1"/>
          <p:nvPr/>
        </p:nvSpPr>
        <p:spPr>
          <a:xfrm>
            <a:off x="563899" y="1397465"/>
            <a:ext cx="10979056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 startAt="2"/>
            </a:pPr>
            <a:r>
              <a:rPr lang="en-US" sz="2000" b="1" dirty="0"/>
              <a:t>Increased Maximum Distance for Non-adjacent Intra TMP merge candidates</a:t>
            </a:r>
            <a:endParaRPr lang="en-US" sz="2000" dirty="0"/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Increased from 4 to 7 </a:t>
            </a:r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7 rows/columns of spatial neighboring blocks (in terms of current CU width/height) can be used for non-adjacent Intra TMP merge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EF35D5A-A98B-8735-FC35-BE52520B48F8}"/>
              </a:ext>
            </a:extLst>
          </p:cNvPr>
          <p:cNvGrpSpPr/>
          <p:nvPr/>
        </p:nvGrpSpPr>
        <p:grpSpPr>
          <a:xfrm>
            <a:off x="3384510" y="2874793"/>
            <a:ext cx="4508580" cy="3625134"/>
            <a:chOff x="0" y="0"/>
            <a:chExt cx="6860953" cy="472597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B9D4439-A6CF-85B9-5EC8-990D62661E11}"/>
                </a:ext>
              </a:extLst>
            </p:cNvPr>
            <p:cNvGrpSpPr/>
            <p:nvPr/>
          </p:nvGrpSpPr>
          <p:grpSpPr>
            <a:xfrm>
              <a:off x="0" y="0"/>
              <a:ext cx="6860953" cy="4725978"/>
              <a:chOff x="0" y="0"/>
              <a:chExt cx="5468586" cy="4901609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9DE3C17B-3282-1EDD-CCD7-C3DA4D485E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5468586" cy="490160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08431C7-C62D-A8B0-B075-602E121063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4144" y="190205"/>
                <a:ext cx="5086348" cy="4584699"/>
              </a:xfrm>
              <a:prstGeom prst="rect">
                <a:avLst/>
              </a:prstGeom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E816EB7-52A5-FCCC-D8F0-9A7ED3FDF654}"/>
                </a:ext>
              </a:extLst>
            </p:cNvPr>
            <p:cNvSpPr/>
            <p:nvPr/>
          </p:nvSpPr>
          <p:spPr>
            <a:xfrm>
              <a:off x="3158342" y="2116820"/>
              <a:ext cx="141767" cy="12626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FFBF48-0870-AD01-0509-5F47BF632C60}"/>
                </a:ext>
              </a:extLst>
            </p:cNvPr>
            <p:cNvSpPr/>
            <p:nvPr/>
          </p:nvSpPr>
          <p:spPr>
            <a:xfrm>
              <a:off x="3300109" y="2116820"/>
              <a:ext cx="141767" cy="12626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9C382BD-0764-75FB-955C-D9BDE2B37645}"/>
                </a:ext>
              </a:extLst>
            </p:cNvPr>
            <p:cNvSpPr/>
            <p:nvPr/>
          </p:nvSpPr>
          <p:spPr>
            <a:xfrm>
              <a:off x="3158341" y="2241534"/>
              <a:ext cx="141767" cy="12626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6384C0-7208-FC7E-3A2D-7B1935676EFD}"/>
                </a:ext>
              </a:extLst>
            </p:cNvPr>
            <p:cNvSpPr/>
            <p:nvPr/>
          </p:nvSpPr>
          <p:spPr>
            <a:xfrm>
              <a:off x="3727793" y="2111009"/>
              <a:ext cx="141767" cy="12626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6D73494-2D0B-01B8-C79B-90630234B789}"/>
                </a:ext>
              </a:extLst>
            </p:cNvPr>
            <p:cNvSpPr/>
            <p:nvPr/>
          </p:nvSpPr>
          <p:spPr>
            <a:xfrm>
              <a:off x="3158340" y="2532490"/>
              <a:ext cx="141767" cy="12626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70129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22924"/>
          </a:xfrm>
        </p:spPr>
        <p:txBody>
          <a:bodyPr>
            <a:normAutofit/>
          </a:bodyPr>
          <a:lstStyle/>
          <a:p>
            <a:r>
              <a:rPr lang="en-US" sz="3200" dirty="0"/>
              <a:t>Proposed improvements to Intra TMP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4BFCDB-04DE-B087-B926-F0E4A1DFB653}"/>
              </a:ext>
            </a:extLst>
          </p:cNvPr>
          <p:cNvSpPr txBox="1"/>
          <p:nvPr/>
        </p:nvSpPr>
        <p:spPr>
          <a:xfrm>
            <a:off x="563899" y="1488905"/>
            <a:ext cx="10979056" cy="23237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 startAt="3"/>
            </a:pPr>
            <a:r>
              <a:rPr lang="en-US" sz="2000" b="1" dirty="0"/>
              <a:t>Improved CABAC context for Intra TMP-LIC flag signaling</a:t>
            </a:r>
          </a:p>
          <a:p>
            <a:pPr marL="801370" indent="-366395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2 contexts are used instead of 1 </a:t>
            </a:r>
          </a:p>
          <a:p>
            <a:pPr marL="801370" indent="-366395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the  context to signal LIC flag is chosen conditionally to Intra TMP fusion flag</a:t>
            </a:r>
          </a:p>
          <a:p>
            <a:pPr marL="434975">
              <a:spcBef>
                <a:spcPts val="600"/>
              </a:spcBef>
            </a:pPr>
            <a:endParaRPr lang="en-US" sz="2000" dirty="0"/>
          </a:p>
          <a:p>
            <a:pPr marL="434975">
              <a:spcBef>
                <a:spcPts val="600"/>
              </a:spcBef>
            </a:pPr>
            <a:endParaRPr lang="en-US" sz="2000" dirty="0"/>
          </a:p>
          <a:p>
            <a:pPr>
              <a:spcBef>
                <a:spcPts val="600"/>
              </a:spcBef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91894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180394"/>
            <a:ext cx="10515600" cy="822924"/>
          </a:xfrm>
        </p:spPr>
        <p:txBody>
          <a:bodyPr>
            <a:normAutofit/>
          </a:bodyPr>
          <a:lstStyle/>
          <a:p>
            <a:r>
              <a:rPr lang="en-US" sz="3200"/>
              <a:t>Simulation 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2CF47A-5AC8-307B-A213-B199B5F4F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034" y="1757680"/>
            <a:ext cx="8029000" cy="291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21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426"/>
            <a:ext cx="10515600" cy="710351"/>
          </a:xfrm>
        </p:spPr>
        <p:txBody>
          <a:bodyPr>
            <a:normAutofit/>
          </a:bodyPr>
          <a:lstStyle/>
          <a:p>
            <a:r>
              <a:rPr lang="en-US" sz="32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359764"/>
            <a:ext cx="10950197" cy="40729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3</a:t>
            </a:r>
            <a:r>
              <a:rPr lang="en-US" sz="2400">
                <a:ea typeface="Times New Roman" panose="02020603050405020304" pitchFamily="18" charset="0"/>
              </a:rPr>
              <a:t> </a:t>
            </a:r>
            <a:r>
              <a:rPr lang="en-US" sz="2400" dirty="0">
                <a:ea typeface="Times New Roman" panose="02020603050405020304" pitchFamily="18" charset="0"/>
              </a:rPr>
              <a:t>aspects proposed to improve Intra TMP</a:t>
            </a:r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a typeface="Times New Roman" panose="02020603050405020304" pitchFamily="18" charset="0"/>
              </a:rPr>
              <a:t>HMVP-like merge BV candidates</a:t>
            </a:r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a typeface="Times New Roman" panose="02020603050405020304" pitchFamily="18" charset="0"/>
              </a:rPr>
              <a:t>Increased maximum non-adjacent distance</a:t>
            </a:r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a typeface="Times New Roman" panose="02020603050405020304" pitchFamily="18" charset="0"/>
              </a:rPr>
              <a:t>Separate CABAC context for LIC flag signaling</a:t>
            </a:r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Coding gain in AI configuration with 102.4% </a:t>
            </a:r>
            <a:r>
              <a:rPr lang="en-US" sz="2400" dirty="0" err="1">
                <a:ea typeface="Times New Roman" panose="02020603050405020304" pitchFamily="18" charset="0"/>
              </a:rPr>
              <a:t>EncT</a:t>
            </a:r>
            <a:r>
              <a:rPr lang="en-US" sz="2400" dirty="0">
                <a:ea typeface="Times New Roman" panose="02020603050405020304" pitchFamily="18" charset="0"/>
              </a:rPr>
              <a:t> and 103.4% </a:t>
            </a:r>
            <a:r>
              <a:rPr lang="en-US" sz="2400" dirty="0" err="1">
                <a:ea typeface="Times New Roman" panose="02020603050405020304" pitchFamily="18" charset="0"/>
              </a:rPr>
              <a:t>DecT</a:t>
            </a:r>
            <a:endParaRPr lang="en-US" sz="2400" dirty="0">
              <a:ea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AI :  -0,08% / -0,07% / -0,03%    (Y /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Cb</a:t>
            </a:r>
            <a:r>
              <a:rPr lang="en-US" dirty="0">
                <a:effectLst/>
                <a:ea typeface="Times New Roman" panose="02020603050405020304" pitchFamily="18" charset="0"/>
              </a:rPr>
              <a:t> / Cr)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8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Propose to study in EE2, targeting reduced runtime increase vs anchor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93DE5F-8523-4E2B-9ACC-DCCA470DFE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1405</TotalTime>
  <Words>227</Words>
  <Application>Microsoft Office PowerPoint</Application>
  <PresentationFormat>Widescreen</PresentationFormat>
  <Paragraphs>43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Times New Roman</vt:lpstr>
      <vt:lpstr>Office Theme</vt:lpstr>
      <vt:lpstr>JVET-AJ0299  AHG12: Intra TMP improvements</vt:lpstr>
      <vt:lpstr>Proposed improvements to Intra TMP</vt:lpstr>
      <vt:lpstr>Proposed improvements to Intra TMP</vt:lpstr>
      <vt:lpstr>Proposed improvements to Intra TMP</vt:lpstr>
      <vt:lpstr>Simulation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Fabrice Le Léannec</cp:lastModifiedBy>
  <cp:revision>2</cp:revision>
  <dcterms:created xsi:type="dcterms:W3CDTF">2021-03-31T15:29:37Z</dcterms:created>
  <dcterms:modified xsi:type="dcterms:W3CDTF">2024-11-01T16:11:28Z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  <property fmtid="{D5CDD505-2E9C-101B-9397-08002B2CF9AE}" pid="33" name="MSIP_Label_4d2f777e-4347-4fc6-823a-b44ab313546a_Enabled">
    <vt:lpwstr>true</vt:lpwstr>
  </property>
  <property fmtid="{D5CDD505-2E9C-101B-9397-08002B2CF9AE}" pid="34" name="MSIP_Label_4d2f777e-4347-4fc6-823a-b44ab313546a_SetDate">
    <vt:lpwstr>2024-03-08T19:05:11Z</vt:lpwstr>
  </property>
  <property fmtid="{D5CDD505-2E9C-101B-9397-08002B2CF9AE}" pid="35" name="MSIP_Label_4d2f777e-4347-4fc6-823a-b44ab313546a_Method">
    <vt:lpwstr>Standard</vt:lpwstr>
  </property>
  <property fmtid="{D5CDD505-2E9C-101B-9397-08002B2CF9AE}" pid="36" name="MSIP_Label_4d2f777e-4347-4fc6-823a-b44ab313546a_Name">
    <vt:lpwstr>Non-Public</vt:lpwstr>
  </property>
  <property fmtid="{D5CDD505-2E9C-101B-9397-08002B2CF9AE}" pid="37" name="MSIP_Label_4d2f777e-4347-4fc6-823a-b44ab313546a_SiteId">
    <vt:lpwstr>e351b779-f6d5-4e50-8568-80e922d180ae</vt:lpwstr>
  </property>
  <property fmtid="{D5CDD505-2E9C-101B-9397-08002B2CF9AE}" pid="38" name="MSIP_Label_4d2f777e-4347-4fc6-823a-b44ab313546a_ActionId">
    <vt:lpwstr>b82de557-6fde-45d5-b31e-0951cc91dc36</vt:lpwstr>
  </property>
  <property fmtid="{D5CDD505-2E9C-101B-9397-08002B2CF9AE}" pid="39" name="MSIP_Label_4d2f777e-4347-4fc6-823a-b44ab313546a_ContentBits">
    <vt:lpwstr>0</vt:lpwstr>
  </property>
</Properties>
</file>