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8"/>
  </p:notesMasterIdLst>
  <p:sldIdLst>
    <p:sldId id="2142533939" r:id="rId2"/>
    <p:sldId id="2142533940" r:id="rId3"/>
    <p:sldId id="2142533942" r:id="rId4"/>
    <p:sldId id="2142533944" r:id="rId5"/>
    <p:sldId id="2142533945" r:id="rId6"/>
    <p:sldId id="2142533946"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78" d="100"/>
          <a:sy n="78" d="100"/>
        </p:scale>
        <p:origin x="878"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uoyang Yu" userId="2e31fd56-df74-4ece-8ac1-7176519d91fd" providerId="ADAL" clId="{1C29EDFF-1B00-4F19-AE29-2CCEBED38E7F}"/>
    <pc:docChg chg="modSld">
      <pc:chgData name="Ruoyang Yu" userId="2e31fd56-df74-4ece-8ac1-7176519d91fd" providerId="ADAL" clId="{1C29EDFF-1B00-4F19-AE29-2CCEBED38E7F}" dt="2024-11-04T08:19:27.639" v="5" actId="20577"/>
      <pc:docMkLst>
        <pc:docMk/>
      </pc:docMkLst>
      <pc:sldChg chg="modSp mod">
        <pc:chgData name="Ruoyang Yu" userId="2e31fd56-df74-4ece-8ac1-7176519d91fd" providerId="ADAL" clId="{1C29EDFF-1B00-4F19-AE29-2CCEBED38E7F}" dt="2024-11-04T08:19:27.639" v="5" actId="20577"/>
        <pc:sldMkLst>
          <pc:docMk/>
          <pc:sldMk cId="2137525115" sldId="2142533940"/>
        </pc:sldMkLst>
        <pc:spChg chg="mod">
          <ac:chgData name="Ruoyang Yu" userId="2e31fd56-df74-4ece-8ac1-7176519d91fd" providerId="ADAL" clId="{1C29EDFF-1B00-4F19-AE29-2CCEBED38E7F}" dt="2024-11-04T08:19:27.639" v="5" actId="20577"/>
          <ac:spMkLst>
            <pc:docMk/>
            <pc:sldMk cId="2137525115" sldId="2142533940"/>
            <ac:spMk id="7" creationId="{CE7C1800-537C-693F-2F16-FCB78F0A6885}"/>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A648C7E-7DD8-49AD-A205-74C21F98691B}" type="datetimeFigureOut">
              <a:rPr lang="en-US" smtClean="0"/>
              <a:t>11/4/2024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848109-9A9C-4F0D-9A53-72505B3D1314}" type="slidenum">
              <a:rPr lang="en-US" smtClean="0"/>
              <a:t>‹#›</a:t>
            </a:fld>
            <a:endParaRPr lang="en-US"/>
          </a:p>
        </p:txBody>
      </p:sp>
    </p:spTree>
    <p:extLst>
      <p:ext uri="{BB962C8B-B14F-4D97-AF65-F5344CB8AC3E}">
        <p14:creationId xmlns:p14="http://schemas.microsoft.com/office/powerpoint/2010/main" val="26671029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C75E7E4-6857-4F03-A780-9887AA86825E}" type="slidenum">
              <a:rPr kumimoji="0" lang="de-DE" sz="1200" b="0" i="0" u="none" strike="noStrike" kern="1200" cap="none" spc="0" normalizeH="0" baseline="0" noProof="0" smtClean="0">
                <a:ln>
                  <a:noFill/>
                </a:ln>
                <a:solidFill>
                  <a:srgbClr val="0E2C3A"/>
                </a:solidFill>
                <a:effectLst/>
                <a:uLnTx/>
                <a:uFillTx/>
                <a:latin typeface="Aptos" panose="020B00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de-DE" sz="1200" b="0" i="0" u="none" strike="noStrike" kern="1200" cap="none" spc="0" normalizeH="0" baseline="0" noProof="0">
              <a:ln>
                <a:noFill/>
              </a:ln>
              <a:solidFill>
                <a:srgbClr val="0E2C3A"/>
              </a:solidFill>
              <a:effectLst/>
              <a:uLnTx/>
              <a:uFillTx/>
              <a:latin typeface="Aptos" panose="020B0004020202020204" pitchFamily="34" charset="0"/>
              <a:ea typeface="+mn-ea"/>
              <a:cs typeface="+mn-cs"/>
            </a:endParaRPr>
          </a:p>
        </p:txBody>
      </p:sp>
    </p:spTree>
    <p:extLst>
      <p:ext uri="{BB962C8B-B14F-4D97-AF65-F5344CB8AC3E}">
        <p14:creationId xmlns:p14="http://schemas.microsoft.com/office/powerpoint/2010/main" val="2877600936"/>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22.svg"/><Relationship Id="rId4" Type="http://schemas.openxmlformats.org/officeDocument/2006/relationships/image" Target="../media/image18.png"/></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24.svg"/><Relationship Id="rId7" Type="http://schemas.openxmlformats.org/officeDocument/2006/relationships/image" Target="../media/image28.sv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7.png"/><Relationship Id="rId11" Type="http://schemas.microsoft.com/office/2007/relationships/hdphoto" Target="../media/hdphoto2.wdp"/><Relationship Id="rId5" Type="http://schemas.openxmlformats.org/officeDocument/2006/relationships/image" Target="../media/image26.svg"/><Relationship Id="rId10" Type="http://schemas.openxmlformats.org/officeDocument/2006/relationships/image" Target="../media/image29.png"/><Relationship Id="rId4" Type="http://schemas.openxmlformats.org/officeDocument/2006/relationships/image" Target="../media/image25.png"/><Relationship Id="rId9" Type="http://schemas.openxmlformats.org/officeDocument/2006/relationships/image" Target="../media/image11.svg"/></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4.svg"/><Relationship Id="rId7" Type="http://schemas.openxmlformats.org/officeDocument/2006/relationships/image" Target="../media/image28.sv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7.png"/><Relationship Id="rId11" Type="http://schemas.microsoft.com/office/2007/relationships/hdphoto" Target="../media/hdphoto2.wdp"/><Relationship Id="rId5" Type="http://schemas.openxmlformats.org/officeDocument/2006/relationships/image" Target="../media/image26.svg"/><Relationship Id="rId10" Type="http://schemas.openxmlformats.org/officeDocument/2006/relationships/image" Target="../media/image29.png"/><Relationship Id="rId4" Type="http://schemas.openxmlformats.org/officeDocument/2006/relationships/image" Target="../media/image25.png"/><Relationship Id="rId9" Type="http://schemas.openxmlformats.org/officeDocument/2006/relationships/image" Target="../media/image5.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1.xml"/><Relationship Id="rId5" Type="http://schemas.openxmlformats.org/officeDocument/2006/relationships/image" Target="../media/image5.svg"/><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_Dark Blue">
    <p:bg>
      <p:bgPr>
        <a:solidFill>
          <a:schemeClr val="accent2"/>
        </a:solidFill>
        <a:effectLst/>
      </p:bgPr>
    </p:bg>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F85A682B-163D-4AA4-9385-052F4D99BE2E}"/>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16" name="Title 2">
            <a:extLst>
              <a:ext uri="{FF2B5EF4-FFF2-40B4-BE49-F238E27FC236}">
                <a16:creationId xmlns:a16="http://schemas.microsoft.com/office/drawing/2014/main" id="{62C0E76A-32B9-4D4D-B734-7A849718BDEC}"/>
              </a:ext>
            </a:extLst>
          </p:cNvPr>
          <p:cNvSpPr>
            <a:spLocks noGrp="1"/>
          </p:cNvSpPr>
          <p:nvPr>
            <p:ph type="title" hasCustomPrompt="1"/>
          </p:nvPr>
        </p:nvSpPr>
        <p:spPr bwMode="gray">
          <a:xfrm>
            <a:off x="515938" y="1586753"/>
            <a:ext cx="5185615" cy="2202610"/>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pic>
        <p:nvPicPr>
          <p:cNvPr id="8" name="Picture 2">
            <a:extLst>
              <a:ext uri="{FF2B5EF4-FFF2-40B4-BE49-F238E27FC236}">
                <a16:creationId xmlns:a16="http://schemas.microsoft.com/office/drawing/2014/main" id="{6601EB22-A8D1-0743-7BB0-822BDDB5C9C7}"/>
              </a:ext>
            </a:extLst>
          </p:cNvPr>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10296108" y="4802188"/>
            <a:ext cx="938292" cy="1029289"/>
          </a:xfrm>
          <a:prstGeom prst="rect">
            <a:avLst/>
          </a:prstGeom>
          <a:noFill/>
          <a:extLst>
            <a:ext uri="{909E8E84-426E-40DD-AFC4-6F175D3DCCD1}">
              <a14:hiddenFill xmlns:a14="http://schemas.microsoft.com/office/drawing/2010/main">
                <a:solidFill>
                  <a:srgbClr val="FFFFFF"/>
                </a:solidFill>
              </a14:hiddenFill>
            </a:ext>
          </a:extLst>
        </p:spPr>
      </p:pic>
      <p:pic>
        <p:nvPicPr>
          <p:cNvPr id="4" name="Graphic 3">
            <a:extLst>
              <a:ext uri="{FF2B5EF4-FFF2-40B4-BE49-F238E27FC236}">
                <a16:creationId xmlns:a16="http://schemas.microsoft.com/office/drawing/2014/main" id="{88F55260-1104-D127-40D5-A045F821B721}"/>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 t="32310" r="22445" b="38"/>
          <a:stretch/>
        </p:blipFill>
        <p:spPr>
          <a:xfrm rot="9900000" flipH="1">
            <a:off x="4889643" y="240133"/>
            <a:ext cx="8392749" cy="7320983"/>
          </a:xfrm>
          <a:custGeom>
            <a:avLst/>
            <a:gdLst>
              <a:gd name="connsiteX0" fmla="*/ 8392749 w 8392749"/>
              <a:gd name="connsiteY0" fmla="*/ 7320983 h 7320983"/>
              <a:gd name="connsiteX1" fmla="*/ 6431098 w 8392749"/>
              <a:gd name="connsiteY1" fmla="*/ 0 h 7320983"/>
              <a:gd name="connsiteX2" fmla="*/ 0 w 8392749"/>
              <a:gd name="connsiteY2" fmla="*/ 1723207 h 7320983"/>
              <a:gd name="connsiteX3" fmla="*/ 0 w 8392749"/>
              <a:gd name="connsiteY3" fmla="*/ 7320983 h 7320983"/>
            </a:gdLst>
            <a:ahLst/>
            <a:cxnLst>
              <a:cxn ang="0">
                <a:pos x="connsiteX0" y="connsiteY0"/>
              </a:cxn>
              <a:cxn ang="0">
                <a:pos x="connsiteX1" y="connsiteY1"/>
              </a:cxn>
              <a:cxn ang="0">
                <a:pos x="connsiteX2" y="connsiteY2"/>
              </a:cxn>
              <a:cxn ang="0">
                <a:pos x="connsiteX3" y="connsiteY3"/>
              </a:cxn>
            </a:cxnLst>
            <a:rect l="l" t="t" r="r" b="b"/>
            <a:pathLst>
              <a:path w="8392749" h="7320983">
                <a:moveTo>
                  <a:pt x="8392749" y="7320983"/>
                </a:moveTo>
                <a:lnTo>
                  <a:pt x="6431098" y="0"/>
                </a:lnTo>
                <a:lnTo>
                  <a:pt x="0" y="1723207"/>
                </a:lnTo>
                <a:lnTo>
                  <a:pt x="0" y="7320983"/>
                </a:lnTo>
                <a:close/>
              </a:path>
            </a:pathLst>
          </a:custGeom>
        </p:spPr>
      </p:pic>
      <p:sp>
        <p:nvSpPr>
          <p:cNvPr id="5" name="Text Placeholder 22">
            <a:extLst>
              <a:ext uri="{FF2B5EF4-FFF2-40B4-BE49-F238E27FC236}">
                <a16:creationId xmlns:a16="http://schemas.microsoft.com/office/drawing/2014/main" id="{ED6B52A8-A432-FF04-060B-5C523400FF0E}"/>
              </a:ext>
            </a:extLst>
          </p:cNvPr>
          <p:cNvSpPr>
            <a:spLocks noGrp="1"/>
          </p:cNvSpPr>
          <p:nvPr>
            <p:ph type="body" sz="quarter" idx="13" hasCustomPrompt="1"/>
          </p:nvPr>
        </p:nvSpPr>
        <p:spPr>
          <a:xfrm>
            <a:off x="515939" y="4539039"/>
            <a:ext cx="5185614" cy="263149"/>
          </a:xfrm>
        </p:spPr>
        <p:txBody>
          <a:bodyPr wrap="square" anchor="t">
            <a:noAutofit/>
          </a:bodyPr>
          <a:lstStyle>
            <a:lvl1pPr marL="0" indent="0">
              <a:buNone/>
              <a:defRPr sz="1800" spc="0">
                <a:solidFill>
                  <a:schemeClr val="tx1"/>
                </a:solidFill>
              </a:defRPr>
            </a:lvl1pPr>
          </a:lstStyle>
          <a:p>
            <a:pPr lvl="0"/>
            <a:r>
              <a:rPr lang="en-US" dirty="0"/>
              <a:t>Speaker title, Employing entity</a:t>
            </a:r>
          </a:p>
          <a:p>
            <a:pPr lvl="0"/>
            <a:endParaRPr lang="en-US" dirty="0"/>
          </a:p>
        </p:txBody>
      </p:sp>
      <p:sp>
        <p:nvSpPr>
          <p:cNvPr id="6" name="Text Placeholder 7">
            <a:extLst>
              <a:ext uri="{FF2B5EF4-FFF2-40B4-BE49-F238E27FC236}">
                <a16:creationId xmlns:a16="http://schemas.microsoft.com/office/drawing/2014/main" id="{8A48D06F-1CE3-85D2-DB73-0F83086E5124}"/>
              </a:ext>
            </a:extLst>
          </p:cNvPr>
          <p:cNvSpPr>
            <a:spLocks noGrp="1"/>
          </p:cNvSpPr>
          <p:nvPr>
            <p:ph type="body" sz="quarter" idx="10" hasCustomPrompt="1"/>
          </p:nvPr>
        </p:nvSpPr>
        <p:spPr bwMode="gray">
          <a:xfrm>
            <a:off x="515937" y="4080516"/>
            <a:ext cx="5186783"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p:txBody>
      </p:sp>
      <p:sp>
        <p:nvSpPr>
          <p:cNvPr id="7" name="Text Placeholder 22">
            <a:extLst>
              <a:ext uri="{FF2B5EF4-FFF2-40B4-BE49-F238E27FC236}">
                <a16:creationId xmlns:a16="http://schemas.microsoft.com/office/drawing/2014/main" id="{B3D7FB86-FB3C-4E04-6858-218DE59F798A}"/>
              </a:ext>
            </a:extLst>
          </p:cNvPr>
          <p:cNvSpPr>
            <a:spLocks noGrp="1"/>
          </p:cNvSpPr>
          <p:nvPr>
            <p:ph type="body" sz="quarter" idx="14" hasCustomPrompt="1"/>
          </p:nvPr>
        </p:nvSpPr>
        <p:spPr>
          <a:xfrm>
            <a:off x="515939" y="6118601"/>
            <a:ext cx="5185614" cy="263149"/>
          </a:xfrm>
        </p:spPr>
        <p:txBody>
          <a:bodyPr wrap="square" anchor="t">
            <a:noAutofit/>
          </a:bodyPr>
          <a:lstStyle>
            <a:lvl1pPr marL="0" indent="0">
              <a:buNone/>
              <a:defRPr sz="1600" spc="0">
                <a:solidFill>
                  <a:schemeClr val="tx1"/>
                </a:solidFill>
              </a:defRPr>
            </a:lvl1pPr>
          </a:lstStyle>
          <a:p>
            <a:pPr lvl="0"/>
            <a:r>
              <a:rPr lang="en-US" dirty="0"/>
              <a:t>@</a:t>
            </a:r>
            <a:r>
              <a:rPr lang="en-US" dirty="0" err="1"/>
              <a:t>qualcomm</a:t>
            </a:r>
            <a:endParaRPr lang="en-US" dirty="0"/>
          </a:p>
        </p:txBody>
      </p:sp>
    </p:spTree>
    <p:extLst>
      <p:ext uri="{BB962C8B-B14F-4D97-AF65-F5344CB8AC3E}">
        <p14:creationId xmlns:p14="http://schemas.microsoft.com/office/powerpoint/2010/main" val="3353667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36">
          <p15:clr>
            <a:srgbClr val="FBAE40"/>
          </p15:clr>
        </p15:guide>
        <p15:guide id="3" orient="horz" pos="2387">
          <p15:clr>
            <a:srgbClr val="FBAE40"/>
          </p15:clr>
        </p15:guide>
        <p15:guide id="4" orient="horz" pos="2568">
          <p15:clr>
            <a:srgbClr val="FBAE40"/>
          </p15:clr>
        </p15:guide>
        <p15:guide id="5" orient="horz" pos="3022">
          <p15:clr>
            <a:srgbClr val="FBAE40"/>
          </p15:clr>
        </p15:guide>
        <p15:guide id="6" pos="359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Agenda_Dark Blue">
    <p:bg>
      <p:bgPr>
        <a:solidFill>
          <a:schemeClr val="accent2"/>
        </a:solidFill>
        <a:effectLst/>
      </p:bgPr>
    </p:bg>
    <p:spTree>
      <p:nvGrpSpPr>
        <p:cNvPr id="1" name=""/>
        <p:cNvGrpSpPr/>
        <p:nvPr/>
      </p:nvGrpSpPr>
      <p:grpSpPr>
        <a:xfrm>
          <a:off x="0" y="0"/>
          <a:ext cx="0" cy="0"/>
          <a:chOff x="0" y="0"/>
          <a:chExt cx="0" cy="0"/>
        </a:xfrm>
      </p:grpSpPr>
      <p:sp>
        <p:nvSpPr>
          <p:cNvPr id="5" name="Text Placeholder 22">
            <a:extLst>
              <a:ext uri="{FF2B5EF4-FFF2-40B4-BE49-F238E27FC236}">
                <a16:creationId xmlns:a16="http://schemas.microsoft.com/office/drawing/2014/main" id="{E54A92A4-1E48-2B1B-909B-2357B21DF6F4}"/>
              </a:ext>
            </a:extLst>
          </p:cNvPr>
          <p:cNvSpPr>
            <a:spLocks noGrp="1"/>
          </p:cNvSpPr>
          <p:nvPr>
            <p:ph type="body" sz="quarter" idx="13" hasCustomPrompt="1"/>
          </p:nvPr>
        </p:nvSpPr>
        <p:spPr>
          <a:xfrm>
            <a:off x="5843588" y="989318"/>
            <a:ext cx="5832474" cy="4984761"/>
          </a:xfrm>
        </p:spPr>
        <p:txBody>
          <a:bodyPr wrap="square" anchor="ctr">
            <a:noAutofit/>
          </a:bodyPr>
          <a:lstStyle>
            <a:lvl1pPr marL="0" indent="0">
              <a:spcBef>
                <a:spcPts val="2000"/>
              </a:spcBef>
              <a:spcAft>
                <a:spcPts val="0"/>
              </a:spcAft>
              <a:buNone/>
              <a:defRPr sz="2800"/>
            </a:lvl1pPr>
          </a:lstStyle>
          <a:p>
            <a:pPr lvl="0"/>
            <a:r>
              <a:rPr lang="en-US"/>
              <a:t>First section</a:t>
            </a:r>
          </a:p>
          <a:p>
            <a:pPr lvl="0"/>
            <a:r>
              <a:rPr lang="en-US"/>
              <a:t>Second section</a:t>
            </a:r>
          </a:p>
          <a:p>
            <a:pPr lvl="0"/>
            <a:r>
              <a:rPr lang="en-US"/>
              <a:t>Third section</a:t>
            </a:r>
          </a:p>
          <a:p>
            <a:pPr lvl="0"/>
            <a:r>
              <a:rPr lang="en-US"/>
              <a:t>Fourth section</a:t>
            </a:r>
          </a:p>
          <a:p>
            <a:pPr lvl="0"/>
            <a:r>
              <a:rPr lang="en-US"/>
              <a:t>Fifth section</a:t>
            </a:r>
          </a:p>
          <a:p>
            <a:pPr lvl="0"/>
            <a:r>
              <a:rPr lang="en-US"/>
              <a:t>Sixth section</a:t>
            </a:r>
          </a:p>
        </p:txBody>
      </p:sp>
      <p:pic>
        <p:nvPicPr>
          <p:cNvPr id="4" name="Graphic 3">
            <a:extLst>
              <a:ext uri="{FF2B5EF4-FFF2-40B4-BE49-F238E27FC236}">
                <a16:creationId xmlns:a16="http://schemas.microsoft.com/office/drawing/2014/main" id="{87ECCFB4-6FEB-4786-7945-36916365351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2212" t="-1336" r="-341" b="1336"/>
          <a:stretch/>
        </p:blipFill>
        <p:spPr>
          <a:xfrm rot="721101">
            <a:off x="-455175" y="695050"/>
            <a:ext cx="4931282" cy="5595610"/>
          </a:xfrm>
          <a:custGeom>
            <a:avLst/>
            <a:gdLst>
              <a:gd name="connsiteX0" fmla="*/ 0 w 6469437"/>
              <a:gd name="connsiteY0" fmla="*/ 1125849 h 7340983"/>
              <a:gd name="connsiteX1" fmla="*/ 5288374 w 6469437"/>
              <a:gd name="connsiteY1" fmla="*/ 0 h 7340983"/>
              <a:gd name="connsiteX2" fmla="*/ 6469437 w 6469437"/>
              <a:gd name="connsiteY2" fmla="*/ 5547730 h 7340983"/>
              <a:gd name="connsiteX3" fmla="*/ 6469437 w 6469437"/>
              <a:gd name="connsiteY3" fmla="*/ 6245383 h 7340983"/>
              <a:gd name="connsiteX4" fmla="*/ 1323149 w 6469437"/>
              <a:gd name="connsiteY4" fmla="*/ 7340983 h 73409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69437" h="7340983">
                <a:moveTo>
                  <a:pt x="0" y="1125849"/>
                </a:moveTo>
                <a:lnTo>
                  <a:pt x="5288374" y="0"/>
                </a:lnTo>
                <a:lnTo>
                  <a:pt x="6469437" y="5547730"/>
                </a:lnTo>
                <a:lnTo>
                  <a:pt x="6469437" y="6245383"/>
                </a:lnTo>
                <a:lnTo>
                  <a:pt x="1323149" y="7340983"/>
                </a:lnTo>
                <a:close/>
              </a:path>
            </a:pathLst>
          </a:custGeom>
        </p:spPr>
      </p:pic>
      <p:sp>
        <p:nvSpPr>
          <p:cNvPr id="3" name="TextBox 2">
            <a:extLst>
              <a:ext uri="{FF2B5EF4-FFF2-40B4-BE49-F238E27FC236}">
                <a16:creationId xmlns:a16="http://schemas.microsoft.com/office/drawing/2014/main" id="{DCF333EE-339A-2B10-12F5-EDCD3B9BB705}"/>
              </a:ext>
            </a:extLst>
          </p:cNvPr>
          <p:cNvSpPr txBox="1"/>
          <p:nvPr userDrawn="1"/>
        </p:nvSpPr>
        <p:spPr>
          <a:xfrm>
            <a:off x="876179" y="3150676"/>
            <a:ext cx="1687749" cy="661720"/>
          </a:xfrm>
          <a:prstGeom prst="rect">
            <a:avLst/>
          </a:prstGeom>
          <a:noFill/>
        </p:spPr>
        <p:txBody>
          <a:bodyPr wrap="square">
            <a:spAutoFit/>
          </a:bodyPr>
          <a:lstStyle/>
          <a:p>
            <a:r>
              <a:rPr kumimoji="0" lang="en-US" sz="3700" b="0" i="0" u="none" strike="noStrike" kern="2000" cap="none" spc="-50" normalizeH="0" baseline="0" noProof="0">
                <a:ln>
                  <a:noFill/>
                </a:ln>
                <a:solidFill>
                  <a:srgbClr val="FFFFFF"/>
                </a:solidFill>
                <a:effectLst/>
                <a:uLnTx/>
                <a:uFillTx/>
                <a:latin typeface="Aptos Display" panose="02110004020202020204"/>
                <a:ea typeface="+mj-ea"/>
                <a:cs typeface="+mj-cs"/>
              </a:rPr>
              <a:t>Agenda</a:t>
            </a:r>
            <a:endParaRPr lang="en-US" sz="3700"/>
          </a:p>
        </p:txBody>
      </p:sp>
      <p:sp>
        <p:nvSpPr>
          <p:cNvPr id="2" name="TextBox 1">
            <a:extLst>
              <a:ext uri="{FF2B5EF4-FFF2-40B4-BE49-F238E27FC236}">
                <a16:creationId xmlns:a16="http://schemas.microsoft.com/office/drawing/2014/main" id="{BDBEE89A-B45C-7D54-BFA0-559F4BC62BC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Tree>
    <p:extLst>
      <p:ext uri="{BB962C8B-B14F-4D97-AF65-F5344CB8AC3E}">
        <p14:creationId xmlns:p14="http://schemas.microsoft.com/office/powerpoint/2010/main" val="36468380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020">
          <p15:clr>
            <a:srgbClr val="FBAE40"/>
          </p15:clr>
        </p15:guide>
        <p15:guide id="2" orient="horz" pos="436">
          <p15:clr>
            <a:srgbClr val="FBAE40"/>
          </p15:clr>
        </p15:guide>
        <p15:guide id="5" orient="horz" pos="3158">
          <p15:clr>
            <a:srgbClr val="FBAE40"/>
          </p15:clr>
        </p15:guide>
        <p15:guide id="6" orient="horz" pos="1344">
          <p15:clr>
            <a:srgbClr val="FBAE40"/>
          </p15:clr>
        </p15:guide>
        <p15:guide id="7" orient="horz" pos="2251">
          <p15:clr>
            <a:srgbClr val="FBAE40"/>
          </p15:clr>
        </p15:guide>
        <p15:guide id="8" pos="3681">
          <p15:clr>
            <a:srgbClr val="FBAE40"/>
          </p15:clr>
        </p15:guide>
        <p15:guide id="9" pos="6970">
          <p15:clr>
            <a:srgbClr val="FBAE40"/>
          </p15:clr>
        </p15:guide>
        <p15:guide id="12" orient="horz" pos="1752">
          <p15:clr>
            <a:srgbClr val="FBAE40"/>
          </p15:clr>
        </p15:guide>
        <p15:guide id="13" orient="horz" pos="259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Agenda_Qualcomm Blue">
    <p:bg>
      <p:bgPr>
        <a:solidFill>
          <a:schemeClr val="accent1"/>
        </a:solidFill>
        <a:effectLst/>
      </p:bgPr>
    </p:bg>
    <p:spTree>
      <p:nvGrpSpPr>
        <p:cNvPr id="1" name=""/>
        <p:cNvGrpSpPr/>
        <p:nvPr/>
      </p:nvGrpSpPr>
      <p:grpSpPr>
        <a:xfrm>
          <a:off x="0" y="0"/>
          <a:ext cx="0" cy="0"/>
          <a:chOff x="0" y="0"/>
          <a:chExt cx="0" cy="0"/>
        </a:xfrm>
      </p:grpSpPr>
      <p:sp>
        <p:nvSpPr>
          <p:cNvPr id="5" name="Text Placeholder 22">
            <a:extLst>
              <a:ext uri="{FF2B5EF4-FFF2-40B4-BE49-F238E27FC236}">
                <a16:creationId xmlns:a16="http://schemas.microsoft.com/office/drawing/2014/main" id="{E54A92A4-1E48-2B1B-909B-2357B21DF6F4}"/>
              </a:ext>
            </a:extLst>
          </p:cNvPr>
          <p:cNvSpPr>
            <a:spLocks noGrp="1"/>
          </p:cNvSpPr>
          <p:nvPr>
            <p:ph type="body" sz="quarter" idx="13" hasCustomPrompt="1"/>
          </p:nvPr>
        </p:nvSpPr>
        <p:spPr>
          <a:xfrm>
            <a:off x="5843588" y="989318"/>
            <a:ext cx="5832474" cy="4984761"/>
          </a:xfrm>
        </p:spPr>
        <p:txBody>
          <a:bodyPr wrap="square" anchor="ctr">
            <a:noAutofit/>
          </a:bodyPr>
          <a:lstStyle>
            <a:lvl1pPr marL="0" indent="0">
              <a:spcBef>
                <a:spcPts val="2000"/>
              </a:spcBef>
              <a:spcAft>
                <a:spcPts val="0"/>
              </a:spcAft>
              <a:buNone/>
              <a:defRPr sz="2800"/>
            </a:lvl1pPr>
          </a:lstStyle>
          <a:p>
            <a:pPr lvl="0"/>
            <a:r>
              <a:rPr lang="en-US"/>
              <a:t>First section</a:t>
            </a:r>
          </a:p>
          <a:p>
            <a:pPr lvl="0"/>
            <a:r>
              <a:rPr lang="en-US"/>
              <a:t>Second section</a:t>
            </a:r>
          </a:p>
          <a:p>
            <a:pPr lvl="0"/>
            <a:r>
              <a:rPr lang="en-US"/>
              <a:t>Third section</a:t>
            </a:r>
          </a:p>
          <a:p>
            <a:pPr lvl="0"/>
            <a:r>
              <a:rPr lang="en-US"/>
              <a:t>Fourth section</a:t>
            </a:r>
          </a:p>
          <a:p>
            <a:pPr lvl="0"/>
            <a:r>
              <a:rPr lang="en-US"/>
              <a:t>Fifth section</a:t>
            </a:r>
          </a:p>
          <a:p>
            <a:pPr lvl="0"/>
            <a:r>
              <a:rPr lang="en-US"/>
              <a:t>Sixth section</a:t>
            </a:r>
          </a:p>
        </p:txBody>
      </p:sp>
      <p:pic>
        <p:nvPicPr>
          <p:cNvPr id="4" name="Graphic 3">
            <a:extLst>
              <a:ext uri="{FF2B5EF4-FFF2-40B4-BE49-F238E27FC236}">
                <a16:creationId xmlns:a16="http://schemas.microsoft.com/office/drawing/2014/main" id="{87ECCFB4-6FEB-4786-7945-36916365351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2212" t="-1336" r="-341" b="1336"/>
          <a:stretch/>
        </p:blipFill>
        <p:spPr>
          <a:xfrm rot="721101">
            <a:off x="-455175" y="695050"/>
            <a:ext cx="4931282" cy="5595610"/>
          </a:xfrm>
          <a:custGeom>
            <a:avLst/>
            <a:gdLst>
              <a:gd name="connsiteX0" fmla="*/ 0 w 6469437"/>
              <a:gd name="connsiteY0" fmla="*/ 1125849 h 7340983"/>
              <a:gd name="connsiteX1" fmla="*/ 5288374 w 6469437"/>
              <a:gd name="connsiteY1" fmla="*/ 0 h 7340983"/>
              <a:gd name="connsiteX2" fmla="*/ 6469437 w 6469437"/>
              <a:gd name="connsiteY2" fmla="*/ 5547730 h 7340983"/>
              <a:gd name="connsiteX3" fmla="*/ 6469437 w 6469437"/>
              <a:gd name="connsiteY3" fmla="*/ 6245383 h 7340983"/>
              <a:gd name="connsiteX4" fmla="*/ 1323149 w 6469437"/>
              <a:gd name="connsiteY4" fmla="*/ 7340983 h 73409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69437" h="7340983">
                <a:moveTo>
                  <a:pt x="0" y="1125849"/>
                </a:moveTo>
                <a:lnTo>
                  <a:pt x="5288374" y="0"/>
                </a:lnTo>
                <a:lnTo>
                  <a:pt x="6469437" y="5547730"/>
                </a:lnTo>
                <a:lnTo>
                  <a:pt x="6469437" y="6245383"/>
                </a:lnTo>
                <a:lnTo>
                  <a:pt x="1323149" y="7340983"/>
                </a:lnTo>
                <a:close/>
              </a:path>
            </a:pathLst>
          </a:custGeom>
        </p:spPr>
      </p:pic>
      <p:sp>
        <p:nvSpPr>
          <p:cNvPr id="3" name="TextBox 2">
            <a:extLst>
              <a:ext uri="{FF2B5EF4-FFF2-40B4-BE49-F238E27FC236}">
                <a16:creationId xmlns:a16="http://schemas.microsoft.com/office/drawing/2014/main" id="{DCF333EE-339A-2B10-12F5-EDCD3B9BB705}"/>
              </a:ext>
            </a:extLst>
          </p:cNvPr>
          <p:cNvSpPr txBox="1"/>
          <p:nvPr userDrawn="1"/>
        </p:nvSpPr>
        <p:spPr>
          <a:xfrm>
            <a:off x="876179" y="3150676"/>
            <a:ext cx="1687749" cy="661720"/>
          </a:xfrm>
          <a:prstGeom prst="rect">
            <a:avLst/>
          </a:prstGeom>
          <a:noFill/>
        </p:spPr>
        <p:txBody>
          <a:bodyPr wrap="square">
            <a:spAutoFit/>
          </a:bodyPr>
          <a:lstStyle/>
          <a:p>
            <a:r>
              <a:rPr kumimoji="0" lang="en-US" sz="3700" b="0" i="0" u="none" strike="noStrike" kern="2000" cap="none" spc="-50" normalizeH="0" baseline="0" noProof="0">
                <a:ln>
                  <a:noFill/>
                </a:ln>
                <a:solidFill>
                  <a:srgbClr val="FFFFFF"/>
                </a:solidFill>
                <a:effectLst/>
                <a:uLnTx/>
                <a:uFillTx/>
                <a:latin typeface="Aptos Display" panose="02110004020202020204"/>
                <a:ea typeface="+mj-ea"/>
                <a:cs typeface="+mj-cs"/>
              </a:rPr>
              <a:t>Agenda</a:t>
            </a:r>
            <a:endParaRPr lang="en-US" sz="3700"/>
          </a:p>
        </p:txBody>
      </p:sp>
      <p:sp>
        <p:nvSpPr>
          <p:cNvPr id="2" name="TextBox 1">
            <a:extLst>
              <a:ext uri="{FF2B5EF4-FFF2-40B4-BE49-F238E27FC236}">
                <a16:creationId xmlns:a16="http://schemas.microsoft.com/office/drawing/2014/main" id="{BDBEE89A-B45C-7D54-BFA0-559F4BC62BC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Tree>
    <p:extLst>
      <p:ext uri="{BB962C8B-B14F-4D97-AF65-F5344CB8AC3E}">
        <p14:creationId xmlns:p14="http://schemas.microsoft.com/office/powerpoint/2010/main" val="480978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020">
          <p15:clr>
            <a:srgbClr val="FBAE40"/>
          </p15:clr>
        </p15:guide>
        <p15:guide id="2" orient="horz" pos="436">
          <p15:clr>
            <a:srgbClr val="FBAE40"/>
          </p15:clr>
        </p15:guide>
        <p15:guide id="5" orient="horz" pos="3158">
          <p15:clr>
            <a:srgbClr val="FBAE40"/>
          </p15:clr>
        </p15:guide>
        <p15:guide id="6" orient="horz" pos="1344">
          <p15:clr>
            <a:srgbClr val="FBAE40"/>
          </p15:clr>
        </p15:guide>
        <p15:guide id="7" orient="horz" pos="2251">
          <p15:clr>
            <a:srgbClr val="FBAE40"/>
          </p15:clr>
        </p15:guide>
        <p15:guide id="8" pos="3681">
          <p15:clr>
            <a:srgbClr val="FBAE40"/>
          </p15:clr>
        </p15:guide>
        <p15:guide id="9" pos="6970">
          <p15:clr>
            <a:srgbClr val="FBAE40"/>
          </p15:clr>
        </p15:guide>
        <p15:guide id="12" orient="horz" pos="1752">
          <p15:clr>
            <a:srgbClr val="FBAE40"/>
          </p15:clr>
        </p15:guide>
        <p15:guide id="13" orient="horz" pos="259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Divider_Dark Blue">
    <p:bg>
      <p:bgPr>
        <a:solidFill>
          <a:schemeClr val="accent2"/>
        </a:solidFill>
        <a:effectLst/>
      </p:bgPr>
    </p:bg>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56F4BB75-A65B-C928-4300-940A326B325A}"/>
              </a:ext>
            </a:extLst>
          </p:cNvPr>
          <p:cNvSpPr>
            <a:spLocks noGrp="1"/>
          </p:cNvSpPr>
          <p:nvPr>
            <p:ph type="title" hasCustomPrompt="1"/>
          </p:nvPr>
        </p:nvSpPr>
        <p:spPr bwMode="gray">
          <a:xfrm>
            <a:off x="515937" y="2673350"/>
            <a:ext cx="7056438" cy="1795556"/>
          </a:xfrm>
        </p:spPr>
        <p:txBody>
          <a:bodyPr wrap="square" anchor="ctr">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Divider slide title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3 lines maximum lorem ipsum dolor sit </a:t>
            </a:r>
            <a:r>
              <a:rPr lang="en-US" sz="4800" spc="-110" err="1">
                <a:solidFill>
                  <a:srgbClr val="FFFFFE"/>
                </a:solidFill>
                <a:ea typeface="Alfabet" pitchFamily="2" charset="0"/>
                <a:cs typeface="Microsoft Sans Serif" panose="020B0604020202020204" pitchFamily="34" charset="0"/>
              </a:rPr>
              <a:t>amet</a:t>
            </a:r>
            <a:endParaRPr lang="en-US" sz="4800" spc="-110">
              <a:solidFill>
                <a:srgbClr val="FFFFFE"/>
              </a:solidFill>
              <a:ea typeface="Alfabet" pitchFamily="2" charset="0"/>
              <a:cs typeface="Microsoft Sans Serif" panose="020B0604020202020204" pitchFamily="34" charset="0"/>
            </a:endParaRPr>
          </a:p>
        </p:txBody>
      </p:sp>
      <p:pic>
        <p:nvPicPr>
          <p:cNvPr id="3" name="Graphic 2">
            <a:extLst>
              <a:ext uri="{FF2B5EF4-FFF2-40B4-BE49-F238E27FC236}">
                <a16:creationId xmlns:a16="http://schemas.microsoft.com/office/drawing/2014/main" id="{5FCC5857-127B-92B1-127D-549E125A84B7}"/>
              </a:ext>
            </a:extLst>
          </p:cNvPr>
          <p:cNvPicPr>
            <a:picLocks noChangeAspect="1"/>
          </p:cNvPicPr>
          <p:nvPr userDrawn="1"/>
        </p:nvPicPr>
        <p:blipFill>
          <a:blip r:embed="rId2">
            <a:extLst>
              <a:ext uri="{96DAC541-7B7A-43D3-8B79-37D633B846F1}">
                <asvg:svgBlip xmlns:asvg="http://schemas.microsoft.com/office/drawing/2016/SVG/main" r:embed="rId3"/>
              </a:ext>
            </a:extLst>
          </a:blip>
          <a:srcRect t="7956"/>
          <a:stretch>
            <a:fillRect/>
          </a:stretch>
        </p:blipFill>
        <p:spPr>
          <a:xfrm rot="19262939" flipV="1">
            <a:off x="7414009" y="2577117"/>
            <a:ext cx="5592194" cy="5147262"/>
          </a:xfrm>
          <a:custGeom>
            <a:avLst/>
            <a:gdLst>
              <a:gd name="connsiteX0" fmla="*/ 2936118 w 5592194"/>
              <a:gd name="connsiteY0" fmla="*/ 5147261 h 5147262"/>
              <a:gd name="connsiteX1" fmla="*/ 5592194 w 5592194"/>
              <a:gd name="connsiteY1" fmla="*/ 3000171 h 5147262"/>
              <a:gd name="connsiteX2" fmla="*/ 5592194 w 5592194"/>
              <a:gd name="connsiteY2" fmla="*/ 2879976 h 5147262"/>
              <a:gd name="connsiteX3" fmla="*/ 3264109 w 5592194"/>
              <a:gd name="connsiteY3" fmla="*/ 0 h 5147262"/>
              <a:gd name="connsiteX4" fmla="*/ 0 w 5592194"/>
              <a:gd name="connsiteY4" fmla="*/ 2638607 h 5147262"/>
              <a:gd name="connsiteX5" fmla="*/ 0 w 5592194"/>
              <a:gd name="connsiteY5" fmla="*/ 3023965 h 5147262"/>
              <a:gd name="connsiteX6" fmla="*/ 1716408 w 5592194"/>
              <a:gd name="connsiteY6" fmla="*/ 5147262 h 514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2194" h="5147262">
                <a:moveTo>
                  <a:pt x="2936118" y="5147261"/>
                </a:moveTo>
                <a:lnTo>
                  <a:pt x="5592194" y="3000171"/>
                </a:lnTo>
                <a:lnTo>
                  <a:pt x="5592194" y="2879976"/>
                </a:lnTo>
                <a:lnTo>
                  <a:pt x="3264109" y="0"/>
                </a:lnTo>
                <a:lnTo>
                  <a:pt x="0" y="2638607"/>
                </a:lnTo>
                <a:lnTo>
                  <a:pt x="0" y="3023965"/>
                </a:lnTo>
                <a:lnTo>
                  <a:pt x="1716408" y="5147262"/>
                </a:lnTo>
                <a:close/>
              </a:path>
            </a:pathLst>
          </a:custGeom>
        </p:spPr>
      </p:pic>
      <p:pic>
        <p:nvPicPr>
          <p:cNvPr id="6" name="Picture 2">
            <a:extLst>
              <a:ext uri="{FF2B5EF4-FFF2-40B4-BE49-F238E27FC236}">
                <a16:creationId xmlns:a16="http://schemas.microsoft.com/office/drawing/2014/main" id="{B4CD1440-8C09-3A2A-5025-11244190A58A}"/>
              </a:ext>
            </a:extLst>
          </p:cNvPr>
          <p:cNvPicPr>
            <a:picLocks noChangeAspect="1" noChangeArrowheads="1"/>
          </p:cNvPicPr>
          <p:nvPr userDrawn="1"/>
        </p:nvPicPr>
        <p:blipFill rotWithShape="1">
          <a:blip r:embed="rId4" cstate="screen">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9920889" y="4823714"/>
            <a:ext cx="938292" cy="10292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4679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6" pos="477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Divider_Qualcomm Blue">
    <p:bg>
      <p:bgPr>
        <a:solidFill>
          <a:schemeClr val="accent1"/>
        </a:solidFill>
        <a:effectLst/>
      </p:bgPr>
    </p:bg>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3BA59318-1AE9-0D73-E563-6D4B033B5D6F}"/>
              </a:ext>
            </a:extLst>
          </p:cNvPr>
          <p:cNvSpPr>
            <a:spLocks noGrp="1"/>
          </p:cNvSpPr>
          <p:nvPr>
            <p:ph type="title" hasCustomPrompt="1"/>
          </p:nvPr>
        </p:nvSpPr>
        <p:spPr bwMode="gray">
          <a:xfrm>
            <a:off x="515937" y="2673350"/>
            <a:ext cx="7056438" cy="1795556"/>
          </a:xfrm>
        </p:spPr>
        <p:txBody>
          <a:bodyPr wrap="square" anchor="ctr">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dirty="0">
                <a:solidFill>
                  <a:srgbClr val="FFFFFE"/>
                </a:solidFill>
                <a:ea typeface="Alfabet" pitchFamily="2" charset="0"/>
                <a:cs typeface="Microsoft Sans Serif" panose="020B0604020202020204" pitchFamily="34" charset="0"/>
              </a:rPr>
              <a:t>Divider slide title </a:t>
            </a:r>
            <a:br>
              <a:rPr lang="en-US" sz="4800" spc="-110" dirty="0">
                <a:solidFill>
                  <a:srgbClr val="FFFFFE"/>
                </a:solidFill>
                <a:ea typeface="Alfabet" pitchFamily="2" charset="0"/>
                <a:cs typeface="Microsoft Sans Serif" panose="020B0604020202020204" pitchFamily="34" charset="0"/>
              </a:rPr>
            </a:br>
            <a:r>
              <a:rPr lang="en-US" sz="4800" spc="-110" dirty="0">
                <a:solidFill>
                  <a:srgbClr val="FFFFFE"/>
                </a:solidFill>
                <a:ea typeface="Alfabet" pitchFamily="2" charset="0"/>
                <a:cs typeface="Microsoft Sans Serif" panose="020B0604020202020204" pitchFamily="34" charset="0"/>
              </a:rPr>
              <a:t>3 lines maximum lorem ipsum dolor sit </a:t>
            </a:r>
            <a:r>
              <a:rPr lang="en-US" sz="4800" spc="-110" dirty="0" err="1">
                <a:solidFill>
                  <a:srgbClr val="FFFFFE"/>
                </a:solidFill>
                <a:ea typeface="Alfabet" pitchFamily="2" charset="0"/>
                <a:cs typeface="Microsoft Sans Serif" panose="020B0604020202020204" pitchFamily="34" charset="0"/>
              </a:rPr>
              <a:t>amet</a:t>
            </a:r>
            <a:endParaRPr lang="en-US" sz="4800" spc="-110" dirty="0">
              <a:solidFill>
                <a:srgbClr val="FFFFFE"/>
              </a:solidFill>
              <a:ea typeface="Alfabet" pitchFamily="2" charset="0"/>
              <a:cs typeface="Microsoft Sans Serif" panose="020B0604020202020204" pitchFamily="34" charset="0"/>
            </a:endParaRPr>
          </a:p>
        </p:txBody>
      </p:sp>
      <p:pic>
        <p:nvPicPr>
          <p:cNvPr id="5" name="Graphic 4">
            <a:extLst>
              <a:ext uri="{FF2B5EF4-FFF2-40B4-BE49-F238E27FC236}">
                <a16:creationId xmlns:a16="http://schemas.microsoft.com/office/drawing/2014/main" id="{D0243FD1-3C4D-4017-97D3-97AAAB1E08EB}"/>
              </a:ext>
            </a:extLst>
          </p:cNvPr>
          <p:cNvPicPr>
            <a:picLocks noChangeAspect="1"/>
          </p:cNvPicPr>
          <p:nvPr userDrawn="1"/>
        </p:nvPicPr>
        <p:blipFill>
          <a:blip r:embed="rId2">
            <a:extLst>
              <a:ext uri="{96DAC541-7B7A-43D3-8B79-37D633B846F1}">
                <asvg:svgBlip xmlns:asvg="http://schemas.microsoft.com/office/drawing/2016/SVG/main" r:embed="rId3"/>
              </a:ext>
            </a:extLst>
          </a:blip>
          <a:srcRect t="7956"/>
          <a:stretch>
            <a:fillRect/>
          </a:stretch>
        </p:blipFill>
        <p:spPr>
          <a:xfrm rot="19262939" flipV="1">
            <a:off x="7414009" y="2577117"/>
            <a:ext cx="5592194" cy="5147262"/>
          </a:xfrm>
          <a:custGeom>
            <a:avLst/>
            <a:gdLst>
              <a:gd name="connsiteX0" fmla="*/ 2936118 w 5592194"/>
              <a:gd name="connsiteY0" fmla="*/ 5147261 h 5147262"/>
              <a:gd name="connsiteX1" fmla="*/ 5592194 w 5592194"/>
              <a:gd name="connsiteY1" fmla="*/ 3000171 h 5147262"/>
              <a:gd name="connsiteX2" fmla="*/ 5592194 w 5592194"/>
              <a:gd name="connsiteY2" fmla="*/ 2879976 h 5147262"/>
              <a:gd name="connsiteX3" fmla="*/ 3264109 w 5592194"/>
              <a:gd name="connsiteY3" fmla="*/ 0 h 5147262"/>
              <a:gd name="connsiteX4" fmla="*/ 0 w 5592194"/>
              <a:gd name="connsiteY4" fmla="*/ 2638607 h 5147262"/>
              <a:gd name="connsiteX5" fmla="*/ 0 w 5592194"/>
              <a:gd name="connsiteY5" fmla="*/ 3023965 h 5147262"/>
              <a:gd name="connsiteX6" fmla="*/ 1716408 w 5592194"/>
              <a:gd name="connsiteY6" fmla="*/ 5147262 h 514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2194" h="5147262">
                <a:moveTo>
                  <a:pt x="2936118" y="5147261"/>
                </a:moveTo>
                <a:lnTo>
                  <a:pt x="5592194" y="3000171"/>
                </a:lnTo>
                <a:lnTo>
                  <a:pt x="5592194" y="2879976"/>
                </a:lnTo>
                <a:lnTo>
                  <a:pt x="3264109" y="0"/>
                </a:lnTo>
                <a:lnTo>
                  <a:pt x="0" y="2638607"/>
                </a:lnTo>
                <a:lnTo>
                  <a:pt x="0" y="3023965"/>
                </a:lnTo>
                <a:lnTo>
                  <a:pt x="1716408" y="5147262"/>
                </a:lnTo>
                <a:close/>
              </a:path>
            </a:pathLst>
          </a:custGeom>
        </p:spPr>
      </p:pic>
      <p:pic>
        <p:nvPicPr>
          <p:cNvPr id="6" name="Picture 2">
            <a:extLst>
              <a:ext uri="{FF2B5EF4-FFF2-40B4-BE49-F238E27FC236}">
                <a16:creationId xmlns:a16="http://schemas.microsoft.com/office/drawing/2014/main" id="{4349F65B-6B2B-D03F-2060-AF18427437B5}"/>
              </a:ext>
            </a:extLst>
          </p:cNvPr>
          <p:cNvPicPr>
            <a:picLocks noChangeAspect="1" noChangeArrowheads="1"/>
          </p:cNvPicPr>
          <p:nvPr userDrawn="1"/>
        </p:nvPicPr>
        <p:blipFill rotWithShape="1">
          <a:blip r:embed="rId4" cstate="screen">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9920889" y="4823714"/>
            <a:ext cx="938292" cy="10292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4340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6" pos="477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Divider_Light Grey">
    <p:bg>
      <p:bgPr>
        <a:solidFill>
          <a:srgbClr val="EFF1F5"/>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1C2CB9B-0078-BC2B-5AAC-4C2115035721}"/>
              </a:ext>
            </a:extLst>
          </p:cNvPr>
          <p:cNvPicPr>
            <a:picLocks noChangeAspect="1" noChangeArrowheads="1"/>
          </p:cNvPicPr>
          <p:nvPr userDrawn="1"/>
        </p:nvPicPr>
        <p:blipFill rotWithShape="1">
          <a:blip r:embed="rId2">
            <a:extLst>
              <a:ext uri="{96DAC541-7B7A-43D3-8B79-37D633B846F1}">
                <asvg:svgBlip xmlns:asvg="http://schemas.microsoft.com/office/drawing/2016/SVG/main" r:embed="rId3"/>
              </a:ext>
            </a:extLst>
          </a:blip>
          <a:srcRect t="-1567" b="-1567"/>
          <a:stretch/>
        </p:blipFill>
        <p:spPr bwMode="auto">
          <a:xfrm>
            <a:off x="9924064" y="4805346"/>
            <a:ext cx="894630" cy="1062179"/>
          </a:xfrm>
          <a:prstGeom prst="rect">
            <a:avLst/>
          </a:prstGeom>
          <a:noFill/>
        </p:spPr>
      </p:pic>
      <p:sp>
        <p:nvSpPr>
          <p:cNvPr id="4" name="Title 2">
            <a:extLst>
              <a:ext uri="{FF2B5EF4-FFF2-40B4-BE49-F238E27FC236}">
                <a16:creationId xmlns:a16="http://schemas.microsoft.com/office/drawing/2014/main" id="{3BA59318-1AE9-0D73-E563-6D4B033B5D6F}"/>
              </a:ext>
            </a:extLst>
          </p:cNvPr>
          <p:cNvSpPr>
            <a:spLocks noGrp="1"/>
          </p:cNvSpPr>
          <p:nvPr>
            <p:ph type="title" hasCustomPrompt="1"/>
          </p:nvPr>
        </p:nvSpPr>
        <p:spPr bwMode="gray">
          <a:xfrm>
            <a:off x="515937" y="2673350"/>
            <a:ext cx="7056438" cy="1795556"/>
          </a:xfrm>
        </p:spPr>
        <p:txBody>
          <a:bodyPr wrap="square" anchor="ctr">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accent1"/>
                </a:solidFill>
                <a:latin typeface="Aptos" panose="020B0004020202020204" pitchFamily="34" charset="0"/>
                <a:ea typeface="Alfabet" pitchFamily="2" charset="0"/>
                <a:cs typeface="Microsoft Sans Serif" panose="020B0604020202020204" pitchFamily="34" charset="0"/>
              </a:defRPr>
            </a:lvl1pPr>
          </a:lstStyle>
          <a:p>
            <a:r>
              <a:rPr lang="en-US" dirty="0"/>
              <a:t>Divider slide title</a:t>
            </a:r>
            <a:br>
              <a:rPr lang="en-US" dirty="0"/>
            </a:br>
            <a:r>
              <a:rPr lang="en-US" dirty="0"/>
              <a:t>3 lines maximum lorem ipsum dolor sit </a:t>
            </a:r>
            <a:r>
              <a:rPr lang="en-US" dirty="0" err="1"/>
              <a:t>amet</a:t>
            </a:r>
            <a:endParaRPr lang="en-US" sz="4800" spc="-110" dirty="0">
              <a:solidFill>
                <a:srgbClr val="FFFFFE"/>
              </a:solidFill>
              <a:ea typeface="Alfabet" pitchFamily="2" charset="0"/>
              <a:cs typeface="Microsoft Sans Serif" panose="020B0604020202020204" pitchFamily="34" charset="0"/>
            </a:endParaRPr>
          </a:p>
        </p:txBody>
      </p:sp>
      <p:pic>
        <p:nvPicPr>
          <p:cNvPr id="5" name="Graphic 4">
            <a:extLst>
              <a:ext uri="{FF2B5EF4-FFF2-40B4-BE49-F238E27FC236}">
                <a16:creationId xmlns:a16="http://schemas.microsoft.com/office/drawing/2014/main" id="{D0243FD1-3C4D-4017-97D3-97AAAB1E08EB}"/>
              </a:ext>
            </a:extLst>
          </p:cNvPr>
          <p:cNvPicPr>
            <a:picLocks noChangeAspect="1"/>
          </p:cNvPicPr>
          <p:nvPr userDrawn="1"/>
        </p:nvPicPr>
        <p:blipFill>
          <a:blip r:embed="rId4">
            <a:extLst>
              <a:ext uri="{96DAC541-7B7A-43D3-8B79-37D633B846F1}">
                <asvg:svgBlip xmlns:asvg="http://schemas.microsoft.com/office/drawing/2016/SVG/main" r:embed="rId5"/>
              </a:ext>
            </a:extLst>
          </a:blip>
          <a:srcRect t="7956"/>
          <a:stretch>
            <a:fillRect/>
          </a:stretch>
        </p:blipFill>
        <p:spPr>
          <a:xfrm rot="19262939" flipV="1">
            <a:off x="7414009" y="2577117"/>
            <a:ext cx="5592194" cy="5147262"/>
          </a:xfrm>
          <a:custGeom>
            <a:avLst/>
            <a:gdLst>
              <a:gd name="connsiteX0" fmla="*/ 2936118 w 5592194"/>
              <a:gd name="connsiteY0" fmla="*/ 5147261 h 5147262"/>
              <a:gd name="connsiteX1" fmla="*/ 5592194 w 5592194"/>
              <a:gd name="connsiteY1" fmla="*/ 3000171 h 5147262"/>
              <a:gd name="connsiteX2" fmla="*/ 5592194 w 5592194"/>
              <a:gd name="connsiteY2" fmla="*/ 2879976 h 5147262"/>
              <a:gd name="connsiteX3" fmla="*/ 3264109 w 5592194"/>
              <a:gd name="connsiteY3" fmla="*/ 0 h 5147262"/>
              <a:gd name="connsiteX4" fmla="*/ 0 w 5592194"/>
              <a:gd name="connsiteY4" fmla="*/ 2638607 h 5147262"/>
              <a:gd name="connsiteX5" fmla="*/ 0 w 5592194"/>
              <a:gd name="connsiteY5" fmla="*/ 3023965 h 5147262"/>
              <a:gd name="connsiteX6" fmla="*/ 1716408 w 5592194"/>
              <a:gd name="connsiteY6" fmla="*/ 5147262 h 514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2194" h="5147262">
                <a:moveTo>
                  <a:pt x="2936118" y="5147261"/>
                </a:moveTo>
                <a:lnTo>
                  <a:pt x="5592194" y="3000171"/>
                </a:lnTo>
                <a:lnTo>
                  <a:pt x="5592194" y="2879976"/>
                </a:lnTo>
                <a:lnTo>
                  <a:pt x="3264109" y="0"/>
                </a:lnTo>
                <a:lnTo>
                  <a:pt x="0" y="2638607"/>
                </a:lnTo>
                <a:lnTo>
                  <a:pt x="0" y="3023965"/>
                </a:lnTo>
                <a:lnTo>
                  <a:pt x="1716408" y="5147262"/>
                </a:lnTo>
                <a:close/>
              </a:path>
            </a:pathLst>
          </a:custGeom>
        </p:spPr>
      </p:pic>
    </p:spTree>
    <p:extLst>
      <p:ext uri="{BB962C8B-B14F-4D97-AF65-F5344CB8AC3E}">
        <p14:creationId xmlns:p14="http://schemas.microsoft.com/office/powerpoint/2010/main" val="170092093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6" pos="477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hank you_Blue">
    <p:bg>
      <p:bgPr>
        <a:solidFill>
          <a:schemeClr val="accent2"/>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A8D38E5-491C-399E-B737-E4CB35E93811}"/>
              </a:ext>
            </a:extLst>
          </p:cNvPr>
          <p:cNvSpPr txBox="1"/>
          <p:nvPr userDrawn="1"/>
        </p:nvSpPr>
        <p:spPr bwMode="gray">
          <a:xfrm>
            <a:off x="343609" y="2435884"/>
            <a:ext cx="8725779" cy="130125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9600" u="none" strike="noStrike" kern="1200" cap="none" spc="-300" normalizeH="0" noProof="0">
                <a:ln>
                  <a:noFill/>
                </a:ln>
                <a:effectLst/>
                <a:uLnTx/>
                <a:uFillTx/>
                <a:latin typeface="Aptos" panose="020B0004020202020204" pitchFamily="34" charset="0"/>
                <a:ea typeface="Alfabet" pitchFamily="2" charset="0"/>
              </a:rPr>
              <a:t>T</a:t>
            </a:r>
            <a:r>
              <a:rPr kumimoji="0" lang="en-US" sz="9600" u="none" strike="noStrike" kern="1200" cap="none" spc="-300" normalizeH="0" baseline="0" noProof="0">
                <a:ln>
                  <a:noFill/>
                </a:ln>
                <a:effectLst/>
                <a:uLnTx/>
                <a:uFillTx/>
                <a:latin typeface="Aptos" panose="020B0004020202020204" pitchFamily="34" charset="0"/>
                <a:ea typeface="Alfabet" pitchFamily="2" charset="0"/>
              </a:rPr>
              <a:t>h</a:t>
            </a:r>
            <a:r>
              <a:rPr kumimoji="0" lang="en-US" sz="9600" u="none" strike="noStrike" kern="1200" cap="none" spc="-600" normalizeH="0" noProof="0">
                <a:ln>
                  <a:noFill/>
                </a:ln>
                <a:effectLst/>
                <a:uLnTx/>
                <a:uFillTx/>
                <a:latin typeface="Aptos" panose="020B0004020202020204" pitchFamily="34" charset="0"/>
                <a:ea typeface="Alfabet" pitchFamily="2" charset="0"/>
              </a:rPr>
              <a:t>a</a:t>
            </a:r>
            <a:r>
              <a:rPr kumimoji="0" lang="en-US" sz="9600" u="none" strike="noStrike" kern="1200" cap="none" spc="-450" normalizeH="0" noProof="0">
                <a:ln>
                  <a:noFill/>
                </a:ln>
                <a:effectLst/>
                <a:uLnTx/>
                <a:uFillTx/>
                <a:latin typeface="Aptos" panose="020B0004020202020204" pitchFamily="34" charset="0"/>
                <a:ea typeface="Alfabet" pitchFamily="2" charset="0"/>
              </a:rPr>
              <a:t>n</a:t>
            </a:r>
            <a:r>
              <a:rPr kumimoji="0" lang="en-US" sz="9600" u="none" strike="noStrike" kern="1200" cap="none" spc="-600" normalizeH="0" noProof="0">
                <a:ln>
                  <a:noFill/>
                </a:ln>
                <a:effectLst/>
                <a:uLnTx/>
                <a:uFillTx/>
                <a:latin typeface="Aptos" panose="020B0004020202020204" pitchFamily="34" charset="0"/>
                <a:ea typeface="Alfabet" pitchFamily="2" charset="0"/>
              </a:rPr>
              <a:t>k  </a:t>
            </a:r>
            <a:r>
              <a:rPr kumimoji="0" lang="en-US" sz="9600" u="none" strike="noStrike" kern="1200" cap="none" spc="-80" normalizeH="0" noProof="0">
                <a:ln>
                  <a:noFill/>
                </a:ln>
                <a:effectLst/>
                <a:uLnTx/>
                <a:uFillTx/>
                <a:latin typeface="Aptos" panose="020B0004020202020204" pitchFamily="34" charset="0"/>
                <a:ea typeface="Alfabet" pitchFamily="2" charset="0"/>
              </a:rPr>
              <a:t>y</a:t>
            </a:r>
            <a:r>
              <a:rPr lang="en-US" sz="9600" spc="-300">
                <a:latin typeface="Aptos" panose="020B0004020202020204" pitchFamily="34" charset="0"/>
                <a:ea typeface="Alfabet" pitchFamily="2" charset="0"/>
              </a:rPr>
              <a:t>o</a:t>
            </a:r>
            <a:r>
              <a:rPr kumimoji="0" lang="en-US" sz="9600" u="none" strike="noStrike" kern="1200" cap="none" spc="-300" normalizeH="0" noProof="0">
                <a:ln>
                  <a:noFill/>
                </a:ln>
                <a:effectLst/>
                <a:uLnTx/>
                <a:uFillTx/>
                <a:latin typeface="Aptos" panose="020B0004020202020204" pitchFamily="34" charset="0"/>
                <a:ea typeface="Alfabet" pitchFamily="2" charset="0"/>
              </a:rPr>
              <a:t>u</a:t>
            </a:r>
          </a:p>
        </p:txBody>
      </p:sp>
      <p:sp>
        <p:nvSpPr>
          <p:cNvPr id="4" name="TextBox 3">
            <a:extLst>
              <a:ext uri="{FF2B5EF4-FFF2-40B4-BE49-F238E27FC236}">
                <a16:creationId xmlns:a16="http://schemas.microsoft.com/office/drawing/2014/main" id="{58C904C5-CF09-901C-0409-22AE7AA4BACE}"/>
              </a:ext>
            </a:extLst>
          </p:cNvPr>
          <p:cNvSpPr txBox="1"/>
          <p:nvPr userDrawn="1"/>
        </p:nvSpPr>
        <p:spPr bwMode="gray">
          <a:xfrm>
            <a:off x="480927" y="3934635"/>
            <a:ext cx="3789063" cy="65402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Qualcomm Technologies, Inc. and/or its affiliated 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Qualcomm</a:t>
            </a:r>
            <a:r>
              <a:rPr kumimoji="0" lang="zh-TW" alt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and</a:t>
            </a:r>
            <a:r>
              <a:rPr kumimoji="0" lang="zh-TW" alt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Snapdragon</a:t>
            </a:r>
            <a:r>
              <a:rPr kumimoji="0" lang="zh-TW" alt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are</a:t>
            </a: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trademark</a:t>
            </a:r>
            <a:r>
              <a:rPr kumimoji="0" lang="en-US" altLang="zh-TW"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or registered trademark</a:t>
            </a:r>
            <a:r>
              <a:rPr kumimoji="0" lang="en-US" altLang="zh-TW"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of Qualcomm Incorporated. </a:t>
            </a:r>
            <a:b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b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Other products and brand names may be trademarks or registered trademarks of their respective owners.</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endParaRPr>
          </a:p>
        </p:txBody>
      </p:sp>
      <p:sp>
        <p:nvSpPr>
          <p:cNvPr id="5" name="TextBox 4">
            <a:extLst>
              <a:ext uri="{FF2B5EF4-FFF2-40B4-BE49-F238E27FC236}">
                <a16:creationId xmlns:a16="http://schemas.microsoft.com/office/drawing/2014/main" id="{9AD3167D-B67D-2259-C2CB-D5F07DD61617}"/>
              </a:ext>
            </a:extLst>
          </p:cNvPr>
          <p:cNvSpPr txBox="1"/>
          <p:nvPr userDrawn="1"/>
        </p:nvSpPr>
        <p:spPr bwMode="gray">
          <a:xfrm>
            <a:off x="480927" y="4751064"/>
            <a:ext cx="4172353" cy="1002839"/>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t>References in this presentation to “Qualcomm” may mean Qualcomm Incorporated,</a:t>
            </a:r>
            <a:b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t>Qualcomm Technologies, Inc., and/or other subsidiaries or business units within</a:t>
            </a:r>
            <a:b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t>Snapdragon and Qualcomm branded products are products of Qualcomm Technologies, Inc. and/or its subsidiaries. Qualcomm patented technologies are licensed by Qualcomm Incorporated. </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endParaRPr>
          </a:p>
        </p:txBody>
      </p:sp>
      <p:sp>
        <p:nvSpPr>
          <p:cNvPr id="6" name="TextBox 5">
            <a:extLst>
              <a:ext uri="{FF2B5EF4-FFF2-40B4-BE49-F238E27FC236}">
                <a16:creationId xmlns:a16="http://schemas.microsoft.com/office/drawing/2014/main" id="{D6733015-9BF4-02D9-2D5A-6B82CB5A8E11}"/>
              </a:ext>
            </a:extLst>
          </p:cNvPr>
          <p:cNvSpPr txBox="1"/>
          <p:nvPr userDrawn="1"/>
        </p:nvSpPr>
        <p:spPr bwMode="gray">
          <a:xfrm>
            <a:off x="481013" y="6100661"/>
            <a:ext cx="3127218" cy="150362"/>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Follow us on:</a:t>
            </a:r>
          </a:p>
        </p:txBody>
      </p:sp>
      <p:sp>
        <p:nvSpPr>
          <p:cNvPr id="7" name="TextBox 6">
            <a:extLst>
              <a:ext uri="{FF2B5EF4-FFF2-40B4-BE49-F238E27FC236}">
                <a16:creationId xmlns:a16="http://schemas.microsoft.com/office/drawing/2014/main" id="{CAFD8E40-2929-3D88-B76D-DD16806A308C}"/>
              </a:ext>
            </a:extLst>
          </p:cNvPr>
          <p:cNvSpPr txBox="1"/>
          <p:nvPr userDrawn="1"/>
        </p:nvSpPr>
        <p:spPr>
          <a:xfrm>
            <a:off x="389712" y="6209771"/>
            <a:ext cx="4184203" cy="242374"/>
          </a:xfrm>
          <a:prstGeom prst="rect">
            <a:avLst/>
          </a:prstGeom>
          <a:noFill/>
        </p:spPr>
        <p:txBody>
          <a:bodyPr wrap="square">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For more information, visit us at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 &amp;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/blog</a:t>
            </a:r>
          </a:p>
        </p:txBody>
      </p:sp>
      <p:grpSp>
        <p:nvGrpSpPr>
          <p:cNvPr id="8" name="Group 7">
            <a:extLst>
              <a:ext uri="{FF2B5EF4-FFF2-40B4-BE49-F238E27FC236}">
                <a16:creationId xmlns:a16="http://schemas.microsoft.com/office/drawing/2014/main" id="{DC2BA5B9-32D0-B4D3-31C5-940933363930}"/>
              </a:ext>
            </a:extLst>
          </p:cNvPr>
          <p:cNvGrpSpPr/>
          <p:nvPr userDrawn="1"/>
        </p:nvGrpSpPr>
        <p:grpSpPr>
          <a:xfrm>
            <a:off x="1205032" y="6126885"/>
            <a:ext cx="817893" cy="93682"/>
            <a:chOff x="1300130" y="6126885"/>
            <a:chExt cx="817893" cy="93682"/>
          </a:xfrm>
        </p:grpSpPr>
        <p:grpSp>
          <p:nvGrpSpPr>
            <p:cNvPr id="9" name="Group 5">
              <a:extLst>
                <a:ext uri="{FF2B5EF4-FFF2-40B4-BE49-F238E27FC236}">
                  <a16:creationId xmlns:a16="http://schemas.microsoft.com/office/drawing/2014/main" id="{3BF5268F-6D68-1917-4372-D995E148B3D8}"/>
                </a:ext>
              </a:extLst>
            </p:cNvPr>
            <p:cNvGrpSpPr>
              <a:grpSpLocks noChangeAspect="1"/>
            </p:cNvGrpSpPr>
            <p:nvPr/>
          </p:nvGrpSpPr>
          <p:grpSpPr bwMode="gray">
            <a:xfrm>
              <a:off x="1300130" y="6126885"/>
              <a:ext cx="94798" cy="93682"/>
              <a:chOff x="3331" y="1656"/>
              <a:chExt cx="1020" cy="1008"/>
            </a:xfrm>
            <a:solidFill>
              <a:schemeClr val="tx1"/>
            </a:solidFill>
          </p:grpSpPr>
          <p:sp>
            <p:nvSpPr>
              <p:cNvPr id="17" name="Freeform 6">
                <a:extLst>
                  <a:ext uri="{FF2B5EF4-FFF2-40B4-BE49-F238E27FC236}">
                    <a16:creationId xmlns:a16="http://schemas.microsoft.com/office/drawing/2014/main" id="{3B4391A0-4D50-9169-D3E1-D5541F0F6095}"/>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sp>
            <p:nvSpPr>
              <p:cNvPr id="18" name="Freeform 7">
                <a:extLst>
                  <a:ext uri="{FF2B5EF4-FFF2-40B4-BE49-F238E27FC236}">
                    <a16:creationId xmlns:a16="http://schemas.microsoft.com/office/drawing/2014/main" id="{40BEAF68-D3D4-D207-309D-6001397EE34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grpSp>
        <p:grpSp>
          <p:nvGrpSpPr>
            <p:cNvPr id="10" name="Group 4">
              <a:extLst>
                <a:ext uri="{FF2B5EF4-FFF2-40B4-BE49-F238E27FC236}">
                  <a16:creationId xmlns:a16="http://schemas.microsoft.com/office/drawing/2014/main" id="{274B1A01-2610-8398-DC38-5F6C0A50AF64}"/>
                </a:ext>
              </a:extLst>
            </p:cNvPr>
            <p:cNvGrpSpPr>
              <a:grpSpLocks noChangeAspect="1"/>
            </p:cNvGrpSpPr>
            <p:nvPr/>
          </p:nvGrpSpPr>
          <p:grpSpPr bwMode="auto">
            <a:xfrm>
              <a:off x="1640695" y="6127230"/>
              <a:ext cx="92914" cy="92992"/>
              <a:chOff x="2653" y="972"/>
              <a:chExt cx="2372" cy="2374"/>
            </a:xfrm>
            <a:solidFill>
              <a:schemeClr val="tx1"/>
            </a:solidFill>
          </p:grpSpPr>
          <p:sp>
            <p:nvSpPr>
              <p:cNvPr id="14" name="Freeform 5">
                <a:extLst>
                  <a:ext uri="{FF2B5EF4-FFF2-40B4-BE49-F238E27FC236}">
                    <a16:creationId xmlns:a16="http://schemas.microsoft.com/office/drawing/2014/main" id="{68802D42-C0F1-DAF9-8B74-77C13FA40FE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5" name="Freeform 6">
                <a:extLst>
                  <a:ext uri="{FF2B5EF4-FFF2-40B4-BE49-F238E27FC236}">
                    <a16:creationId xmlns:a16="http://schemas.microsoft.com/office/drawing/2014/main" id="{511AB5E8-AF45-535E-DBEE-21EA3AA4AC1B}"/>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6" name="Oval 7">
                <a:extLst>
                  <a:ext uri="{FF2B5EF4-FFF2-40B4-BE49-F238E27FC236}">
                    <a16:creationId xmlns:a16="http://schemas.microsoft.com/office/drawing/2014/main" id="{5A2B3252-69E6-21D8-7B9C-8CACF53B9BA3}"/>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grpSp>
        <p:pic>
          <p:nvPicPr>
            <p:cNvPr id="11" name="Graphic 10">
              <a:extLst>
                <a:ext uri="{FF2B5EF4-FFF2-40B4-BE49-F238E27FC236}">
                  <a16:creationId xmlns:a16="http://schemas.microsoft.com/office/drawing/2014/main" id="{EDEA13E0-DF26-3A35-755F-EB1D2F7140EE}"/>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810838" y="6131300"/>
              <a:ext cx="122931" cy="84852"/>
            </a:xfrm>
            <a:prstGeom prst="rect">
              <a:avLst/>
            </a:prstGeom>
          </p:spPr>
        </p:pic>
        <p:pic>
          <p:nvPicPr>
            <p:cNvPr id="12" name="Graphic 11">
              <a:extLst>
                <a:ext uri="{FF2B5EF4-FFF2-40B4-BE49-F238E27FC236}">
                  <a16:creationId xmlns:a16="http://schemas.microsoft.com/office/drawing/2014/main" id="{B54DF270-EBC5-95DA-8346-7100B18EC911}"/>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023789" y="6126885"/>
              <a:ext cx="94234" cy="93682"/>
            </a:xfrm>
            <a:prstGeom prst="rect">
              <a:avLst/>
            </a:prstGeom>
          </p:spPr>
        </p:pic>
        <p:pic>
          <p:nvPicPr>
            <p:cNvPr id="13" name="Graphic 12">
              <a:extLst>
                <a:ext uri="{FF2B5EF4-FFF2-40B4-BE49-F238E27FC236}">
                  <a16:creationId xmlns:a16="http://schemas.microsoft.com/office/drawing/2014/main" id="{1D7C89CA-3D39-A79E-E143-FE65F0C89E27}"/>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476872" y="6131572"/>
              <a:ext cx="84309" cy="84309"/>
            </a:xfrm>
            <a:prstGeom prst="rect">
              <a:avLst/>
            </a:prstGeom>
          </p:spPr>
        </p:pic>
      </p:grpSp>
      <p:pic>
        <p:nvPicPr>
          <p:cNvPr id="24" name="Graphic 23">
            <a:extLst>
              <a:ext uri="{FF2B5EF4-FFF2-40B4-BE49-F238E27FC236}">
                <a16:creationId xmlns:a16="http://schemas.microsoft.com/office/drawing/2014/main" id="{1EBB4BF9-FEEC-4175-585A-2715E84D1EB5}"/>
              </a:ext>
            </a:extLst>
          </p:cNvPr>
          <p:cNvPicPr>
            <a:picLocks noChangeAspect="1"/>
          </p:cNvPicPr>
          <p:nvPr/>
        </p:nvPicPr>
        <p:blipFill>
          <a:blip r:embed="rId8">
            <a:extLst>
              <a:ext uri="{96DAC541-7B7A-43D3-8B79-37D633B846F1}">
                <asvg:svgBlip xmlns:asvg="http://schemas.microsoft.com/office/drawing/2016/SVG/main" r:embed="rId9"/>
              </a:ext>
            </a:extLst>
          </a:blip>
          <a:srcRect t="31605" r="39224"/>
          <a:stretch>
            <a:fillRect/>
          </a:stretch>
        </p:blipFill>
        <p:spPr>
          <a:xfrm>
            <a:off x="6684852" y="0"/>
            <a:ext cx="5507148" cy="6197600"/>
          </a:xfrm>
          <a:custGeom>
            <a:avLst/>
            <a:gdLst>
              <a:gd name="connsiteX0" fmla="*/ 0 w 5507148"/>
              <a:gd name="connsiteY0" fmla="*/ 0 h 6197600"/>
              <a:gd name="connsiteX1" fmla="*/ 147022 w 5507148"/>
              <a:gd name="connsiteY1" fmla="*/ 0 h 6197600"/>
              <a:gd name="connsiteX2" fmla="*/ 5507148 w 5507148"/>
              <a:gd name="connsiteY2" fmla="*/ 0 h 6197600"/>
              <a:gd name="connsiteX3" fmla="*/ 5507148 w 5507148"/>
              <a:gd name="connsiteY3" fmla="*/ 6197600 h 6197600"/>
              <a:gd name="connsiteX4" fmla="*/ 0 w 5507148"/>
              <a:gd name="connsiteY4" fmla="*/ 6197600 h 619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7148" h="6197600">
                <a:moveTo>
                  <a:pt x="0" y="0"/>
                </a:moveTo>
                <a:lnTo>
                  <a:pt x="147022" y="0"/>
                </a:lnTo>
                <a:lnTo>
                  <a:pt x="5507148" y="0"/>
                </a:lnTo>
                <a:lnTo>
                  <a:pt x="5507148" y="6197600"/>
                </a:lnTo>
                <a:lnTo>
                  <a:pt x="0" y="6197600"/>
                </a:lnTo>
                <a:close/>
              </a:path>
            </a:pathLst>
          </a:custGeom>
        </p:spPr>
      </p:pic>
      <p:pic>
        <p:nvPicPr>
          <p:cNvPr id="21" name="Picture 2">
            <a:extLst>
              <a:ext uri="{FF2B5EF4-FFF2-40B4-BE49-F238E27FC236}">
                <a16:creationId xmlns:a16="http://schemas.microsoft.com/office/drawing/2014/main" id="{7FDF1ADE-EF76-ABDC-A94C-B4B22DDF49A4}"/>
              </a:ext>
            </a:extLst>
          </p:cNvPr>
          <p:cNvPicPr>
            <a:picLocks noChangeAspect="1" noChangeArrowheads="1"/>
          </p:cNvPicPr>
          <p:nvPr/>
        </p:nvPicPr>
        <p:blipFill rotWithShape="1">
          <a:blip r:embed="rId10" cstate="email">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a:ext>
            </a:extLst>
          </a:blip>
          <a:srcRect/>
          <a:stretch/>
        </p:blipFill>
        <p:spPr bwMode="auto">
          <a:xfrm>
            <a:off x="10895722" y="1322746"/>
            <a:ext cx="693024" cy="7602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2797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hank you_Qualcomm Blue">
    <p:bg>
      <p:bgPr>
        <a:solidFill>
          <a:schemeClr val="accent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A8D38E5-491C-399E-B737-E4CB35E93811}"/>
              </a:ext>
            </a:extLst>
          </p:cNvPr>
          <p:cNvSpPr txBox="1"/>
          <p:nvPr userDrawn="1"/>
        </p:nvSpPr>
        <p:spPr bwMode="gray">
          <a:xfrm>
            <a:off x="343609" y="2435884"/>
            <a:ext cx="8725779" cy="130125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9600" u="none" strike="noStrike" kern="1200" cap="none" spc="-300" normalizeH="0" noProof="0">
                <a:ln>
                  <a:noFill/>
                </a:ln>
                <a:effectLst/>
                <a:uLnTx/>
                <a:uFillTx/>
                <a:latin typeface="Aptos" panose="020B0004020202020204" pitchFamily="34" charset="0"/>
                <a:ea typeface="Alfabet" pitchFamily="2" charset="0"/>
              </a:rPr>
              <a:t>T</a:t>
            </a:r>
            <a:r>
              <a:rPr kumimoji="0" lang="en-US" sz="9600" u="none" strike="noStrike" kern="1200" cap="none" spc="-300" normalizeH="0" baseline="0" noProof="0">
                <a:ln>
                  <a:noFill/>
                </a:ln>
                <a:effectLst/>
                <a:uLnTx/>
                <a:uFillTx/>
                <a:latin typeface="Aptos" panose="020B0004020202020204" pitchFamily="34" charset="0"/>
                <a:ea typeface="Alfabet" pitchFamily="2" charset="0"/>
              </a:rPr>
              <a:t>h</a:t>
            </a:r>
            <a:r>
              <a:rPr kumimoji="0" lang="en-US" sz="9600" u="none" strike="noStrike" kern="1200" cap="none" spc="-600" normalizeH="0" noProof="0">
                <a:ln>
                  <a:noFill/>
                </a:ln>
                <a:effectLst/>
                <a:uLnTx/>
                <a:uFillTx/>
                <a:latin typeface="Aptos" panose="020B0004020202020204" pitchFamily="34" charset="0"/>
                <a:ea typeface="Alfabet" pitchFamily="2" charset="0"/>
              </a:rPr>
              <a:t>a</a:t>
            </a:r>
            <a:r>
              <a:rPr kumimoji="0" lang="en-US" sz="9600" u="none" strike="noStrike" kern="1200" cap="none" spc="-450" normalizeH="0" noProof="0">
                <a:ln>
                  <a:noFill/>
                </a:ln>
                <a:effectLst/>
                <a:uLnTx/>
                <a:uFillTx/>
                <a:latin typeface="Aptos" panose="020B0004020202020204" pitchFamily="34" charset="0"/>
                <a:ea typeface="Alfabet" pitchFamily="2" charset="0"/>
              </a:rPr>
              <a:t>n</a:t>
            </a:r>
            <a:r>
              <a:rPr kumimoji="0" lang="en-US" sz="9600" u="none" strike="noStrike" kern="1200" cap="none" spc="-600" normalizeH="0" noProof="0">
                <a:ln>
                  <a:noFill/>
                </a:ln>
                <a:effectLst/>
                <a:uLnTx/>
                <a:uFillTx/>
                <a:latin typeface="Aptos" panose="020B0004020202020204" pitchFamily="34" charset="0"/>
                <a:ea typeface="Alfabet" pitchFamily="2" charset="0"/>
              </a:rPr>
              <a:t>k  </a:t>
            </a:r>
            <a:r>
              <a:rPr kumimoji="0" lang="en-US" sz="9600" u="none" strike="noStrike" kern="1200" cap="none" spc="-80" normalizeH="0" noProof="0">
                <a:ln>
                  <a:noFill/>
                </a:ln>
                <a:effectLst/>
                <a:uLnTx/>
                <a:uFillTx/>
                <a:latin typeface="Aptos" panose="020B0004020202020204" pitchFamily="34" charset="0"/>
                <a:ea typeface="Alfabet" pitchFamily="2" charset="0"/>
              </a:rPr>
              <a:t>y</a:t>
            </a:r>
            <a:r>
              <a:rPr lang="en-US" sz="9600" spc="-300">
                <a:latin typeface="Aptos" panose="020B0004020202020204" pitchFamily="34" charset="0"/>
                <a:ea typeface="Alfabet" pitchFamily="2" charset="0"/>
              </a:rPr>
              <a:t>o</a:t>
            </a:r>
            <a:r>
              <a:rPr kumimoji="0" lang="en-US" sz="9600" u="none" strike="noStrike" kern="1200" cap="none" spc="-300" normalizeH="0" noProof="0">
                <a:ln>
                  <a:noFill/>
                </a:ln>
                <a:effectLst/>
                <a:uLnTx/>
                <a:uFillTx/>
                <a:latin typeface="Aptos" panose="020B0004020202020204" pitchFamily="34" charset="0"/>
                <a:ea typeface="Alfabet" pitchFamily="2" charset="0"/>
              </a:rPr>
              <a:t>u</a:t>
            </a:r>
          </a:p>
        </p:txBody>
      </p:sp>
      <p:sp>
        <p:nvSpPr>
          <p:cNvPr id="4" name="TextBox 3">
            <a:extLst>
              <a:ext uri="{FF2B5EF4-FFF2-40B4-BE49-F238E27FC236}">
                <a16:creationId xmlns:a16="http://schemas.microsoft.com/office/drawing/2014/main" id="{58C904C5-CF09-901C-0409-22AE7AA4BACE}"/>
              </a:ext>
            </a:extLst>
          </p:cNvPr>
          <p:cNvSpPr txBox="1"/>
          <p:nvPr userDrawn="1"/>
        </p:nvSpPr>
        <p:spPr bwMode="gray">
          <a:xfrm>
            <a:off x="480927" y="3934635"/>
            <a:ext cx="3789063" cy="65402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Qualcomm Technologies, Inc. and/or its affiliated 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Qualcomm</a:t>
            </a:r>
            <a:r>
              <a:rPr kumimoji="0" lang="zh-TW" alt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and</a:t>
            </a:r>
            <a:r>
              <a:rPr kumimoji="0" lang="zh-TW" alt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Snapdragon</a:t>
            </a:r>
            <a:r>
              <a:rPr kumimoji="0" lang="zh-TW" alt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are</a:t>
            </a: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trademark</a:t>
            </a:r>
            <a:r>
              <a:rPr kumimoji="0" lang="en-US" altLang="zh-TW"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or registered trademark</a:t>
            </a:r>
            <a:r>
              <a:rPr kumimoji="0" lang="en-US" altLang="zh-TW"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of Qualcomm Incorporated. </a:t>
            </a:r>
            <a:b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b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Other products and brand names may be trademarks or registered trademarks of their respective owners.</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endParaRPr>
          </a:p>
        </p:txBody>
      </p:sp>
      <p:sp>
        <p:nvSpPr>
          <p:cNvPr id="5" name="TextBox 4">
            <a:extLst>
              <a:ext uri="{FF2B5EF4-FFF2-40B4-BE49-F238E27FC236}">
                <a16:creationId xmlns:a16="http://schemas.microsoft.com/office/drawing/2014/main" id="{9AD3167D-B67D-2259-C2CB-D5F07DD61617}"/>
              </a:ext>
            </a:extLst>
          </p:cNvPr>
          <p:cNvSpPr txBox="1"/>
          <p:nvPr userDrawn="1"/>
        </p:nvSpPr>
        <p:spPr bwMode="gray">
          <a:xfrm>
            <a:off x="480927" y="4751064"/>
            <a:ext cx="4172353" cy="1002839"/>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t>References in this presentation to “Qualcomm” may mean Qualcomm Incorporated,</a:t>
            </a:r>
            <a:b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t>Qualcomm Technologies, Inc., and/or other subsidiaries or business units within</a:t>
            </a:r>
            <a:b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t>Snapdragon and Qualcomm branded products are products of Qualcomm Technologies, Inc. and/or its subsidiaries. Qualcomm patented technologies are licensed by Qualcomm Incorporated. </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endParaRPr>
          </a:p>
        </p:txBody>
      </p:sp>
      <p:sp>
        <p:nvSpPr>
          <p:cNvPr id="6" name="TextBox 5">
            <a:extLst>
              <a:ext uri="{FF2B5EF4-FFF2-40B4-BE49-F238E27FC236}">
                <a16:creationId xmlns:a16="http://schemas.microsoft.com/office/drawing/2014/main" id="{D6733015-9BF4-02D9-2D5A-6B82CB5A8E11}"/>
              </a:ext>
            </a:extLst>
          </p:cNvPr>
          <p:cNvSpPr txBox="1"/>
          <p:nvPr userDrawn="1"/>
        </p:nvSpPr>
        <p:spPr bwMode="gray">
          <a:xfrm>
            <a:off x="481013" y="6100661"/>
            <a:ext cx="3127218" cy="150362"/>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Follow us on:</a:t>
            </a:r>
          </a:p>
        </p:txBody>
      </p:sp>
      <p:sp>
        <p:nvSpPr>
          <p:cNvPr id="7" name="TextBox 6">
            <a:extLst>
              <a:ext uri="{FF2B5EF4-FFF2-40B4-BE49-F238E27FC236}">
                <a16:creationId xmlns:a16="http://schemas.microsoft.com/office/drawing/2014/main" id="{CAFD8E40-2929-3D88-B76D-DD16806A308C}"/>
              </a:ext>
            </a:extLst>
          </p:cNvPr>
          <p:cNvSpPr txBox="1"/>
          <p:nvPr userDrawn="1"/>
        </p:nvSpPr>
        <p:spPr>
          <a:xfrm>
            <a:off x="389712" y="6209771"/>
            <a:ext cx="4184203" cy="242374"/>
          </a:xfrm>
          <a:prstGeom prst="rect">
            <a:avLst/>
          </a:prstGeom>
          <a:noFill/>
        </p:spPr>
        <p:txBody>
          <a:bodyPr wrap="square">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For more information, visit us at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 &amp;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/blog</a:t>
            </a:r>
          </a:p>
        </p:txBody>
      </p:sp>
      <p:grpSp>
        <p:nvGrpSpPr>
          <p:cNvPr id="8" name="Group 7">
            <a:extLst>
              <a:ext uri="{FF2B5EF4-FFF2-40B4-BE49-F238E27FC236}">
                <a16:creationId xmlns:a16="http://schemas.microsoft.com/office/drawing/2014/main" id="{DC2BA5B9-32D0-B4D3-31C5-940933363930}"/>
              </a:ext>
            </a:extLst>
          </p:cNvPr>
          <p:cNvGrpSpPr/>
          <p:nvPr userDrawn="1"/>
        </p:nvGrpSpPr>
        <p:grpSpPr>
          <a:xfrm>
            <a:off x="1205032" y="6126885"/>
            <a:ext cx="817893" cy="93682"/>
            <a:chOff x="1300130" y="6126885"/>
            <a:chExt cx="817893" cy="93682"/>
          </a:xfrm>
        </p:grpSpPr>
        <p:grpSp>
          <p:nvGrpSpPr>
            <p:cNvPr id="9" name="Group 5">
              <a:extLst>
                <a:ext uri="{FF2B5EF4-FFF2-40B4-BE49-F238E27FC236}">
                  <a16:creationId xmlns:a16="http://schemas.microsoft.com/office/drawing/2014/main" id="{3BF5268F-6D68-1917-4372-D995E148B3D8}"/>
                </a:ext>
              </a:extLst>
            </p:cNvPr>
            <p:cNvGrpSpPr>
              <a:grpSpLocks noChangeAspect="1"/>
            </p:cNvGrpSpPr>
            <p:nvPr/>
          </p:nvGrpSpPr>
          <p:grpSpPr bwMode="gray">
            <a:xfrm>
              <a:off x="1300130" y="6126885"/>
              <a:ext cx="94798" cy="93682"/>
              <a:chOff x="3331" y="1656"/>
              <a:chExt cx="1020" cy="1008"/>
            </a:xfrm>
            <a:solidFill>
              <a:schemeClr val="tx1"/>
            </a:solidFill>
          </p:grpSpPr>
          <p:sp>
            <p:nvSpPr>
              <p:cNvPr id="17" name="Freeform 6">
                <a:extLst>
                  <a:ext uri="{FF2B5EF4-FFF2-40B4-BE49-F238E27FC236}">
                    <a16:creationId xmlns:a16="http://schemas.microsoft.com/office/drawing/2014/main" id="{3B4391A0-4D50-9169-D3E1-D5541F0F6095}"/>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sp>
            <p:nvSpPr>
              <p:cNvPr id="18" name="Freeform 7">
                <a:extLst>
                  <a:ext uri="{FF2B5EF4-FFF2-40B4-BE49-F238E27FC236}">
                    <a16:creationId xmlns:a16="http://schemas.microsoft.com/office/drawing/2014/main" id="{40BEAF68-D3D4-D207-309D-6001397EE34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grpSp>
        <p:grpSp>
          <p:nvGrpSpPr>
            <p:cNvPr id="10" name="Group 4">
              <a:extLst>
                <a:ext uri="{FF2B5EF4-FFF2-40B4-BE49-F238E27FC236}">
                  <a16:creationId xmlns:a16="http://schemas.microsoft.com/office/drawing/2014/main" id="{274B1A01-2610-8398-DC38-5F6C0A50AF64}"/>
                </a:ext>
              </a:extLst>
            </p:cNvPr>
            <p:cNvGrpSpPr>
              <a:grpSpLocks noChangeAspect="1"/>
            </p:cNvGrpSpPr>
            <p:nvPr/>
          </p:nvGrpSpPr>
          <p:grpSpPr bwMode="auto">
            <a:xfrm>
              <a:off x="1640695" y="6127230"/>
              <a:ext cx="92914" cy="92992"/>
              <a:chOff x="2653" y="972"/>
              <a:chExt cx="2372" cy="2374"/>
            </a:xfrm>
            <a:solidFill>
              <a:schemeClr val="tx1"/>
            </a:solidFill>
          </p:grpSpPr>
          <p:sp>
            <p:nvSpPr>
              <p:cNvPr id="14" name="Freeform 5">
                <a:extLst>
                  <a:ext uri="{FF2B5EF4-FFF2-40B4-BE49-F238E27FC236}">
                    <a16:creationId xmlns:a16="http://schemas.microsoft.com/office/drawing/2014/main" id="{68802D42-C0F1-DAF9-8B74-77C13FA40FE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5" name="Freeform 6">
                <a:extLst>
                  <a:ext uri="{FF2B5EF4-FFF2-40B4-BE49-F238E27FC236}">
                    <a16:creationId xmlns:a16="http://schemas.microsoft.com/office/drawing/2014/main" id="{511AB5E8-AF45-535E-DBEE-21EA3AA4AC1B}"/>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6" name="Oval 7">
                <a:extLst>
                  <a:ext uri="{FF2B5EF4-FFF2-40B4-BE49-F238E27FC236}">
                    <a16:creationId xmlns:a16="http://schemas.microsoft.com/office/drawing/2014/main" id="{5A2B3252-69E6-21D8-7B9C-8CACF53B9BA3}"/>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grpSp>
        <p:pic>
          <p:nvPicPr>
            <p:cNvPr id="11" name="Graphic 10">
              <a:extLst>
                <a:ext uri="{FF2B5EF4-FFF2-40B4-BE49-F238E27FC236}">
                  <a16:creationId xmlns:a16="http://schemas.microsoft.com/office/drawing/2014/main" id="{EDEA13E0-DF26-3A35-755F-EB1D2F7140EE}"/>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810838" y="6131300"/>
              <a:ext cx="122931" cy="84852"/>
            </a:xfrm>
            <a:prstGeom prst="rect">
              <a:avLst/>
            </a:prstGeom>
          </p:spPr>
        </p:pic>
        <p:pic>
          <p:nvPicPr>
            <p:cNvPr id="12" name="Graphic 11">
              <a:extLst>
                <a:ext uri="{FF2B5EF4-FFF2-40B4-BE49-F238E27FC236}">
                  <a16:creationId xmlns:a16="http://schemas.microsoft.com/office/drawing/2014/main" id="{B54DF270-EBC5-95DA-8346-7100B18EC911}"/>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023789" y="6126885"/>
              <a:ext cx="94234" cy="93682"/>
            </a:xfrm>
            <a:prstGeom prst="rect">
              <a:avLst/>
            </a:prstGeom>
          </p:spPr>
        </p:pic>
        <p:pic>
          <p:nvPicPr>
            <p:cNvPr id="13" name="Graphic 12">
              <a:extLst>
                <a:ext uri="{FF2B5EF4-FFF2-40B4-BE49-F238E27FC236}">
                  <a16:creationId xmlns:a16="http://schemas.microsoft.com/office/drawing/2014/main" id="{1D7C89CA-3D39-A79E-E143-FE65F0C89E27}"/>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476872" y="6131572"/>
              <a:ext cx="84309" cy="84309"/>
            </a:xfrm>
            <a:prstGeom prst="rect">
              <a:avLst/>
            </a:prstGeom>
          </p:spPr>
        </p:pic>
      </p:grpSp>
      <p:pic>
        <p:nvPicPr>
          <p:cNvPr id="24" name="Graphic 23">
            <a:extLst>
              <a:ext uri="{FF2B5EF4-FFF2-40B4-BE49-F238E27FC236}">
                <a16:creationId xmlns:a16="http://schemas.microsoft.com/office/drawing/2014/main" id="{1EBB4BF9-FEEC-4175-585A-2715E84D1EB5}"/>
              </a:ext>
            </a:extLst>
          </p:cNvPr>
          <p:cNvPicPr>
            <a:picLocks noChangeAspect="1"/>
          </p:cNvPicPr>
          <p:nvPr/>
        </p:nvPicPr>
        <p:blipFill>
          <a:blip r:embed="rId8">
            <a:extLst>
              <a:ext uri="{96DAC541-7B7A-43D3-8B79-37D633B846F1}">
                <asvg:svgBlip xmlns:asvg="http://schemas.microsoft.com/office/drawing/2016/SVG/main" r:embed="rId9"/>
              </a:ext>
            </a:extLst>
          </a:blip>
          <a:srcRect t="31605" r="39224"/>
          <a:stretch>
            <a:fillRect/>
          </a:stretch>
        </p:blipFill>
        <p:spPr>
          <a:xfrm>
            <a:off x="6684852" y="0"/>
            <a:ext cx="5507148" cy="6197600"/>
          </a:xfrm>
          <a:custGeom>
            <a:avLst/>
            <a:gdLst>
              <a:gd name="connsiteX0" fmla="*/ 0 w 5507148"/>
              <a:gd name="connsiteY0" fmla="*/ 0 h 6197600"/>
              <a:gd name="connsiteX1" fmla="*/ 147022 w 5507148"/>
              <a:gd name="connsiteY1" fmla="*/ 0 h 6197600"/>
              <a:gd name="connsiteX2" fmla="*/ 5507148 w 5507148"/>
              <a:gd name="connsiteY2" fmla="*/ 0 h 6197600"/>
              <a:gd name="connsiteX3" fmla="*/ 5507148 w 5507148"/>
              <a:gd name="connsiteY3" fmla="*/ 6197600 h 6197600"/>
              <a:gd name="connsiteX4" fmla="*/ 0 w 5507148"/>
              <a:gd name="connsiteY4" fmla="*/ 6197600 h 619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7148" h="6197600">
                <a:moveTo>
                  <a:pt x="0" y="0"/>
                </a:moveTo>
                <a:lnTo>
                  <a:pt x="147022" y="0"/>
                </a:lnTo>
                <a:lnTo>
                  <a:pt x="5507148" y="0"/>
                </a:lnTo>
                <a:lnTo>
                  <a:pt x="5507148" y="6197600"/>
                </a:lnTo>
                <a:lnTo>
                  <a:pt x="0" y="6197600"/>
                </a:lnTo>
                <a:close/>
              </a:path>
            </a:pathLst>
          </a:custGeom>
        </p:spPr>
      </p:pic>
      <p:pic>
        <p:nvPicPr>
          <p:cNvPr id="21" name="Picture 2">
            <a:extLst>
              <a:ext uri="{FF2B5EF4-FFF2-40B4-BE49-F238E27FC236}">
                <a16:creationId xmlns:a16="http://schemas.microsoft.com/office/drawing/2014/main" id="{7FDF1ADE-EF76-ABDC-A94C-B4B22DDF49A4}"/>
              </a:ext>
            </a:extLst>
          </p:cNvPr>
          <p:cNvPicPr>
            <a:picLocks noChangeAspect="1" noChangeArrowheads="1"/>
          </p:cNvPicPr>
          <p:nvPr/>
        </p:nvPicPr>
        <p:blipFill rotWithShape="1">
          <a:blip r:embed="rId10" cstate="email">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a:ext>
            </a:extLst>
          </a:blip>
          <a:srcRect/>
          <a:stretch/>
        </p:blipFill>
        <p:spPr bwMode="auto">
          <a:xfrm>
            <a:off x="10895722" y="1322746"/>
            <a:ext cx="693024" cy="7602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3542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Photo+Content_Dark Blue">
    <p:bg>
      <p:bgPr>
        <a:solidFill>
          <a:schemeClr val="accent2"/>
        </a:solidFill>
        <a:effectLst/>
      </p:bgPr>
    </p:bg>
    <p:spTree>
      <p:nvGrpSpPr>
        <p:cNvPr id="1" name=""/>
        <p:cNvGrpSpPr/>
        <p:nvPr/>
      </p:nvGrpSpPr>
      <p:grpSpPr>
        <a:xfrm>
          <a:off x="0" y="0"/>
          <a:ext cx="0" cy="0"/>
          <a:chOff x="0" y="0"/>
          <a:chExt cx="0" cy="0"/>
        </a:xfrm>
      </p:grpSpPr>
      <p:sp>
        <p:nvSpPr>
          <p:cNvPr id="34" name="Text Placeholder 9">
            <a:extLst>
              <a:ext uri="{FF2B5EF4-FFF2-40B4-BE49-F238E27FC236}">
                <a16:creationId xmlns:a16="http://schemas.microsoft.com/office/drawing/2014/main" id="{C4E6416A-9559-FB3E-0BBF-7EA0AD461D64}"/>
              </a:ext>
            </a:extLst>
          </p:cNvPr>
          <p:cNvSpPr>
            <a:spLocks noGrp="1"/>
          </p:cNvSpPr>
          <p:nvPr>
            <p:ph type="body" sz="quarter" idx="14" hasCustomPrompt="1"/>
          </p:nvPr>
        </p:nvSpPr>
        <p:spPr>
          <a:xfrm>
            <a:off x="515937" y="1196975"/>
            <a:ext cx="5327651" cy="1198115"/>
          </a:xfrm>
        </p:spPr>
        <p:txBody>
          <a:bodyPr wrap="square" anchor="b">
            <a:noAutofit/>
          </a:bodyPr>
          <a:lstStyle>
            <a:lvl1pPr marL="0" indent="0">
              <a:buNone/>
              <a:defRPr sz="1300" cap="all" spc="150" baseline="0">
                <a:solidFill>
                  <a:schemeClr val="tx1"/>
                </a:solidFill>
              </a:defRPr>
            </a:lvl1pPr>
          </a:lstStyle>
          <a:p>
            <a:pPr lvl="0"/>
            <a:r>
              <a:rPr lang="en-US"/>
              <a:t>EYEBROW HEADER</a:t>
            </a:r>
          </a:p>
        </p:txBody>
      </p:sp>
      <p:sp>
        <p:nvSpPr>
          <p:cNvPr id="35" name="Title 13">
            <a:extLst>
              <a:ext uri="{FF2B5EF4-FFF2-40B4-BE49-F238E27FC236}">
                <a16:creationId xmlns:a16="http://schemas.microsoft.com/office/drawing/2014/main" id="{6E52DE1D-E1C5-FA43-157D-B6DB44997581}"/>
              </a:ext>
            </a:extLst>
          </p:cNvPr>
          <p:cNvSpPr>
            <a:spLocks noGrp="1"/>
          </p:cNvSpPr>
          <p:nvPr>
            <p:ph type="title" hasCustomPrompt="1"/>
          </p:nvPr>
        </p:nvSpPr>
        <p:spPr>
          <a:xfrm>
            <a:off x="515937" y="2711631"/>
            <a:ext cx="5327651" cy="730069"/>
          </a:xfrm>
        </p:spPr>
        <p:txBody>
          <a:bodyPr anchor="t"/>
          <a:lstStyle>
            <a:lvl1pPr algn="l" defTabSz="914400" rtl="0" eaLnBrk="1" latinLnBrk="0" hangingPunct="1">
              <a:lnSpc>
                <a:spcPct val="85000"/>
              </a:lnSpc>
              <a:spcBef>
                <a:spcPct val="0"/>
              </a:spcBef>
              <a:buNone/>
              <a:defRPr lang="en-US" sz="2800" kern="2000" spc="-50" baseline="0" dirty="0">
                <a:solidFill>
                  <a:schemeClr val="tx2"/>
                </a:solidFill>
                <a:latin typeface="+mj-lt"/>
                <a:ea typeface="+mj-ea"/>
                <a:cs typeface="+mj-cs"/>
              </a:defRPr>
            </a:lvl1pPr>
          </a:lstStyle>
          <a:p>
            <a:r>
              <a:rPr lang="en-US"/>
              <a:t>2:1 Content &amp; Photo layout </a:t>
            </a:r>
            <a:br>
              <a:rPr lang="en-US"/>
            </a:br>
            <a:r>
              <a:rPr lang="en-US"/>
              <a:t>Title 2 lines maximum</a:t>
            </a:r>
          </a:p>
        </p:txBody>
      </p:sp>
      <p:sp>
        <p:nvSpPr>
          <p:cNvPr id="36" name="Text Placeholder 16">
            <a:extLst>
              <a:ext uri="{FF2B5EF4-FFF2-40B4-BE49-F238E27FC236}">
                <a16:creationId xmlns:a16="http://schemas.microsoft.com/office/drawing/2014/main" id="{82B25E35-090C-D90C-2006-8407BEF7756C}"/>
              </a:ext>
            </a:extLst>
          </p:cNvPr>
          <p:cNvSpPr>
            <a:spLocks noGrp="1"/>
          </p:cNvSpPr>
          <p:nvPr>
            <p:ph type="body" sz="quarter" idx="15" hasCustomPrompt="1"/>
          </p:nvPr>
        </p:nvSpPr>
        <p:spPr>
          <a:xfrm>
            <a:off x="515938" y="3581401"/>
            <a:ext cx="5327650" cy="2584450"/>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5" name="Picture Placeholder 4">
            <a:extLst>
              <a:ext uri="{FF2B5EF4-FFF2-40B4-BE49-F238E27FC236}">
                <a16:creationId xmlns:a16="http://schemas.microsoft.com/office/drawing/2014/main" id="{9ECAE361-7F8C-900A-EC59-0A43B1F58E51}"/>
              </a:ext>
            </a:extLst>
          </p:cNvPr>
          <p:cNvSpPr>
            <a:spLocks noGrp="1" noChangeAspect="1"/>
          </p:cNvSpPr>
          <p:nvPr>
            <p:ph type="pic" sz="quarter" idx="12" hasCustomPrompt="1"/>
          </p:nvPr>
        </p:nvSpPr>
        <p:spPr>
          <a:xfrm>
            <a:off x="7150937" y="0"/>
            <a:ext cx="5041063" cy="6858000"/>
          </a:xfrm>
          <a:custGeom>
            <a:avLst/>
            <a:gdLst>
              <a:gd name="connsiteX0" fmla="*/ 1341684 w 5041063"/>
              <a:gd name="connsiteY0" fmla="*/ 0 h 6858000"/>
              <a:gd name="connsiteX1" fmla="*/ 5041063 w 5041063"/>
              <a:gd name="connsiteY1" fmla="*/ 0 h 6858000"/>
              <a:gd name="connsiteX2" fmla="*/ 5041063 w 5041063"/>
              <a:gd name="connsiteY2" fmla="*/ 6858000 h 6858000"/>
              <a:gd name="connsiteX3" fmla="*/ 1681589 w 5041063"/>
              <a:gd name="connsiteY3" fmla="*/ 6858000 h 6858000"/>
              <a:gd name="connsiteX4" fmla="*/ 1527585 w 5041063"/>
              <a:gd name="connsiteY4" fmla="*/ 6724571 h 6858000"/>
              <a:gd name="connsiteX5" fmla="*/ 0 w 5041063"/>
              <a:gd name="connsiteY5" fmla="*/ 3272503 h 6858000"/>
              <a:gd name="connsiteX6" fmla="*/ 1211269 w 5041063"/>
              <a:gd name="connsiteY6" fmla="*/ 1368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1063" h="6858000">
                <a:moveTo>
                  <a:pt x="1341684" y="0"/>
                </a:moveTo>
                <a:lnTo>
                  <a:pt x="5041063" y="0"/>
                </a:lnTo>
                <a:lnTo>
                  <a:pt x="5041063" y="6858000"/>
                </a:lnTo>
                <a:lnTo>
                  <a:pt x="1681589" y="6858000"/>
                </a:lnTo>
                <a:lnTo>
                  <a:pt x="1527585" y="6724571"/>
                </a:lnTo>
                <a:cubicBezTo>
                  <a:pt x="589158" y="5871472"/>
                  <a:pt x="0" y="4640804"/>
                  <a:pt x="0" y="3272503"/>
                </a:cubicBezTo>
                <a:cubicBezTo>
                  <a:pt x="0" y="2065179"/>
                  <a:pt x="458687" y="965008"/>
                  <a:pt x="1211269" y="136816"/>
                </a:cubicBezTo>
                <a:close/>
              </a:path>
            </a:pathLst>
          </a:custGeom>
          <a:noFill/>
        </p:spPr>
        <p:txBody>
          <a:bodyPr wrap="square" lIns="540000" rIns="0" anchor="ctr">
            <a:noAutofit/>
          </a:bodyPr>
          <a:lstStyle>
            <a:lvl1pPr marL="0" indent="0">
              <a:buNone/>
              <a:defRPr sz="2800">
                <a:latin typeface="+mj-lt"/>
              </a:defRPr>
            </a:lvl1pPr>
          </a:lstStyle>
          <a:p>
            <a:r>
              <a:rPr lang="en-US"/>
              <a:t>Click the icon to insert photo</a:t>
            </a:r>
          </a:p>
        </p:txBody>
      </p:sp>
      <p:sp>
        <p:nvSpPr>
          <p:cNvPr id="2" name="Footer Placeholder 129">
            <a:extLst>
              <a:ext uri="{FF2B5EF4-FFF2-40B4-BE49-F238E27FC236}">
                <a16:creationId xmlns:a16="http://schemas.microsoft.com/office/drawing/2014/main" id="{D2F5DDB6-011D-2449-8264-522EA426D184}"/>
              </a:ext>
            </a:extLst>
          </p:cNvPr>
          <p:cNvSpPr>
            <a:spLocks noGrp="1"/>
          </p:cNvSpPr>
          <p:nvPr>
            <p:ph type="ftr" sz="quarter" idx="22"/>
          </p:nvPr>
        </p:nvSpPr>
        <p:spPr>
          <a:xfrm>
            <a:off x="515938" y="6396926"/>
            <a:ext cx="6480175" cy="118174"/>
          </a:xfrm>
        </p:spPr>
        <p:txBody>
          <a:bodyPr/>
          <a:lstStyle>
            <a:lvl1pPr>
              <a:defRPr>
                <a:solidFill>
                  <a:schemeClr val="accent6">
                    <a:lumMod val="90000"/>
                  </a:schemeClr>
                </a:solidFill>
              </a:defRPr>
            </a:lvl1pPr>
          </a:lstStyle>
          <a:p>
            <a:endParaRPr lang="en-CA"/>
          </a:p>
        </p:txBody>
      </p:sp>
      <p:grpSp>
        <p:nvGrpSpPr>
          <p:cNvPr id="4" name="Group 3">
            <a:extLst>
              <a:ext uri="{FF2B5EF4-FFF2-40B4-BE49-F238E27FC236}">
                <a16:creationId xmlns:a16="http://schemas.microsoft.com/office/drawing/2014/main" id="{41D7158E-1B12-0775-885E-DE5CC963C3B9}"/>
              </a:ext>
            </a:extLst>
          </p:cNvPr>
          <p:cNvGrpSpPr/>
          <p:nvPr userDrawn="1"/>
        </p:nvGrpSpPr>
        <p:grpSpPr>
          <a:xfrm>
            <a:off x="12290489" y="-1"/>
            <a:ext cx="2910882" cy="6858001"/>
            <a:chOff x="12290489" y="-1"/>
            <a:chExt cx="2910882" cy="6858001"/>
          </a:xfrm>
        </p:grpSpPr>
        <p:sp>
          <p:nvSpPr>
            <p:cNvPr id="6" name="Rectangle 5">
              <a:extLst>
                <a:ext uri="{FF2B5EF4-FFF2-40B4-BE49-F238E27FC236}">
                  <a16:creationId xmlns:a16="http://schemas.microsoft.com/office/drawing/2014/main" id="{776E4E50-274F-6D1B-0A0C-1F6E4528D3F9}"/>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7" name="TextBox 6">
              <a:extLst>
                <a:ext uri="{FF2B5EF4-FFF2-40B4-BE49-F238E27FC236}">
                  <a16:creationId xmlns:a16="http://schemas.microsoft.com/office/drawing/2014/main" id="{C87C11E0-DF8E-1ABE-FEE7-6499AEBE1055}"/>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8" name="Straight Connector 7">
              <a:extLst>
                <a:ext uri="{FF2B5EF4-FFF2-40B4-BE49-F238E27FC236}">
                  <a16:creationId xmlns:a16="http://schemas.microsoft.com/office/drawing/2014/main" id="{C60CF7EC-9522-C6C7-3BC9-4B0B55509BE4}"/>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826D4E14-6C3D-FD0D-7425-CCF2AB04D21A}"/>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11" name="TextBox 10">
              <a:extLst>
                <a:ext uri="{FF2B5EF4-FFF2-40B4-BE49-F238E27FC236}">
                  <a16:creationId xmlns:a16="http://schemas.microsoft.com/office/drawing/2014/main" id="{D1918A8B-BB61-A30A-0DB6-687E6717B4BC}"/>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2" name="TextBox 11">
              <a:extLst>
                <a:ext uri="{FF2B5EF4-FFF2-40B4-BE49-F238E27FC236}">
                  <a16:creationId xmlns:a16="http://schemas.microsoft.com/office/drawing/2014/main" id="{6B914621-3FC5-7825-04CC-6ED19E2421AB}"/>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3" name="TextBox 12">
              <a:extLst>
                <a:ext uri="{FF2B5EF4-FFF2-40B4-BE49-F238E27FC236}">
                  <a16:creationId xmlns:a16="http://schemas.microsoft.com/office/drawing/2014/main" id="{6D61D55A-6546-C518-94C3-9E6CEB6B9559}"/>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15" name="TextBox 14">
              <a:extLst>
                <a:ext uri="{FF2B5EF4-FFF2-40B4-BE49-F238E27FC236}">
                  <a16:creationId xmlns:a16="http://schemas.microsoft.com/office/drawing/2014/main" id="{49CFE6D3-62CB-F8A6-4F3C-E6191D794F16}"/>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16" name="TextBox 15">
              <a:extLst>
                <a:ext uri="{FF2B5EF4-FFF2-40B4-BE49-F238E27FC236}">
                  <a16:creationId xmlns:a16="http://schemas.microsoft.com/office/drawing/2014/main" id="{C2F23C51-B59E-FF78-4C32-D595FFB654D3}"/>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17" name="Group 16">
              <a:extLst>
                <a:ext uri="{FF2B5EF4-FFF2-40B4-BE49-F238E27FC236}">
                  <a16:creationId xmlns:a16="http://schemas.microsoft.com/office/drawing/2014/main" id="{389462F3-65FE-2A37-D03E-7A614C0D81F2}"/>
                </a:ext>
              </a:extLst>
            </p:cNvPr>
            <p:cNvGrpSpPr/>
            <p:nvPr userDrawn="1"/>
          </p:nvGrpSpPr>
          <p:grpSpPr>
            <a:xfrm>
              <a:off x="12429548" y="3236396"/>
              <a:ext cx="2735151" cy="1280928"/>
              <a:chOff x="9286315" y="6976989"/>
              <a:chExt cx="2735151" cy="1280928"/>
            </a:xfrm>
          </p:grpSpPr>
          <p:sp>
            <p:nvSpPr>
              <p:cNvPr id="28" name="Rectangle 27">
                <a:extLst>
                  <a:ext uri="{FF2B5EF4-FFF2-40B4-BE49-F238E27FC236}">
                    <a16:creationId xmlns:a16="http://schemas.microsoft.com/office/drawing/2014/main" id="{7B73E073-D488-E46C-DB4F-0F196FCD191A}"/>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9" name="TextBox 28">
                <a:extLst>
                  <a:ext uri="{FF2B5EF4-FFF2-40B4-BE49-F238E27FC236}">
                    <a16:creationId xmlns:a16="http://schemas.microsoft.com/office/drawing/2014/main" id="{081DD7D5-5A35-4D88-DF96-F36AB8E6F37E}"/>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0" name="Graphic 29">
                <a:extLst>
                  <a:ext uri="{FF2B5EF4-FFF2-40B4-BE49-F238E27FC236}">
                    <a16:creationId xmlns:a16="http://schemas.microsoft.com/office/drawing/2014/main" id="{01C29CC4-C932-0686-A8CC-FDBC0829CA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1" name="TextBox 30">
                <a:extLst>
                  <a:ext uri="{FF2B5EF4-FFF2-40B4-BE49-F238E27FC236}">
                    <a16:creationId xmlns:a16="http://schemas.microsoft.com/office/drawing/2014/main" id="{32FF60A4-F11D-CAC8-44FE-75DFF212D5DD}"/>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2" name="Picture 31">
                <a:extLst>
                  <a:ext uri="{FF2B5EF4-FFF2-40B4-BE49-F238E27FC236}">
                    <a16:creationId xmlns:a16="http://schemas.microsoft.com/office/drawing/2014/main" id="{B0D1B931-10D7-2698-B21E-FA87E71256D3}"/>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33" name="TextBox 32">
                <a:extLst>
                  <a:ext uri="{FF2B5EF4-FFF2-40B4-BE49-F238E27FC236}">
                    <a16:creationId xmlns:a16="http://schemas.microsoft.com/office/drawing/2014/main" id="{9A3A83B2-BA67-43AF-852A-8B41B4692200}"/>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CE0CB17A-7B36-4A71-D388-6A9803926DC1}"/>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C14D8EDE-723F-2DD3-F236-B14212CF8226}"/>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BCE9ADE7-3E5D-9A8F-6B8D-71E0856426F0}"/>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1" name="Graphic 20">
                <a:extLst>
                  <a:ext uri="{FF2B5EF4-FFF2-40B4-BE49-F238E27FC236}">
                    <a16:creationId xmlns:a16="http://schemas.microsoft.com/office/drawing/2014/main" id="{1ECA69AD-56C2-A51C-D275-88C84BCE044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8B70DDAC-6E90-5E7B-00A4-9F3F09643250}"/>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3" name="TextBox 22">
                <a:extLst>
                  <a:ext uri="{FF2B5EF4-FFF2-40B4-BE49-F238E27FC236}">
                    <a16:creationId xmlns:a16="http://schemas.microsoft.com/office/drawing/2014/main" id="{5A9524A8-A4FF-62F0-70A7-B17C5CD0BA89}"/>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4" name="TextBox 23">
                <a:extLst>
                  <a:ext uri="{FF2B5EF4-FFF2-40B4-BE49-F238E27FC236}">
                    <a16:creationId xmlns:a16="http://schemas.microsoft.com/office/drawing/2014/main" id="{1902ABD8-6709-A522-05AF-0C16F0C66447}"/>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5" name="TextBox 24">
                <a:extLst>
                  <a:ext uri="{FF2B5EF4-FFF2-40B4-BE49-F238E27FC236}">
                    <a16:creationId xmlns:a16="http://schemas.microsoft.com/office/drawing/2014/main" id="{3B4A36E7-29EA-DAC6-E456-5012F410E3E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6" name="Straight Connector 25">
                <a:extLst>
                  <a:ext uri="{FF2B5EF4-FFF2-40B4-BE49-F238E27FC236}">
                    <a16:creationId xmlns:a16="http://schemas.microsoft.com/office/drawing/2014/main" id="{92A06D9F-C256-0E65-6C93-87262752FF9E}"/>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BDE2EFB4-2948-29CC-1F00-C75D05EAE486}"/>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Tree>
    <p:extLst>
      <p:ext uri="{BB962C8B-B14F-4D97-AF65-F5344CB8AC3E}">
        <p14:creationId xmlns:p14="http://schemas.microsoft.com/office/powerpoint/2010/main" val="3575680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2319">
          <p15:clr>
            <a:srgbClr val="FBAE40"/>
          </p15:clr>
        </p15:guide>
        <p15:guide id="6" orient="horz" pos="1502">
          <p15:clr>
            <a:srgbClr val="FBAE40"/>
          </p15:clr>
        </p15:guide>
        <p15:guide id="7" orient="horz" pos="2432">
          <p15:clr>
            <a:srgbClr val="FBAE40"/>
          </p15:clr>
        </p15:guide>
        <p15:guide id="10" pos="368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itle+4Contents_Dark Blue">
    <p:bg>
      <p:bgPr>
        <a:solidFill>
          <a:schemeClr val="accent2"/>
        </a:solidFill>
        <a:effectLst/>
      </p:bgPr>
    </p:bg>
    <p:spTree>
      <p:nvGrpSpPr>
        <p:cNvPr id="1" name=""/>
        <p:cNvGrpSpPr/>
        <p:nvPr/>
      </p:nvGrpSpPr>
      <p:grpSpPr>
        <a:xfrm>
          <a:off x="0" y="0"/>
          <a:ext cx="0" cy="0"/>
          <a:chOff x="0" y="0"/>
          <a:chExt cx="0" cy="0"/>
        </a:xfrm>
      </p:grpSpPr>
      <p:sp>
        <p:nvSpPr>
          <p:cNvPr id="121" name="Title 120">
            <a:extLst>
              <a:ext uri="{FF2B5EF4-FFF2-40B4-BE49-F238E27FC236}">
                <a16:creationId xmlns:a16="http://schemas.microsoft.com/office/drawing/2014/main" id="{69A0FF75-14D8-E32A-7063-C9748A3C9F91}"/>
              </a:ext>
            </a:extLst>
          </p:cNvPr>
          <p:cNvSpPr>
            <a:spLocks noGrp="1"/>
          </p:cNvSpPr>
          <p:nvPr>
            <p:ph type="title" hasCustomPrompt="1"/>
          </p:nvPr>
        </p:nvSpPr>
        <p:spPr>
          <a:xfrm>
            <a:off x="515938" y="2795081"/>
            <a:ext cx="3556709" cy="1294408"/>
          </a:xfrm>
        </p:spPr>
        <p:txBody>
          <a:bodyPr anchor="ctr"/>
          <a:lstStyle>
            <a:lvl1pPr algn="l" defTabSz="914400" rtl="0" eaLnBrk="1" latinLnBrk="0" hangingPunct="1">
              <a:lnSpc>
                <a:spcPct val="85000"/>
              </a:lnSpc>
              <a:spcBef>
                <a:spcPct val="0"/>
              </a:spcBef>
              <a:buNone/>
              <a:defRPr lang="en-US" sz="2800" kern="2000" spc="-50" baseline="0" dirty="0">
                <a:solidFill>
                  <a:schemeClr val="tx2"/>
                </a:solidFill>
                <a:latin typeface="+mj-lt"/>
                <a:ea typeface="+mj-ea"/>
                <a:cs typeface="+mj-cs"/>
              </a:defRPr>
            </a:lvl1pPr>
          </a:lstStyle>
          <a:p>
            <a:r>
              <a:rPr lang="en-US"/>
              <a:t>Title+4 Contents layout </a:t>
            </a:r>
            <a:br>
              <a:rPr lang="en-US"/>
            </a:br>
            <a:r>
              <a:rPr lang="en-US"/>
              <a:t>Title up to </a:t>
            </a:r>
            <a:br>
              <a:rPr lang="en-US"/>
            </a:br>
            <a:r>
              <a:rPr lang="en-US"/>
              <a:t>3 lines maximum</a:t>
            </a:r>
          </a:p>
        </p:txBody>
      </p:sp>
      <p:sp>
        <p:nvSpPr>
          <p:cNvPr id="3" name="Picture Placeholder 2">
            <a:extLst>
              <a:ext uri="{FF2B5EF4-FFF2-40B4-BE49-F238E27FC236}">
                <a16:creationId xmlns:a16="http://schemas.microsoft.com/office/drawing/2014/main" id="{F0B8F96D-FD44-F171-A9D8-DBDAC78FC8E4}"/>
              </a:ext>
            </a:extLst>
          </p:cNvPr>
          <p:cNvSpPr>
            <a:spLocks noGrp="1"/>
          </p:cNvSpPr>
          <p:nvPr>
            <p:ph type="pic" sz="quarter" idx="23" hasCustomPrompt="1"/>
          </p:nvPr>
        </p:nvSpPr>
        <p:spPr>
          <a:xfrm>
            <a:off x="4629921" y="691208"/>
            <a:ext cx="759113" cy="759113"/>
          </a:xfrm>
        </p:spPr>
        <p:txBody>
          <a:bodyPr lIns="144000"/>
          <a:lstStyle>
            <a:lvl1pPr marL="0" indent="0">
              <a:buNone/>
              <a:defRPr sz="1400"/>
            </a:lvl1pPr>
          </a:lstStyle>
          <a:p>
            <a:r>
              <a:rPr lang="en-US"/>
              <a:t>Icon</a:t>
            </a:r>
          </a:p>
        </p:txBody>
      </p:sp>
      <p:sp>
        <p:nvSpPr>
          <p:cNvPr id="7" name="Text Placeholder 22">
            <a:extLst>
              <a:ext uri="{FF2B5EF4-FFF2-40B4-BE49-F238E27FC236}">
                <a16:creationId xmlns:a16="http://schemas.microsoft.com/office/drawing/2014/main" id="{540F481F-27E2-9596-6618-0167AE789EB7}"/>
              </a:ext>
            </a:extLst>
          </p:cNvPr>
          <p:cNvSpPr>
            <a:spLocks noGrp="1"/>
          </p:cNvSpPr>
          <p:nvPr>
            <p:ph type="body" sz="quarter" idx="13" hasCustomPrompt="1"/>
          </p:nvPr>
        </p:nvSpPr>
        <p:spPr>
          <a:xfrm>
            <a:off x="5704822" y="699924"/>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1" name="Text Placeholder 16">
            <a:extLst>
              <a:ext uri="{FF2B5EF4-FFF2-40B4-BE49-F238E27FC236}">
                <a16:creationId xmlns:a16="http://schemas.microsoft.com/office/drawing/2014/main" id="{5AD3B09A-9879-9D06-43BD-4EA317213C47}"/>
              </a:ext>
            </a:extLst>
          </p:cNvPr>
          <p:cNvSpPr>
            <a:spLocks noGrp="1"/>
          </p:cNvSpPr>
          <p:nvPr>
            <p:ph type="body" sz="quarter" idx="15" hasCustomPrompt="1"/>
          </p:nvPr>
        </p:nvSpPr>
        <p:spPr>
          <a:xfrm>
            <a:off x="5704821" y="101917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4" name="Picture Placeholder 2">
            <a:extLst>
              <a:ext uri="{FF2B5EF4-FFF2-40B4-BE49-F238E27FC236}">
                <a16:creationId xmlns:a16="http://schemas.microsoft.com/office/drawing/2014/main" id="{A9FF6113-EF3A-1576-D73C-A52A121FAB1C}"/>
              </a:ext>
            </a:extLst>
          </p:cNvPr>
          <p:cNvSpPr>
            <a:spLocks noGrp="1"/>
          </p:cNvSpPr>
          <p:nvPr>
            <p:ph type="pic" sz="quarter" idx="24" hasCustomPrompt="1"/>
          </p:nvPr>
        </p:nvSpPr>
        <p:spPr>
          <a:xfrm>
            <a:off x="4629921" y="2138783"/>
            <a:ext cx="759113" cy="759113"/>
          </a:xfrm>
        </p:spPr>
        <p:txBody>
          <a:bodyPr lIns="144000"/>
          <a:lstStyle>
            <a:lvl1pPr marL="0" indent="0">
              <a:buNone/>
              <a:defRPr sz="1400"/>
            </a:lvl1pPr>
          </a:lstStyle>
          <a:p>
            <a:r>
              <a:rPr lang="en-US"/>
              <a:t>Icon</a:t>
            </a:r>
          </a:p>
        </p:txBody>
      </p:sp>
      <p:sp>
        <p:nvSpPr>
          <p:cNvPr id="8" name="Text Placeholder 22">
            <a:extLst>
              <a:ext uri="{FF2B5EF4-FFF2-40B4-BE49-F238E27FC236}">
                <a16:creationId xmlns:a16="http://schemas.microsoft.com/office/drawing/2014/main" id="{0D18EACE-127B-6B06-AD25-4A2241813BAF}"/>
              </a:ext>
            </a:extLst>
          </p:cNvPr>
          <p:cNvSpPr>
            <a:spLocks noGrp="1"/>
          </p:cNvSpPr>
          <p:nvPr>
            <p:ph type="body" sz="quarter" idx="16" hasCustomPrompt="1"/>
          </p:nvPr>
        </p:nvSpPr>
        <p:spPr>
          <a:xfrm>
            <a:off x="5704822" y="2143614"/>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2" name="Text Placeholder 16">
            <a:extLst>
              <a:ext uri="{FF2B5EF4-FFF2-40B4-BE49-F238E27FC236}">
                <a16:creationId xmlns:a16="http://schemas.microsoft.com/office/drawing/2014/main" id="{FE68A898-D303-8D55-DAE9-354A3ADEF94C}"/>
              </a:ext>
            </a:extLst>
          </p:cNvPr>
          <p:cNvSpPr>
            <a:spLocks noGrp="1"/>
          </p:cNvSpPr>
          <p:nvPr>
            <p:ph type="body" sz="quarter" idx="17" hasCustomPrompt="1"/>
          </p:nvPr>
        </p:nvSpPr>
        <p:spPr>
          <a:xfrm>
            <a:off x="5704821" y="246286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5" name="Picture Placeholder 2">
            <a:extLst>
              <a:ext uri="{FF2B5EF4-FFF2-40B4-BE49-F238E27FC236}">
                <a16:creationId xmlns:a16="http://schemas.microsoft.com/office/drawing/2014/main" id="{B81CC10C-2479-2172-4790-C33A7D0FDF87}"/>
              </a:ext>
            </a:extLst>
          </p:cNvPr>
          <p:cNvSpPr>
            <a:spLocks noGrp="1"/>
          </p:cNvSpPr>
          <p:nvPr>
            <p:ph type="pic" sz="quarter" idx="25" hasCustomPrompt="1"/>
          </p:nvPr>
        </p:nvSpPr>
        <p:spPr>
          <a:xfrm>
            <a:off x="4629921" y="3586358"/>
            <a:ext cx="759113" cy="759113"/>
          </a:xfrm>
        </p:spPr>
        <p:txBody>
          <a:bodyPr lIns="144000"/>
          <a:lstStyle>
            <a:lvl1pPr marL="0" indent="0">
              <a:buNone/>
              <a:defRPr sz="1400"/>
            </a:lvl1pPr>
          </a:lstStyle>
          <a:p>
            <a:r>
              <a:rPr lang="en-US"/>
              <a:t>Icon</a:t>
            </a:r>
          </a:p>
        </p:txBody>
      </p:sp>
      <p:sp>
        <p:nvSpPr>
          <p:cNvPr id="9" name="Text Placeholder 22">
            <a:extLst>
              <a:ext uri="{FF2B5EF4-FFF2-40B4-BE49-F238E27FC236}">
                <a16:creationId xmlns:a16="http://schemas.microsoft.com/office/drawing/2014/main" id="{9D4E19AD-AAFC-4CA9-0DD1-B7CB4DF0A72F}"/>
              </a:ext>
            </a:extLst>
          </p:cNvPr>
          <p:cNvSpPr>
            <a:spLocks noGrp="1"/>
          </p:cNvSpPr>
          <p:nvPr>
            <p:ph type="body" sz="quarter" idx="18" hasCustomPrompt="1"/>
          </p:nvPr>
        </p:nvSpPr>
        <p:spPr>
          <a:xfrm>
            <a:off x="5704822" y="3587071"/>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3" name="Text Placeholder 16">
            <a:extLst>
              <a:ext uri="{FF2B5EF4-FFF2-40B4-BE49-F238E27FC236}">
                <a16:creationId xmlns:a16="http://schemas.microsoft.com/office/drawing/2014/main" id="{EA88F319-A94C-7FA8-D23A-48F40D533176}"/>
              </a:ext>
            </a:extLst>
          </p:cNvPr>
          <p:cNvSpPr>
            <a:spLocks noGrp="1"/>
          </p:cNvSpPr>
          <p:nvPr>
            <p:ph type="body" sz="quarter" idx="19" hasCustomPrompt="1"/>
          </p:nvPr>
        </p:nvSpPr>
        <p:spPr>
          <a:xfrm>
            <a:off x="5704821" y="3906322"/>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6" name="Picture Placeholder 2">
            <a:extLst>
              <a:ext uri="{FF2B5EF4-FFF2-40B4-BE49-F238E27FC236}">
                <a16:creationId xmlns:a16="http://schemas.microsoft.com/office/drawing/2014/main" id="{36FDE296-B561-8BFB-75AC-DF9E526B6014}"/>
              </a:ext>
            </a:extLst>
          </p:cNvPr>
          <p:cNvSpPr>
            <a:spLocks noGrp="1"/>
          </p:cNvSpPr>
          <p:nvPr>
            <p:ph type="pic" sz="quarter" idx="26" hasCustomPrompt="1"/>
          </p:nvPr>
        </p:nvSpPr>
        <p:spPr>
          <a:xfrm>
            <a:off x="4629921" y="5033933"/>
            <a:ext cx="759113" cy="759113"/>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D992648B-AB2D-7A33-2295-0C1C75B319F2}"/>
              </a:ext>
            </a:extLst>
          </p:cNvPr>
          <p:cNvSpPr>
            <a:spLocks noGrp="1"/>
          </p:cNvSpPr>
          <p:nvPr>
            <p:ph type="body" sz="quarter" idx="20" hasCustomPrompt="1"/>
          </p:nvPr>
        </p:nvSpPr>
        <p:spPr>
          <a:xfrm>
            <a:off x="5704822" y="5021236"/>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4" name="Text Placeholder 16">
            <a:extLst>
              <a:ext uri="{FF2B5EF4-FFF2-40B4-BE49-F238E27FC236}">
                <a16:creationId xmlns:a16="http://schemas.microsoft.com/office/drawing/2014/main" id="{650DFDAE-2409-3A42-4F81-05073BC1CAE7}"/>
              </a:ext>
            </a:extLst>
          </p:cNvPr>
          <p:cNvSpPr>
            <a:spLocks noGrp="1"/>
          </p:cNvSpPr>
          <p:nvPr>
            <p:ph type="body" sz="quarter" idx="21" hasCustomPrompt="1"/>
          </p:nvPr>
        </p:nvSpPr>
        <p:spPr>
          <a:xfrm>
            <a:off x="5704821" y="5340487"/>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15" name="Group 14">
            <a:extLst>
              <a:ext uri="{FF2B5EF4-FFF2-40B4-BE49-F238E27FC236}">
                <a16:creationId xmlns:a16="http://schemas.microsoft.com/office/drawing/2014/main" id="{F77BD259-5024-44B6-4331-133DCABB8F9C}"/>
              </a:ext>
            </a:extLst>
          </p:cNvPr>
          <p:cNvGrpSpPr/>
          <p:nvPr userDrawn="1"/>
        </p:nvGrpSpPr>
        <p:grpSpPr>
          <a:xfrm>
            <a:off x="12290489" y="-1"/>
            <a:ext cx="2910882" cy="6858001"/>
            <a:chOff x="12290489" y="-1"/>
            <a:chExt cx="2910882" cy="6858001"/>
          </a:xfrm>
        </p:grpSpPr>
        <p:sp>
          <p:nvSpPr>
            <p:cNvPr id="16" name="Rectangle 15">
              <a:extLst>
                <a:ext uri="{FF2B5EF4-FFF2-40B4-BE49-F238E27FC236}">
                  <a16:creationId xmlns:a16="http://schemas.microsoft.com/office/drawing/2014/main" id="{52FE775B-0093-4339-5EF6-270DB363C18B}"/>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17" name="TextBox 16">
              <a:extLst>
                <a:ext uri="{FF2B5EF4-FFF2-40B4-BE49-F238E27FC236}">
                  <a16:creationId xmlns:a16="http://schemas.microsoft.com/office/drawing/2014/main" id="{916B6350-C36C-32D0-951C-C8D8FB8416BF}"/>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18" name="Straight Connector 17">
              <a:extLst>
                <a:ext uri="{FF2B5EF4-FFF2-40B4-BE49-F238E27FC236}">
                  <a16:creationId xmlns:a16="http://schemas.microsoft.com/office/drawing/2014/main" id="{E47D660B-4936-78D8-F4A4-DAB0BC7E03C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FBC0AE0E-4AD4-BEE7-FD9C-5EA2E0A1B141}"/>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49209059-CF1E-08D3-3F7A-FAC35FDA9BB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21" name="TextBox 20">
              <a:extLst>
                <a:ext uri="{FF2B5EF4-FFF2-40B4-BE49-F238E27FC236}">
                  <a16:creationId xmlns:a16="http://schemas.microsoft.com/office/drawing/2014/main" id="{0C971D57-2421-B227-300E-995A04705C6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22" name="TextBox 21">
              <a:extLst>
                <a:ext uri="{FF2B5EF4-FFF2-40B4-BE49-F238E27FC236}">
                  <a16:creationId xmlns:a16="http://schemas.microsoft.com/office/drawing/2014/main" id="{BBE78A04-3089-6613-C6E2-1FC39D17BE01}"/>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23" name="TextBox 22">
              <a:extLst>
                <a:ext uri="{FF2B5EF4-FFF2-40B4-BE49-F238E27FC236}">
                  <a16:creationId xmlns:a16="http://schemas.microsoft.com/office/drawing/2014/main" id="{9056B1A2-EA1B-551F-CE17-C2C9E6A48604}"/>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24" name="TextBox 23">
              <a:extLst>
                <a:ext uri="{FF2B5EF4-FFF2-40B4-BE49-F238E27FC236}">
                  <a16:creationId xmlns:a16="http://schemas.microsoft.com/office/drawing/2014/main" id="{0D4E0F89-0DA1-B58C-F760-D369065B0B77}"/>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25" name="Group 24">
              <a:extLst>
                <a:ext uri="{FF2B5EF4-FFF2-40B4-BE49-F238E27FC236}">
                  <a16:creationId xmlns:a16="http://schemas.microsoft.com/office/drawing/2014/main" id="{E1D13BA3-44A8-CAFB-C917-A93DE8FDC4EC}"/>
                </a:ext>
              </a:extLst>
            </p:cNvPr>
            <p:cNvGrpSpPr/>
            <p:nvPr userDrawn="1"/>
          </p:nvGrpSpPr>
          <p:grpSpPr>
            <a:xfrm>
              <a:off x="12429548" y="3236396"/>
              <a:ext cx="2735151" cy="1280928"/>
              <a:chOff x="9286315" y="6976989"/>
              <a:chExt cx="2735151" cy="1280928"/>
            </a:xfrm>
          </p:grpSpPr>
          <p:sp>
            <p:nvSpPr>
              <p:cNvPr id="36" name="Rectangle 35">
                <a:extLst>
                  <a:ext uri="{FF2B5EF4-FFF2-40B4-BE49-F238E27FC236}">
                    <a16:creationId xmlns:a16="http://schemas.microsoft.com/office/drawing/2014/main" id="{7A32D45A-C3C8-4CCC-D60D-8700BE89FC8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37" name="TextBox 36">
                <a:extLst>
                  <a:ext uri="{FF2B5EF4-FFF2-40B4-BE49-F238E27FC236}">
                    <a16:creationId xmlns:a16="http://schemas.microsoft.com/office/drawing/2014/main" id="{3F6B4FEE-B9D7-E3A2-54A0-6CB4EB6508A6}"/>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38" name="Graphic 37">
                <a:extLst>
                  <a:ext uri="{FF2B5EF4-FFF2-40B4-BE49-F238E27FC236}">
                    <a16:creationId xmlns:a16="http://schemas.microsoft.com/office/drawing/2014/main" id="{AB491D60-107E-9739-2EDC-58193D6B2F5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9" name="TextBox 38">
                <a:extLst>
                  <a:ext uri="{FF2B5EF4-FFF2-40B4-BE49-F238E27FC236}">
                    <a16:creationId xmlns:a16="http://schemas.microsoft.com/office/drawing/2014/main" id="{57DC661C-AD94-461B-568F-70D6BC770727}"/>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40" name="Picture 39">
                <a:extLst>
                  <a:ext uri="{FF2B5EF4-FFF2-40B4-BE49-F238E27FC236}">
                    <a16:creationId xmlns:a16="http://schemas.microsoft.com/office/drawing/2014/main" id="{6D706E30-F202-512E-97C2-B5A1E80B10F2}"/>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41" name="TextBox 40">
                <a:extLst>
                  <a:ext uri="{FF2B5EF4-FFF2-40B4-BE49-F238E27FC236}">
                    <a16:creationId xmlns:a16="http://schemas.microsoft.com/office/drawing/2014/main" id="{F168A4D1-5CBC-0C8E-508D-C0418A398772}"/>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26" name="Group 25">
              <a:extLst>
                <a:ext uri="{FF2B5EF4-FFF2-40B4-BE49-F238E27FC236}">
                  <a16:creationId xmlns:a16="http://schemas.microsoft.com/office/drawing/2014/main" id="{F52AE86E-D8B8-1BF3-EC0B-3797D2FE28B7}"/>
                </a:ext>
              </a:extLst>
            </p:cNvPr>
            <p:cNvGrpSpPr/>
            <p:nvPr userDrawn="1"/>
          </p:nvGrpSpPr>
          <p:grpSpPr>
            <a:xfrm>
              <a:off x="12429548" y="4543123"/>
              <a:ext cx="2735151" cy="2200108"/>
              <a:chOff x="9538241" y="5155416"/>
              <a:chExt cx="2735151" cy="2200108"/>
            </a:xfrm>
          </p:grpSpPr>
          <p:sp>
            <p:nvSpPr>
              <p:cNvPr id="27" name="Rectangle 26">
                <a:extLst>
                  <a:ext uri="{FF2B5EF4-FFF2-40B4-BE49-F238E27FC236}">
                    <a16:creationId xmlns:a16="http://schemas.microsoft.com/office/drawing/2014/main" id="{D6CA8E4E-476B-E795-39BB-D722B3918A62}"/>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8" name="TextBox 27">
                <a:extLst>
                  <a:ext uri="{FF2B5EF4-FFF2-40B4-BE49-F238E27FC236}">
                    <a16:creationId xmlns:a16="http://schemas.microsoft.com/office/drawing/2014/main" id="{C0ECE1EB-12A9-D2EA-BCC2-1C89AA3CA37F}"/>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29" name="Graphic 28">
                <a:extLst>
                  <a:ext uri="{FF2B5EF4-FFF2-40B4-BE49-F238E27FC236}">
                    <a16:creationId xmlns:a16="http://schemas.microsoft.com/office/drawing/2014/main" id="{77FFFF79-8EA8-8E88-8297-64A3AB474F5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30" name="TextBox 29">
                <a:extLst>
                  <a:ext uri="{FF2B5EF4-FFF2-40B4-BE49-F238E27FC236}">
                    <a16:creationId xmlns:a16="http://schemas.microsoft.com/office/drawing/2014/main" id="{7A987C7D-D402-05C5-7814-3B4992F76448}"/>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31" name="TextBox 30">
                <a:extLst>
                  <a:ext uri="{FF2B5EF4-FFF2-40B4-BE49-F238E27FC236}">
                    <a16:creationId xmlns:a16="http://schemas.microsoft.com/office/drawing/2014/main" id="{358C2B31-5BF3-7D1F-F330-17B484B5CF90}"/>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32" name="TextBox 31">
                <a:extLst>
                  <a:ext uri="{FF2B5EF4-FFF2-40B4-BE49-F238E27FC236}">
                    <a16:creationId xmlns:a16="http://schemas.microsoft.com/office/drawing/2014/main" id="{B3A02F4C-1B41-DEEC-F47C-85A33098BDB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33" name="TextBox 32">
                <a:extLst>
                  <a:ext uri="{FF2B5EF4-FFF2-40B4-BE49-F238E27FC236}">
                    <a16:creationId xmlns:a16="http://schemas.microsoft.com/office/drawing/2014/main" id="{3674C09F-DA87-9239-0455-AFFD216A879E}"/>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34" name="Straight Connector 33">
                <a:extLst>
                  <a:ext uri="{FF2B5EF4-FFF2-40B4-BE49-F238E27FC236}">
                    <a16:creationId xmlns:a16="http://schemas.microsoft.com/office/drawing/2014/main" id="{9CD5E69C-23BB-9751-7615-10986D576FFD}"/>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6345A950-5552-9237-C3A1-52E17E835B51}"/>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131" name="Footer Placeholder 129">
            <a:extLst>
              <a:ext uri="{FF2B5EF4-FFF2-40B4-BE49-F238E27FC236}">
                <a16:creationId xmlns:a16="http://schemas.microsoft.com/office/drawing/2014/main" id="{3C94DBA1-BBF8-FD2E-CD67-8AF6C73C1065}"/>
              </a:ext>
            </a:extLst>
          </p:cNvPr>
          <p:cNvSpPr>
            <a:spLocks noGrp="1"/>
          </p:cNvSpPr>
          <p:nvPr>
            <p:ph type="ftr" sz="quarter" idx="22"/>
          </p:nvPr>
        </p:nvSpPr>
        <p:spPr>
          <a:xfrm>
            <a:off x="515938" y="6396926"/>
            <a:ext cx="10512425" cy="118174"/>
          </a:xfrm>
        </p:spPr>
        <p:txBody>
          <a:bodyPr/>
          <a:lstStyle>
            <a:lvl1pPr>
              <a:defRPr>
                <a:solidFill>
                  <a:schemeClr val="accent6">
                    <a:lumMod val="90000"/>
                  </a:schemeClr>
                </a:solidFill>
              </a:defRPr>
            </a:lvl1pPr>
          </a:lstStyle>
          <a:p>
            <a:endParaRPr lang="en-CA"/>
          </a:p>
        </p:txBody>
      </p:sp>
      <p:sp>
        <p:nvSpPr>
          <p:cNvPr id="2" name="TextBox 1">
            <a:extLst>
              <a:ext uri="{FF2B5EF4-FFF2-40B4-BE49-F238E27FC236}">
                <a16:creationId xmlns:a16="http://schemas.microsoft.com/office/drawing/2014/main" id="{BDBEE89A-B45C-7D54-BFA0-559F4BC62BC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Tree>
    <p:extLst>
      <p:ext uri="{BB962C8B-B14F-4D97-AF65-F5344CB8AC3E}">
        <p14:creationId xmlns:p14="http://schemas.microsoft.com/office/powerpoint/2010/main" val="1494870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8" pos="257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 Column_Dark Blue">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8" name="Picture Placeholder 2">
            <a:extLst>
              <a:ext uri="{FF2B5EF4-FFF2-40B4-BE49-F238E27FC236}">
                <a16:creationId xmlns:a16="http://schemas.microsoft.com/office/drawing/2014/main" id="{BDA827D7-28EB-4441-6CCA-2B0C03B56D27}"/>
              </a:ext>
            </a:extLst>
          </p:cNvPr>
          <p:cNvSpPr>
            <a:spLocks noGrp="1" noChangeAspect="1"/>
          </p:cNvSpPr>
          <p:nvPr>
            <p:ph type="pic" sz="quarter" idx="25" hasCustomPrompt="1"/>
          </p:nvPr>
        </p:nvSpPr>
        <p:spPr>
          <a:xfrm>
            <a:off x="531812" y="1601038"/>
            <a:ext cx="835024" cy="835024"/>
          </a:xfrm>
        </p:spPr>
        <p:txBody>
          <a:bodyPr lIns="144000"/>
          <a:lstStyle>
            <a:lvl1pPr marL="0" indent="0">
              <a:buNone/>
              <a:defRPr sz="1400"/>
            </a:lvl1pPr>
          </a:lstStyle>
          <a:p>
            <a:r>
              <a:rPr lang="en-US"/>
              <a:t>Icon</a:t>
            </a:r>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endParaRPr lang="en-US" dirty="0"/>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9" name="Picture Placeholder 2">
            <a:extLst>
              <a:ext uri="{FF2B5EF4-FFF2-40B4-BE49-F238E27FC236}">
                <a16:creationId xmlns:a16="http://schemas.microsoft.com/office/drawing/2014/main" id="{549703AA-9655-8130-40CE-159745CE956D}"/>
              </a:ext>
            </a:extLst>
          </p:cNvPr>
          <p:cNvSpPr>
            <a:spLocks noGrp="1" noChangeAspect="1"/>
          </p:cNvSpPr>
          <p:nvPr>
            <p:ph type="pic" sz="quarter" idx="33" hasCustomPrompt="1"/>
          </p:nvPr>
        </p:nvSpPr>
        <p:spPr>
          <a:xfrm>
            <a:off x="6240018" y="1601038"/>
            <a:ext cx="835024" cy="835024"/>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endParaRPr lang="en-US" dirty="0"/>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spTree>
    <p:extLst>
      <p:ext uri="{BB962C8B-B14F-4D97-AF65-F5344CB8AC3E}">
        <p14:creationId xmlns:p14="http://schemas.microsoft.com/office/powerpoint/2010/main" val="3034134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_Qualcomm Blue">
    <p:bg>
      <p:bgPr>
        <a:solidFill>
          <a:schemeClr val="accent1"/>
        </a:solidFill>
        <a:effectLst/>
      </p:bgPr>
    </p:bg>
    <p:spTree>
      <p:nvGrpSpPr>
        <p:cNvPr id="1" name=""/>
        <p:cNvGrpSpPr/>
        <p:nvPr/>
      </p:nvGrpSpPr>
      <p:grpSpPr>
        <a:xfrm>
          <a:off x="0" y="0"/>
          <a:ext cx="0" cy="0"/>
          <a:chOff x="0" y="0"/>
          <a:chExt cx="0" cy="0"/>
        </a:xfrm>
      </p:grpSpPr>
      <p:sp>
        <p:nvSpPr>
          <p:cNvPr id="4" name="Freeform 5">
            <a:extLst>
              <a:ext uri="{FF2B5EF4-FFF2-40B4-BE49-F238E27FC236}">
                <a16:creationId xmlns:a16="http://schemas.microsoft.com/office/drawing/2014/main" id="{A4F0D70E-53E2-162C-22F7-51348A82B292}"/>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2" name="Title 2">
            <a:extLst>
              <a:ext uri="{FF2B5EF4-FFF2-40B4-BE49-F238E27FC236}">
                <a16:creationId xmlns:a16="http://schemas.microsoft.com/office/drawing/2014/main" id="{A71DD4A2-F6F8-2FEF-E6ED-67E872488C9B}"/>
              </a:ext>
            </a:extLst>
          </p:cNvPr>
          <p:cNvSpPr>
            <a:spLocks noGrp="1"/>
          </p:cNvSpPr>
          <p:nvPr>
            <p:ph type="title" hasCustomPrompt="1"/>
          </p:nvPr>
        </p:nvSpPr>
        <p:spPr bwMode="gray">
          <a:xfrm>
            <a:off x="515938" y="1586753"/>
            <a:ext cx="5185615" cy="2202610"/>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pic>
        <p:nvPicPr>
          <p:cNvPr id="8" name="Picture 2">
            <a:extLst>
              <a:ext uri="{FF2B5EF4-FFF2-40B4-BE49-F238E27FC236}">
                <a16:creationId xmlns:a16="http://schemas.microsoft.com/office/drawing/2014/main" id="{6601EB22-A8D1-0743-7BB0-822BDDB5C9C7}"/>
              </a:ext>
            </a:extLst>
          </p:cNvPr>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10296108" y="4802188"/>
            <a:ext cx="938292" cy="1029289"/>
          </a:xfrm>
          <a:prstGeom prst="rect">
            <a:avLst/>
          </a:prstGeom>
          <a:noFill/>
          <a:extLst>
            <a:ext uri="{909E8E84-426E-40DD-AFC4-6F175D3DCCD1}">
              <a14:hiddenFill xmlns:a14="http://schemas.microsoft.com/office/drawing/2010/main">
                <a:solidFill>
                  <a:srgbClr val="FFFFFF"/>
                </a:solidFill>
              </a14:hiddenFill>
            </a:ext>
          </a:extLst>
        </p:spPr>
      </p:pic>
      <p:pic>
        <p:nvPicPr>
          <p:cNvPr id="6" name="Graphic 5">
            <a:extLst>
              <a:ext uri="{FF2B5EF4-FFF2-40B4-BE49-F238E27FC236}">
                <a16:creationId xmlns:a16="http://schemas.microsoft.com/office/drawing/2014/main" id="{8DC6381D-0621-EAAA-14AF-6659CFA75A60}"/>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 t="32310" r="22445" b="38"/>
          <a:stretch/>
        </p:blipFill>
        <p:spPr>
          <a:xfrm rot="9900000" flipH="1">
            <a:off x="4889643" y="240133"/>
            <a:ext cx="8392749" cy="7320983"/>
          </a:xfrm>
          <a:custGeom>
            <a:avLst/>
            <a:gdLst>
              <a:gd name="connsiteX0" fmla="*/ 8392749 w 8392749"/>
              <a:gd name="connsiteY0" fmla="*/ 7320983 h 7320983"/>
              <a:gd name="connsiteX1" fmla="*/ 6431098 w 8392749"/>
              <a:gd name="connsiteY1" fmla="*/ 0 h 7320983"/>
              <a:gd name="connsiteX2" fmla="*/ 0 w 8392749"/>
              <a:gd name="connsiteY2" fmla="*/ 1723207 h 7320983"/>
              <a:gd name="connsiteX3" fmla="*/ 0 w 8392749"/>
              <a:gd name="connsiteY3" fmla="*/ 7320983 h 7320983"/>
            </a:gdLst>
            <a:ahLst/>
            <a:cxnLst>
              <a:cxn ang="0">
                <a:pos x="connsiteX0" y="connsiteY0"/>
              </a:cxn>
              <a:cxn ang="0">
                <a:pos x="connsiteX1" y="connsiteY1"/>
              </a:cxn>
              <a:cxn ang="0">
                <a:pos x="connsiteX2" y="connsiteY2"/>
              </a:cxn>
              <a:cxn ang="0">
                <a:pos x="connsiteX3" y="connsiteY3"/>
              </a:cxn>
            </a:cxnLst>
            <a:rect l="l" t="t" r="r" b="b"/>
            <a:pathLst>
              <a:path w="8392749" h="7320983">
                <a:moveTo>
                  <a:pt x="8392749" y="7320983"/>
                </a:moveTo>
                <a:lnTo>
                  <a:pt x="6431098" y="0"/>
                </a:lnTo>
                <a:lnTo>
                  <a:pt x="0" y="1723207"/>
                </a:lnTo>
                <a:lnTo>
                  <a:pt x="0" y="7320983"/>
                </a:lnTo>
                <a:close/>
              </a:path>
            </a:pathLst>
          </a:custGeom>
        </p:spPr>
      </p:pic>
      <p:sp>
        <p:nvSpPr>
          <p:cNvPr id="3" name="Text Placeholder 22">
            <a:extLst>
              <a:ext uri="{FF2B5EF4-FFF2-40B4-BE49-F238E27FC236}">
                <a16:creationId xmlns:a16="http://schemas.microsoft.com/office/drawing/2014/main" id="{E3ABF8A2-A691-8820-3B88-7377627A3EA0}"/>
              </a:ext>
            </a:extLst>
          </p:cNvPr>
          <p:cNvSpPr>
            <a:spLocks noGrp="1"/>
          </p:cNvSpPr>
          <p:nvPr>
            <p:ph type="body" sz="quarter" idx="13" hasCustomPrompt="1"/>
          </p:nvPr>
        </p:nvSpPr>
        <p:spPr>
          <a:xfrm>
            <a:off x="515939" y="4539039"/>
            <a:ext cx="5185614" cy="263149"/>
          </a:xfrm>
        </p:spPr>
        <p:txBody>
          <a:bodyPr wrap="square" anchor="t">
            <a:noAutofit/>
          </a:bodyPr>
          <a:lstStyle>
            <a:lvl1pPr marL="0" indent="0">
              <a:buNone/>
              <a:defRPr sz="1800" spc="0">
                <a:solidFill>
                  <a:schemeClr val="tx1"/>
                </a:solidFill>
              </a:defRPr>
            </a:lvl1pPr>
          </a:lstStyle>
          <a:p>
            <a:pPr lvl="0"/>
            <a:r>
              <a:rPr lang="en-US" dirty="0"/>
              <a:t>Speaker title, Employing entity</a:t>
            </a:r>
          </a:p>
          <a:p>
            <a:pPr lvl="0"/>
            <a:endParaRPr lang="en-US" dirty="0"/>
          </a:p>
        </p:txBody>
      </p:sp>
      <p:sp>
        <p:nvSpPr>
          <p:cNvPr id="5" name="Text Placeholder 7">
            <a:extLst>
              <a:ext uri="{FF2B5EF4-FFF2-40B4-BE49-F238E27FC236}">
                <a16:creationId xmlns:a16="http://schemas.microsoft.com/office/drawing/2014/main" id="{CF60EA19-CF44-9BC9-9436-C1B6DB91582E}"/>
              </a:ext>
            </a:extLst>
          </p:cNvPr>
          <p:cNvSpPr>
            <a:spLocks noGrp="1"/>
          </p:cNvSpPr>
          <p:nvPr>
            <p:ph type="body" sz="quarter" idx="10" hasCustomPrompt="1"/>
          </p:nvPr>
        </p:nvSpPr>
        <p:spPr bwMode="gray">
          <a:xfrm>
            <a:off x="515937" y="4080516"/>
            <a:ext cx="5186783"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p:txBody>
      </p:sp>
      <p:sp>
        <p:nvSpPr>
          <p:cNvPr id="9" name="Text Placeholder 22">
            <a:extLst>
              <a:ext uri="{FF2B5EF4-FFF2-40B4-BE49-F238E27FC236}">
                <a16:creationId xmlns:a16="http://schemas.microsoft.com/office/drawing/2014/main" id="{7955D47E-2FD4-86C0-0FF7-452AED01AF33}"/>
              </a:ext>
            </a:extLst>
          </p:cNvPr>
          <p:cNvSpPr>
            <a:spLocks noGrp="1"/>
          </p:cNvSpPr>
          <p:nvPr>
            <p:ph type="body" sz="quarter" idx="14" hasCustomPrompt="1"/>
          </p:nvPr>
        </p:nvSpPr>
        <p:spPr>
          <a:xfrm>
            <a:off x="515939" y="6118601"/>
            <a:ext cx="5185614" cy="263149"/>
          </a:xfrm>
        </p:spPr>
        <p:txBody>
          <a:bodyPr wrap="square" anchor="t">
            <a:noAutofit/>
          </a:bodyPr>
          <a:lstStyle>
            <a:lvl1pPr marL="0" indent="0">
              <a:buNone/>
              <a:defRPr sz="1600" spc="0">
                <a:solidFill>
                  <a:schemeClr val="tx1"/>
                </a:solidFill>
              </a:defRPr>
            </a:lvl1pPr>
          </a:lstStyle>
          <a:p>
            <a:pPr lvl="0"/>
            <a:r>
              <a:rPr lang="en-US" dirty="0"/>
              <a:t>@</a:t>
            </a:r>
            <a:r>
              <a:rPr lang="en-US" dirty="0" err="1"/>
              <a:t>qualcomm</a:t>
            </a:r>
            <a:endParaRPr lang="en-US" dirty="0"/>
          </a:p>
        </p:txBody>
      </p:sp>
    </p:spTree>
    <p:extLst>
      <p:ext uri="{BB962C8B-B14F-4D97-AF65-F5344CB8AC3E}">
        <p14:creationId xmlns:p14="http://schemas.microsoft.com/office/powerpoint/2010/main" val="1809920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36">
          <p15:clr>
            <a:srgbClr val="FBAE40"/>
          </p15:clr>
        </p15:guide>
        <p15:guide id="3" orient="horz" pos="2387">
          <p15:clr>
            <a:srgbClr val="FBAE40"/>
          </p15:clr>
        </p15:guide>
        <p15:guide id="4" orient="horz" pos="2568">
          <p15:clr>
            <a:srgbClr val="FBAE40"/>
          </p15:clr>
        </p15:guide>
        <p15:guide id="5" orient="horz" pos="3022">
          <p15:clr>
            <a:srgbClr val="FBAE40"/>
          </p15:clr>
        </p15:guide>
        <p15:guide id="6" pos="359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hree Column_Dark Blue">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6" name="Picture Placeholder 2">
            <a:extLst>
              <a:ext uri="{FF2B5EF4-FFF2-40B4-BE49-F238E27FC236}">
                <a16:creationId xmlns:a16="http://schemas.microsoft.com/office/drawing/2014/main" id="{029115E3-9D47-7E7E-69DC-D8DCC36D5A95}"/>
              </a:ext>
            </a:extLst>
          </p:cNvPr>
          <p:cNvSpPr>
            <a:spLocks noGrp="1" noChangeAspect="1"/>
          </p:cNvSpPr>
          <p:nvPr>
            <p:ph type="pic" sz="quarter" idx="29" hasCustomPrompt="1"/>
          </p:nvPr>
        </p:nvSpPr>
        <p:spPr>
          <a:xfrm>
            <a:off x="531811" y="1601038"/>
            <a:ext cx="835024" cy="835024"/>
          </a:xfrm>
        </p:spPr>
        <p:txBody>
          <a:bodyPr lIns="144000"/>
          <a:lstStyle>
            <a:lvl1pPr marL="0" indent="0">
              <a:buNone/>
              <a:defRPr sz="1400"/>
            </a:lvl1pPr>
          </a:lstStyle>
          <a:p>
            <a:r>
              <a:rPr lang="en-US"/>
              <a:t>Icon</a:t>
            </a:r>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6" name="Picture Placeholder 2">
            <a:extLst>
              <a:ext uri="{FF2B5EF4-FFF2-40B4-BE49-F238E27FC236}">
                <a16:creationId xmlns:a16="http://schemas.microsoft.com/office/drawing/2014/main" id="{139D0396-5251-18D3-6D1D-FB672FB44CDE}"/>
              </a:ext>
            </a:extLst>
          </p:cNvPr>
          <p:cNvSpPr>
            <a:spLocks noGrp="1" noChangeAspect="1"/>
          </p:cNvSpPr>
          <p:nvPr>
            <p:ph type="pic" sz="quarter" idx="45" hasCustomPrompt="1"/>
          </p:nvPr>
        </p:nvSpPr>
        <p:spPr>
          <a:xfrm>
            <a:off x="4340711"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9" name="Picture Placeholder 2">
            <a:extLst>
              <a:ext uri="{FF2B5EF4-FFF2-40B4-BE49-F238E27FC236}">
                <a16:creationId xmlns:a16="http://schemas.microsoft.com/office/drawing/2014/main" id="{EB49F5C6-BE22-7E23-F398-419AF46EA9C3}"/>
              </a:ext>
            </a:extLst>
          </p:cNvPr>
          <p:cNvSpPr>
            <a:spLocks noGrp="1" noChangeAspect="1"/>
          </p:cNvSpPr>
          <p:nvPr>
            <p:ph type="pic" sz="quarter" idx="48" hasCustomPrompt="1"/>
          </p:nvPr>
        </p:nvSpPr>
        <p:spPr>
          <a:xfrm>
            <a:off x="8149611" y="1601038"/>
            <a:ext cx="835024" cy="835024"/>
          </a:xfrm>
        </p:spPr>
        <p:txBody>
          <a:bodyPr lIns="144000"/>
          <a:lstStyle>
            <a:lvl1pPr marL="0" indent="0">
              <a:buNone/>
              <a:defRPr sz="1400"/>
            </a:lvl1pPr>
          </a:lstStyle>
          <a:p>
            <a:r>
              <a:rPr lang="en-US"/>
              <a:t>Icon</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Tree>
    <p:extLst>
      <p:ext uri="{BB962C8B-B14F-4D97-AF65-F5344CB8AC3E}">
        <p14:creationId xmlns:p14="http://schemas.microsoft.com/office/powerpoint/2010/main" val="1779096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2">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our Column_Dark Blue">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4" name="Picture Placeholder 2">
            <a:extLst>
              <a:ext uri="{FF2B5EF4-FFF2-40B4-BE49-F238E27FC236}">
                <a16:creationId xmlns:a16="http://schemas.microsoft.com/office/drawing/2014/main" id="{0AAFB50F-094B-2881-F919-B1EE84ACE5D7}"/>
              </a:ext>
            </a:extLst>
          </p:cNvPr>
          <p:cNvSpPr>
            <a:spLocks noGrp="1" noChangeAspect="1"/>
          </p:cNvSpPr>
          <p:nvPr>
            <p:ph type="pic" sz="quarter" idx="31" hasCustomPrompt="1"/>
          </p:nvPr>
        </p:nvSpPr>
        <p:spPr>
          <a:xfrm>
            <a:off x="531812" y="1601038"/>
            <a:ext cx="835024" cy="835024"/>
          </a:xfrm>
        </p:spPr>
        <p:txBody>
          <a:bodyPr lIns="144000"/>
          <a:lstStyle>
            <a:lvl1pPr marL="0" indent="0">
              <a:buNone/>
              <a:defRPr sz="1400"/>
            </a:lvl1pPr>
          </a:lstStyle>
          <a:p>
            <a:r>
              <a:rPr lang="en-US"/>
              <a:t>Icon</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17" name="Picture Placeholder 2">
            <a:extLst>
              <a:ext uri="{FF2B5EF4-FFF2-40B4-BE49-F238E27FC236}">
                <a16:creationId xmlns:a16="http://schemas.microsoft.com/office/drawing/2014/main" id="{7742E333-DAE8-AADC-AB85-E09272B827B3}"/>
              </a:ext>
            </a:extLst>
          </p:cNvPr>
          <p:cNvSpPr>
            <a:spLocks noGrp="1" noChangeAspect="1"/>
          </p:cNvSpPr>
          <p:nvPr>
            <p:ph type="pic" sz="quarter" idx="50" hasCustomPrompt="1"/>
          </p:nvPr>
        </p:nvSpPr>
        <p:spPr>
          <a:xfrm>
            <a:off x="3380247" y="1601038"/>
            <a:ext cx="835024" cy="835024"/>
          </a:xfrm>
        </p:spPr>
        <p:txBody>
          <a:bodyPr lIns="144000"/>
          <a:lstStyle>
            <a:lvl1pPr marL="0" indent="0">
              <a:buNone/>
              <a:defRPr sz="1400"/>
            </a:lvl1pPr>
          </a:lstStyle>
          <a:p>
            <a:r>
              <a:rPr lang="en-US"/>
              <a:t>Icon</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3" name="Picture Placeholder 2">
            <a:extLst>
              <a:ext uri="{FF2B5EF4-FFF2-40B4-BE49-F238E27FC236}">
                <a16:creationId xmlns:a16="http://schemas.microsoft.com/office/drawing/2014/main" id="{49D03249-A3CA-5A91-C717-27E68D6F7831}"/>
              </a:ext>
            </a:extLst>
          </p:cNvPr>
          <p:cNvSpPr>
            <a:spLocks noGrp="1" noChangeAspect="1"/>
          </p:cNvSpPr>
          <p:nvPr>
            <p:ph type="pic" sz="quarter" idx="53" hasCustomPrompt="1"/>
          </p:nvPr>
        </p:nvSpPr>
        <p:spPr>
          <a:xfrm>
            <a:off x="6228682" y="1601038"/>
            <a:ext cx="835024" cy="835024"/>
          </a:xfrm>
        </p:spPr>
        <p:txBody>
          <a:bodyPr lIns="144000"/>
          <a:lstStyle>
            <a:lvl1pPr marL="0" indent="0">
              <a:buNone/>
              <a:defRPr sz="1400"/>
            </a:lvl1pPr>
          </a:lstStyle>
          <a:p>
            <a:r>
              <a:rPr lang="en-US"/>
              <a:t>Icon</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6" name="Picture Placeholder 2">
            <a:extLst>
              <a:ext uri="{FF2B5EF4-FFF2-40B4-BE49-F238E27FC236}">
                <a16:creationId xmlns:a16="http://schemas.microsoft.com/office/drawing/2014/main" id="{63A76360-B909-3A81-788A-127C2E0DCFCA}"/>
              </a:ext>
            </a:extLst>
          </p:cNvPr>
          <p:cNvSpPr>
            <a:spLocks noGrp="1" noChangeAspect="1"/>
          </p:cNvSpPr>
          <p:nvPr>
            <p:ph type="pic" sz="quarter" idx="56" hasCustomPrompt="1"/>
          </p:nvPr>
        </p:nvSpPr>
        <p:spPr>
          <a:xfrm>
            <a:off x="9077116"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Tree>
    <p:extLst>
      <p:ext uri="{BB962C8B-B14F-4D97-AF65-F5344CB8AC3E}">
        <p14:creationId xmlns:p14="http://schemas.microsoft.com/office/powerpoint/2010/main" val="2524673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3">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wo Column_Dark Blue (No Icon)">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endParaRPr lang="en-US" dirty="0"/>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endParaRPr lang="en-US" dirty="0"/>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spTree>
    <p:extLst>
      <p:ext uri="{BB962C8B-B14F-4D97-AF65-F5344CB8AC3E}">
        <p14:creationId xmlns:p14="http://schemas.microsoft.com/office/powerpoint/2010/main" val="8560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hree Column_Dark Blue (No Icon)">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Tree>
    <p:extLst>
      <p:ext uri="{BB962C8B-B14F-4D97-AF65-F5344CB8AC3E}">
        <p14:creationId xmlns:p14="http://schemas.microsoft.com/office/powerpoint/2010/main" val="37616619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Four Column_Dark Blue (No Icon)">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Tree>
    <p:extLst>
      <p:ext uri="{BB962C8B-B14F-4D97-AF65-F5344CB8AC3E}">
        <p14:creationId xmlns:p14="http://schemas.microsoft.com/office/powerpoint/2010/main" val="80911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Quote_Dark Blue">
    <p:bg>
      <p:bgPr>
        <a:solidFill>
          <a:schemeClr val="accent2"/>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0B91DB79-E2AC-CE2B-5FAE-BEC630409992}"/>
              </a:ext>
            </a:extLst>
          </p:cNvPr>
          <p:cNvSpPr>
            <a:spLocks noGrp="1"/>
          </p:cNvSpPr>
          <p:nvPr>
            <p:ph type="title" hasCustomPrompt="1"/>
          </p:nvPr>
        </p:nvSpPr>
        <p:spPr>
          <a:xfrm>
            <a:off x="531812" y="1196975"/>
            <a:ext cx="11144251" cy="3616325"/>
          </a:xfrm>
        </p:spPr>
        <p:txBody>
          <a:bodyPr anchor="ctr"/>
          <a:lstStyle>
            <a:lvl1pPr marL="0" marR="0" indent="0" algn="ctr" defTabSz="914400" rtl="0" eaLnBrk="1" fontAlgn="auto" latinLnBrk="0" hangingPunct="1">
              <a:lnSpc>
                <a:spcPct val="84000"/>
              </a:lnSpc>
              <a:spcBef>
                <a:spcPct val="0"/>
              </a:spcBef>
              <a:spcAft>
                <a:spcPts val="0"/>
              </a:spcAft>
              <a:buClrTx/>
              <a:buSzTx/>
              <a:buFontTx/>
              <a:buNone/>
              <a:tabLst/>
              <a:defRPr sz="5500"/>
            </a:lvl1pPr>
          </a:lstStyle>
          <a:p>
            <a:r>
              <a:rPr lang="en-US"/>
              <a:t>Quote 4 lines maximum.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a:t>
            </a:r>
            <a:r>
              <a:rPr lang="en-US" err="1"/>
              <a:t>laoreet</a:t>
            </a:r>
            <a:r>
              <a:rPr lang="en-US"/>
              <a:t> </a:t>
            </a:r>
            <a:r>
              <a:rPr lang="en-US" err="1"/>
              <a:t>venenatis</a:t>
            </a:r>
            <a:r>
              <a:rPr lang="en-US"/>
              <a:t> </a:t>
            </a:r>
            <a:r>
              <a:rPr lang="en-US" err="1"/>
              <a:t>urna</a:t>
            </a:r>
            <a:r>
              <a:rPr lang="en-US"/>
              <a:t>, in </a:t>
            </a:r>
            <a:r>
              <a:rPr lang="en-US" err="1"/>
              <a:t>vehicula</a:t>
            </a:r>
            <a:r>
              <a:rPr lang="en-US"/>
              <a:t> mi.</a:t>
            </a:r>
          </a:p>
        </p:txBody>
      </p:sp>
      <p:sp>
        <p:nvSpPr>
          <p:cNvPr id="13" name="Text Placeholder 22">
            <a:extLst>
              <a:ext uri="{FF2B5EF4-FFF2-40B4-BE49-F238E27FC236}">
                <a16:creationId xmlns:a16="http://schemas.microsoft.com/office/drawing/2014/main" id="{84EB628F-8E06-31E6-5105-B798681A887F}"/>
              </a:ext>
            </a:extLst>
          </p:cNvPr>
          <p:cNvSpPr>
            <a:spLocks noGrp="1"/>
          </p:cNvSpPr>
          <p:nvPr>
            <p:ph type="body" sz="quarter" idx="13" hasCustomPrompt="1"/>
          </p:nvPr>
        </p:nvSpPr>
        <p:spPr>
          <a:xfrm>
            <a:off x="531811" y="5053746"/>
            <a:ext cx="11144252" cy="1112104"/>
          </a:xfrm>
        </p:spPr>
        <p:txBody>
          <a:bodyPr wrap="square" anchor="b">
            <a:noAutofit/>
          </a:bodyPr>
          <a:lstStyle>
            <a:lvl1pPr marL="0" indent="0" algn="ctr">
              <a:buNone/>
              <a:defRPr sz="2800" spc="-50" baseline="0">
                <a:latin typeface="+mj-lt"/>
              </a:defRPr>
            </a:lvl1pPr>
          </a:lstStyle>
          <a:p>
            <a:pPr lvl="0"/>
            <a:r>
              <a:rPr lang="en-US"/>
              <a:t>Quote attribution</a:t>
            </a:r>
          </a:p>
        </p:txBody>
      </p:sp>
      <p:sp>
        <p:nvSpPr>
          <p:cNvPr id="4" name="Footer Placeholder 129">
            <a:extLst>
              <a:ext uri="{FF2B5EF4-FFF2-40B4-BE49-F238E27FC236}">
                <a16:creationId xmlns:a16="http://schemas.microsoft.com/office/drawing/2014/main" id="{617E79DC-602E-6FE0-3635-18254AB652A2}"/>
              </a:ext>
            </a:extLst>
          </p:cNvPr>
          <p:cNvSpPr>
            <a:spLocks noGrp="1"/>
          </p:cNvSpPr>
          <p:nvPr>
            <p:ph type="ftr" sz="quarter" idx="22"/>
          </p:nvPr>
        </p:nvSpPr>
        <p:spPr>
          <a:xfrm>
            <a:off x="531812" y="6396926"/>
            <a:ext cx="10512425" cy="118174"/>
          </a:xfrm>
        </p:spPr>
        <p:txBody>
          <a:bodyPr/>
          <a:lstStyle>
            <a:lvl1pPr>
              <a:defRPr>
                <a:solidFill>
                  <a:schemeClr val="accent6">
                    <a:lumMod val="90000"/>
                  </a:schemeClr>
                </a:solidFill>
              </a:defRPr>
            </a:lvl1pPr>
          </a:lstStyle>
          <a:p>
            <a:endParaRPr lang="en-CA"/>
          </a:p>
        </p:txBody>
      </p:sp>
      <p:sp>
        <p:nvSpPr>
          <p:cNvPr id="6" name="TextBox 5">
            <a:extLst>
              <a:ext uri="{FF2B5EF4-FFF2-40B4-BE49-F238E27FC236}">
                <a16:creationId xmlns:a16="http://schemas.microsoft.com/office/drawing/2014/main" id="{84739A76-C8B6-CADD-ACBA-17389E4E17CB}"/>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Tree>
    <p:extLst>
      <p:ext uri="{BB962C8B-B14F-4D97-AF65-F5344CB8AC3E}">
        <p14:creationId xmlns:p14="http://schemas.microsoft.com/office/powerpoint/2010/main" val="263209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Content_Dark Blue">
    <p:bg>
      <p:bgPr>
        <a:solidFill>
          <a:schemeClr val="accent2"/>
        </a:solidFill>
        <a:effectLst/>
      </p:bgPr>
    </p:bg>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5B3F0F97-6EDE-A0BF-5C97-6FE1C0348AE2}"/>
              </a:ext>
            </a:extLst>
          </p:cNvPr>
          <p:cNvSpPr>
            <a:spLocks noGrp="1"/>
          </p:cNvSpPr>
          <p:nvPr>
            <p:ph idx="1" hasCustomPrompt="1"/>
          </p:nvPr>
        </p:nvSpPr>
        <p:spPr>
          <a:xfrm>
            <a:off x="515938" y="1493520"/>
            <a:ext cx="11160126" cy="4672330"/>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2" name="Footer Placeholder 1">
            <a:extLst>
              <a:ext uri="{FF2B5EF4-FFF2-40B4-BE49-F238E27FC236}">
                <a16:creationId xmlns:a16="http://schemas.microsoft.com/office/drawing/2014/main" id="{62FF81AE-215B-5FF1-AB1E-62DF1D393541}"/>
              </a:ext>
            </a:extLst>
          </p:cNvPr>
          <p:cNvSpPr>
            <a:spLocks noGrp="1"/>
          </p:cNvSpPr>
          <p:nvPr>
            <p:ph type="ftr" sz="quarter" idx="10"/>
          </p:nvPr>
        </p:nvSpPr>
        <p:spPr/>
        <p:txBody>
          <a:bodyPr/>
          <a:lstStyle>
            <a:lvl1pPr>
              <a:defRPr>
                <a:solidFill>
                  <a:schemeClr val="accent6">
                    <a:lumMod val="90000"/>
                  </a:schemeClr>
                </a:solidFill>
              </a:defRPr>
            </a:lvl1pPr>
          </a:lstStyle>
          <a:p>
            <a:endParaRPr lang="en-CA"/>
          </a:p>
        </p:txBody>
      </p:sp>
      <p:sp>
        <p:nvSpPr>
          <p:cNvPr id="4" name="Title 3">
            <a:extLst>
              <a:ext uri="{FF2B5EF4-FFF2-40B4-BE49-F238E27FC236}">
                <a16:creationId xmlns:a16="http://schemas.microsoft.com/office/drawing/2014/main" id="{27F8DD13-BEA9-2C60-4EDB-8044D82F4225}"/>
              </a:ext>
            </a:extLst>
          </p:cNvPr>
          <p:cNvSpPr>
            <a:spLocks noGrp="1"/>
          </p:cNvSpPr>
          <p:nvPr>
            <p:ph type="title" hasCustomPrompt="1"/>
          </p:nvPr>
        </p:nvSpPr>
        <p:spPr/>
        <p:txBody>
          <a:bodyPr/>
          <a:lstStyle/>
          <a:p>
            <a:r>
              <a:rPr lang="en-US"/>
              <a:t>Title + Content layout</a:t>
            </a:r>
            <a:br>
              <a:rPr lang="en-US"/>
            </a:br>
            <a:r>
              <a:rPr lang="en-US"/>
              <a:t>Title 2 lines maximum</a:t>
            </a:r>
            <a:endParaRPr lang="en-CA"/>
          </a:p>
        </p:txBody>
      </p:sp>
    </p:spTree>
    <p:extLst>
      <p:ext uri="{BB962C8B-B14F-4D97-AF65-F5344CB8AC3E}">
        <p14:creationId xmlns:p14="http://schemas.microsoft.com/office/powerpoint/2010/main" val="27291394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50/50 Title+Content_Dark Blue">
    <p:bg>
      <p:bgRef idx="1001">
        <a:schemeClr val="bg2"/>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5065712" cy="647700"/>
          </a:xfrm>
        </p:spPr>
        <p:txBody>
          <a:bodyPr/>
          <a:lstStyle>
            <a:lvl1pPr>
              <a:lnSpc>
                <a:spcPct val="85000"/>
              </a:lnSpc>
              <a:defRPr>
                <a:solidFill>
                  <a:schemeClr val="tx1"/>
                </a:solidFill>
              </a:defRPr>
            </a:lvl1pPr>
          </a:lstStyle>
          <a:p>
            <a:r>
              <a:rPr lang="en-US" dirty="0"/>
              <a:t>50/50 Title + Content</a:t>
            </a:r>
            <a:br>
              <a:rPr lang="en-US" dirty="0"/>
            </a:br>
            <a:r>
              <a:rPr lang="en-US" dirty="0"/>
              <a:t>Title 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5065711" cy="118174"/>
          </a:xfrm>
        </p:spPr>
        <p:txBody>
          <a:bodyPr/>
          <a:lstStyle>
            <a:lvl1pPr>
              <a:defRPr>
                <a:solidFill>
                  <a:schemeClr val="tx1"/>
                </a:solidFill>
              </a:defRPr>
            </a:lvl1pPr>
          </a:lstStyle>
          <a:p>
            <a:endParaRPr lang="en-CA" dirty="0"/>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5065712"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5065712"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dirty="0" err="1"/>
              <a:t>Subheader</a:t>
            </a:r>
            <a:endParaRPr lang="en-US" dirty="0"/>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dirty="0">
              <a:solidFill>
                <a:schemeClr val="tx1"/>
              </a:solidFill>
              <a:latin typeface="+mn-lt"/>
              <a:ea typeface="+mn-ea"/>
              <a:cs typeface="+mn-cs"/>
            </a:endParaRP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dirty="0">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6611936" y="628017"/>
            <a:ext cx="5065200"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dirty="0"/>
              <a:t>50/50 Title + Content</a:t>
            </a:r>
            <a:br>
              <a:rPr lang="en-US" dirty="0"/>
            </a:br>
            <a:r>
              <a:rPr lang="en-US" dirty="0"/>
              <a:t>Title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6611937" y="1820860"/>
            <a:ext cx="5065200"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6611937" y="1387475"/>
            <a:ext cx="5065200"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dirty="0" err="1"/>
              <a:t>Subheader</a:t>
            </a:r>
            <a:endParaRPr lang="en-US" dirty="0"/>
          </a:p>
        </p:txBody>
      </p:sp>
    </p:spTree>
    <p:extLst>
      <p:ext uri="{BB962C8B-B14F-4D97-AF65-F5344CB8AC3E}">
        <p14:creationId xmlns:p14="http://schemas.microsoft.com/office/powerpoint/2010/main" val="182333583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p15:clr>
            <a:srgbClr val="FBAE40"/>
          </p15:clr>
        </p15:guide>
        <p15:guide id="2" pos="4165">
          <p15:clr>
            <a:srgbClr val="FBAE40"/>
          </p15:clr>
        </p15:guide>
        <p15:guide id="3" pos="3516">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2/1 Title+Content_Dark Blue">
    <p:bg>
      <p:bgRef idx="1001">
        <a:schemeClr val="bg2"/>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8127602" y="0"/>
            <a:ext cx="40643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7097314" cy="647700"/>
          </a:xfrm>
        </p:spPr>
        <p:txBody>
          <a:bodyPr/>
          <a:lstStyle>
            <a:lvl1pPr>
              <a:lnSpc>
                <a:spcPct val="85000"/>
              </a:lnSpc>
              <a:defRPr>
                <a:solidFill>
                  <a:schemeClr val="tx1"/>
                </a:solidFill>
              </a:defRPr>
            </a:lvl1pPr>
          </a:lstStyle>
          <a:p>
            <a:r>
              <a:rPr lang="en-US" dirty="0"/>
              <a:t>2/1 Title + Content</a:t>
            </a:r>
            <a:br>
              <a:rPr lang="en-US" dirty="0"/>
            </a:br>
            <a:r>
              <a:rPr lang="en-US" dirty="0"/>
              <a:t>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7097313" cy="118174"/>
          </a:xfrm>
        </p:spPr>
        <p:txBody>
          <a:bodyPr/>
          <a:lstStyle>
            <a:lvl1pPr>
              <a:defRPr>
                <a:solidFill>
                  <a:schemeClr val="tx1"/>
                </a:solidFill>
              </a:defRPr>
            </a:lvl1pPr>
          </a:lstStyle>
          <a:p>
            <a:endParaRPr lang="en-CA" dirty="0"/>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7097314"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7097314"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dirty="0" err="1"/>
              <a:t>Subheader</a:t>
            </a:r>
            <a:endParaRPr lang="en-US" dirty="0"/>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dirty="0">
              <a:solidFill>
                <a:schemeClr val="tx1"/>
              </a:solidFill>
              <a:latin typeface="+mn-lt"/>
              <a:ea typeface="+mn-ea"/>
              <a:cs typeface="+mn-cs"/>
            </a:endParaRP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dirty="0">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8640762" y="628017"/>
            <a:ext cx="3036373"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dirty="0"/>
              <a:t>2/1 Title + Content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8640763" y="1820860"/>
            <a:ext cx="3036373"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8640763" y="1387475"/>
            <a:ext cx="3036373"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dirty="0" err="1"/>
              <a:t>Subheader</a:t>
            </a:r>
            <a:endParaRPr lang="en-US" dirty="0"/>
          </a:p>
        </p:txBody>
      </p:sp>
    </p:spTree>
    <p:extLst>
      <p:ext uri="{BB962C8B-B14F-4D97-AF65-F5344CB8AC3E}">
        <p14:creationId xmlns:p14="http://schemas.microsoft.com/office/powerpoint/2010/main" val="189995363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00">
          <p15:clr>
            <a:srgbClr val="FBAE40"/>
          </p15:clr>
        </p15:guide>
        <p15:guide id="2" pos="5443">
          <p15:clr>
            <a:srgbClr val="FBAE40"/>
          </p15:clr>
        </p15:guide>
        <p15:guide id="3" pos="5122">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_Dark Blue">
    <p:bg>
      <p:bgPr>
        <a:solidFill>
          <a:schemeClr val="accent2"/>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2FF81AE-215B-5FF1-AB1E-62DF1D393541}"/>
              </a:ext>
            </a:extLst>
          </p:cNvPr>
          <p:cNvSpPr>
            <a:spLocks noGrp="1"/>
          </p:cNvSpPr>
          <p:nvPr>
            <p:ph type="ftr" sz="quarter" idx="10"/>
          </p:nvPr>
        </p:nvSpPr>
        <p:spPr/>
        <p:txBody>
          <a:bodyPr/>
          <a:lstStyle>
            <a:lvl1pPr>
              <a:defRPr>
                <a:solidFill>
                  <a:schemeClr val="accent6">
                    <a:lumMod val="90000"/>
                  </a:schemeClr>
                </a:solidFill>
              </a:defRPr>
            </a:lvl1pPr>
          </a:lstStyle>
          <a:p>
            <a:endParaRPr lang="en-CA"/>
          </a:p>
        </p:txBody>
      </p:sp>
    </p:spTree>
    <p:extLst>
      <p:ext uri="{BB962C8B-B14F-4D97-AF65-F5344CB8AC3E}">
        <p14:creationId xmlns:p14="http://schemas.microsoft.com/office/powerpoint/2010/main" val="1507499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_Light Grey">
    <p:bg>
      <p:bgPr>
        <a:solidFill>
          <a:srgbClr val="EFF1F5"/>
        </a:solidFill>
        <a:effectLst/>
      </p:bgPr>
    </p:bg>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0C535C80-8733-FA80-BF54-35742A8FF0D6}"/>
              </a:ext>
            </a:extLst>
          </p:cNvPr>
          <p:cNvPicPr>
            <a:picLocks noChangeAspect="1" noChangeArrowheads="1"/>
          </p:cNvPicPr>
          <p:nvPr userDrawn="1"/>
        </p:nvPicPr>
        <p:blipFill rotWithShape="1">
          <a:blip r:embed="rId2">
            <a:extLst>
              <a:ext uri="{96DAC541-7B7A-43D3-8B79-37D633B846F1}">
                <asvg:svgBlip xmlns:asvg="http://schemas.microsoft.com/office/drawing/2016/SVG/main" r:embed="rId3"/>
              </a:ext>
            </a:extLst>
          </a:blip>
          <a:srcRect t="-1567" b="-1567"/>
          <a:stretch/>
        </p:blipFill>
        <p:spPr bwMode="auto">
          <a:xfrm>
            <a:off x="10295650" y="4786296"/>
            <a:ext cx="894630" cy="1062179"/>
          </a:xfrm>
          <a:prstGeom prst="rect">
            <a:avLst/>
          </a:prstGeom>
          <a:noFill/>
        </p:spPr>
      </p:pic>
      <p:sp>
        <p:nvSpPr>
          <p:cNvPr id="4" name="Freeform 5">
            <a:extLst>
              <a:ext uri="{FF2B5EF4-FFF2-40B4-BE49-F238E27FC236}">
                <a16:creationId xmlns:a16="http://schemas.microsoft.com/office/drawing/2014/main" id="{A4F0D70E-53E2-162C-22F7-51348A82B292}"/>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2" name="Title 2">
            <a:extLst>
              <a:ext uri="{FF2B5EF4-FFF2-40B4-BE49-F238E27FC236}">
                <a16:creationId xmlns:a16="http://schemas.microsoft.com/office/drawing/2014/main" id="{A71DD4A2-F6F8-2FEF-E6ED-67E872488C9B}"/>
              </a:ext>
            </a:extLst>
          </p:cNvPr>
          <p:cNvSpPr>
            <a:spLocks noGrp="1"/>
          </p:cNvSpPr>
          <p:nvPr>
            <p:ph type="title" hasCustomPrompt="1"/>
          </p:nvPr>
        </p:nvSpPr>
        <p:spPr bwMode="gray">
          <a:xfrm>
            <a:off x="515938" y="1586753"/>
            <a:ext cx="5185615" cy="2202610"/>
          </a:xfrm>
        </p:spPr>
        <p:txBody>
          <a:bodyPr wrap="square" anchor="b">
            <a:noAutofit/>
          </a:bodyPr>
          <a:lstStyle>
            <a:lvl1pPr marL="0" algn="l" defTabSz="914400" rtl="0" eaLnBrk="1" latinLnBrk="0" hangingPunct="1">
              <a:lnSpc>
                <a:spcPct val="80000"/>
              </a:lnSpc>
              <a:defRPr lang="en-US" sz="4800" kern="1200" spc="0" dirty="0">
                <a:solidFill>
                  <a:schemeClr val="accent1"/>
                </a:solidFill>
                <a:latin typeface="Aptos" panose="020B0004020202020204" pitchFamily="34" charset="0"/>
                <a:ea typeface="Alfabet" pitchFamily="2" charset="0"/>
                <a:cs typeface="Microsoft Sans Serif" panose="020B0604020202020204" pitchFamily="34" charset="0"/>
              </a:defRPr>
            </a:lvl1pPr>
          </a:lstStyle>
          <a:p>
            <a:r>
              <a:rPr lang="en-US" dirty="0"/>
              <a:t>Presentation </a:t>
            </a:r>
            <a:br>
              <a:rPr lang="en-US" dirty="0"/>
            </a:br>
            <a:r>
              <a:rPr lang="en-US" dirty="0"/>
              <a:t>title goes here</a:t>
            </a:r>
            <a:br>
              <a:rPr lang="en-US" dirty="0"/>
            </a:br>
            <a:r>
              <a:rPr lang="en-US" dirty="0"/>
              <a:t>four lines</a:t>
            </a:r>
            <a:br>
              <a:rPr lang="en-US" dirty="0"/>
            </a:br>
            <a:r>
              <a:rPr lang="en-US" dirty="0"/>
              <a:t>maximum</a:t>
            </a:r>
          </a:p>
        </p:txBody>
      </p:sp>
      <p:pic>
        <p:nvPicPr>
          <p:cNvPr id="3" name="Graphic 2">
            <a:extLst>
              <a:ext uri="{FF2B5EF4-FFF2-40B4-BE49-F238E27FC236}">
                <a16:creationId xmlns:a16="http://schemas.microsoft.com/office/drawing/2014/main" id="{77B56F8D-7058-9B7C-F324-9E505C8B0CD0}"/>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 t="32310" r="22445" b="38"/>
          <a:stretch/>
        </p:blipFill>
        <p:spPr>
          <a:xfrm rot="9900000" flipH="1">
            <a:off x="4889643" y="240133"/>
            <a:ext cx="8392749" cy="7320983"/>
          </a:xfrm>
          <a:custGeom>
            <a:avLst/>
            <a:gdLst>
              <a:gd name="connsiteX0" fmla="*/ 8392749 w 8392749"/>
              <a:gd name="connsiteY0" fmla="*/ 7320983 h 7320983"/>
              <a:gd name="connsiteX1" fmla="*/ 6431098 w 8392749"/>
              <a:gd name="connsiteY1" fmla="*/ 0 h 7320983"/>
              <a:gd name="connsiteX2" fmla="*/ 0 w 8392749"/>
              <a:gd name="connsiteY2" fmla="*/ 1723207 h 7320983"/>
              <a:gd name="connsiteX3" fmla="*/ 0 w 8392749"/>
              <a:gd name="connsiteY3" fmla="*/ 7320983 h 7320983"/>
            </a:gdLst>
            <a:ahLst/>
            <a:cxnLst>
              <a:cxn ang="0">
                <a:pos x="connsiteX0" y="connsiteY0"/>
              </a:cxn>
              <a:cxn ang="0">
                <a:pos x="connsiteX1" y="connsiteY1"/>
              </a:cxn>
              <a:cxn ang="0">
                <a:pos x="connsiteX2" y="connsiteY2"/>
              </a:cxn>
              <a:cxn ang="0">
                <a:pos x="connsiteX3" y="connsiteY3"/>
              </a:cxn>
            </a:cxnLst>
            <a:rect l="l" t="t" r="r" b="b"/>
            <a:pathLst>
              <a:path w="8392749" h="7320983">
                <a:moveTo>
                  <a:pt x="8392749" y="7320983"/>
                </a:moveTo>
                <a:lnTo>
                  <a:pt x="6431098" y="0"/>
                </a:lnTo>
                <a:lnTo>
                  <a:pt x="0" y="1723207"/>
                </a:lnTo>
                <a:lnTo>
                  <a:pt x="0" y="7320983"/>
                </a:lnTo>
                <a:close/>
              </a:path>
            </a:pathLst>
          </a:custGeom>
        </p:spPr>
      </p:pic>
      <p:sp>
        <p:nvSpPr>
          <p:cNvPr id="5" name="Text Placeholder 22">
            <a:extLst>
              <a:ext uri="{FF2B5EF4-FFF2-40B4-BE49-F238E27FC236}">
                <a16:creationId xmlns:a16="http://schemas.microsoft.com/office/drawing/2014/main" id="{16CC24AC-2636-CD48-1D6E-37D401BD9242}"/>
              </a:ext>
            </a:extLst>
          </p:cNvPr>
          <p:cNvSpPr>
            <a:spLocks noGrp="1"/>
          </p:cNvSpPr>
          <p:nvPr>
            <p:ph type="body" sz="quarter" idx="13" hasCustomPrompt="1"/>
          </p:nvPr>
        </p:nvSpPr>
        <p:spPr>
          <a:xfrm>
            <a:off x="515939" y="4539039"/>
            <a:ext cx="5185614" cy="263149"/>
          </a:xfrm>
        </p:spPr>
        <p:txBody>
          <a:bodyPr wrap="square" anchor="t">
            <a:noAutofit/>
          </a:bodyPr>
          <a:lstStyle>
            <a:lvl1pPr marL="0" indent="0">
              <a:buNone/>
              <a:defRPr sz="1800" spc="0">
                <a:solidFill>
                  <a:schemeClr val="tx1"/>
                </a:solidFill>
              </a:defRPr>
            </a:lvl1pPr>
          </a:lstStyle>
          <a:p>
            <a:pPr lvl="0"/>
            <a:r>
              <a:rPr lang="en-US" dirty="0"/>
              <a:t>Speaker title, Employing entity</a:t>
            </a:r>
          </a:p>
          <a:p>
            <a:pPr lvl="0"/>
            <a:endParaRPr lang="en-US" dirty="0"/>
          </a:p>
        </p:txBody>
      </p:sp>
      <p:sp>
        <p:nvSpPr>
          <p:cNvPr id="6" name="Text Placeholder 7">
            <a:extLst>
              <a:ext uri="{FF2B5EF4-FFF2-40B4-BE49-F238E27FC236}">
                <a16:creationId xmlns:a16="http://schemas.microsoft.com/office/drawing/2014/main" id="{730DA17E-6290-36D5-2BAC-780E6822E4D4}"/>
              </a:ext>
            </a:extLst>
          </p:cNvPr>
          <p:cNvSpPr>
            <a:spLocks noGrp="1"/>
          </p:cNvSpPr>
          <p:nvPr>
            <p:ph type="body" sz="quarter" idx="10" hasCustomPrompt="1"/>
          </p:nvPr>
        </p:nvSpPr>
        <p:spPr bwMode="gray">
          <a:xfrm>
            <a:off x="515937" y="4080516"/>
            <a:ext cx="5186783"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p:txBody>
      </p:sp>
      <p:sp>
        <p:nvSpPr>
          <p:cNvPr id="8" name="Text Placeholder 22">
            <a:extLst>
              <a:ext uri="{FF2B5EF4-FFF2-40B4-BE49-F238E27FC236}">
                <a16:creationId xmlns:a16="http://schemas.microsoft.com/office/drawing/2014/main" id="{B3644368-23A9-D98E-F68C-0EACB6C17566}"/>
              </a:ext>
            </a:extLst>
          </p:cNvPr>
          <p:cNvSpPr>
            <a:spLocks noGrp="1"/>
          </p:cNvSpPr>
          <p:nvPr>
            <p:ph type="body" sz="quarter" idx="14" hasCustomPrompt="1"/>
          </p:nvPr>
        </p:nvSpPr>
        <p:spPr>
          <a:xfrm>
            <a:off x="515939" y="6118601"/>
            <a:ext cx="5185614" cy="263149"/>
          </a:xfrm>
        </p:spPr>
        <p:txBody>
          <a:bodyPr wrap="square" anchor="t">
            <a:noAutofit/>
          </a:bodyPr>
          <a:lstStyle>
            <a:lvl1pPr marL="0" indent="0">
              <a:buNone/>
              <a:defRPr sz="1600" spc="0">
                <a:solidFill>
                  <a:schemeClr val="tx1"/>
                </a:solidFill>
              </a:defRPr>
            </a:lvl1pPr>
          </a:lstStyle>
          <a:p>
            <a:pPr lvl="0"/>
            <a:r>
              <a:rPr lang="en-US" dirty="0"/>
              <a:t>@</a:t>
            </a:r>
            <a:r>
              <a:rPr lang="en-US" dirty="0" err="1"/>
              <a:t>qualcomm</a:t>
            </a:r>
            <a:endParaRPr lang="en-US" dirty="0"/>
          </a:p>
        </p:txBody>
      </p:sp>
    </p:spTree>
    <p:extLst>
      <p:ext uri="{BB962C8B-B14F-4D97-AF65-F5344CB8AC3E}">
        <p14:creationId xmlns:p14="http://schemas.microsoft.com/office/powerpoint/2010/main" val="110044497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36">
          <p15:clr>
            <a:srgbClr val="FBAE40"/>
          </p15:clr>
        </p15:guide>
        <p15:guide id="3" orient="horz" pos="2387">
          <p15:clr>
            <a:srgbClr val="FBAE40"/>
          </p15:clr>
        </p15:guide>
        <p15:guide id="4" orient="horz" pos="2568">
          <p15:clr>
            <a:srgbClr val="FBAE40"/>
          </p15:clr>
        </p15:guide>
        <p15:guide id="5" orient="horz" pos="3022">
          <p15:clr>
            <a:srgbClr val="FBAE40"/>
          </p15:clr>
        </p15:guide>
        <p15:guide id="6" pos="359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Photo+Content_Black">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B69D9101-5103-BD0B-DC2D-41CB0A78D249}"/>
              </a:ext>
            </a:extLst>
          </p:cNvPr>
          <p:cNvSpPr>
            <a:spLocks noGrp="1"/>
          </p:cNvSpPr>
          <p:nvPr>
            <p:ph type="body" sz="quarter" idx="14" hasCustomPrompt="1"/>
          </p:nvPr>
        </p:nvSpPr>
        <p:spPr>
          <a:xfrm>
            <a:off x="515937" y="1196975"/>
            <a:ext cx="5327651" cy="1198115"/>
          </a:xfrm>
        </p:spPr>
        <p:txBody>
          <a:bodyPr wrap="square" anchor="b">
            <a:noAutofit/>
          </a:bodyPr>
          <a:lstStyle>
            <a:lvl1pPr marL="0" indent="0">
              <a:buNone/>
              <a:defRPr sz="1300" cap="all" spc="150" baseline="0">
                <a:solidFill>
                  <a:schemeClr val="tx1"/>
                </a:solidFill>
              </a:defRPr>
            </a:lvl1pPr>
          </a:lstStyle>
          <a:p>
            <a:pPr lvl="0"/>
            <a:r>
              <a:rPr lang="en-US"/>
              <a:t>EYEBROW HEADER</a:t>
            </a:r>
          </a:p>
        </p:txBody>
      </p:sp>
      <p:sp>
        <p:nvSpPr>
          <p:cNvPr id="4" name="Title 13">
            <a:extLst>
              <a:ext uri="{FF2B5EF4-FFF2-40B4-BE49-F238E27FC236}">
                <a16:creationId xmlns:a16="http://schemas.microsoft.com/office/drawing/2014/main" id="{9C2E6A67-498D-55F2-44A0-AEB73181C1F5}"/>
              </a:ext>
            </a:extLst>
          </p:cNvPr>
          <p:cNvSpPr>
            <a:spLocks noGrp="1"/>
          </p:cNvSpPr>
          <p:nvPr>
            <p:ph type="title" hasCustomPrompt="1"/>
          </p:nvPr>
        </p:nvSpPr>
        <p:spPr>
          <a:xfrm>
            <a:off x="515937" y="2711631"/>
            <a:ext cx="5327651" cy="730069"/>
          </a:xfrm>
        </p:spPr>
        <p:txBody>
          <a:bodyPr anchor="t"/>
          <a:lstStyle>
            <a:lvl1pPr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r>
              <a:rPr lang="en-US"/>
              <a:t>2:1 Content &amp; Photo layout </a:t>
            </a:r>
            <a:br>
              <a:rPr lang="en-US"/>
            </a:br>
            <a:r>
              <a:rPr lang="en-US"/>
              <a:t>Title 2 lines maximum</a:t>
            </a:r>
          </a:p>
        </p:txBody>
      </p:sp>
      <p:sp>
        <p:nvSpPr>
          <p:cNvPr id="5" name="Text Placeholder 16">
            <a:extLst>
              <a:ext uri="{FF2B5EF4-FFF2-40B4-BE49-F238E27FC236}">
                <a16:creationId xmlns:a16="http://schemas.microsoft.com/office/drawing/2014/main" id="{567A0B54-1429-39DB-5A18-7783AC1134DD}"/>
              </a:ext>
            </a:extLst>
          </p:cNvPr>
          <p:cNvSpPr>
            <a:spLocks noGrp="1"/>
          </p:cNvSpPr>
          <p:nvPr>
            <p:ph type="body" sz="quarter" idx="15" hasCustomPrompt="1"/>
          </p:nvPr>
        </p:nvSpPr>
        <p:spPr>
          <a:xfrm>
            <a:off x="515938" y="3581401"/>
            <a:ext cx="5327650" cy="2584450"/>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6" name="Footer Placeholder 129">
            <a:extLst>
              <a:ext uri="{FF2B5EF4-FFF2-40B4-BE49-F238E27FC236}">
                <a16:creationId xmlns:a16="http://schemas.microsoft.com/office/drawing/2014/main" id="{8D80928B-7E3D-8479-1AC2-7A221DBC66EF}"/>
              </a:ext>
            </a:extLst>
          </p:cNvPr>
          <p:cNvSpPr>
            <a:spLocks noGrp="1"/>
          </p:cNvSpPr>
          <p:nvPr>
            <p:ph type="ftr" sz="quarter" idx="22"/>
          </p:nvPr>
        </p:nvSpPr>
        <p:spPr>
          <a:xfrm>
            <a:off x="515938" y="6396926"/>
            <a:ext cx="6480175" cy="118174"/>
          </a:xfrm>
        </p:spPr>
        <p:txBody>
          <a:bodyPr/>
          <a:lstStyle>
            <a:lvl1pPr>
              <a:defRPr>
                <a:solidFill>
                  <a:schemeClr val="accent6">
                    <a:lumMod val="90000"/>
                  </a:schemeClr>
                </a:solidFill>
              </a:defRPr>
            </a:lvl1pPr>
          </a:lstStyle>
          <a:p>
            <a:endParaRPr lang="en-CA"/>
          </a:p>
        </p:txBody>
      </p:sp>
      <p:sp>
        <p:nvSpPr>
          <p:cNvPr id="2" name="Picture Placeholder 1">
            <a:extLst>
              <a:ext uri="{FF2B5EF4-FFF2-40B4-BE49-F238E27FC236}">
                <a16:creationId xmlns:a16="http://schemas.microsoft.com/office/drawing/2014/main" id="{68EEC9EC-FC4A-92E3-C233-D049AA444FB1}"/>
              </a:ext>
            </a:extLst>
          </p:cNvPr>
          <p:cNvSpPr>
            <a:spLocks noGrp="1" noChangeAspect="1"/>
          </p:cNvSpPr>
          <p:nvPr>
            <p:ph type="pic" sz="quarter" idx="12" hasCustomPrompt="1"/>
          </p:nvPr>
        </p:nvSpPr>
        <p:spPr>
          <a:xfrm>
            <a:off x="7150937" y="0"/>
            <a:ext cx="5041063" cy="6858000"/>
          </a:xfrm>
          <a:custGeom>
            <a:avLst/>
            <a:gdLst>
              <a:gd name="connsiteX0" fmla="*/ 1341684 w 5041063"/>
              <a:gd name="connsiteY0" fmla="*/ 0 h 6858000"/>
              <a:gd name="connsiteX1" fmla="*/ 5041063 w 5041063"/>
              <a:gd name="connsiteY1" fmla="*/ 0 h 6858000"/>
              <a:gd name="connsiteX2" fmla="*/ 5041063 w 5041063"/>
              <a:gd name="connsiteY2" fmla="*/ 6858000 h 6858000"/>
              <a:gd name="connsiteX3" fmla="*/ 1681589 w 5041063"/>
              <a:gd name="connsiteY3" fmla="*/ 6858000 h 6858000"/>
              <a:gd name="connsiteX4" fmla="*/ 1527585 w 5041063"/>
              <a:gd name="connsiteY4" fmla="*/ 6724571 h 6858000"/>
              <a:gd name="connsiteX5" fmla="*/ 0 w 5041063"/>
              <a:gd name="connsiteY5" fmla="*/ 3272503 h 6858000"/>
              <a:gd name="connsiteX6" fmla="*/ 1211269 w 5041063"/>
              <a:gd name="connsiteY6" fmla="*/ 1368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1063" h="6858000">
                <a:moveTo>
                  <a:pt x="1341684" y="0"/>
                </a:moveTo>
                <a:lnTo>
                  <a:pt x="5041063" y="0"/>
                </a:lnTo>
                <a:lnTo>
                  <a:pt x="5041063" y="6858000"/>
                </a:lnTo>
                <a:lnTo>
                  <a:pt x="1681589" y="6858000"/>
                </a:lnTo>
                <a:lnTo>
                  <a:pt x="1527585" y="6724571"/>
                </a:lnTo>
                <a:cubicBezTo>
                  <a:pt x="589158" y="5871472"/>
                  <a:pt x="0" y="4640804"/>
                  <a:pt x="0" y="3272503"/>
                </a:cubicBezTo>
                <a:cubicBezTo>
                  <a:pt x="0" y="2065179"/>
                  <a:pt x="458687" y="965008"/>
                  <a:pt x="1211269" y="136816"/>
                </a:cubicBezTo>
                <a:close/>
              </a:path>
            </a:pathLst>
          </a:custGeom>
          <a:noFill/>
        </p:spPr>
        <p:txBody>
          <a:bodyPr wrap="square" lIns="540000" rIns="0" anchor="ctr">
            <a:noAutofit/>
          </a:bodyPr>
          <a:lstStyle>
            <a:lvl1pPr marL="0" indent="0">
              <a:buNone/>
              <a:defRPr sz="3000"/>
            </a:lvl1pPr>
          </a:lstStyle>
          <a:p>
            <a:r>
              <a:rPr lang="en-US"/>
              <a:t>Click the icon to insert photo</a:t>
            </a:r>
          </a:p>
        </p:txBody>
      </p:sp>
      <p:grpSp>
        <p:nvGrpSpPr>
          <p:cNvPr id="7" name="Group 6">
            <a:extLst>
              <a:ext uri="{FF2B5EF4-FFF2-40B4-BE49-F238E27FC236}">
                <a16:creationId xmlns:a16="http://schemas.microsoft.com/office/drawing/2014/main" id="{B2803B46-6AFA-41A0-EB99-0BD1C1063C46}"/>
              </a:ext>
            </a:extLst>
          </p:cNvPr>
          <p:cNvGrpSpPr/>
          <p:nvPr userDrawn="1"/>
        </p:nvGrpSpPr>
        <p:grpSpPr>
          <a:xfrm>
            <a:off x="12290489" y="-1"/>
            <a:ext cx="2910882" cy="6858001"/>
            <a:chOff x="12290489" y="-1"/>
            <a:chExt cx="2910882" cy="6858001"/>
          </a:xfrm>
        </p:grpSpPr>
        <p:sp>
          <p:nvSpPr>
            <p:cNvPr id="8" name="Rectangle 7">
              <a:extLst>
                <a:ext uri="{FF2B5EF4-FFF2-40B4-BE49-F238E27FC236}">
                  <a16:creationId xmlns:a16="http://schemas.microsoft.com/office/drawing/2014/main" id="{7FE3F89A-9E40-27C7-B7BE-985808404242}"/>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9" name="TextBox 8">
              <a:extLst>
                <a:ext uri="{FF2B5EF4-FFF2-40B4-BE49-F238E27FC236}">
                  <a16:creationId xmlns:a16="http://schemas.microsoft.com/office/drawing/2014/main" id="{C61F25C8-C335-7749-8C02-BA1FDB7DF185}"/>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10" name="Straight Connector 9">
              <a:extLst>
                <a:ext uri="{FF2B5EF4-FFF2-40B4-BE49-F238E27FC236}">
                  <a16:creationId xmlns:a16="http://schemas.microsoft.com/office/drawing/2014/main" id="{93FBEB36-1958-954B-529B-9DFBB159054D}"/>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F46270D9-E5B5-339E-6D31-12BEBFCCBE86}"/>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2E73870E-978A-5343-EABB-E6073836B531}"/>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672CD1F3-6E36-C78E-03F8-61B8E15E33FC}"/>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B833CDF8-6AB7-1B0E-53EE-488034AF2D9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15" name="TextBox 14">
              <a:extLst>
                <a:ext uri="{FF2B5EF4-FFF2-40B4-BE49-F238E27FC236}">
                  <a16:creationId xmlns:a16="http://schemas.microsoft.com/office/drawing/2014/main" id="{2B3D397F-57F7-D0C6-D391-485FB87BE34D}"/>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16" name="TextBox 15">
              <a:extLst>
                <a:ext uri="{FF2B5EF4-FFF2-40B4-BE49-F238E27FC236}">
                  <a16:creationId xmlns:a16="http://schemas.microsoft.com/office/drawing/2014/main" id="{DC941C1F-E03D-172E-6FE0-94FA949B65E6}"/>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17" name="Group 16">
              <a:extLst>
                <a:ext uri="{FF2B5EF4-FFF2-40B4-BE49-F238E27FC236}">
                  <a16:creationId xmlns:a16="http://schemas.microsoft.com/office/drawing/2014/main" id="{BB112CA0-EB7E-5767-F7E9-B454A521394F}"/>
                </a:ext>
              </a:extLst>
            </p:cNvPr>
            <p:cNvGrpSpPr/>
            <p:nvPr userDrawn="1"/>
          </p:nvGrpSpPr>
          <p:grpSpPr>
            <a:xfrm>
              <a:off x="12429548" y="3236396"/>
              <a:ext cx="2735151" cy="1280928"/>
              <a:chOff x="9286315" y="6976989"/>
              <a:chExt cx="2735151" cy="1280928"/>
            </a:xfrm>
          </p:grpSpPr>
          <p:sp>
            <p:nvSpPr>
              <p:cNvPr id="28" name="Rectangle 27">
                <a:extLst>
                  <a:ext uri="{FF2B5EF4-FFF2-40B4-BE49-F238E27FC236}">
                    <a16:creationId xmlns:a16="http://schemas.microsoft.com/office/drawing/2014/main" id="{B4469508-3963-980C-C94B-3551DDC6088F}"/>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9" name="TextBox 28">
                <a:extLst>
                  <a:ext uri="{FF2B5EF4-FFF2-40B4-BE49-F238E27FC236}">
                    <a16:creationId xmlns:a16="http://schemas.microsoft.com/office/drawing/2014/main" id="{9524E475-6BE0-356D-61A7-647536978E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0" name="Graphic 29">
                <a:extLst>
                  <a:ext uri="{FF2B5EF4-FFF2-40B4-BE49-F238E27FC236}">
                    <a16:creationId xmlns:a16="http://schemas.microsoft.com/office/drawing/2014/main" id="{5F2ABD74-43F9-2E92-EE50-0F160C4A583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1" name="TextBox 30">
                <a:extLst>
                  <a:ext uri="{FF2B5EF4-FFF2-40B4-BE49-F238E27FC236}">
                    <a16:creationId xmlns:a16="http://schemas.microsoft.com/office/drawing/2014/main" id="{61FA0112-DCF0-1211-D2C3-3DA9CB620BA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2" name="Picture 31">
                <a:extLst>
                  <a:ext uri="{FF2B5EF4-FFF2-40B4-BE49-F238E27FC236}">
                    <a16:creationId xmlns:a16="http://schemas.microsoft.com/office/drawing/2014/main" id="{009305B4-7E52-800A-06C8-F44B6168BCBA}"/>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33" name="TextBox 32">
                <a:extLst>
                  <a:ext uri="{FF2B5EF4-FFF2-40B4-BE49-F238E27FC236}">
                    <a16:creationId xmlns:a16="http://schemas.microsoft.com/office/drawing/2014/main" id="{60BE1D2C-DB8C-729D-64C6-7EA1B732C782}"/>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BEFDD349-EE1C-6775-3B1D-C1CDAF120DB9}"/>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84A2BB42-E5CC-6F03-BE09-48B64B6633AC}"/>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92A52123-4AA7-CEED-12F8-A158384DB525}"/>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1" name="Graphic 20">
                <a:extLst>
                  <a:ext uri="{FF2B5EF4-FFF2-40B4-BE49-F238E27FC236}">
                    <a16:creationId xmlns:a16="http://schemas.microsoft.com/office/drawing/2014/main" id="{934C1FE1-835F-26F6-345B-30A0F31F1D1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F15ED128-DCEA-4A4A-A908-DCEC7A7525AB}"/>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3" name="TextBox 22">
                <a:extLst>
                  <a:ext uri="{FF2B5EF4-FFF2-40B4-BE49-F238E27FC236}">
                    <a16:creationId xmlns:a16="http://schemas.microsoft.com/office/drawing/2014/main" id="{75AA3142-75FC-F3FD-C508-1E81C30A8270}"/>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4" name="TextBox 23">
                <a:extLst>
                  <a:ext uri="{FF2B5EF4-FFF2-40B4-BE49-F238E27FC236}">
                    <a16:creationId xmlns:a16="http://schemas.microsoft.com/office/drawing/2014/main" id="{54206A9A-D226-2A87-0215-903B2F78D05C}"/>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5" name="TextBox 24">
                <a:extLst>
                  <a:ext uri="{FF2B5EF4-FFF2-40B4-BE49-F238E27FC236}">
                    <a16:creationId xmlns:a16="http://schemas.microsoft.com/office/drawing/2014/main" id="{015A999A-7D74-7CF1-1626-EF3C82629839}"/>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6" name="Straight Connector 25">
                <a:extLst>
                  <a:ext uri="{FF2B5EF4-FFF2-40B4-BE49-F238E27FC236}">
                    <a16:creationId xmlns:a16="http://schemas.microsoft.com/office/drawing/2014/main" id="{5F650A17-F4C2-AF14-F1E1-143EC5234B6B}"/>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46950914-95F8-3723-9FE0-2487B980C27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Tree>
    <p:extLst>
      <p:ext uri="{BB962C8B-B14F-4D97-AF65-F5344CB8AC3E}">
        <p14:creationId xmlns:p14="http://schemas.microsoft.com/office/powerpoint/2010/main" val="895634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2319">
          <p15:clr>
            <a:srgbClr val="FBAE40"/>
          </p15:clr>
        </p15:guide>
        <p15:guide id="6" orient="horz" pos="1502">
          <p15:clr>
            <a:srgbClr val="FBAE40"/>
          </p15:clr>
        </p15:guide>
        <p15:guide id="7" orient="horz" pos="2432">
          <p15:clr>
            <a:srgbClr val="FBAE40"/>
          </p15:clr>
        </p15:guide>
        <p15:guide id="10" pos="368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Title+4Contents_Black">
    <p:spTree>
      <p:nvGrpSpPr>
        <p:cNvPr id="1" name=""/>
        <p:cNvGrpSpPr/>
        <p:nvPr/>
      </p:nvGrpSpPr>
      <p:grpSpPr>
        <a:xfrm>
          <a:off x="0" y="0"/>
          <a:ext cx="0" cy="0"/>
          <a:chOff x="0" y="0"/>
          <a:chExt cx="0" cy="0"/>
        </a:xfrm>
      </p:grpSpPr>
      <p:sp>
        <p:nvSpPr>
          <p:cNvPr id="6" name="Title 120">
            <a:extLst>
              <a:ext uri="{FF2B5EF4-FFF2-40B4-BE49-F238E27FC236}">
                <a16:creationId xmlns:a16="http://schemas.microsoft.com/office/drawing/2014/main" id="{3276C3D4-8D41-C551-27C2-6A5602A09853}"/>
              </a:ext>
            </a:extLst>
          </p:cNvPr>
          <p:cNvSpPr>
            <a:spLocks noGrp="1"/>
          </p:cNvSpPr>
          <p:nvPr>
            <p:ph type="title" hasCustomPrompt="1"/>
          </p:nvPr>
        </p:nvSpPr>
        <p:spPr>
          <a:xfrm>
            <a:off x="515938" y="2795081"/>
            <a:ext cx="3556709" cy="1294408"/>
          </a:xfrm>
        </p:spPr>
        <p:txBody>
          <a:bodyPr anchor="ctr"/>
          <a:lstStyle>
            <a:lvl1pPr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r>
              <a:rPr lang="en-US"/>
              <a:t>Title+4 Contents layout </a:t>
            </a:r>
            <a:br>
              <a:rPr lang="en-US"/>
            </a:br>
            <a:r>
              <a:rPr lang="en-US"/>
              <a:t>Title up to </a:t>
            </a:r>
            <a:br>
              <a:rPr lang="en-US"/>
            </a:br>
            <a:r>
              <a:rPr lang="en-US"/>
              <a:t>3 lines maximum</a:t>
            </a:r>
          </a:p>
        </p:txBody>
      </p:sp>
      <p:sp>
        <p:nvSpPr>
          <p:cNvPr id="10" name="Picture Placeholder 2">
            <a:extLst>
              <a:ext uri="{FF2B5EF4-FFF2-40B4-BE49-F238E27FC236}">
                <a16:creationId xmlns:a16="http://schemas.microsoft.com/office/drawing/2014/main" id="{F553BB1F-5F28-5D3B-A5A8-60721AE4DD2D}"/>
              </a:ext>
            </a:extLst>
          </p:cNvPr>
          <p:cNvSpPr>
            <a:spLocks noGrp="1"/>
          </p:cNvSpPr>
          <p:nvPr>
            <p:ph type="pic" sz="quarter" idx="23" hasCustomPrompt="1"/>
          </p:nvPr>
        </p:nvSpPr>
        <p:spPr>
          <a:xfrm>
            <a:off x="4629921" y="691208"/>
            <a:ext cx="759113" cy="759113"/>
          </a:xfrm>
        </p:spPr>
        <p:txBody>
          <a:bodyPr lIns="144000"/>
          <a:lstStyle>
            <a:lvl1pPr marL="0" indent="0">
              <a:buNone/>
              <a:defRPr sz="1400"/>
            </a:lvl1pPr>
          </a:lstStyle>
          <a:p>
            <a:r>
              <a:rPr lang="en-US"/>
              <a:t>Icon</a:t>
            </a:r>
          </a:p>
        </p:txBody>
      </p:sp>
      <p:sp>
        <p:nvSpPr>
          <p:cNvPr id="122" name="Text Placeholder 22">
            <a:extLst>
              <a:ext uri="{FF2B5EF4-FFF2-40B4-BE49-F238E27FC236}">
                <a16:creationId xmlns:a16="http://schemas.microsoft.com/office/drawing/2014/main" id="{693B5A4C-7FB3-2918-A773-0EE6FED3D209}"/>
              </a:ext>
            </a:extLst>
          </p:cNvPr>
          <p:cNvSpPr>
            <a:spLocks noGrp="1"/>
          </p:cNvSpPr>
          <p:nvPr>
            <p:ph type="body" sz="quarter" idx="13" hasCustomPrompt="1"/>
          </p:nvPr>
        </p:nvSpPr>
        <p:spPr>
          <a:xfrm>
            <a:off x="5704822" y="699924"/>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2" name="Text Placeholder 16">
            <a:extLst>
              <a:ext uri="{FF2B5EF4-FFF2-40B4-BE49-F238E27FC236}">
                <a16:creationId xmlns:a16="http://schemas.microsoft.com/office/drawing/2014/main" id="{3F0EB458-EDD6-6AD3-B1AB-24A4EA15A9FC}"/>
              </a:ext>
            </a:extLst>
          </p:cNvPr>
          <p:cNvSpPr>
            <a:spLocks noGrp="1"/>
          </p:cNvSpPr>
          <p:nvPr>
            <p:ph type="body" sz="quarter" idx="15" hasCustomPrompt="1"/>
          </p:nvPr>
        </p:nvSpPr>
        <p:spPr>
          <a:xfrm>
            <a:off x="5704821" y="101917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1" name="Picture Placeholder 2">
            <a:extLst>
              <a:ext uri="{FF2B5EF4-FFF2-40B4-BE49-F238E27FC236}">
                <a16:creationId xmlns:a16="http://schemas.microsoft.com/office/drawing/2014/main" id="{A5166B55-3C52-CF01-705A-E2BE18679F21}"/>
              </a:ext>
            </a:extLst>
          </p:cNvPr>
          <p:cNvSpPr>
            <a:spLocks noGrp="1"/>
          </p:cNvSpPr>
          <p:nvPr>
            <p:ph type="pic" sz="quarter" idx="24" hasCustomPrompt="1"/>
          </p:nvPr>
        </p:nvSpPr>
        <p:spPr>
          <a:xfrm>
            <a:off x="4629921" y="2138783"/>
            <a:ext cx="759113" cy="759113"/>
          </a:xfrm>
        </p:spPr>
        <p:txBody>
          <a:bodyPr lIns="144000"/>
          <a:lstStyle>
            <a:lvl1pPr marL="0" indent="0">
              <a:buNone/>
              <a:defRPr sz="1400"/>
            </a:lvl1pPr>
          </a:lstStyle>
          <a:p>
            <a:r>
              <a:rPr lang="en-US"/>
              <a:t>Icon</a:t>
            </a:r>
          </a:p>
        </p:txBody>
      </p:sp>
      <p:sp>
        <p:nvSpPr>
          <p:cNvPr id="124" name="Text Placeholder 22">
            <a:extLst>
              <a:ext uri="{FF2B5EF4-FFF2-40B4-BE49-F238E27FC236}">
                <a16:creationId xmlns:a16="http://schemas.microsoft.com/office/drawing/2014/main" id="{A14F4D35-AD24-5E3E-8E8D-CD803A85CDBB}"/>
              </a:ext>
            </a:extLst>
          </p:cNvPr>
          <p:cNvSpPr>
            <a:spLocks noGrp="1"/>
          </p:cNvSpPr>
          <p:nvPr>
            <p:ph type="body" sz="quarter" idx="16" hasCustomPrompt="1"/>
          </p:nvPr>
        </p:nvSpPr>
        <p:spPr>
          <a:xfrm>
            <a:off x="5704822" y="2143614"/>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3" name="Text Placeholder 16">
            <a:extLst>
              <a:ext uri="{FF2B5EF4-FFF2-40B4-BE49-F238E27FC236}">
                <a16:creationId xmlns:a16="http://schemas.microsoft.com/office/drawing/2014/main" id="{FC2D4270-2921-E9A2-9D7C-4ECAF4952D88}"/>
              </a:ext>
            </a:extLst>
          </p:cNvPr>
          <p:cNvSpPr>
            <a:spLocks noGrp="1"/>
          </p:cNvSpPr>
          <p:nvPr>
            <p:ph type="body" sz="quarter" idx="17" hasCustomPrompt="1"/>
          </p:nvPr>
        </p:nvSpPr>
        <p:spPr>
          <a:xfrm>
            <a:off x="5704821" y="246286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2" name="Picture Placeholder 2">
            <a:extLst>
              <a:ext uri="{FF2B5EF4-FFF2-40B4-BE49-F238E27FC236}">
                <a16:creationId xmlns:a16="http://schemas.microsoft.com/office/drawing/2014/main" id="{D45478F2-FA52-8705-D73C-3B5C90BEA1CE}"/>
              </a:ext>
            </a:extLst>
          </p:cNvPr>
          <p:cNvSpPr>
            <a:spLocks noGrp="1"/>
          </p:cNvSpPr>
          <p:nvPr>
            <p:ph type="pic" sz="quarter" idx="25" hasCustomPrompt="1"/>
          </p:nvPr>
        </p:nvSpPr>
        <p:spPr>
          <a:xfrm>
            <a:off x="4629921" y="3586358"/>
            <a:ext cx="759113" cy="759113"/>
          </a:xfrm>
        </p:spPr>
        <p:txBody>
          <a:bodyPr lIns="144000"/>
          <a:lstStyle>
            <a:lvl1pPr marL="0" indent="0">
              <a:buNone/>
              <a:defRPr sz="1400"/>
            </a:lvl1pPr>
          </a:lstStyle>
          <a:p>
            <a:r>
              <a:rPr lang="en-US"/>
              <a:t>Icon</a:t>
            </a:r>
          </a:p>
        </p:txBody>
      </p:sp>
      <p:sp>
        <p:nvSpPr>
          <p:cNvPr id="126" name="Text Placeholder 22">
            <a:extLst>
              <a:ext uri="{FF2B5EF4-FFF2-40B4-BE49-F238E27FC236}">
                <a16:creationId xmlns:a16="http://schemas.microsoft.com/office/drawing/2014/main" id="{FCEBECB8-7041-9BA8-933B-3C0F5FF02831}"/>
              </a:ext>
            </a:extLst>
          </p:cNvPr>
          <p:cNvSpPr>
            <a:spLocks noGrp="1"/>
          </p:cNvSpPr>
          <p:nvPr>
            <p:ph type="body" sz="quarter" idx="18" hasCustomPrompt="1"/>
          </p:nvPr>
        </p:nvSpPr>
        <p:spPr>
          <a:xfrm>
            <a:off x="5704822" y="3587071"/>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4" name="Text Placeholder 16">
            <a:extLst>
              <a:ext uri="{FF2B5EF4-FFF2-40B4-BE49-F238E27FC236}">
                <a16:creationId xmlns:a16="http://schemas.microsoft.com/office/drawing/2014/main" id="{43953901-F943-9352-2352-77D74F5FD39F}"/>
              </a:ext>
            </a:extLst>
          </p:cNvPr>
          <p:cNvSpPr>
            <a:spLocks noGrp="1"/>
          </p:cNvSpPr>
          <p:nvPr>
            <p:ph type="body" sz="quarter" idx="19" hasCustomPrompt="1"/>
          </p:nvPr>
        </p:nvSpPr>
        <p:spPr>
          <a:xfrm>
            <a:off x="5704821" y="3906322"/>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3" name="Picture Placeholder 2">
            <a:extLst>
              <a:ext uri="{FF2B5EF4-FFF2-40B4-BE49-F238E27FC236}">
                <a16:creationId xmlns:a16="http://schemas.microsoft.com/office/drawing/2014/main" id="{1BD308BA-E994-8363-C02C-E51BC3E1FF56}"/>
              </a:ext>
            </a:extLst>
          </p:cNvPr>
          <p:cNvSpPr>
            <a:spLocks noGrp="1"/>
          </p:cNvSpPr>
          <p:nvPr>
            <p:ph type="pic" sz="quarter" idx="26" hasCustomPrompt="1"/>
          </p:nvPr>
        </p:nvSpPr>
        <p:spPr>
          <a:xfrm>
            <a:off x="4629921" y="5033933"/>
            <a:ext cx="759113" cy="759113"/>
          </a:xfrm>
        </p:spPr>
        <p:txBody>
          <a:bodyPr lIns="144000"/>
          <a:lstStyle>
            <a:lvl1pPr marL="0" indent="0">
              <a:buNone/>
              <a:defRPr sz="1400"/>
            </a:lvl1pPr>
          </a:lstStyle>
          <a:p>
            <a:r>
              <a:rPr lang="en-US"/>
              <a:t>Icon</a:t>
            </a:r>
          </a:p>
        </p:txBody>
      </p:sp>
      <p:sp>
        <p:nvSpPr>
          <p:cNvPr id="128" name="Text Placeholder 22">
            <a:extLst>
              <a:ext uri="{FF2B5EF4-FFF2-40B4-BE49-F238E27FC236}">
                <a16:creationId xmlns:a16="http://schemas.microsoft.com/office/drawing/2014/main" id="{928EC958-013B-F8B1-324A-396A688B6278}"/>
              </a:ext>
            </a:extLst>
          </p:cNvPr>
          <p:cNvSpPr>
            <a:spLocks noGrp="1"/>
          </p:cNvSpPr>
          <p:nvPr>
            <p:ph type="body" sz="quarter" idx="20" hasCustomPrompt="1"/>
          </p:nvPr>
        </p:nvSpPr>
        <p:spPr>
          <a:xfrm>
            <a:off x="5704822" y="5021236"/>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5" name="Text Placeholder 16">
            <a:extLst>
              <a:ext uri="{FF2B5EF4-FFF2-40B4-BE49-F238E27FC236}">
                <a16:creationId xmlns:a16="http://schemas.microsoft.com/office/drawing/2014/main" id="{79788385-4F41-23CE-C80D-DBA35A324839}"/>
              </a:ext>
            </a:extLst>
          </p:cNvPr>
          <p:cNvSpPr>
            <a:spLocks noGrp="1"/>
          </p:cNvSpPr>
          <p:nvPr>
            <p:ph type="body" sz="quarter" idx="21" hasCustomPrompt="1"/>
          </p:nvPr>
        </p:nvSpPr>
        <p:spPr>
          <a:xfrm>
            <a:off x="5704821" y="5340487"/>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5" name="Footer Placeholder 129">
            <a:extLst>
              <a:ext uri="{FF2B5EF4-FFF2-40B4-BE49-F238E27FC236}">
                <a16:creationId xmlns:a16="http://schemas.microsoft.com/office/drawing/2014/main" id="{E24A49C2-93D8-0335-093C-4873E82E1C69}"/>
              </a:ext>
            </a:extLst>
          </p:cNvPr>
          <p:cNvSpPr>
            <a:spLocks noGrp="1"/>
          </p:cNvSpPr>
          <p:nvPr>
            <p:ph type="ftr" sz="quarter" idx="22"/>
          </p:nvPr>
        </p:nvSpPr>
        <p:spPr>
          <a:xfrm>
            <a:off x="515938" y="6396926"/>
            <a:ext cx="10512425" cy="118174"/>
          </a:xfrm>
        </p:spPr>
        <p:txBody>
          <a:bodyPr/>
          <a:lstStyle>
            <a:lvl1pPr>
              <a:defRPr>
                <a:solidFill>
                  <a:schemeClr val="accent6">
                    <a:lumMod val="90000"/>
                  </a:schemeClr>
                </a:solidFill>
              </a:defRPr>
            </a:lvl1pPr>
          </a:lstStyle>
          <a:p>
            <a:endParaRPr lang="en-CA"/>
          </a:p>
        </p:txBody>
      </p:sp>
      <p:sp>
        <p:nvSpPr>
          <p:cNvPr id="9" name="TextBox 8">
            <a:extLst>
              <a:ext uri="{FF2B5EF4-FFF2-40B4-BE49-F238E27FC236}">
                <a16:creationId xmlns:a16="http://schemas.microsoft.com/office/drawing/2014/main" id="{2B352B48-B98A-418B-8943-940ABA2B2152}"/>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71011DA8-4562-4BF5-1592-23F0AD4830BC}"/>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EF1C697C-C806-5090-0AB5-76DDEC0B3C46}"/>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93B9AB69-7B63-827E-97DC-7C14D10E6811}"/>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C32506A4-0A85-702D-9EAF-69F41C1645FF}"/>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1A1B7728-42BE-46B9-725C-B3507E6F2B82}"/>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A4C44748-0388-2607-F556-DD0346A6FFE4}"/>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5AD01F50-5273-7182-B2F8-AF2510DD5CC0}"/>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5FD0E615-4832-71E6-E4FC-A2E1D483CAD4}"/>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1549F8DC-2979-64F2-4038-B804FCA1399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92FD749C-3644-21F3-04CC-38E5C30206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8BC18C52-3BF8-50CC-D894-5983970036C1}"/>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EF4A351D-DDE3-151E-DB7D-FD769C4BF15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32C1837-4486-693D-6BAB-C765201A43B7}"/>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8CB7F7FF-35BB-D4A4-9B18-1DA787E74FA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4" name="TextBox 63">
                <a:extLst>
                  <a:ext uri="{FF2B5EF4-FFF2-40B4-BE49-F238E27FC236}">
                    <a16:creationId xmlns:a16="http://schemas.microsoft.com/office/drawing/2014/main" id="{DA9BBAC3-BFAE-B4B1-3E39-E9CEA9844A57}"/>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5" name="Picture 64">
                <a:extLst>
                  <a:ext uri="{FF2B5EF4-FFF2-40B4-BE49-F238E27FC236}">
                    <a16:creationId xmlns:a16="http://schemas.microsoft.com/office/drawing/2014/main" id="{63FC1156-FA21-36A1-5959-36097E9C0245}"/>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6" name="TextBox 65">
                <a:extLst>
                  <a:ext uri="{FF2B5EF4-FFF2-40B4-BE49-F238E27FC236}">
                    <a16:creationId xmlns:a16="http://schemas.microsoft.com/office/drawing/2014/main" id="{193FF509-5F4F-3A17-57CD-F0AABD6D16AC}"/>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8A7C7271-E8BA-AB5C-398D-5587C5DF611D}"/>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4F9B8143-53E5-E2EE-2554-6FCC0C867459}"/>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240E5F83-A2B9-1567-89AB-04DE1BE669AA}"/>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2808E35A-54BA-C9BD-71ED-A46F49C84B7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45E27CBE-8508-A9C9-FC8D-AA6CB89EDBA0}"/>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16DE8FBB-4D4A-0A8A-DD56-3E98E12BA91D}"/>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8AD18A7E-0DA7-A415-1A1D-919CF2CD8493}"/>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17E87CEB-0D08-6190-9BCD-AB473DA59675}"/>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03076FEE-E214-5F57-5C30-DBA7B55CFF07}"/>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35C33FD8-B596-ED74-50C4-A1904A4BFA08}"/>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Tree>
    <p:extLst>
      <p:ext uri="{BB962C8B-B14F-4D97-AF65-F5344CB8AC3E}">
        <p14:creationId xmlns:p14="http://schemas.microsoft.com/office/powerpoint/2010/main" val="1872252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8" pos="257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wo Column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8" name="Picture Placeholder 2">
            <a:extLst>
              <a:ext uri="{FF2B5EF4-FFF2-40B4-BE49-F238E27FC236}">
                <a16:creationId xmlns:a16="http://schemas.microsoft.com/office/drawing/2014/main" id="{BDA827D7-28EB-4441-6CCA-2B0C03B56D27}"/>
              </a:ext>
            </a:extLst>
          </p:cNvPr>
          <p:cNvSpPr>
            <a:spLocks noGrp="1" noChangeAspect="1"/>
          </p:cNvSpPr>
          <p:nvPr>
            <p:ph type="pic" sz="quarter" idx="25" hasCustomPrompt="1"/>
          </p:nvPr>
        </p:nvSpPr>
        <p:spPr>
          <a:xfrm>
            <a:off x="531812" y="1601038"/>
            <a:ext cx="835024" cy="835024"/>
          </a:xfrm>
        </p:spPr>
        <p:txBody>
          <a:bodyPr lIns="144000"/>
          <a:lstStyle>
            <a:lvl1pPr marL="0" indent="0">
              <a:buNone/>
              <a:defRPr sz="1400"/>
            </a:lvl1pPr>
          </a:lstStyle>
          <a:p>
            <a:r>
              <a:rPr lang="en-US"/>
              <a:t>Icon</a:t>
            </a:r>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endParaRPr lang="en-US" dirty="0"/>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9" name="Picture Placeholder 2">
            <a:extLst>
              <a:ext uri="{FF2B5EF4-FFF2-40B4-BE49-F238E27FC236}">
                <a16:creationId xmlns:a16="http://schemas.microsoft.com/office/drawing/2014/main" id="{549703AA-9655-8130-40CE-159745CE956D}"/>
              </a:ext>
            </a:extLst>
          </p:cNvPr>
          <p:cNvSpPr>
            <a:spLocks noGrp="1" noChangeAspect="1"/>
          </p:cNvSpPr>
          <p:nvPr>
            <p:ph type="pic" sz="quarter" idx="33" hasCustomPrompt="1"/>
          </p:nvPr>
        </p:nvSpPr>
        <p:spPr>
          <a:xfrm>
            <a:off x="6240018" y="1601038"/>
            <a:ext cx="835024" cy="835024"/>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endParaRPr lang="en-US" dirty="0"/>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spTree>
    <p:extLst>
      <p:ext uri="{BB962C8B-B14F-4D97-AF65-F5344CB8AC3E}">
        <p14:creationId xmlns:p14="http://schemas.microsoft.com/office/powerpoint/2010/main" val="220517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hree Column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6" name="Picture Placeholder 2">
            <a:extLst>
              <a:ext uri="{FF2B5EF4-FFF2-40B4-BE49-F238E27FC236}">
                <a16:creationId xmlns:a16="http://schemas.microsoft.com/office/drawing/2014/main" id="{029115E3-9D47-7E7E-69DC-D8DCC36D5A95}"/>
              </a:ext>
            </a:extLst>
          </p:cNvPr>
          <p:cNvSpPr>
            <a:spLocks noGrp="1" noChangeAspect="1"/>
          </p:cNvSpPr>
          <p:nvPr>
            <p:ph type="pic" sz="quarter" idx="29" hasCustomPrompt="1"/>
          </p:nvPr>
        </p:nvSpPr>
        <p:spPr>
          <a:xfrm>
            <a:off x="531811" y="1601038"/>
            <a:ext cx="835024" cy="835024"/>
          </a:xfrm>
        </p:spPr>
        <p:txBody>
          <a:bodyPr lIns="144000"/>
          <a:lstStyle>
            <a:lvl1pPr marL="0" indent="0">
              <a:buNone/>
              <a:defRPr sz="1400"/>
            </a:lvl1pPr>
          </a:lstStyle>
          <a:p>
            <a:r>
              <a:rPr lang="en-US"/>
              <a:t>Icon</a:t>
            </a:r>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6" name="Picture Placeholder 2">
            <a:extLst>
              <a:ext uri="{FF2B5EF4-FFF2-40B4-BE49-F238E27FC236}">
                <a16:creationId xmlns:a16="http://schemas.microsoft.com/office/drawing/2014/main" id="{139D0396-5251-18D3-6D1D-FB672FB44CDE}"/>
              </a:ext>
            </a:extLst>
          </p:cNvPr>
          <p:cNvSpPr>
            <a:spLocks noGrp="1" noChangeAspect="1"/>
          </p:cNvSpPr>
          <p:nvPr>
            <p:ph type="pic" sz="quarter" idx="45" hasCustomPrompt="1"/>
          </p:nvPr>
        </p:nvSpPr>
        <p:spPr>
          <a:xfrm>
            <a:off x="4340711"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9" name="Picture Placeholder 2">
            <a:extLst>
              <a:ext uri="{FF2B5EF4-FFF2-40B4-BE49-F238E27FC236}">
                <a16:creationId xmlns:a16="http://schemas.microsoft.com/office/drawing/2014/main" id="{EB49F5C6-BE22-7E23-F398-419AF46EA9C3}"/>
              </a:ext>
            </a:extLst>
          </p:cNvPr>
          <p:cNvSpPr>
            <a:spLocks noGrp="1" noChangeAspect="1"/>
          </p:cNvSpPr>
          <p:nvPr>
            <p:ph type="pic" sz="quarter" idx="48" hasCustomPrompt="1"/>
          </p:nvPr>
        </p:nvSpPr>
        <p:spPr>
          <a:xfrm>
            <a:off x="8149611" y="1601038"/>
            <a:ext cx="835024" cy="835024"/>
          </a:xfrm>
        </p:spPr>
        <p:txBody>
          <a:bodyPr lIns="144000"/>
          <a:lstStyle>
            <a:lvl1pPr marL="0" indent="0">
              <a:buNone/>
              <a:defRPr sz="1400"/>
            </a:lvl1pPr>
          </a:lstStyle>
          <a:p>
            <a:r>
              <a:rPr lang="en-US"/>
              <a:t>Icon</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Tree>
    <p:extLst>
      <p:ext uri="{BB962C8B-B14F-4D97-AF65-F5344CB8AC3E}">
        <p14:creationId xmlns:p14="http://schemas.microsoft.com/office/powerpoint/2010/main" val="1425122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2">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Four Column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4" name="Picture Placeholder 2">
            <a:extLst>
              <a:ext uri="{FF2B5EF4-FFF2-40B4-BE49-F238E27FC236}">
                <a16:creationId xmlns:a16="http://schemas.microsoft.com/office/drawing/2014/main" id="{0AAFB50F-094B-2881-F919-B1EE84ACE5D7}"/>
              </a:ext>
            </a:extLst>
          </p:cNvPr>
          <p:cNvSpPr>
            <a:spLocks noGrp="1" noChangeAspect="1"/>
          </p:cNvSpPr>
          <p:nvPr>
            <p:ph type="pic" sz="quarter" idx="31" hasCustomPrompt="1"/>
          </p:nvPr>
        </p:nvSpPr>
        <p:spPr>
          <a:xfrm>
            <a:off x="531812" y="1601038"/>
            <a:ext cx="835024" cy="835024"/>
          </a:xfrm>
        </p:spPr>
        <p:txBody>
          <a:bodyPr lIns="144000"/>
          <a:lstStyle>
            <a:lvl1pPr marL="0" indent="0">
              <a:buNone/>
              <a:defRPr sz="1400"/>
            </a:lvl1pPr>
          </a:lstStyle>
          <a:p>
            <a:r>
              <a:rPr lang="en-US"/>
              <a:t>Icon</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17" name="Picture Placeholder 2">
            <a:extLst>
              <a:ext uri="{FF2B5EF4-FFF2-40B4-BE49-F238E27FC236}">
                <a16:creationId xmlns:a16="http://schemas.microsoft.com/office/drawing/2014/main" id="{7742E333-DAE8-AADC-AB85-E09272B827B3}"/>
              </a:ext>
            </a:extLst>
          </p:cNvPr>
          <p:cNvSpPr>
            <a:spLocks noGrp="1" noChangeAspect="1"/>
          </p:cNvSpPr>
          <p:nvPr>
            <p:ph type="pic" sz="quarter" idx="50" hasCustomPrompt="1"/>
          </p:nvPr>
        </p:nvSpPr>
        <p:spPr>
          <a:xfrm>
            <a:off x="3380247" y="1601038"/>
            <a:ext cx="835024" cy="835024"/>
          </a:xfrm>
        </p:spPr>
        <p:txBody>
          <a:bodyPr lIns="144000"/>
          <a:lstStyle>
            <a:lvl1pPr marL="0" indent="0">
              <a:buNone/>
              <a:defRPr sz="1400"/>
            </a:lvl1pPr>
          </a:lstStyle>
          <a:p>
            <a:r>
              <a:rPr lang="en-US"/>
              <a:t>Icon</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3" name="Picture Placeholder 2">
            <a:extLst>
              <a:ext uri="{FF2B5EF4-FFF2-40B4-BE49-F238E27FC236}">
                <a16:creationId xmlns:a16="http://schemas.microsoft.com/office/drawing/2014/main" id="{49D03249-A3CA-5A91-C717-27E68D6F7831}"/>
              </a:ext>
            </a:extLst>
          </p:cNvPr>
          <p:cNvSpPr>
            <a:spLocks noGrp="1" noChangeAspect="1"/>
          </p:cNvSpPr>
          <p:nvPr>
            <p:ph type="pic" sz="quarter" idx="53" hasCustomPrompt="1"/>
          </p:nvPr>
        </p:nvSpPr>
        <p:spPr>
          <a:xfrm>
            <a:off x="6228682" y="1601038"/>
            <a:ext cx="835024" cy="835024"/>
          </a:xfrm>
        </p:spPr>
        <p:txBody>
          <a:bodyPr lIns="144000"/>
          <a:lstStyle>
            <a:lvl1pPr marL="0" indent="0">
              <a:buNone/>
              <a:defRPr sz="1400"/>
            </a:lvl1pPr>
          </a:lstStyle>
          <a:p>
            <a:r>
              <a:rPr lang="en-US"/>
              <a:t>Icon</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6" name="Picture Placeholder 2">
            <a:extLst>
              <a:ext uri="{FF2B5EF4-FFF2-40B4-BE49-F238E27FC236}">
                <a16:creationId xmlns:a16="http://schemas.microsoft.com/office/drawing/2014/main" id="{63A76360-B909-3A81-788A-127C2E0DCFCA}"/>
              </a:ext>
            </a:extLst>
          </p:cNvPr>
          <p:cNvSpPr>
            <a:spLocks noGrp="1" noChangeAspect="1"/>
          </p:cNvSpPr>
          <p:nvPr>
            <p:ph type="pic" sz="quarter" idx="56" hasCustomPrompt="1"/>
          </p:nvPr>
        </p:nvSpPr>
        <p:spPr>
          <a:xfrm>
            <a:off x="9077116"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Tree>
    <p:extLst>
      <p:ext uri="{BB962C8B-B14F-4D97-AF65-F5344CB8AC3E}">
        <p14:creationId xmlns:p14="http://schemas.microsoft.com/office/powerpoint/2010/main" val="1203539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3">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wo Column_Black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endParaRPr lang="en-US" dirty="0"/>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endParaRPr lang="en-US" dirty="0"/>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spTree>
    <p:extLst>
      <p:ext uri="{BB962C8B-B14F-4D97-AF65-F5344CB8AC3E}">
        <p14:creationId xmlns:p14="http://schemas.microsoft.com/office/powerpoint/2010/main" val="10040112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hree Column_Black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Tree>
    <p:extLst>
      <p:ext uri="{BB962C8B-B14F-4D97-AF65-F5344CB8AC3E}">
        <p14:creationId xmlns:p14="http://schemas.microsoft.com/office/powerpoint/2010/main" val="897573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our Column_Black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Tree>
    <p:extLst>
      <p:ext uri="{BB962C8B-B14F-4D97-AF65-F5344CB8AC3E}">
        <p14:creationId xmlns:p14="http://schemas.microsoft.com/office/powerpoint/2010/main" val="1725467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Quote_Black">
    <p:bg>
      <p:bgRef idx="1001">
        <a:schemeClr val="bg1"/>
      </p:bgRef>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0B91DB79-E2AC-CE2B-5FAE-BEC630409992}"/>
              </a:ext>
            </a:extLst>
          </p:cNvPr>
          <p:cNvSpPr>
            <a:spLocks noGrp="1"/>
          </p:cNvSpPr>
          <p:nvPr>
            <p:ph type="title" hasCustomPrompt="1"/>
          </p:nvPr>
        </p:nvSpPr>
        <p:spPr>
          <a:xfrm>
            <a:off x="531812" y="1196975"/>
            <a:ext cx="11144251" cy="3616325"/>
          </a:xfrm>
        </p:spPr>
        <p:txBody>
          <a:bodyPr anchor="ctr"/>
          <a:lstStyle>
            <a:lvl1pPr marL="0" marR="0" indent="0" algn="ctr" defTabSz="914400" rtl="0" eaLnBrk="1" fontAlgn="auto" latinLnBrk="0" hangingPunct="1">
              <a:lnSpc>
                <a:spcPct val="84000"/>
              </a:lnSpc>
              <a:spcBef>
                <a:spcPct val="0"/>
              </a:spcBef>
              <a:spcAft>
                <a:spcPts val="0"/>
              </a:spcAft>
              <a:buClrTx/>
              <a:buSzTx/>
              <a:buFontTx/>
              <a:buNone/>
              <a:tabLst/>
              <a:defRPr sz="5500"/>
            </a:lvl1pPr>
          </a:lstStyle>
          <a:p>
            <a:r>
              <a:rPr lang="en-US"/>
              <a:t>Quote 4 lines maximum.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a:t>
            </a:r>
            <a:r>
              <a:rPr lang="en-US" err="1"/>
              <a:t>laoreet</a:t>
            </a:r>
            <a:r>
              <a:rPr lang="en-US"/>
              <a:t> </a:t>
            </a:r>
            <a:r>
              <a:rPr lang="en-US" err="1"/>
              <a:t>venenatis</a:t>
            </a:r>
            <a:r>
              <a:rPr lang="en-US"/>
              <a:t> </a:t>
            </a:r>
            <a:r>
              <a:rPr lang="en-US" err="1"/>
              <a:t>urna</a:t>
            </a:r>
            <a:r>
              <a:rPr lang="en-US"/>
              <a:t>, in </a:t>
            </a:r>
            <a:r>
              <a:rPr lang="en-US" err="1"/>
              <a:t>vehicula</a:t>
            </a:r>
            <a:r>
              <a:rPr lang="en-US"/>
              <a:t> mi.</a:t>
            </a:r>
          </a:p>
        </p:txBody>
      </p:sp>
      <p:sp>
        <p:nvSpPr>
          <p:cNvPr id="13" name="Text Placeholder 22">
            <a:extLst>
              <a:ext uri="{FF2B5EF4-FFF2-40B4-BE49-F238E27FC236}">
                <a16:creationId xmlns:a16="http://schemas.microsoft.com/office/drawing/2014/main" id="{84EB628F-8E06-31E6-5105-B798681A887F}"/>
              </a:ext>
            </a:extLst>
          </p:cNvPr>
          <p:cNvSpPr>
            <a:spLocks noGrp="1"/>
          </p:cNvSpPr>
          <p:nvPr>
            <p:ph type="body" sz="quarter" idx="13" hasCustomPrompt="1"/>
          </p:nvPr>
        </p:nvSpPr>
        <p:spPr>
          <a:xfrm>
            <a:off x="531811" y="5053746"/>
            <a:ext cx="11144252" cy="1112104"/>
          </a:xfrm>
        </p:spPr>
        <p:txBody>
          <a:bodyPr wrap="square" anchor="b">
            <a:noAutofit/>
          </a:bodyPr>
          <a:lstStyle>
            <a:lvl1pPr marL="0" indent="0" algn="ctr">
              <a:buNone/>
              <a:defRPr lang="en-US" sz="2800" kern="1200" spc="-50" baseline="0">
                <a:solidFill>
                  <a:schemeClr val="tx2"/>
                </a:solidFill>
                <a:latin typeface="+mj-lt"/>
                <a:ea typeface="+mn-ea"/>
                <a:cs typeface="+mn-cs"/>
              </a:defRPr>
            </a:lvl1pPr>
          </a:lstStyle>
          <a:p>
            <a:pPr marL="0" lvl="0" indent="0" algn="ctr" defTabSz="914400" rtl="0" eaLnBrk="1" latinLnBrk="0" hangingPunct="1">
              <a:lnSpc>
                <a:spcPct val="95000"/>
              </a:lnSpc>
              <a:spcBef>
                <a:spcPts val="900"/>
              </a:spcBef>
              <a:spcAft>
                <a:spcPts val="300"/>
              </a:spcAft>
              <a:buClrTx/>
              <a:buFont typeface="Arial" panose="020B0604020202020204" pitchFamily="34" charset="0"/>
              <a:buNone/>
            </a:pPr>
            <a:r>
              <a:rPr lang="en-US"/>
              <a:t>Quote attribution</a:t>
            </a:r>
          </a:p>
        </p:txBody>
      </p:sp>
      <p:sp>
        <p:nvSpPr>
          <p:cNvPr id="4" name="Footer Placeholder 129">
            <a:extLst>
              <a:ext uri="{FF2B5EF4-FFF2-40B4-BE49-F238E27FC236}">
                <a16:creationId xmlns:a16="http://schemas.microsoft.com/office/drawing/2014/main" id="{617E79DC-602E-6FE0-3635-18254AB652A2}"/>
              </a:ext>
            </a:extLst>
          </p:cNvPr>
          <p:cNvSpPr>
            <a:spLocks noGrp="1"/>
          </p:cNvSpPr>
          <p:nvPr>
            <p:ph type="ftr" sz="quarter" idx="22"/>
          </p:nvPr>
        </p:nvSpPr>
        <p:spPr>
          <a:xfrm>
            <a:off x="531812" y="6396926"/>
            <a:ext cx="10512425" cy="118174"/>
          </a:xfrm>
        </p:spPr>
        <p:txBody>
          <a:bodyPr/>
          <a:lstStyle>
            <a:lvl1pPr>
              <a:defRPr>
                <a:solidFill>
                  <a:schemeClr val="accent6">
                    <a:lumMod val="90000"/>
                  </a:schemeClr>
                </a:solidFill>
              </a:defRPr>
            </a:lvl1pPr>
          </a:lstStyle>
          <a:p>
            <a:endParaRPr lang="en-CA"/>
          </a:p>
        </p:txBody>
      </p:sp>
      <p:sp>
        <p:nvSpPr>
          <p:cNvPr id="6" name="TextBox 5">
            <a:extLst>
              <a:ext uri="{FF2B5EF4-FFF2-40B4-BE49-F238E27FC236}">
                <a16:creationId xmlns:a16="http://schemas.microsoft.com/office/drawing/2014/main" id="{84739A76-C8B6-CADD-ACBA-17389E4E17CB}"/>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Tree>
    <p:extLst>
      <p:ext uri="{BB962C8B-B14F-4D97-AF65-F5344CB8AC3E}">
        <p14:creationId xmlns:p14="http://schemas.microsoft.com/office/powerpoint/2010/main" val="163413735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Content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F2A7B7-7C67-00A2-4D04-4DC5AFBFB433}"/>
              </a:ext>
            </a:extLst>
          </p:cNvPr>
          <p:cNvSpPr>
            <a:spLocks noGrp="1"/>
          </p:cNvSpPr>
          <p:nvPr>
            <p:ph type="title" hasCustomPrompt="1"/>
          </p:nvPr>
        </p:nvSpPr>
        <p:spPr/>
        <p:txBody>
          <a:bodyPr/>
          <a:lstStyle/>
          <a:p>
            <a:r>
              <a:rPr lang="en-US"/>
              <a:t>Title + Content layout</a:t>
            </a:r>
            <a:br>
              <a:rPr lang="en-US"/>
            </a:br>
            <a:r>
              <a:rPr lang="en-US"/>
              <a:t>Title 2 lines maximum</a:t>
            </a:r>
            <a:endParaRPr lang="en-CA"/>
          </a:p>
        </p:txBody>
      </p:sp>
      <p:sp>
        <p:nvSpPr>
          <p:cNvPr id="6" name="Text Placeholder 3">
            <a:extLst>
              <a:ext uri="{FF2B5EF4-FFF2-40B4-BE49-F238E27FC236}">
                <a16:creationId xmlns:a16="http://schemas.microsoft.com/office/drawing/2014/main" id="{48787576-727E-0D7E-9B9E-4C6C5BCD08C7}"/>
              </a:ext>
            </a:extLst>
          </p:cNvPr>
          <p:cNvSpPr>
            <a:spLocks noGrp="1"/>
          </p:cNvSpPr>
          <p:nvPr>
            <p:ph idx="1" hasCustomPrompt="1"/>
          </p:nvPr>
        </p:nvSpPr>
        <p:spPr>
          <a:xfrm>
            <a:off x="515938" y="1493520"/>
            <a:ext cx="11160126" cy="4672330"/>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2" name="Footer Placeholder 1">
            <a:extLst>
              <a:ext uri="{FF2B5EF4-FFF2-40B4-BE49-F238E27FC236}">
                <a16:creationId xmlns:a16="http://schemas.microsoft.com/office/drawing/2014/main" id="{62FF81AE-215B-5FF1-AB1E-62DF1D393541}"/>
              </a:ext>
            </a:extLst>
          </p:cNvPr>
          <p:cNvSpPr>
            <a:spLocks noGrp="1"/>
          </p:cNvSpPr>
          <p:nvPr>
            <p:ph type="ftr" sz="quarter" idx="10"/>
          </p:nvPr>
        </p:nvSpPr>
        <p:spPr/>
        <p:txBody>
          <a:bodyPr/>
          <a:lstStyle>
            <a:lvl1pPr>
              <a:defRPr>
                <a:solidFill>
                  <a:schemeClr val="accent6">
                    <a:lumMod val="90000"/>
                  </a:schemeClr>
                </a:solidFill>
              </a:defRPr>
            </a:lvl1pPr>
          </a:lstStyle>
          <a:p>
            <a:endParaRPr lang="en-CA"/>
          </a:p>
        </p:txBody>
      </p:sp>
    </p:spTree>
    <p:extLst>
      <p:ext uri="{BB962C8B-B14F-4D97-AF65-F5344CB8AC3E}">
        <p14:creationId xmlns:p14="http://schemas.microsoft.com/office/powerpoint/2010/main" val="463342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Full Photo">
    <p:spTree>
      <p:nvGrpSpPr>
        <p:cNvPr id="1" name=""/>
        <p:cNvGrpSpPr/>
        <p:nvPr/>
      </p:nvGrpSpPr>
      <p:grpSpPr>
        <a:xfrm>
          <a:off x="0" y="0"/>
          <a:ext cx="0" cy="0"/>
          <a:chOff x="0" y="0"/>
          <a:chExt cx="0" cy="0"/>
        </a:xfrm>
      </p:grpSpPr>
      <p:sp>
        <p:nvSpPr>
          <p:cNvPr id="44" name="Picture Placeholder 43">
            <a:extLst>
              <a:ext uri="{FF2B5EF4-FFF2-40B4-BE49-F238E27FC236}">
                <a16:creationId xmlns:a16="http://schemas.microsoft.com/office/drawing/2014/main" id="{008FB009-1CAA-4C0D-DFFE-34480291E6D4}"/>
              </a:ext>
            </a:extLst>
          </p:cNvPr>
          <p:cNvSpPr>
            <a:spLocks noGrp="1"/>
          </p:cNvSpPr>
          <p:nvPr>
            <p:ph type="pic" sz="quarter" idx="12" hasCustomPrompt="1"/>
          </p:nvPr>
        </p:nvSpPr>
        <p:spPr>
          <a:xfrm>
            <a:off x="0" y="0"/>
            <a:ext cx="12192000" cy="6858000"/>
          </a:xfrm>
          <a:custGeom>
            <a:avLst/>
            <a:gdLst>
              <a:gd name="connsiteX0" fmla="*/ 1625898 w 12192000"/>
              <a:gd name="connsiteY0" fmla="*/ 586917 h 6858000"/>
              <a:gd name="connsiteX1" fmla="*/ 1684416 w 12192000"/>
              <a:gd name="connsiteY1" fmla="*/ 647861 h 6858000"/>
              <a:gd name="connsiteX2" fmla="*/ 1625898 w 12192000"/>
              <a:gd name="connsiteY2" fmla="*/ 708580 h 6858000"/>
              <a:gd name="connsiteX3" fmla="*/ 1567381 w 12192000"/>
              <a:gd name="connsiteY3" fmla="*/ 647861 h 6858000"/>
              <a:gd name="connsiteX4" fmla="*/ 1625898 w 12192000"/>
              <a:gd name="connsiteY4" fmla="*/ 586917 h 6858000"/>
              <a:gd name="connsiteX5" fmla="*/ 1144317 w 12192000"/>
              <a:gd name="connsiteY5" fmla="*/ 586917 h 6858000"/>
              <a:gd name="connsiteX6" fmla="*/ 1202834 w 12192000"/>
              <a:gd name="connsiteY6" fmla="*/ 647861 h 6858000"/>
              <a:gd name="connsiteX7" fmla="*/ 1144317 w 12192000"/>
              <a:gd name="connsiteY7" fmla="*/ 709029 h 6858000"/>
              <a:gd name="connsiteX8" fmla="*/ 1085799 w 12192000"/>
              <a:gd name="connsiteY8" fmla="*/ 647861 h 6858000"/>
              <a:gd name="connsiteX9" fmla="*/ 1144317 w 12192000"/>
              <a:gd name="connsiteY9" fmla="*/ 586917 h 6858000"/>
              <a:gd name="connsiteX10" fmla="*/ 1801451 w 12192000"/>
              <a:gd name="connsiteY10" fmla="*/ 554101 h 6858000"/>
              <a:gd name="connsiteX11" fmla="*/ 1790979 w 12192000"/>
              <a:gd name="connsiteY11" fmla="*/ 561469 h 6858000"/>
              <a:gd name="connsiteX12" fmla="*/ 1724489 w 12192000"/>
              <a:gd name="connsiteY12" fmla="*/ 732021 h 6858000"/>
              <a:gd name="connsiteX13" fmla="*/ 1730867 w 12192000"/>
              <a:gd name="connsiteY13" fmla="*/ 741396 h 6858000"/>
              <a:gd name="connsiteX14" fmla="*/ 1756367 w 12192000"/>
              <a:gd name="connsiteY14" fmla="*/ 741396 h 6858000"/>
              <a:gd name="connsiteX15" fmla="*/ 1766843 w 12192000"/>
              <a:gd name="connsiteY15" fmla="*/ 734477 h 6858000"/>
              <a:gd name="connsiteX16" fmla="*/ 1815798 w 12192000"/>
              <a:gd name="connsiteY16" fmla="*/ 605670 h 6858000"/>
              <a:gd name="connsiteX17" fmla="*/ 1864753 w 12192000"/>
              <a:gd name="connsiteY17" fmla="*/ 734477 h 6858000"/>
              <a:gd name="connsiteX18" fmla="*/ 1874996 w 12192000"/>
              <a:gd name="connsiteY18" fmla="*/ 741396 h 6858000"/>
              <a:gd name="connsiteX19" fmla="*/ 1898451 w 12192000"/>
              <a:gd name="connsiteY19" fmla="*/ 741396 h 6858000"/>
              <a:gd name="connsiteX20" fmla="*/ 1908924 w 12192000"/>
              <a:gd name="connsiteY20" fmla="*/ 734477 h 6858000"/>
              <a:gd name="connsiteX21" fmla="*/ 1959018 w 12192000"/>
              <a:gd name="connsiteY21" fmla="*/ 605670 h 6858000"/>
              <a:gd name="connsiteX22" fmla="*/ 2007518 w 12192000"/>
              <a:gd name="connsiteY22" fmla="*/ 734477 h 6858000"/>
              <a:gd name="connsiteX23" fmla="*/ 2017993 w 12192000"/>
              <a:gd name="connsiteY23" fmla="*/ 741396 h 6858000"/>
              <a:gd name="connsiteX24" fmla="*/ 2042584 w 12192000"/>
              <a:gd name="connsiteY24" fmla="*/ 741396 h 6858000"/>
              <a:gd name="connsiteX25" fmla="*/ 2053056 w 12192000"/>
              <a:gd name="connsiteY25" fmla="*/ 734477 h 6858000"/>
              <a:gd name="connsiteX26" fmla="*/ 2102011 w 12192000"/>
              <a:gd name="connsiteY26" fmla="*/ 605670 h 6858000"/>
              <a:gd name="connsiteX27" fmla="*/ 2151650 w 12192000"/>
              <a:gd name="connsiteY27" fmla="*/ 734477 h 6858000"/>
              <a:gd name="connsiteX28" fmla="*/ 2162126 w 12192000"/>
              <a:gd name="connsiteY28" fmla="*/ 741396 h 6858000"/>
              <a:gd name="connsiteX29" fmla="*/ 2185577 w 12192000"/>
              <a:gd name="connsiteY29" fmla="*/ 741396 h 6858000"/>
              <a:gd name="connsiteX30" fmla="*/ 2195824 w 12192000"/>
              <a:gd name="connsiteY30" fmla="*/ 734477 h 6858000"/>
              <a:gd name="connsiteX31" fmla="*/ 2245234 w 12192000"/>
              <a:gd name="connsiteY31" fmla="*/ 606340 h 6858000"/>
              <a:gd name="connsiteX32" fmla="*/ 2293734 w 12192000"/>
              <a:gd name="connsiteY32" fmla="*/ 734477 h 6858000"/>
              <a:gd name="connsiteX33" fmla="*/ 2304206 w 12192000"/>
              <a:gd name="connsiteY33" fmla="*/ 741396 h 6858000"/>
              <a:gd name="connsiteX34" fmla="*/ 2330394 w 12192000"/>
              <a:gd name="connsiteY34" fmla="*/ 741396 h 6858000"/>
              <a:gd name="connsiteX35" fmla="*/ 2336769 w 12192000"/>
              <a:gd name="connsiteY35" fmla="*/ 732021 h 6858000"/>
              <a:gd name="connsiteX36" fmla="*/ 2270279 w 12192000"/>
              <a:gd name="connsiteY36" fmla="*/ 561469 h 6858000"/>
              <a:gd name="connsiteX37" fmla="*/ 2260033 w 12192000"/>
              <a:gd name="connsiteY37" fmla="*/ 554101 h 6858000"/>
              <a:gd name="connsiteX38" fmla="*/ 2231345 w 12192000"/>
              <a:gd name="connsiteY38" fmla="*/ 554101 h 6858000"/>
              <a:gd name="connsiteX39" fmla="*/ 2220869 w 12192000"/>
              <a:gd name="connsiteY39" fmla="*/ 561469 h 6858000"/>
              <a:gd name="connsiteX40" fmla="*/ 2174421 w 12192000"/>
              <a:gd name="connsiteY40" fmla="*/ 686034 h 6858000"/>
              <a:gd name="connsiteX41" fmla="*/ 2126605 w 12192000"/>
              <a:gd name="connsiteY41" fmla="*/ 561469 h 6858000"/>
              <a:gd name="connsiteX42" fmla="*/ 2116358 w 12192000"/>
              <a:gd name="connsiteY42" fmla="*/ 554101 h 6858000"/>
              <a:gd name="connsiteX43" fmla="*/ 2087896 w 12192000"/>
              <a:gd name="connsiteY43" fmla="*/ 554101 h 6858000"/>
              <a:gd name="connsiteX44" fmla="*/ 2077650 w 12192000"/>
              <a:gd name="connsiteY44" fmla="*/ 561469 h 6858000"/>
              <a:gd name="connsiteX45" fmla="*/ 2030743 w 12192000"/>
              <a:gd name="connsiteY45" fmla="*/ 686034 h 6858000"/>
              <a:gd name="connsiteX46" fmla="*/ 1983608 w 12192000"/>
              <a:gd name="connsiteY46" fmla="*/ 561469 h 6858000"/>
              <a:gd name="connsiteX47" fmla="*/ 1973365 w 12192000"/>
              <a:gd name="connsiteY47" fmla="*/ 554101 h 6858000"/>
              <a:gd name="connsiteX48" fmla="*/ 1945128 w 12192000"/>
              <a:gd name="connsiteY48" fmla="*/ 554101 h 6858000"/>
              <a:gd name="connsiteX49" fmla="*/ 1934656 w 12192000"/>
              <a:gd name="connsiteY49" fmla="*/ 561469 h 6858000"/>
              <a:gd name="connsiteX50" fmla="*/ 1887295 w 12192000"/>
              <a:gd name="connsiteY50" fmla="*/ 686034 h 6858000"/>
              <a:gd name="connsiteX51" fmla="*/ 1840389 w 12192000"/>
              <a:gd name="connsiteY51" fmla="*/ 561469 h 6858000"/>
              <a:gd name="connsiteX52" fmla="*/ 1830142 w 12192000"/>
              <a:gd name="connsiteY52" fmla="*/ 554101 h 6858000"/>
              <a:gd name="connsiteX53" fmla="*/ 1801451 w 12192000"/>
              <a:gd name="connsiteY53" fmla="*/ 554101 h 6858000"/>
              <a:gd name="connsiteX54" fmla="*/ 841937 w 12192000"/>
              <a:gd name="connsiteY54" fmla="*/ 554101 h 6858000"/>
              <a:gd name="connsiteX55" fmla="*/ 832600 w 12192000"/>
              <a:gd name="connsiteY55" fmla="*/ 562809 h 6858000"/>
              <a:gd name="connsiteX56" fmla="*/ 832600 w 12192000"/>
              <a:gd name="connsiteY56" fmla="*/ 666168 h 6858000"/>
              <a:gd name="connsiteX57" fmla="*/ 913205 w 12192000"/>
              <a:gd name="connsiteY57" fmla="*/ 746532 h 6858000"/>
              <a:gd name="connsiteX58" fmla="*/ 975139 w 12192000"/>
              <a:gd name="connsiteY58" fmla="*/ 717513 h 6858000"/>
              <a:gd name="connsiteX59" fmla="*/ 975139 w 12192000"/>
              <a:gd name="connsiteY59" fmla="*/ 733136 h 6858000"/>
              <a:gd name="connsiteX60" fmla="*/ 984018 w 12192000"/>
              <a:gd name="connsiteY60" fmla="*/ 741396 h 6858000"/>
              <a:gd name="connsiteX61" fmla="*/ 1007473 w 12192000"/>
              <a:gd name="connsiteY61" fmla="*/ 741396 h 6858000"/>
              <a:gd name="connsiteX62" fmla="*/ 1016580 w 12192000"/>
              <a:gd name="connsiteY62" fmla="*/ 732915 h 6858000"/>
              <a:gd name="connsiteX63" fmla="*/ 1016580 w 12192000"/>
              <a:gd name="connsiteY63" fmla="*/ 563034 h 6858000"/>
              <a:gd name="connsiteX64" fmla="*/ 1007473 w 12192000"/>
              <a:gd name="connsiteY64" fmla="*/ 554101 h 6858000"/>
              <a:gd name="connsiteX65" fmla="*/ 984018 w 12192000"/>
              <a:gd name="connsiteY65" fmla="*/ 554101 h 6858000"/>
              <a:gd name="connsiteX66" fmla="*/ 975139 w 12192000"/>
              <a:gd name="connsiteY66" fmla="*/ 562809 h 6858000"/>
              <a:gd name="connsiteX67" fmla="*/ 975139 w 12192000"/>
              <a:gd name="connsiteY67" fmla="*/ 659916 h 6858000"/>
              <a:gd name="connsiteX68" fmla="*/ 923906 w 12192000"/>
              <a:gd name="connsiteY68" fmla="*/ 711261 h 6858000"/>
              <a:gd name="connsiteX69" fmla="*/ 874041 w 12192000"/>
              <a:gd name="connsiteY69" fmla="*/ 659470 h 6858000"/>
              <a:gd name="connsiteX70" fmla="*/ 874041 w 12192000"/>
              <a:gd name="connsiteY70" fmla="*/ 562809 h 6858000"/>
              <a:gd name="connsiteX71" fmla="*/ 865389 w 12192000"/>
              <a:gd name="connsiteY71" fmla="*/ 554101 h 6858000"/>
              <a:gd name="connsiteX72" fmla="*/ 841937 w 12192000"/>
              <a:gd name="connsiteY72" fmla="*/ 554101 h 6858000"/>
              <a:gd name="connsiteX73" fmla="*/ 1625898 w 12192000"/>
              <a:gd name="connsiteY73" fmla="*/ 548968 h 6858000"/>
              <a:gd name="connsiteX74" fmla="*/ 1525711 w 12192000"/>
              <a:gd name="connsiteY74" fmla="*/ 647861 h 6858000"/>
              <a:gd name="connsiteX75" fmla="*/ 1625898 w 12192000"/>
              <a:gd name="connsiteY75" fmla="*/ 746532 h 6858000"/>
              <a:gd name="connsiteX76" fmla="*/ 1726312 w 12192000"/>
              <a:gd name="connsiteY76" fmla="*/ 647861 h 6858000"/>
              <a:gd name="connsiteX77" fmla="*/ 1625898 w 12192000"/>
              <a:gd name="connsiteY77" fmla="*/ 548968 h 6858000"/>
              <a:gd name="connsiteX78" fmla="*/ 1451936 w 12192000"/>
              <a:gd name="connsiteY78" fmla="*/ 548743 h 6858000"/>
              <a:gd name="connsiteX79" fmla="*/ 1353346 w 12192000"/>
              <a:gd name="connsiteY79" fmla="*/ 647861 h 6858000"/>
              <a:gd name="connsiteX80" fmla="*/ 1451936 w 12192000"/>
              <a:gd name="connsiteY80" fmla="*/ 746532 h 6858000"/>
              <a:gd name="connsiteX81" fmla="*/ 1513415 w 12192000"/>
              <a:gd name="connsiteY81" fmla="*/ 727779 h 6858000"/>
              <a:gd name="connsiteX82" fmla="*/ 1515235 w 12192000"/>
              <a:gd name="connsiteY82" fmla="*/ 714832 h 6858000"/>
              <a:gd name="connsiteX83" fmla="*/ 1503398 w 12192000"/>
              <a:gd name="connsiteY83" fmla="*/ 700100 h 6858000"/>
              <a:gd name="connsiteX84" fmla="*/ 1489506 w 12192000"/>
              <a:gd name="connsiteY84" fmla="*/ 698090 h 6858000"/>
              <a:gd name="connsiteX85" fmla="*/ 1453304 w 12192000"/>
              <a:gd name="connsiteY85" fmla="*/ 709475 h 6858000"/>
              <a:gd name="connsiteX86" fmla="*/ 1395467 w 12192000"/>
              <a:gd name="connsiteY86" fmla="*/ 647861 h 6858000"/>
              <a:gd name="connsiteX87" fmla="*/ 1453304 w 12192000"/>
              <a:gd name="connsiteY87" fmla="*/ 585801 h 6858000"/>
              <a:gd name="connsiteX88" fmla="*/ 1490189 w 12192000"/>
              <a:gd name="connsiteY88" fmla="*/ 596965 h 6858000"/>
              <a:gd name="connsiteX89" fmla="*/ 1504078 w 12192000"/>
              <a:gd name="connsiteY89" fmla="*/ 595401 h 6858000"/>
              <a:gd name="connsiteX90" fmla="*/ 1515235 w 12192000"/>
              <a:gd name="connsiteY90" fmla="*/ 580222 h 6858000"/>
              <a:gd name="connsiteX91" fmla="*/ 1513415 w 12192000"/>
              <a:gd name="connsiteY91" fmla="*/ 567272 h 6858000"/>
              <a:gd name="connsiteX92" fmla="*/ 1451936 w 12192000"/>
              <a:gd name="connsiteY92" fmla="*/ 548743 h 6858000"/>
              <a:gd name="connsiteX93" fmla="*/ 1139990 w 12192000"/>
              <a:gd name="connsiteY93" fmla="*/ 548743 h 6858000"/>
              <a:gd name="connsiteX94" fmla="*/ 1043674 w 12192000"/>
              <a:gd name="connsiteY94" fmla="*/ 647415 h 6858000"/>
              <a:gd name="connsiteX95" fmla="*/ 1139536 w 12192000"/>
              <a:gd name="connsiteY95" fmla="*/ 746532 h 6858000"/>
              <a:gd name="connsiteX96" fmla="*/ 1202380 w 12192000"/>
              <a:gd name="connsiteY96" fmla="*/ 716394 h 6858000"/>
              <a:gd name="connsiteX97" fmla="*/ 1202380 w 12192000"/>
              <a:gd name="connsiteY97" fmla="*/ 732915 h 6858000"/>
              <a:gd name="connsiteX98" fmla="*/ 1211487 w 12192000"/>
              <a:gd name="connsiteY98" fmla="*/ 741396 h 6858000"/>
              <a:gd name="connsiteX99" fmla="*/ 1235168 w 12192000"/>
              <a:gd name="connsiteY99" fmla="*/ 741396 h 6858000"/>
              <a:gd name="connsiteX100" fmla="*/ 1243820 w 12192000"/>
              <a:gd name="connsiteY100" fmla="*/ 732915 h 6858000"/>
              <a:gd name="connsiteX101" fmla="*/ 1243820 w 12192000"/>
              <a:gd name="connsiteY101" fmla="*/ 563034 h 6858000"/>
              <a:gd name="connsiteX102" fmla="*/ 1235168 w 12192000"/>
              <a:gd name="connsiteY102" fmla="*/ 554101 h 6858000"/>
              <a:gd name="connsiteX103" fmla="*/ 1211487 w 12192000"/>
              <a:gd name="connsiteY103" fmla="*/ 554101 h 6858000"/>
              <a:gd name="connsiteX104" fmla="*/ 1202380 w 12192000"/>
              <a:gd name="connsiteY104" fmla="*/ 563034 h 6858000"/>
              <a:gd name="connsiteX105" fmla="*/ 1202380 w 12192000"/>
              <a:gd name="connsiteY105" fmla="*/ 578658 h 6858000"/>
              <a:gd name="connsiteX106" fmla="*/ 1139990 w 12192000"/>
              <a:gd name="connsiteY106" fmla="*/ 548743 h 6858000"/>
              <a:gd name="connsiteX107" fmla="*/ 661145 w 12192000"/>
              <a:gd name="connsiteY107" fmla="*/ 498739 h 6858000"/>
              <a:gd name="connsiteX108" fmla="*/ 761788 w 12192000"/>
              <a:gd name="connsiteY108" fmla="*/ 603214 h 6858000"/>
              <a:gd name="connsiteX109" fmla="*/ 724444 w 12192000"/>
              <a:gd name="connsiteY109" fmla="*/ 686259 h 6858000"/>
              <a:gd name="connsiteX110" fmla="*/ 705999 w 12192000"/>
              <a:gd name="connsiteY110" fmla="*/ 639601 h 6858000"/>
              <a:gd name="connsiteX111" fmla="*/ 694159 w 12192000"/>
              <a:gd name="connsiteY111" fmla="*/ 632234 h 6858000"/>
              <a:gd name="connsiteX112" fmla="*/ 670253 w 12192000"/>
              <a:gd name="connsiteY112" fmla="*/ 632234 h 6858000"/>
              <a:gd name="connsiteX113" fmla="*/ 662284 w 12192000"/>
              <a:gd name="connsiteY113" fmla="*/ 643397 h 6858000"/>
              <a:gd name="connsiteX114" fmla="*/ 686419 w 12192000"/>
              <a:gd name="connsiteY114" fmla="*/ 704787 h 6858000"/>
              <a:gd name="connsiteX115" fmla="*/ 661145 w 12192000"/>
              <a:gd name="connsiteY115" fmla="*/ 707913 h 6858000"/>
              <a:gd name="connsiteX116" fmla="*/ 560502 w 12192000"/>
              <a:gd name="connsiteY116" fmla="*/ 603214 h 6858000"/>
              <a:gd name="connsiteX117" fmla="*/ 661145 w 12192000"/>
              <a:gd name="connsiteY117" fmla="*/ 498739 h 6858000"/>
              <a:gd name="connsiteX118" fmla="*/ 1293915 w 12192000"/>
              <a:gd name="connsiteY118" fmla="*/ 465253 h 6858000"/>
              <a:gd name="connsiteX119" fmla="*/ 1284807 w 12192000"/>
              <a:gd name="connsiteY119" fmla="*/ 474183 h 6858000"/>
              <a:gd name="connsiteX120" fmla="*/ 1284807 w 12192000"/>
              <a:gd name="connsiteY120" fmla="*/ 732467 h 6858000"/>
              <a:gd name="connsiteX121" fmla="*/ 1293915 w 12192000"/>
              <a:gd name="connsiteY121" fmla="*/ 741396 h 6858000"/>
              <a:gd name="connsiteX122" fmla="*/ 1317366 w 12192000"/>
              <a:gd name="connsiteY122" fmla="*/ 741396 h 6858000"/>
              <a:gd name="connsiteX123" fmla="*/ 1326248 w 12192000"/>
              <a:gd name="connsiteY123" fmla="*/ 732467 h 6858000"/>
              <a:gd name="connsiteX124" fmla="*/ 1326248 w 12192000"/>
              <a:gd name="connsiteY124" fmla="*/ 474183 h 6858000"/>
              <a:gd name="connsiteX125" fmla="*/ 1317366 w 12192000"/>
              <a:gd name="connsiteY125" fmla="*/ 465253 h 6858000"/>
              <a:gd name="connsiteX126" fmla="*/ 1293915 w 12192000"/>
              <a:gd name="connsiteY126" fmla="*/ 465253 h 6858000"/>
              <a:gd name="connsiteX127" fmla="*/ 661145 w 12192000"/>
              <a:gd name="connsiteY127" fmla="*/ 460120 h 6858000"/>
              <a:gd name="connsiteX128" fmla="*/ 515874 w 12192000"/>
              <a:gd name="connsiteY128" fmla="*/ 603214 h 6858000"/>
              <a:gd name="connsiteX129" fmla="*/ 661145 w 12192000"/>
              <a:gd name="connsiteY129" fmla="*/ 746532 h 6858000"/>
              <a:gd name="connsiteX130" fmla="*/ 700763 w 12192000"/>
              <a:gd name="connsiteY130" fmla="*/ 741396 h 6858000"/>
              <a:gd name="connsiteX131" fmla="*/ 716475 w 12192000"/>
              <a:gd name="connsiteY131" fmla="*/ 781134 h 6858000"/>
              <a:gd name="connsiteX132" fmla="*/ 727176 w 12192000"/>
              <a:gd name="connsiteY132" fmla="*/ 788277 h 6858000"/>
              <a:gd name="connsiteX133" fmla="*/ 752222 w 12192000"/>
              <a:gd name="connsiteY133" fmla="*/ 788277 h 6858000"/>
              <a:gd name="connsiteX134" fmla="*/ 759736 w 12192000"/>
              <a:gd name="connsiteY134" fmla="*/ 776892 h 6858000"/>
              <a:gd name="connsiteX135" fmla="*/ 739471 w 12192000"/>
              <a:gd name="connsiteY135" fmla="*/ 724656 h 6858000"/>
              <a:gd name="connsiteX136" fmla="*/ 806416 w 12192000"/>
              <a:gd name="connsiteY136" fmla="*/ 603214 h 6858000"/>
              <a:gd name="connsiteX137" fmla="*/ 661145 w 12192000"/>
              <a:gd name="connsiteY137" fmla="*/ 460120 h 6858000"/>
              <a:gd name="connsiteX138" fmla="*/ 0 w 12192000"/>
              <a:gd name="connsiteY138" fmla="*/ 0 h 6858000"/>
              <a:gd name="connsiteX139" fmla="*/ 12192000 w 12192000"/>
              <a:gd name="connsiteY139" fmla="*/ 0 h 6858000"/>
              <a:gd name="connsiteX140" fmla="*/ 12192000 w 12192000"/>
              <a:gd name="connsiteY140" fmla="*/ 6858000 h 6858000"/>
              <a:gd name="connsiteX141" fmla="*/ 0 w 12192000"/>
              <a:gd name="connsiteY14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12192000" h="6858000">
                <a:moveTo>
                  <a:pt x="1625898" y="586917"/>
                </a:moveTo>
                <a:cubicBezTo>
                  <a:pt x="1660280" y="586917"/>
                  <a:pt x="1684416" y="613484"/>
                  <a:pt x="1684416" y="647861"/>
                </a:cubicBezTo>
                <a:cubicBezTo>
                  <a:pt x="1684416" y="681792"/>
                  <a:pt x="1660280" y="708580"/>
                  <a:pt x="1625898" y="708580"/>
                </a:cubicBezTo>
                <a:cubicBezTo>
                  <a:pt x="1591742" y="708580"/>
                  <a:pt x="1567381" y="681792"/>
                  <a:pt x="1567381" y="647861"/>
                </a:cubicBezTo>
                <a:cubicBezTo>
                  <a:pt x="1567381" y="613484"/>
                  <a:pt x="1591742" y="586917"/>
                  <a:pt x="1625898" y="586917"/>
                </a:cubicBezTo>
                <a:close/>
                <a:moveTo>
                  <a:pt x="1144317" y="586917"/>
                </a:moveTo>
                <a:cubicBezTo>
                  <a:pt x="1178244" y="586917"/>
                  <a:pt x="1202834" y="613484"/>
                  <a:pt x="1202834" y="647861"/>
                </a:cubicBezTo>
                <a:cubicBezTo>
                  <a:pt x="1202834" y="681792"/>
                  <a:pt x="1178244" y="709029"/>
                  <a:pt x="1144317" y="709029"/>
                </a:cubicBezTo>
                <a:cubicBezTo>
                  <a:pt x="1110164" y="709029"/>
                  <a:pt x="1085799" y="681792"/>
                  <a:pt x="1085799" y="647861"/>
                </a:cubicBezTo>
                <a:cubicBezTo>
                  <a:pt x="1085799" y="613484"/>
                  <a:pt x="1110164" y="586917"/>
                  <a:pt x="1144317" y="586917"/>
                </a:cubicBezTo>
                <a:close/>
                <a:moveTo>
                  <a:pt x="1801451" y="554101"/>
                </a:moveTo>
                <a:cubicBezTo>
                  <a:pt x="1796669" y="554101"/>
                  <a:pt x="1793027" y="556557"/>
                  <a:pt x="1790979" y="561469"/>
                </a:cubicBezTo>
                <a:cubicBezTo>
                  <a:pt x="1790979" y="561469"/>
                  <a:pt x="1790979" y="561469"/>
                  <a:pt x="1724489" y="732021"/>
                </a:cubicBezTo>
                <a:cubicBezTo>
                  <a:pt x="1722669" y="736708"/>
                  <a:pt x="1724943" y="741396"/>
                  <a:pt x="1730867" y="741396"/>
                </a:cubicBezTo>
                <a:cubicBezTo>
                  <a:pt x="1730867" y="741396"/>
                  <a:pt x="1730867" y="741396"/>
                  <a:pt x="1756367" y="741396"/>
                </a:cubicBezTo>
                <a:cubicBezTo>
                  <a:pt x="1761149" y="741396"/>
                  <a:pt x="1765249" y="739164"/>
                  <a:pt x="1766843" y="734477"/>
                </a:cubicBezTo>
                <a:cubicBezTo>
                  <a:pt x="1766843" y="734477"/>
                  <a:pt x="1766843" y="734477"/>
                  <a:pt x="1815798" y="605670"/>
                </a:cubicBezTo>
                <a:cubicBezTo>
                  <a:pt x="1815798" y="605670"/>
                  <a:pt x="1815798" y="605670"/>
                  <a:pt x="1864753" y="734477"/>
                </a:cubicBezTo>
                <a:cubicBezTo>
                  <a:pt x="1866573" y="739389"/>
                  <a:pt x="1870215" y="741396"/>
                  <a:pt x="1874996" y="741396"/>
                </a:cubicBezTo>
                <a:cubicBezTo>
                  <a:pt x="1874996" y="741396"/>
                  <a:pt x="1874996" y="741396"/>
                  <a:pt x="1898451" y="741396"/>
                </a:cubicBezTo>
                <a:cubicBezTo>
                  <a:pt x="1903233" y="741396"/>
                  <a:pt x="1906875" y="739389"/>
                  <a:pt x="1908924" y="734477"/>
                </a:cubicBezTo>
                <a:cubicBezTo>
                  <a:pt x="1908924" y="734477"/>
                  <a:pt x="1908924" y="734477"/>
                  <a:pt x="1959018" y="605670"/>
                </a:cubicBezTo>
                <a:cubicBezTo>
                  <a:pt x="1959018" y="605670"/>
                  <a:pt x="1959018" y="605670"/>
                  <a:pt x="2007518" y="734477"/>
                </a:cubicBezTo>
                <a:cubicBezTo>
                  <a:pt x="2009566" y="739164"/>
                  <a:pt x="2013209" y="741396"/>
                  <a:pt x="2017993" y="741396"/>
                </a:cubicBezTo>
                <a:cubicBezTo>
                  <a:pt x="2017993" y="741396"/>
                  <a:pt x="2017993" y="741396"/>
                  <a:pt x="2042584" y="741396"/>
                </a:cubicBezTo>
                <a:cubicBezTo>
                  <a:pt x="2047365" y="741396"/>
                  <a:pt x="2051007" y="739164"/>
                  <a:pt x="2053056" y="734477"/>
                </a:cubicBezTo>
                <a:cubicBezTo>
                  <a:pt x="2053056" y="734477"/>
                  <a:pt x="2053056" y="734477"/>
                  <a:pt x="2102011" y="605670"/>
                </a:cubicBezTo>
                <a:cubicBezTo>
                  <a:pt x="2102011" y="605670"/>
                  <a:pt x="2102011" y="605670"/>
                  <a:pt x="2151650" y="734477"/>
                </a:cubicBezTo>
                <a:cubicBezTo>
                  <a:pt x="2153699" y="739389"/>
                  <a:pt x="2157341" y="741396"/>
                  <a:pt x="2162126" y="741396"/>
                </a:cubicBezTo>
                <a:cubicBezTo>
                  <a:pt x="2162126" y="741396"/>
                  <a:pt x="2162126" y="741396"/>
                  <a:pt x="2185577" y="741396"/>
                </a:cubicBezTo>
                <a:cubicBezTo>
                  <a:pt x="2190359" y="741396"/>
                  <a:pt x="2193775" y="739389"/>
                  <a:pt x="2195824" y="734477"/>
                </a:cubicBezTo>
                <a:cubicBezTo>
                  <a:pt x="2195824" y="734477"/>
                  <a:pt x="2195824" y="734477"/>
                  <a:pt x="2245234" y="606340"/>
                </a:cubicBezTo>
                <a:cubicBezTo>
                  <a:pt x="2245234" y="606340"/>
                  <a:pt x="2245234" y="606340"/>
                  <a:pt x="2293734" y="734477"/>
                </a:cubicBezTo>
                <a:cubicBezTo>
                  <a:pt x="2295328" y="739164"/>
                  <a:pt x="2299425" y="741396"/>
                  <a:pt x="2304206" y="741396"/>
                </a:cubicBezTo>
                <a:cubicBezTo>
                  <a:pt x="2304206" y="741396"/>
                  <a:pt x="2304206" y="741396"/>
                  <a:pt x="2330394" y="741396"/>
                </a:cubicBezTo>
                <a:cubicBezTo>
                  <a:pt x="2336314" y="741396"/>
                  <a:pt x="2338818" y="736708"/>
                  <a:pt x="2336769" y="732021"/>
                </a:cubicBezTo>
                <a:cubicBezTo>
                  <a:pt x="2336769" y="732021"/>
                  <a:pt x="2336769" y="732021"/>
                  <a:pt x="2270279" y="561469"/>
                </a:cubicBezTo>
                <a:cubicBezTo>
                  <a:pt x="2268230" y="556557"/>
                  <a:pt x="2264817" y="554101"/>
                  <a:pt x="2260033" y="554101"/>
                </a:cubicBezTo>
                <a:cubicBezTo>
                  <a:pt x="2260033" y="554101"/>
                  <a:pt x="2260033" y="554101"/>
                  <a:pt x="2231345" y="554101"/>
                </a:cubicBezTo>
                <a:cubicBezTo>
                  <a:pt x="2226564" y="554101"/>
                  <a:pt x="2222918" y="556557"/>
                  <a:pt x="2220869" y="561469"/>
                </a:cubicBezTo>
                <a:cubicBezTo>
                  <a:pt x="2220869" y="561469"/>
                  <a:pt x="2220869" y="561469"/>
                  <a:pt x="2174421" y="686034"/>
                </a:cubicBezTo>
                <a:cubicBezTo>
                  <a:pt x="2174421" y="686034"/>
                  <a:pt x="2174421" y="686034"/>
                  <a:pt x="2126605" y="561469"/>
                </a:cubicBezTo>
                <a:cubicBezTo>
                  <a:pt x="2124553" y="556557"/>
                  <a:pt x="2120911" y="554101"/>
                  <a:pt x="2116358" y="554101"/>
                </a:cubicBezTo>
                <a:cubicBezTo>
                  <a:pt x="2116358" y="554101"/>
                  <a:pt x="2116358" y="554101"/>
                  <a:pt x="2087896" y="554101"/>
                </a:cubicBezTo>
                <a:cubicBezTo>
                  <a:pt x="2083112" y="554101"/>
                  <a:pt x="2079699" y="556557"/>
                  <a:pt x="2077650" y="561469"/>
                </a:cubicBezTo>
                <a:cubicBezTo>
                  <a:pt x="2077650" y="561469"/>
                  <a:pt x="2077650" y="561469"/>
                  <a:pt x="2030743" y="686034"/>
                </a:cubicBezTo>
                <a:cubicBezTo>
                  <a:pt x="2030743" y="686034"/>
                  <a:pt x="2030743" y="686034"/>
                  <a:pt x="1983608" y="561469"/>
                </a:cubicBezTo>
                <a:cubicBezTo>
                  <a:pt x="1981788" y="556557"/>
                  <a:pt x="1978146" y="554101"/>
                  <a:pt x="1973365" y="554101"/>
                </a:cubicBezTo>
                <a:cubicBezTo>
                  <a:pt x="1973365" y="554101"/>
                  <a:pt x="1973365" y="554101"/>
                  <a:pt x="1945128" y="554101"/>
                </a:cubicBezTo>
                <a:cubicBezTo>
                  <a:pt x="1940347" y="554101"/>
                  <a:pt x="1936705" y="556557"/>
                  <a:pt x="1934656" y="561469"/>
                </a:cubicBezTo>
                <a:cubicBezTo>
                  <a:pt x="1934656" y="561469"/>
                  <a:pt x="1934656" y="561469"/>
                  <a:pt x="1887295" y="686034"/>
                </a:cubicBezTo>
                <a:cubicBezTo>
                  <a:pt x="1887295" y="686034"/>
                  <a:pt x="1887295" y="686034"/>
                  <a:pt x="1840389" y="561469"/>
                </a:cubicBezTo>
                <a:cubicBezTo>
                  <a:pt x="1838340" y="556557"/>
                  <a:pt x="1834923" y="554101"/>
                  <a:pt x="1830142" y="554101"/>
                </a:cubicBezTo>
                <a:cubicBezTo>
                  <a:pt x="1830142" y="554101"/>
                  <a:pt x="1830142" y="554101"/>
                  <a:pt x="1801451" y="554101"/>
                </a:cubicBezTo>
                <a:close/>
                <a:moveTo>
                  <a:pt x="841937" y="554101"/>
                </a:moveTo>
                <a:cubicBezTo>
                  <a:pt x="837152" y="554101"/>
                  <a:pt x="832600" y="557897"/>
                  <a:pt x="832600" y="562809"/>
                </a:cubicBezTo>
                <a:cubicBezTo>
                  <a:pt x="832600" y="562809"/>
                  <a:pt x="832600" y="562809"/>
                  <a:pt x="832600" y="666168"/>
                </a:cubicBezTo>
                <a:cubicBezTo>
                  <a:pt x="832600" y="714162"/>
                  <a:pt x="863340" y="746532"/>
                  <a:pt x="913205" y="746532"/>
                </a:cubicBezTo>
                <a:cubicBezTo>
                  <a:pt x="943035" y="746532"/>
                  <a:pt x="963299" y="734701"/>
                  <a:pt x="975139" y="717513"/>
                </a:cubicBezTo>
                <a:cubicBezTo>
                  <a:pt x="975139" y="717513"/>
                  <a:pt x="975139" y="717513"/>
                  <a:pt x="975139" y="733136"/>
                </a:cubicBezTo>
                <a:cubicBezTo>
                  <a:pt x="975139" y="737824"/>
                  <a:pt x="979466" y="741396"/>
                  <a:pt x="984018" y="741396"/>
                </a:cubicBezTo>
                <a:cubicBezTo>
                  <a:pt x="984018" y="741396"/>
                  <a:pt x="984018" y="741396"/>
                  <a:pt x="1007473" y="741396"/>
                </a:cubicBezTo>
                <a:cubicBezTo>
                  <a:pt x="1012254" y="741396"/>
                  <a:pt x="1016580" y="737603"/>
                  <a:pt x="1016580" y="732915"/>
                </a:cubicBezTo>
                <a:cubicBezTo>
                  <a:pt x="1016580" y="732915"/>
                  <a:pt x="1016580" y="732915"/>
                  <a:pt x="1016580" y="563034"/>
                </a:cubicBezTo>
                <a:cubicBezTo>
                  <a:pt x="1016580" y="557897"/>
                  <a:pt x="1012254" y="554101"/>
                  <a:pt x="1007473" y="554101"/>
                </a:cubicBezTo>
                <a:cubicBezTo>
                  <a:pt x="1007473" y="554101"/>
                  <a:pt x="1007473" y="554101"/>
                  <a:pt x="984018" y="554101"/>
                </a:cubicBezTo>
                <a:cubicBezTo>
                  <a:pt x="979466" y="554101"/>
                  <a:pt x="975139" y="557897"/>
                  <a:pt x="975139" y="562809"/>
                </a:cubicBezTo>
                <a:cubicBezTo>
                  <a:pt x="975139" y="562809"/>
                  <a:pt x="975139" y="562809"/>
                  <a:pt x="975139" y="659916"/>
                </a:cubicBezTo>
                <a:cubicBezTo>
                  <a:pt x="975139" y="689830"/>
                  <a:pt x="956011" y="711261"/>
                  <a:pt x="923906" y="711261"/>
                </a:cubicBezTo>
                <a:cubicBezTo>
                  <a:pt x="890892" y="711261"/>
                  <a:pt x="874041" y="690721"/>
                  <a:pt x="874041" y="659470"/>
                </a:cubicBezTo>
                <a:cubicBezTo>
                  <a:pt x="874041" y="659470"/>
                  <a:pt x="874041" y="659470"/>
                  <a:pt x="874041" y="562809"/>
                </a:cubicBezTo>
                <a:cubicBezTo>
                  <a:pt x="874041" y="557897"/>
                  <a:pt x="870170" y="554101"/>
                  <a:pt x="865389" y="554101"/>
                </a:cubicBezTo>
                <a:cubicBezTo>
                  <a:pt x="865389" y="554101"/>
                  <a:pt x="865389" y="554101"/>
                  <a:pt x="841937" y="554101"/>
                </a:cubicBezTo>
                <a:close/>
                <a:moveTo>
                  <a:pt x="1625898" y="548968"/>
                </a:moveTo>
                <a:cubicBezTo>
                  <a:pt x="1570110" y="548968"/>
                  <a:pt x="1525711" y="592053"/>
                  <a:pt x="1525711" y="647861"/>
                </a:cubicBezTo>
                <a:cubicBezTo>
                  <a:pt x="1525711" y="703893"/>
                  <a:pt x="1570110" y="746532"/>
                  <a:pt x="1625898" y="746532"/>
                </a:cubicBezTo>
                <a:cubicBezTo>
                  <a:pt x="1681683" y="746532"/>
                  <a:pt x="1726312" y="703893"/>
                  <a:pt x="1726312" y="647861"/>
                </a:cubicBezTo>
                <a:cubicBezTo>
                  <a:pt x="1726312" y="592053"/>
                  <a:pt x="1681683" y="548968"/>
                  <a:pt x="1625898" y="548968"/>
                </a:cubicBezTo>
                <a:close/>
                <a:moveTo>
                  <a:pt x="1451936" y="548743"/>
                </a:moveTo>
                <a:cubicBezTo>
                  <a:pt x="1392734" y="548743"/>
                  <a:pt x="1353346" y="591608"/>
                  <a:pt x="1353346" y="647861"/>
                </a:cubicBezTo>
                <a:cubicBezTo>
                  <a:pt x="1353346" y="703893"/>
                  <a:pt x="1392734" y="746532"/>
                  <a:pt x="1451936" y="746532"/>
                </a:cubicBezTo>
                <a:cubicBezTo>
                  <a:pt x="1475391" y="746532"/>
                  <a:pt x="1497019" y="739834"/>
                  <a:pt x="1513415" y="727779"/>
                </a:cubicBezTo>
                <a:cubicBezTo>
                  <a:pt x="1516148" y="725772"/>
                  <a:pt x="1520474" y="721085"/>
                  <a:pt x="1515235" y="714832"/>
                </a:cubicBezTo>
                <a:lnTo>
                  <a:pt x="1503398" y="700100"/>
                </a:lnTo>
                <a:cubicBezTo>
                  <a:pt x="1498613" y="693848"/>
                  <a:pt x="1493832" y="695858"/>
                  <a:pt x="1489506" y="698090"/>
                </a:cubicBezTo>
                <a:cubicBezTo>
                  <a:pt x="1479033" y="703893"/>
                  <a:pt x="1467418" y="709475"/>
                  <a:pt x="1453304" y="709475"/>
                </a:cubicBezTo>
                <a:cubicBezTo>
                  <a:pt x="1418463" y="709475"/>
                  <a:pt x="1395467" y="682462"/>
                  <a:pt x="1395467" y="647861"/>
                </a:cubicBezTo>
                <a:cubicBezTo>
                  <a:pt x="1395467" y="613038"/>
                  <a:pt x="1418463" y="585801"/>
                  <a:pt x="1453304" y="585801"/>
                </a:cubicBezTo>
                <a:cubicBezTo>
                  <a:pt x="1467418" y="585801"/>
                  <a:pt x="1479943" y="590713"/>
                  <a:pt x="1490189" y="596965"/>
                </a:cubicBezTo>
                <a:cubicBezTo>
                  <a:pt x="1494516" y="599867"/>
                  <a:pt x="1499752" y="601428"/>
                  <a:pt x="1504078" y="595401"/>
                </a:cubicBezTo>
                <a:cubicBezTo>
                  <a:pt x="1504078" y="595401"/>
                  <a:pt x="1504078" y="595401"/>
                  <a:pt x="1515235" y="580222"/>
                </a:cubicBezTo>
                <a:cubicBezTo>
                  <a:pt x="1520019" y="573525"/>
                  <a:pt x="1516148" y="569283"/>
                  <a:pt x="1513415" y="567272"/>
                </a:cubicBezTo>
                <a:cubicBezTo>
                  <a:pt x="1497019" y="555220"/>
                  <a:pt x="1475391" y="548743"/>
                  <a:pt x="1451936" y="548743"/>
                </a:cubicBezTo>
                <a:close/>
                <a:moveTo>
                  <a:pt x="1139990" y="548743"/>
                </a:moveTo>
                <a:cubicBezTo>
                  <a:pt x="1088303" y="548743"/>
                  <a:pt x="1043674" y="588927"/>
                  <a:pt x="1043674" y="647415"/>
                </a:cubicBezTo>
                <a:cubicBezTo>
                  <a:pt x="1043674" y="706794"/>
                  <a:pt x="1088303" y="746532"/>
                  <a:pt x="1139536" y="746532"/>
                </a:cubicBezTo>
                <a:cubicBezTo>
                  <a:pt x="1167317" y="746532"/>
                  <a:pt x="1190084" y="734031"/>
                  <a:pt x="1202380" y="716394"/>
                </a:cubicBezTo>
                <a:cubicBezTo>
                  <a:pt x="1202380" y="732915"/>
                  <a:pt x="1202380" y="732915"/>
                  <a:pt x="1202380" y="732915"/>
                </a:cubicBezTo>
                <a:cubicBezTo>
                  <a:pt x="1202380" y="737603"/>
                  <a:pt x="1206935" y="741396"/>
                  <a:pt x="1211487" y="741396"/>
                </a:cubicBezTo>
                <a:cubicBezTo>
                  <a:pt x="1235168" y="741396"/>
                  <a:pt x="1235168" y="741396"/>
                  <a:pt x="1235168" y="741396"/>
                </a:cubicBezTo>
                <a:cubicBezTo>
                  <a:pt x="1239949" y="741396"/>
                  <a:pt x="1243820" y="737603"/>
                  <a:pt x="1243820" y="732915"/>
                </a:cubicBezTo>
                <a:cubicBezTo>
                  <a:pt x="1243820" y="563034"/>
                  <a:pt x="1243820" y="563034"/>
                  <a:pt x="1243820" y="563034"/>
                </a:cubicBezTo>
                <a:cubicBezTo>
                  <a:pt x="1243820" y="557897"/>
                  <a:pt x="1239949" y="554101"/>
                  <a:pt x="1235168" y="554101"/>
                </a:cubicBezTo>
                <a:cubicBezTo>
                  <a:pt x="1211487" y="554101"/>
                  <a:pt x="1211487" y="554101"/>
                  <a:pt x="1211487" y="554101"/>
                </a:cubicBezTo>
                <a:cubicBezTo>
                  <a:pt x="1206935" y="554101"/>
                  <a:pt x="1202380" y="557897"/>
                  <a:pt x="1202380" y="563034"/>
                </a:cubicBezTo>
                <a:cubicBezTo>
                  <a:pt x="1202380" y="578658"/>
                  <a:pt x="1202380" y="578658"/>
                  <a:pt x="1202380" y="578658"/>
                </a:cubicBezTo>
                <a:cubicBezTo>
                  <a:pt x="1190539" y="561023"/>
                  <a:pt x="1167317" y="548743"/>
                  <a:pt x="1139990" y="548743"/>
                </a:cubicBezTo>
                <a:close/>
                <a:moveTo>
                  <a:pt x="661145" y="498739"/>
                </a:moveTo>
                <a:cubicBezTo>
                  <a:pt x="720117" y="498739"/>
                  <a:pt x="761788" y="544056"/>
                  <a:pt x="761788" y="603214"/>
                </a:cubicBezTo>
                <a:cubicBezTo>
                  <a:pt x="761788" y="637816"/>
                  <a:pt x="747670" y="667505"/>
                  <a:pt x="724444" y="686259"/>
                </a:cubicBezTo>
                <a:cubicBezTo>
                  <a:pt x="705999" y="639601"/>
                  <a:pt x="705999" y="639601"/>
                  <a:pt x="705999" y="639601"/>
                </a:cubicBezTo>
                <a:cubicBezTo>
                  <a:pt x="704406" y="635584"/>
                  <a:pt x="701218" y="632234"/>
                  <a:pt x="694159" y="632234"/>
                </a:cubicBezTo>
                <a:cubicBezTo>
                  <a:pt x="670253" y="632234"/>
                  <a:pt x="670253" y="632234"/>
                  <a:pt x="670253" y="632234"/>
                </a:cubicBezTo>
                <a:cubicBezTo>
                  <a:pt x="664332" y="632234"/>
                  <a:pt x="659551" y="636030"/>
                  <a:pt x="662284" y="643397"/>
                </a:cubicBezTo>
                <a:cubicBezTo>
                  <a:pt x="686419" y="704787"/>
                  <a:pt x="686419" y="704787"/>
                  <a:pt x="686419" y="704787"/>
                </a:cubicBezTo>
                <a:cubicBezTo>
                  <a:pt x="678451" y="706794"/>
                  <a:pt x="670024" y="707913"/>
                  <a:pt x="661145" y="707913"/>
                </a:cubicBezTo>
                <a:cubicBezTo>
                  <a:pt x="602169" y="707913"/>
                  <a:pt x="560502" y="662597"/>
                  <a:pt x="560502" y="603214"/>
                </a:cubicBezTo>
                <a:cubicBezTo>
                  <a:pt x="560502" y="544056"/>
                  <a:pt x="602169" y="498739"/>
                  <a:pt x="661145" y="498739"/>
                </a:cubicBezTo>
                <a:close/>
                <a:moveTo>
                  <a:pt x="1293915" y="465253"/>
                </a:moveTo>
                <a:cubicBezTo>
                  <a:pt x="1289133" y="465253"/>
                  <a:pt x="1284807" y="469495"/>
                  <a:pt x="1284807" y="474183"/>
                </a:cubicBezTo>
                <a:cubicBezTo>
                  <a:pt x="1284807" y="474183"/>
                  <a:pt x="1284807" y="474183"/>
                  <a:pt x="1284807" y="732467"/>
                </a:cubicBezTo>
                <a:cubicBezTo>
                  <a:pt x="1284807" y="737157"/>
                  <a:pt x="1289133" y="741396"/>
                  <a:pt x="1293915" y="741396"/>
                </a:cubicBezTo>
                <a:cubicBezTo>
                  <a:pt x="1293915" y="741396"/>
                  <a:pt x="1293915" y="741396"/>
                  <a:pt x="1317366" y="741396"/>
                </a:cubicBezTo>
                <a:cubicBezTo>
                  <a:pt x="1322606" y="741396"/>
                  <a:pt x="1326248" y="737157"/>
                  <a:pt x="1326248" y="732467"/>
                </a:cubicBezTo>
                <a:cubicBezTo>
                  <a:pt x="1326248" y="732467"/>
                  <a:pt x="1326248" y="732467"/>
                  <a:pt x="1326248" y="474183"/>
                </a:cubicBezTo>
                <a:cubicBezTo>
                  <a:pt x="1326248" y="469495"/>
                  <a:pt x="1322606" y="465253"/>
                  <a:pt x="1317366" y="465253"/>
                </a:cubicBezTo>
                <a:cubicBezTo>
                  <a:pt x="1317366" y="465253"/>
                  <a:pt x="1317366" y="465253"/>
                  <a:pt x="1293915" y="465253"/>
                </a:cubicBezTo>
                <a:close/>
                <a:moveTo>
                  <a:pt x="661145" y="460120"/>
                </a:moveTo>
                <a:cubicBezTo>
                  <a:pt x="580766" y="460120"/>
                  <a:pt x="515874" y="521285"/>
                  <a:pt x="515874" y="603214"/>
                </a:cubicBezTo>
                <a:cubicBezTo>
                  <a:pt x="515874" y="685143"/>
                  <a:pt x="580766" y="746532"/>
                  <a:pt x="661145" y="746532"/>
                </a:cubicBezTo>
                <a:cubicBezTo>
                  <a:pt x="674805" y="746532"/>
                  <a:pt x="688239" y="744746"/>
                  <a:pt x="700763" y="741396"/>
                </a:cubicBezTo>
                <a:cubicBezTo>
                  <a:pt x="716475" y="781134"/>
                  <a:pt x="716475" y="781134"/>
                  <a:pt x="716475" y="781134"/>
                </a:cubicBezTo>
                <a:cubicBezTo>
                  <a:pt x="718069" y="785597"/>
                  <a:pt x="721256" y="788277"/>
                  <a:pt x="727176" y="788277"/>
                </a:cubicBezTo>
                <a:cubicBezTo>
                  <a:pt x="752222" y="788277"/>
                  <a:pt x="752222" y="788277"/>
                  <a:pt x="752222" y="788277"/>
                </a:cubicBezTo>
                <a:cubicBezTo>
                  <a:pt x="758142" y="788277"/>
                  <a:pt x="762697" y="784260"/>
                  <a:pt x="759736" y="776892"/>
                </a:cubicBezTo>
                <a:cubicBezTo>
                  <a:pt x="739471" y="724656"/>
                  <a:pt x="739471" y="724656"/>
                  <a:pt x="739471" y="724656"/>
                </a:cubicBezTo>
                <a:cubicBezTo>
                  <a:pt x="779774" y="699875"/>
                  <a:pt x="806416" y="655899"/>
                  <a:pt x="806416" y="603214"/>
                </a:cubicBezTo>
                <a:cubicBezTo>
                  <a:pt x="806416" y="521285"/>
                  <a:pt x="741520" y="460120"/>
                  <a:pt x="661145" y="460120"/>
                </a:cubicBezTo>
                <a:close/>
                <a:moveTo>
                  <a:pt x="0" y="0"/>
                </a:moveTo>
                <a:lnTo>
                  <a:pt x="12192000" y="0"/>
                </a:lnTo>
                <a:lnTo>
                  <a:pt x="12192000" y="6858000"/>
                </a:lnTo>
                <a:lnTo>
                  <a:pt x="0" y="6858000"/>
                </a:lnTo>
                <a:close/>
              </a:path>
            </a:pathLst>
          </a:custGeom>
          <a:noFill/>
        </p:spPr>
        <p:txBody>
          <a:bodyPr wrap="square" lIns="503998" tIns="5400000" rIns="0" anchor="t">
            <a:noAutofit/>
          </a:bodyPr>
          <a:lstStyle>
            <a:lvl1pPr marL="0" indent="0">
              <a:buNone/>
              <a:defRPr sz="3000"/>
            </a:lvl1pPr>
          </a:lstStyle>
          <a:p>
            <a:r>
              <a:rPr lang="en-US" dirty="0"/>
              <a:t>Drag and drop an image onto the slide to insert photo</a:t>
            </a:r>
          </a:p>
        </p:txBody>
      </p:sp>
      <p:sp>
        <p:nvSpPr>
          <p:cNvPr id="46" name="Text Placeholder 45">
            <a:extLst>
              <a:ext uri="{FF2B5EF4-FFF2-40B4-BE49-F238E27FC236}">
                <a16:creationId xmlns:a16="http://schemas.microsoft.com/office/drawing/2014/main" id="{02D7560F-611C-07BA-46B4-6DC5FA90447C}"/>
              </a:ext>
            </a:extLst>
          </p:cNvPr>
          <p:cNvSpPr>
            <a:spLocks noGrp="1"/>
          </p:cNvSpPr>
          <p:nvPr>
            <p:ph type="body" sz="quarter" idx="14"/>
          </p:nvPr>
        </p:nvSpPr>
        <p:spPr>
          <a:xfrm>
            <a:off x="0" y="0"/>
            <a:ext cx="12192000" cy="6858000"/>
          </a:xfrm>
          <a:custGeom>
            <a:avLst/>
            <a:gdLst>
              <a:gd name="connsiteX0" fmla="*/ 1625898 w 12192000"/>
              <a:gd name="connsiteY0" fmla="*/ 586917 h 6858000"/>
              <a:gd name="connsiteX1" fmla="*/ 1684416 w 12192000"/>
              <a:gd name="connsiteY1" fmla="*/ 647861 h 6858000"/>
              <a:gd name="connsiteX2" fmla="*/ 1625898 w 12192000"/>
              <a:gd name="connsiteY2" fmla="*/ 708580 h 6858000"/>
              <a:gd name="connsiteX3" fmla="*/ 1567381 w 12192000"/>
              <a:gd name="connsiteY3" fmla="*/ 647861 h 6858000"/>
              <a:gd name="connsiteX4" fmla="*/ 1625898 w 12192000"/>
              <a:gd name="connsiteY4" fmla="*/ 586917 h 6858000"/>
              <a:gd name="connsiteX5" fmla="*/ 1144317 w 12192000"/>
              <a:gd name="connsiteY5" fmla="*/ 586917 h 6858000"/>
              <a:gd name="connsiteX6" fmla="*/ 1202834 w 12192000"/>
              <a:gd name="connsiteY6" fmla="*/ 647861 h 6858000"/>
              <a:gd name="connsiteX7" fmla="*/ 1144317 w 12192000"/>
              <a:gd name="connsiteY7" fmla="*/ 709029 h 6858000"/>
              <a:gd name="connsiteX8" fmla="*/ 1085799 w 12192000"/>
              <a:gd name="connsiteY8" fmla="*/ 647861 h 6858000"/>
              <a:gd name="connsiteX9" fmla="*/ 1144317 w 12192000"/>
              <a:gd name="connsiteY9" fmla="*/ 586917 h 6858000"/>
              <a:gd name="connsiteX10" fmla="*/ 1801451 w 12192000"/>
              <a:gd name="connsiteY10" fmla="*/ 554101 h 6858000"/>
              <a:gd name="connsiteX11" fmla="*/ 1790979 w 12192000"/>
              <a:gd name="connsiteY11" fmla="*/ 561469 h 6858000"/>
              <a:gd name="connsiteX12" fmla="*/ 1724489 w 12192000"/>
              <a:gd name="connsiteY12" fmla="*/ 732021 h 6858000"/>
              <a:gd name="connsiteX13" fmla="*/ 1730867 w 12192000"/>
              <a:gd name="connsiteY13" fmla="*/ 741396 h 6858000"/>
              <a:gd name="connsiteX14" fmla="*/ 1756367 w 12192000"/>
              <a:gd name="connsiteY14" fmla="*/ 741396 h 6858000"/>
              <a:gd name="connsiteX15" fmla="*/ 1766843 w 12192000"/>
              <a:gd name="connsiteY15" fmla="*/ 734477 h 6858000"/>
              <a:gd name="connsiteX16" fmla="*/ 1815798 w 12192000"/>
              <a:gd name="connsiteY16" fmla="*/ 605670 h 6858000"/>
              <a:gd name="connsiteX17" fmla="*/ 1864753 w 12192000"/>
              <a:gd name="connsiteY17" fmla="*/ 734477 h 6858000"/>
              <a:gd name="connsiteX18" fmla="*/ 1874996 w 12192000"/>
              <a:gd name="connsiteY18" fmla="*/ 741396 h 6858000"/>
              <a:gd name="connsiteX19" fmla="*/ 1898451 w 12192000"/>
              <a:gd name="connsiteY19" fmla="*/ 741396 h 6858000"/>
              <a:gd name="connsiteX20" fmla="*/ 1908924 w 12192000"/>
              <a:gd name="connsiteY20" fmla="*/ 734477 h 6858000"/>
              <a:gd name="connsiteX21" fmla="*/ 1959018 w 12192000"/>
              <a:gd name="connsiteY21" fmla="*/ 605670 h 6858000"/>
              <a:gd name="connsiteX22" fmla="*/ 2007518 w 12192000"/>
              <a:gd name="connsiteY22" fmla="*/ 734477 h 6858000"/>
              <a:gd name="connsiteX23" fmla="*/ 2017993 w 12192000"/>
              <a:gd name="connsiteY23" fmla="*/ 741396 h 6858000"/>
              <a:gd name="connsiteX24" fmla="*/ 2042584 w 12192000"/>
              <a:gd name="connsiteY24" fmla="*/ 741396 h 6858000"/>
              <a:gd name="connsiteX25" fmla="*/ 2053056 w 12192000"/>
              <a:gd name="connsiteY25" fmla="*/ 734477 h 6858000"/>
              <a:gd name="connsiteX26" fmla="*/ 2102011 w 12192000"/>
              <a:gd name="connsiteY26" fmla="*/ 605670 h 6858000"/>
              <a:gd name="connsiteX27" fmla="*/ 2151650 w 12192000"/>
              <a:gd name="connsiteY27" fmla="*/ 734477 h 6858000"/>
              <a:gd name="connsiteX28" fmla="*/ 2162126 w 12192000"/>
              <a:gd name="connsiteY28" fmla="*/ 741396 h 6858000"/>
              <a:gd name="connsiteX29" fmla="*/ 2185577 w 12192000"/>
              <a:gd name="connsiteY29" fmla="*/ 741396 h 6858000"/>
              <a:gd name="connsiteX30" fmla="*/ 2195824 w 12192000"/>
              <a:gd name="connsiteY30" fmla="*/ 734477 h 6858000"/>
              <a:gd name="connsiteX31" fmla="*/ 2245234 w 12192000"/>
              <a:gd name="connsiteY31" fmla="*/ 606340 h 6858000"/>
              <a:gd name="connsiteX32" fmla="*/ 2293734 w 12192000"/>
              <a:gd name="connsiteY32" fmla="*/ 734477 h 6858000"/>
              <a:gd name="connsiteX33" fmla="*/ 2304206 w 12192000"/>
              <a:gd name="connsiteY33" fmla="*/ 741396 h 6858000"/>
              <a:gd name="connsiteX34" fmla="*/ 2330394 w 12192000"/>
              <a:gd name="connsiteY34" fmla="*/ 741396 h 6858000"/>
              <a:gd name="connsiteX35" fmla="*/ 2336769 w 12192000"/>
              <a:gd name="connsiteY35" fmla="*/ 732021 h 6858000"/>
              <a:gd name="connsiteX36" fmla="*/ 2270279 w 12192000"/>
              <a:gd name="connsiteY36" fmla="*/ 561469 h 6858000"/>
              <a:gd name="connsiteX37" fmla="*/ 2260033 w 12192000"/>
              <a:gd name="connsiteY37" fmla="*/ 554101 h 6858000"/>
              <a:gd name="connsiteX38" fmla="*/ 2231345 w 12192000"/>
              <a:gd name="connsiteY38" fmla="*/ 554101 h 6858000"/>
              <a:gd name="connsiteX39" fmla="*/ 2220869 w 12192000"/>
              <a:gd name="connsiteY39" fmla="*/ 561469 h 6858000"/>
              <a:gd name="connsiteX40" fmla="*/ 2174421 w 12192000"/>
              <a:gd name="connsiteY40" fmla="*/ 686034 h 6858000"/>
              <a:gd name="connsiteX41" fmla="*/ 2126605 w 12192000"/>
              <a:gd name="connsiteY41" fmla="*/ 561469 h 6858000"/>
              <a:gd name="connsiteX42" fmla="*/ 2116358 w 12192000"/>
              <a:gd name="connsiteY42" fmla="*/ 554101 h 6858000"/>
              <a:gd name="connsiteX43" fmla="*/ 2087896 w 12192000"/>
              <a:gd name="connsiteY43" fmla="*/ 554101 h 6858000"/>
              <a:gd name="connsiteX44" fmla="*/ 2077650 w 12192000"/>
              <a:gd name="connsiteY44" fmla="*/ 561469 h 6858000"/>
              <a:gd name="connsiteX45" fmla="*/ 2030743 w 12192000"/>
              <a:gd name="connsiteY45" fmla="*/ 686034 h 6858000"/>
              <a:gd name="connsiteX46" fmla="*/ 1983608 w 12192000"/>
              <a:gd name="connsiteY46" fmla="*/ 561469 h 6858000"/>
              <a:gd name="connsiteX47" fmla="*/ 1973365 w 12192000"/>
              <a:gd name="connsiteY47" fmla="*/ 554101 h 6858000"/>
              <a:gd name="connsiteX48" fmla="*/ 1945128 w 12192000"/>
              <a:gd name="connsiteY48" fmla="*/ 554101 h 6858000"/>
              <a:gd name="connsiteX49" fmla="*/ 1934656 w 12192000"/>
              <a:gd name="connsiteY49" fmla="*/ 561469 h 6858000"/>
              <a:gd name="connsiteX50" fmla="*/ 1887295 w 12192000"/>
              <a:gd name="connsiteY50" fmla="*/ 686034 h 6858000"/>
              <a:gd name="connsiteX51" fmla="*/ 1840389 w 12192000"/>
              <a:gd name="connsiteY51" fmla="*/ 561469 h 6858000"/>
              <a:gd name="connsiteX52" fmla="*/ 1830142 w 12192000"/>
              <a:gd name="connsiteY52" fmla="*/ 554101 h 6858000"/>
              <a:gd name="connsiteX53" fmla="*/ 1801451 w 12192000"/>
              <a:gd name="connsiteY53" fmla="*/ 554101 h 6858000"/>
              <a:gd name="connsiteX54" fmla="*/ 841937 w 12192000"/>
              <a:gd name="connsiteY54" fmla="*/ 554101 h 6858000"/>
              <a:gd name="connsiteX55" fmla="*/ 832600 w 12192000"/>
              <a:gd name="connsiteY55" fmla="*/ 562809 h 6858000"/>
              <a:gd name="connsiteX56" fmla="*/ 832600 w 12192000"/>
              <a:gd name="connsiteY56" fmla="*/ 666168 h 6858000"/>
              <a:gd name="connsiteX57" fmla="*/ 913205 w 12192000"/>
              <a:gd name="connsiteY57" fmla="*/ 746532 h 6858000"/>
              <a:gd name="connsiteX58" fmla="*/ 975139 w 12192000"/>
              <a:gd name="connsiteY58" fmla="*/ 717513 h 6858000"/>
              <a:gd name="connsiteX59" fmla="*/ 975139 w 12192000"/>
              <a:gd name="connsiteY59" fmla="*/ 733136 h 6858000"/>
              <a:gd name="connsiteX60" fmla="*/ 984018 w 12192000"/>
              <a:gd name="connsiteY60" fmla="*/ 741396 h 6858000"/>
              <a:gd name="connsiteX61" fmla="*/ 1007473 w 12192000"/>
              <a:gd name="connsiteY61" fmla="*/ 741396 h 6858000"/>
              <a:gd name="connsiteX62" fmla="*/ 1016580 w 12192000"/>
              <a:gd name="connsiteY62" fmla="*/ 732915 h 6858000"/>
              <a:gd name="connsiteX63" fmla="*/ 1016580 w 12192000"/>
              <a:gd name="connsiteY63" fmla="*/ 563034 h 6858000"/>
              <a:gd name="connsiteX64" fmla="*/ 1007473 w 12192000"/>
              <a:gd name="connsiteY64" fmla="*/ 554101 h 6858000"/>
              <a:gd name="connsiteX65" fmla="*/ 984018 w 12192000"/>
              <a:gd name="connsiteY65" fmla="*/ 554101 h 6858000"/>
              <a:gd name="connsiteX66" fmla="*/ 975139 w 12192000"/>
              <a:gd name="connsiteY66" fmla="*/ 562809 h 6858000"/>
              <a:gd name="connsiteX67" fmla="*/ 975139 w 12192000"/>
              <a:gd name="connsiteY67" fmla="*/ 659916 h 6858000"/>
              <a:gd name="connsiteX68" fmla="*/ 923906 w 12192000"/>
              <a:gd name="connsiteY68" fmla="*/ 711261 h 6858000"/>
              <a:gd name="connsiteX69" fmla="*/ 874041 w 12192000"/>
              <a:gd name="connsiteY69" fmla="*/ 659470 h 6858000"/>
              <a:gd name="connsiteX70" fmla="*/ 874041 w 12192000"/>
              <a:gd name="connsiteY70" fmla="*/ 562809 h 6858000"/>
              <a:gd name="connsiteX71" fmla="*/ 865389 w 12192000"/>
              <a:gd name="connsiteY71" fmla="*/ 554101 h 6858000"/>
              <a:gd name="connsiteX72" fmla="*/ 841937 w 12192000"/>
              <a:gd name="connsiteY72" fmla="*/ 554101 h 6858000"/>
              <a:gd name="connsiteX73" fmla="*/ 1625898 w 12192000"/>
              <a:gd name="connsiteY73" fmla="*/ 548968 h 6858000"/>
              <a:gd name="connsiteX74" fmla="*/ 1525711 w 12192000"/>
              <a:gd name="connsiteY74" fmla="*/ 647861 h 6858000"/>
              <a:gd name="connsiteX75" fmla="*/ 1625898 w 12192000"/>
              <a:gd name="connsiteY75" fmla="*/ 746532 h 6858000"/>
              <a:gd name="connsiteX76" fmla="*/ 1726312 w 12192000"/>
              <a:gd name="connsiteY76" fmla="*/ 647861 h 6858000"/>
              <a:gd name="connsiteX77" fmla="*/ 1625898 w 12192000"/>
              <a:gd name="connsiteY77" fmla="*/ 548968 h 6858000"/>
              <a:gd name="connsiteX78" fmla="*/ 1451936 w 12192000"/>
              <a:gd name="connsiteY78" fmla="*/ 548743 h 6858000"/>
              <a:gd name="connsiteX79" fmla="*/ 1353346 w 12192000"/>
              <a:gd name="connsiteY79" fmla="*/ 647861 h 6858000"/>
              <a:gd name="connsiteX80" fmla="*/ 1451936 w 12192000"/>
              <a:gd name="connsiteY80" fmla="*/ 746532 h 6858000"/>
              <a:gd name="connsiteX81" fmla="*/ 1513415 w 12192000"/>
              <a:gd name="connsiteY81" fmla="*/ 727779 h 6858000"/>
              <a:gd name="connsiteX82" fmla="*/ 1515235 w 12192000"/>
              <a:gd name="connsiteY82" fmla="*/ 714832 h 6858000"/>
              <a:gd name="connsiteX83" fmla="*/ 1503398 w 12192000"/>
              <a:gd name="connsiteY83" fmla="*/ 700100 h 6858000"/>
              <a:gd name="connsiteX84" fmla="*/ 1489506 w 12192000"/>
              <a:gd name="connsiteY84" fmla="*/ 698090 h 6858000"/>
              <a:gd name="connsiteX85" fmla="*/ 1453304 w 12192000"/>
              <a:gd name="connsiteY85" fmla="*/ 709475 h 6858000"/>
              <a:gd name="connsiteX86" fmla="*/ 1395467 w 12192000"/>
              <a:gd name="connsiteY86" fmla="*/ 647861 h 6858000"/>
              <a:gd name="connsiteX87" fmla="*/ 1453304 w 12192000"/>
              <a:gd name="connsiteY87" fmla="*/ 585801 h 6858000"/>
              <a:gd name="connsiteX88" fmla="*/ 1490189 w 12192000"/>
              <a:gd name="connsiteY88" fmla="*/ 596965 h 6858000"/>
              <a:gd name="connsiteX89" fmla="*/ 1504078 w 12192000"/>
              <a:gd name="connsiteY89" fmla="*/ 595401 h 6858000"/>
              <a:gd name="connsiteX90" fmla="*/ 1515235 w 12192000"/>
              <a:gd name="connsiteY90" fmla="*/ 580222 h 6858000"/>
              <a:gd name="connsiteX91" fmla="*/ 1513415 w 12192000"/>
              <a:gd name="connsiteY91" fmla="*/ 567272 h 6858000"/>
              <a:gd name="connsiteX92" fmla="*/ 1451936 w 12192000"/>
              <a:gd name="connsiteY92" fmla="*/ 548743 h 6858000"/>
              <a:gd name="connsiteX93" fmla="*/ 1139990 w 12192000"/>
              <a:gd name="connsiteY93" fmla="*/ 548743 h 6858000"/>
              <a:gd name="connsiteX94" fmla="*/ 1043674 w 12192000"/>
              <a:gd name="connsiteY94" fmla="*/ 647415 h 6858000"/>
              <a:gd name="connsiteX95" fmla="*/ 1139536 w 12192000"/>
              <a:gd name="connsiteY95" fmla="*/ 746532 h 6858000"/>
              <a:gd name="connsiteX96" fmla="*/ 1202380 w 12192000"/>
              <a:gd name="connsiteY96" fmla="*/ 716394 h 6858000"/>
              <a:gd name="connsiteX97" fmla="*/ 1202380 w 12192000"/>
              <a:gd name="connsiteY97" fmla="*/ 732915 h 6858000"/>
              <a:gd name="connsiteX98" fmla="*/ 1211487 w 12192000"/>
              <a:gd name="connsiteY98" fmla="*/ 741396 h 6858000"/>
              <a:gd name="connsiteX99" fmla="*/ 1235168 w 12192000"/>
              <a:gd name="connsiteY99" fmla="*/ 741396 h 6858000"/>
              <a:gd name="connsiteX100" fmla="*/ 1243820 w 12192000"/>
              <a:gd name="connsiteY100" fmla="*/ 732915 h 6858000"/>
              <a:gd name="connsiteX101" fmla="*/ 1243820 w 12192000"/>
              <a:gd name="connsiteY101" fmla="*/ 563034 h 6858000"/>
              <a:gd name="connsiteX102" fmla="*/ 1235168 w 12192000"/>
              <a:gd name="connsiteY102" fmla="*/ 554101 h 6858000"/>
              <a:gd name="connsiteX103" fmla="*/ 1211487 w 12192000"/>
              <a:gd name="connsiteY103" fmla="*/ 554101 h 6858000"/>
              <a:gd name="connsiteX104" fmla="*/ 1202380 w 12192000"/>
              <a:gd name="connsiteY104" fmla="*/ 563034 h 6858000"/>
              <a:gd name="connsiteX105" fmla="*/ 1202380 w 12192000"/>
              <a:gd name="connsiteY105" fmla="*/ 578658 h 6858000"/>
              <a:gd name="connsiteX106" fmla="*/ 1139990 w 12192000"/>
              <a:gd name="connsiteY106" fmla="*/ 548743 h 6858000"/>
              <a:gd name="connsiteX107" fmla="*/ 661145 w 12192000"/>
              <a:gd name="connsiteY107" fmla="*/ 498739 h 6858000"/>
              <a:gd name="connsiteX108" fmla="*/ 761788 w 12192000"/>
              <a:gd name="connsiteY108" fmla="*/ 603214 h 6858000"/>
              <a:gd name="connsiteX109" fmla="*/ 724444 w 12192000"/>
              <a:gd name="connsiteY109" fmla="*/ 686259 h 6858000"/>
              <a:gd name="connsiteX110" fmla="*/ 705999 w 12192000"/>
              <a:gd name="connsiteY110" fmla="*/ 639601 h 6858000"/>
              <a:gd name="connsiteX111" fmla="*/ 694159 w 12192000"/>
              <a:gd name="connsiteY111" fmla="*/ 632234 h 6858000"/>
              <a:gd name="connsiteX112" fmla="*/ 670253 w 12192000"/>
              <a:gd name="connsiteY112" fmla="*/ 632234 h 6858000"/>
              <a:gd name="connsiteX113" fmla="*/ 662284 w 12192000"/>
              <a:gd name="connsiteY113" fmla="*/ 643397 h 6858000"/>
              <a:gd name="connsiteX114" fmla="*/ 686419 w 12192000"/>
              <a:gd name="connsiteY114" fmla="*/ 704787 h 6858000"/>
              <a:gd name="connsiteX115" fmla="*/ 661145 w 12192000"/>
              <a:gd name="connsiteY115" fmla="*/ 707913 h 6858000"/>
              <a:gd name="connsiteX116" fmla="*/ 560502 w 12192000"/>
              <a:gd name="connsiteY116" fmla="*/ 603214 h 6858000"/>
              <a:gd name="connsiteX117" fmla="*/ 661145 w 12192000"/>
              <a:gd name="connsiteY117" fmla="*/ 498739 h 6858000"/>
              <a:gd name="connsiteX118" fmla="*/ 1293915 w 12192000"/>
              <a:gd name="connsiteY118" fmla="*/ 465253 h 6858000"/>
              <a:gd name="connsiteX119" fmla="*/ 1284807 w 12192000"/>
              <a:gd name="connsiteY119" fmla="*/ 474183 h 6858000"/>
              <a:gd name="connsiteX120" fmla="*/ 1284807 w 12192000"/>
              <a:gd name="connsiteY120" fmla="*/ 732467 h 6858000"/>
              <a:gd name="connsiteX121" fmla="*/ 1293915 w 12192000"/>
              <a:gd name="connsiteY121" fmla="*/ 741396 h 6858000"/>
              <a:gd name="connsiteX122" fmla="*/ 1317366 w 12192000"/>
              <a:gd name="connsiteY122" fmla="*/ 741396 h 6858000"/>
              <a:gd name="connsiteX123" fmla="*/ 1326248 w 12192000"/>
              <a:gd name="connsiteY123" fmla="*/ 732467 h 6858000"/>
              <a:gd name="connsiteX124" fmla="*/ 1326248 w 12192000"/>
              <a:gd name="connsiteY124" fmla="*/ 474183 h 6858000"/>
              <a:gd name="connsiteX125" fmla="*/ 1317366 w 12192000"/>
              <a:gd name="connsiteY125" fmla="*/ 465253 h 6858000"/>
              <a:gd name="connsiteX126" fmla="*/ 1293915 w 12192000"/>
              <a:gd name="connsiteY126" fmla="*/ 465253 h 6858000"/>
              <a:gd name="connsiteX127" fmla="*/ 661145 w 12192000"/>
              <a:gd name="connsiteY127" fmla="*/ 460120 h 6858000"/>
              <a:gd name="connsiteX128" fmla="*/ 515874 w 12192000"/>
              <a:gd name="connsiteY128" fmla="*/ 603214 h 6858000"/>
              <a:gd name="connsiteX129" fmla="*/ 661145 w 12192000"/>
              <a:gd name="connsiteY129" fmla="*/ 746532 h 6858000"/>
              <a:gd name="connsiteX130" fmla="*/ 700763 w 12192000"/>
              <a:gd name="connsiteY130" fmla="*/ 741396 h 6858000"/>
              <a:gd name="connsiteX131" fmla="*/ 716475 w 12192000"/>
              <a:gd name="connsiteY131" fmla="*/ 781134 h 6858000"/>
              <a:gd name="connsiteX132" fmla="*/ 727176 w 12192000"/>
              <a:gd name="connsiteY132" fmla="*/ 788277 h 6858000"/>
              <a:gd name="connsiteX133" fmla="*/ 752222 w 12192000"/>
              <a:gd name="connsiteY133" fmla="*/ 788277 h 6858000"/>
              <a:gd name="connsiteX134" fmla="*/ 759736 w 12192000"/>
              <a:gd name="connsiteY134" fmla="*/ 776892 h 6858000"/>
              <a:gd name="connsiteX135" fmla="*/ 739471 w 12192000"/>
              <a:gd name="connsiteY135" fmla="*/ 724656 h 6858000"/>
              <a:gd name="connsiteX136" fmla="*/ 806416 w 12192000"/>
              <a:gd name="connsiteY136" fmla="*/ 603214 h 6858000"/>
              <a:gd name="connsiteX137" fmla="*/ 661145 w 12192000"/>
              <a:gd name="connsiteY137" fmla="*/ 460120 h 6858000"/>
              <a:gd name="connsiteX138" fmla="*/ 0 w 12192000"/>
              <a:gd name="connsiteY138" fmla="*/ 0 h 6858000"/>
              <a:gd name="connsiteX139" fmla="*/ 12192000 w 12192000"/>
              <a:gd name="connsiteY139" fmla="*/ 0 h 6858000"/>
              <a:gd name="connsiteX140" fmla="*/ 12192000 w 12192000"/>
              <a:gd name="connsiteY140" fmla="*/ 6858000 h 6858000"/>
              <a:gd name="connsiteX141" fmla="*/ 0 w 12192000"/>
              <a:gd name="connsiteY14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12192000" h="6858000">
                <a:moveTo>
                  <a:pt x="1625898" y="586917"/>
                </a:moveTo>
                <a:cubicBezTo>
                  <a:pt x="1660280" y="586917"/>
                  <a:pt x="1684416" y="613484"/>
                  <a:pt x="1684416" y="647861"/>
                </a:cubicBezTo>
                <a:cubicBezTo>
                  <a:pt x="1684416" y="681792"/>
                  <a:pt x="1660280" y="708580"/>
                  <a:pt x="1625898" y="708580"/>
                </a:cubicBezTo>
                <a:cubicBezTo>
                  <a:pt x="1591742" y="708580"/>
                  <a:pt x="1567381" y="681792"/>
                  <a:pt x="1567381" y="647861"/>
                </a:cubicBezTo>
                <a:cubicBezTo>
                  <a:pt x="1567381" y="613484"/>
                  <a:pt x="1591742" y="586917"/>
                  <a:pt x="1625898" y="586917"/>
                </a:cubicBezTo>
                <a:close/>
                <a:moveTo>
                  <a:pt x="1144317" y="586917"/>
                </a:moveTo>
                <a:cubicBezTo>
                  <a:pt x="1178244" y="586917"/>
                  <a:pt x="1202834" y="613484"/>
                  <a:pt x="1202834" y="647861"/>
                </a:cubicBezTo>
                <a:cubicBezTo>
                  <a:pt x="1202834" y="681792"/>
                  <a:pt x="1178244" y="709029"/>
                  <a:pt x="1144317" y="709029"/>
                </a:cubicBezTo>
                <a:cubicBezTo>
                  <a:pt x="1110164" y="709029"/>
                  <a:pt x="1085799" y="681792"/>
                  <a:pt x="1085799" y="647861"/>
                </a:cubicBezTo>
                <a:cubicBezTo>
                  <a:pt x="1085799" y="613484"/>
                  <a:pt x="1110164" y="586917"/>
                  <a:pt x="1144317" y="586917"/>
                </a:cubicBezTo>
                <a:close/>
                <a:moveTo>
                  <a:pt x="1801451" y="554101"/>
                </a:moveTo>
                <a:cubicBezTo>
                  <a:pt x="1796669" y="554101"/>
                  <a:pt x="1793027" y="556557"/>
                  <a:pt x="1790979" y="561469"/>
                </a:cubicBezTo>
                <a:cubicBezTo>
                  <a:pt x="1790979" y="561469"/>
                  <a:pt x="1790979" y="561469"/>
                  <a:pt x="1724489" y="732021"/>
                </a:cubicBezTo>
                <a:cubicBezTo>
                  <a:pt x="1722669" y="736708"/>
                  <a:pt x="1724943" y="741396"/>
                  <a:pt x="1730867" y="741396"/>
                </a:cubicBezTo>
                <a:cubicBezTo>
                  <a:pt x="1730867" y="741396"/>
                  <a:pt x="1730867" y="741396"/>
                  <a:pt x="1756367" y="741396"/>
                </a:cubicBezTo>
                <a:cubicBezTo>
                  <a:pt x="1761149" y="741396"/>
                  <a:pt x="1765249" y="739164"/>
                  <a:pt x="1766843" y="734477"/>
                </a:cubicBezTo>
                <a:cubicBezTo>
                  <a:pt x="1766843" y="734477"/>
                  <a:pt x="1766843" y="734477"/>
                  <a:pt x="1815798" y="605670"/>
                </a:cubicBezTo>
                <a:cubicBezTo>
                  <a:pt x="1815798" y="605670"/>
                  <a:pt x="1815798" y="605670"/>
                  <a:pt x="1864753" y="734477"/>
                </a:cubicBezTo>
                <a:cubicBezTo>
                  <a:pt x="1866573" y="739389"/>
                  <a:pt x="1870215" y="741396"/>
                  <a:pt x="1874996" y="741396"/>
                </a:cubicBezTo>
                <a:cubicBezTo>
                  <a:pt x="1874996" y="741396"/>
                  <a:pt x="1874996" y="741396"/>
                  <a:pt x="1898451" y="741396"/>
                </a:cubicBezTo>
                <a:cubicBezTo>
                  <a:pt x="1903233" y="741396"/>
                  <a:pt x="1906875" y="739389"/>
                  <a:pt x="1908924" y="734477"/>
                </a:cubicBezTo>
                <a:cubicBezTo>
                  <a:pt x="1908924" y="734477"/>
                  <a:pt x="1908924" y="734477"/>
                  <a:pt x="1959018" y="605670"/>
                </a:cubicBezTo>
                <a:cubicBezTo>
                  <a:pt x="1959018" y="605670"/>
                  <a:pt x="1959018" y="605670"/>
                  <a:pt x="2007518" y="734477"/>
                </a:cubicBezTo>
                <a:cubicBezTo>
                  <a:pt x="2009566" y="739164"/>
                  <a:pt x="2013209" y="741396"/>
                  <a:pt x="2017993" y="741396"/>
                </a:cubicBezTo>
                <a:cubicBezTo>
                  <a:pt x="2017993" y="741396"/>
                  <a:pt x="2017993" y="741396"/>
                  <a:pt x="2042584" y="741396"/>
                </a:cubicBezTo>
                <a:cubicBezTo>
                  <a:pt x="2047365" y="741396"/>
                  <a:pt x="2051007" y="739164"/>
                  <a:pt x="2053056" y="734477"/>
                </a:cubicBezTo>
                <a:cubicBezTo>
                  <a:pt x="2053056" y="734477"/>
                  <a:pt x="2053056" y="734477"/>
                  <a:pt x="2102011" y="605670"/>
                </a:cubicBezTo>
                <a:cubicBezTo>
                  <a:pt x="2102011" y="605670"/>
                  <a:pt x="2102011" y="605670"/>
                  <a:pt x="2151650" y="734477"/>
                </a:cubicBezTo>
                <a:cubicBezTo>
                  <a:pt x="2153699" y="739389"/>
                  <a:pt x="2157341" y="741396"/>
                  <a:pt x="2162126" y="741396"/>
                </a:cubicBezTo>
                <a:cubicBezTo>
                  <a:pt x="2162126" y="741396"/>
                  <a:pt x="2162126" y="741396"/>
                  <a:pt x="2185577" y="741396"/>
                </a:cubicBezTo>
                <a:cubicBezTo>
                  <a:pt x="2190359" y="741396"/>
                  <a:pt x="2193775" y="739389"/>
                  <a:pt x="2195824" y="734477"/>
                </a:cubicBezTo>
                <a:cubicBezTo>
                  <a:pt x="2195824" y="734477"/>
                  <a:pt x="2195824" y="734477"/>
                  <a:pt x="2245234" y="606340"/>
                </a:cubicBezTo>
                <a:cubicBezTo>
                  <a:pt x="2245234" y="606340"/>
                  <a:pt x="2245234" y="606340"/>
                  <a:pt x="2293734" y="734477"/>
                </a:cubicBezTo>
                <a:cubicBezTo>
                  <a:pt x="2295328" y="739164"/>
                  <a:pt x="2299425" y="741396"/>
                  <a:pt x="2304206" y="741396"/>
                </a:cubicBezTo>
                <a:cubicBezTo>
                  <a:pt x="2304206" y="741396"/>
                  <a:pt x="2304206" y="741396"/>
                  <a:pt x="2330394" y="741396"/>
                </a:cubicBezTo>
                <a:cubicBezTo>
                  <a:pt x="2336314" y="741396"/>
                  <a:pt x="2338818" y="736708"/>
                  <a:pt x="2336769" y="732021"/>
                </a:cubicBezTo>
                <a:cubicBezTo>
                  <a:pt x="2336769" y="732021"/>
                  <a:pt x="2336769" y="732021"/>
                  <a:pt x="2270279" y="561469"/>
                </a:cubicBezTo>
                <a:cubicBezTo>
                  <a:pt x="2268230" y="556557"/>
                  <a:pt x="2264817" y="554101"/>
                  <a:pt x="2260033" y="554101"/>
                </a:cubicBezTo>
                <a:cubicBezTo>
                  <a:pt x="2260033" y="554101"/>
                  <a:pt x="2260033" y="554101"/>
                  <a:pt x="2231345" y="554101"/>
                </a:cubicBezTo>
                <a:cubicBezTo>
                  <a:pt x="2226564" y="554101"/>
                  <a:pt x="2222918" y="556557"/>
                  <a:pt x="2220869" y="561469"/>
                </a:cubicBezTo>
                <a:cubicBezTo>
                  <a:pt x="2220869" y="561469"/>
                  <a:pt x="2220869" y="561469"/>
                  <a:pt x="2174421" y="686034"/>
                </a:cubicBezTo>
                <a:cubicBezTo>
                  <a:pt x="2174421" y="686034"/>
                  <a:pt x="2174421" y="686034"/>
                  <a:pt x="2126605" y="561469"/>
                </a:cubicBezTo>
                <a:cubicBezTo>
                  <a:pt x="2124553" y="556557"/>
                  <a:pt x="2120911" y="554101"/>
                  <a:pt x="2116358" y="554101"/>
                </a:cubicBezTo>
                <a:cubicBezTo>
                  <a:pt x="2116358" y="554101"/>
                  <a:pt x="2116358" y="554101"/>
                  <a:pt x="2087896" y="554101"/>
                </a:cubicBezTo>
                <a:cubicBezTo>
                  <a:pt x="2083112" y="554101"/>
                  <a:pt x="2079699" y="556557"/>
                  <a:pt x="2077650" y="561469"/>
                </a:cubicBezTo>
                <a:cubicBezTo>
                  <a:pt x="2077650" y="561469"/>
                  <a:pt x="2077650" y="561469"/>
                  <a:pt x="2030743" y="686034"/>
                </a:cubicBezTo>
                <a:cubicBezTo>
                  <a:pt x="2030743" y="686034"/>
                  <a:pt x="2030743" y="686034"/>
                  <a:pt x="1983608" y="561469"/>
                </a:cubicBezTo>
                <a:cubicBezTo>
                  <a:pt x="1981788" y="556557"/>
                  <a:pt x="1978146" y="554101"/>
                  <a:pt x="1973365" y="554101"/>
                </a:cubicBezTo>
                <a:cubicBezTo>
                  <a:pt x="1973365" y="554101"/>
                  <a:pt x="1973365" y="554101"/>
                  <a:pt x="1945128" y="554101"/>
                </a:cubicBezTo>
                <a:cubicBezTo>
                  <a:pt x="1940347" y="554101"/>
                  <a:pt x="1936705" y="556557"/>
                  <a:pt x="1934656" y="561469"/>
                </a:cubicBezTo>
                <a:cubicBezTo>
                  <a:pt x="1934656" y="561469"/>
                  <a:pt x="1934656" y="561469"/>
                  <a:pt x="1887295" y="686034"/>
                </a:cubicBezTo>
                <a:cubicBezTo>
                  <a:pt x="1887295" y="686034"/>
                  <a:pt x="1887295" y="686034"/>
                  <a:pt x="1840389" y="561469"/>
                </a:cubicBezTo>
                <a:cubicBezTo>
                  <a:pt x="1838340" y="556557"/>
                  <a:pt x="1834923" y="554101"/>
                  <a:pt x="1830142" y="554101"/>
                </a:cubicBezTo>
                <a:cubicBezTo>
                  <a:pt x="1830142" y="554101"/>
                  <a:pt x="1830142" y="554101"/>
                  <a:pt x="1801451" y="554101"/>
                </a:cubicBezTo>
                <a:close/>
                <a:moveTo>
                  <a:pt x="841937" y="554101"/>
                </a:moveTo>
                <a:cubicBezTo>
                  <a:pt x="837152" y="554101"/>
                  <a:pt x="832600" y="557897"/>
                  <a:pt x="832600" y="562809"/>
                </a:cubicBezTo>
                <a:cubicBezTo>
                  <a:pt x="832600" y="562809"/>
                  <a:pt x="832600" y="562809"/>
                  <a:pt x="832600" y="666168"/>
                </a:cubicBezTo>
                <a:cubicBezTo>
                  <a:pt x="832600" y="714162"/>
                  <a:pt x="863340" y="746532"/>
                  <a:pt x="913205" y="746532"/>
                </a:cubicBezTo>
                <a:cubicBezTo>
                  <a:pt x="943035" y="746532"/>
                  <a:pt x="963299" y="734701"/>
                  <a:pt x="975139" y="717513"/>
                </a:cubicBezTo>
                <a:cubicBezTo>
                  <a:pt x="975139" y="717513"/>
                  <a:pt x="975139" y="717513"/>
                  <a:pt x="975139" y="733136"/>
                </a:cubicBezTo>
                <a:cubicBezTo>
                  <a:pt x="975139" y="737824"/>
                  <a:pt x="979466" y="741396"/>
                  <a:pt x="984018" y="741396"/>
                </a:cubicBezTo>
                <a:cubicBezTo>
                  <a:pt x="984018" y="741396"/>
                  <a:pt x="984018" y="741396"/>
                  <a:pt x="1007473" y="741396"/>
                </a:cubicBezTo>
                <a:cubicBezTo>
                  <a:pt x="1012254" y="741396"/>
                  <a:pt x="1016580" y="737603"/>
                  <a:pt x="1016580" y="732915"/>
                </a:cubicBezTo>
                <a:cubicBezTo>
                  <a:pt x="1016580" y="732915"/>
                  <a:pt x="1016580" y="732915"/>
                  <a:pt x="1016580" y="563034"/>
                </a:cubicBezTo>
                <a:cubicBezTo>
                  <a:pt x="1016580" y="557897"/>
                  <a:pt x="1012254" y="554101"/>
                  <a:pt x="1007473" y="554101"/>
                </a:cubicBezTo>
                <a:cubicBezTo>
                  <a:pt x="1007473" y="554101"/>
                  <a:pt x="1007473" y="554101"/>
                  <a:pt x="984018" y="554101"/>
                </a:cubicBezTo>
                <a:cubicBezTo>
                  <a:pt x="979466" y="554101"/>
                  <a:pt x="975139" y="557897"/>
                  <a:pt x="975139" y="562809"/>
                </a:cubicBezTo>
                <a:cubicBezTo>
                  <a:pt x="975139" y="562809"/>
                  <a:pt x="975139" y="562809"/>
                  <a:pt x="975139" y="659916"/>
                </a:cubicBezTo>
                <a:cubicBezTo>
                  <a:pt x="975139" y="689830"/>
                  <a:pt x="956011" y="711261"/>
                  <a:pt x="923906" y="711261"/>
                </a:cubicBezTo>
                <a:cubicBezTo>
                  <a:pt x="890892" y="711261"/>
                  <a:pt x="874041" y="690721"/>
                  <a:pt x="874041" y="659470"/>
                </a:cubicBezTo>
                <a:cubicBezTo>
                  <a:pt x="874041" y="659470"/>
                  <a:pt x="874041" y="659470"/>
                  <a:pt x="874041" y="562809"/>
                </a:cubicBezTo>
                <a:cubicBezTo>
                  <a:pt x="874041" y="557897"/>
                  <a:pt x="870170" y="554101"/>
                  <a:pt x="865389" y="554101"/>
                </a:cubicBezTo>
                <a:cubicBezTo>
                  <a:pt x="865389" y="554101"/>
                  <a:pt x="865389" y="554101"/>
                  <a:pt x="841937" y="554101"/>
                </a:cubicBezTo>
                <a:close/>
                <a:moveTo>
                  <a:pt x="1625898" y="548968"/>
                </a:moveTo>
                <a:cubicBezTo>
                  <a:pt x="1570110" y="548968"/>
                  <a:pt x="1525711" y="592053"/>
                  <a:pt x="1525711" y="647861"/>
                </a:cubicBezTo>
                <a:cubicBezTo>
                  <a:pt x="1525711" y="703893"/>
                  <a:pt x="1570110" y="746532"/>
                  <a:pt x="1625898" y="746532"/>
                </a:cubicBezTo>
                <a:cubicBezTo>
                  <a:pt x="1681683" y="746532"/>
                  <a:pt x="1726312" y="703893"/>
                  <a:pt x="1726312" y="647861"/>
                </a:cubicBezTo>
                <a:cubicBezTo>
                  <a:pt x="1726312" y="592053"/>
                  <a:pt x="1681683" y="548968"/>
                  <a:pt x="1625898" y="548968"/>
                </a:cubicBezTo>
                <a:close/>
                <a:moveTo>
                  <a:pt x="1451936" y="548743"/>
                </a:moveTo>
                <a:cubicBezTo>
                  <a:pt x="1392734" y="548743"/>
                  <a:pt x="1353346" y="591608"/>
                  <a:pt x="1353346" y="647861"/>
                </a:cubicBezTo>
                <a:cubicBezTo>
                  <a:pt x="1353346" y="703893"/>
                  <a:pt x="1392734" y="746532"/>
                  <a:pt x="1451936" y="746532"/>
                </a:cubicBezTo>
                <a:cubicBezTo>
                  <a:pt x="1475391" y="746532"/>
                  <a:pt x="1497019" y="739834"/>
                  <a:pt x="1513415" y="727779"/>
                </a:cubicBezTo>
                <a:cubicBezTo>
                  <a:pt x="1516148" y="725772"/>
                  <a:pt x="1520474" y="721085"/>
                  <a:pt x="1515235" y="714832"/>
                </a:cubicBezTo>
                <a:lnTo>
                  <a:pt x="1503398" y="700100"/>
                </a:lnTo>
                <a:cubicBezTo>
                  <a:pt x="1498613" y="693848"/>
                  <a:pt x="1493832" y="695858"/>
                  <a:pt x="1489506" y="698090"/>
                </a:cubicBezTo>
                <a:cubicBezTo>
                  <a:pt x="1479033" y="703893"/>
                  <a:pt x="1467418" y="709475"/>
                  <a:pt x="1453304" y="709475"/>
                </a:cubicBezTo>
                <a:cubicBezTo>
                  <a:pt x="1418463" y="709475"/>
                  <a:pt x="1395467" y="682462"/>
                  <a:pt x="1395467" y="647861"/>
                </a:cubicBezTo>
                <a:cubicBezTo>
                  <a:pt x="1395467" y="613038"/>
                  <a:pt x="1418463" y="585801"/>
                  <a:pt x="1453304" y="585801"/>
                </a:cubicBezTo>
                <a:cubicBezTo>
                  <a:pt x="1467418" y="585801"/>
                  <a:pt x="1479943" y="590713"/>
                  <a:pt x="1490189" y="596965"/>
                </a:cubicBezTo>
                <a:cubicBezTo>
                  <a:pt x="1494516" y="599867"/>
                  <a:pt x="1499752" y="601428"/>
                  <a:pt x="1504078" y="595401"/>
                </a:cubicBezTo>
                <a:cubicBezTo>
                  <a:pt x="1504078" y="595401"/>
                  <a:pt x="1504078" y="595401"/>
                  <a:pt x="1515235" y="580222"/>
                </a:cubicBezTo>
                <a:cubicBezTo>
                  <a:pt x="1520019" y="573525"/>
                  <a:pt x="1516148" y="569283"/>
                  <a:pt x="1513415" y="567272"/>
                </a:cubicBezTo>
                <a:cubicBezTo>
                  <a:pt x="1497019" y="555220"/>
                  <a:pt x="1475391" y="548743"/>
                  <a:pt x="1451936" y="548743"/>
                </a:cubicBezTo>
                <a:close/>
                <a:moveTo>
                  <a:pt x="1139990" y="548743"/>
                </a:moveTo>
                <a:cubicBezTo>
                  <a:pt x="1088303" y="548743"/>
                  <a:pt x="1043674" y="588927"/>
                  <a:pt x="1043674" y="647415"/>
                </a:cubicBezTo>
                <a:cubicBezTo>
                  <a:pt x="1043674" y="706794"/>
                  <a:pt x="1088303" y="746532"/>
                  <a:pt x="1139536" y="746532"/>
                </a:cubicBezTo>
                <a:cubicBezTo>
                  <a:pt x="1167317" y="746532"/>
                  <a:pt x="1190084" y="734031"/>
                  <a:pt x="1202380" y="716394"/>
                </a:cubicBezTo>
                <a:cubicBezTo>
                  <a:pt x="1202380" y="732915"/>
                  <a:pt x="1202380" y="732915"/>
                  <a:pt x="1202380" y="732915"/>
                </a:cubicBezTo>
                <a:cubicBezTo>
                  <a:pt x="1202380" y="737603"/>
                  <a:pt x="1206935" y="741396"/>
                  <a:pt x="1211487" y="741396"/>
                </a:cubicBezTo>
                <a:cubicBezTo>
                  <a:pt x="1235168" y="741396"/>
                  <a:pt x="1235168" y="741396"/>
                  <a:pt x="1235168" y="741396"/>
                </a:cubicBezTo>
                <a:cubicBezTo>
                  <a:pt x="1239949" y="741396"/>
                  <a:pt x="1243820" y="737603"/>
                  <a:pt x="1243820" y="732915"/>
                </a:cubicBezTo>
                <a:cubicBezTo>
                  <a:pt x="1243820" y="563034"/>
                  <a:pt x="1243820" y="563034"/>
                  <a:pt x="1243820" y="563034"/>
                </a:cubicBezTo>
                <a:cubicBezTo>
                  <a:pt x="1243820" y="557897"/>
                  <a:pt x="1239949" y="554101"/>
                  <a:pt x="1235168" y="554101"/>
                </a:cubicBezTo>
                <a:cubicBezTo>
                  <a:pt x="1211487" y="554101"/>
                  <a:pt x="1211487" y="554101"/>
                  <a:pt x="1211487" y="554101"/>
                </a:cubicBezTo>
                <a:cubicBezTo>
                  <a:pt x="1206935" y="554101"/>
                  <a:pt x="1202380" y="557897"/>
                  <a:pt x="1202380" y="563034"/>
                </a:cubicBezTo>
                <a:cubicBezTo>
                  <a:pt x="1202380" y="578658"/>
                  <a:pt x="1202380" y="578658"/>
                  <a:pt x="1202380" y="578658"/>
                </a:cubicBezTo>
                <a:cubicBezTo>
                  <a:pt x="1190539" y="561023"/>
                  <a:pt x="1167317" y="548743"/>
                  <a:pt x="1139990" y="548743"/>
                </a:cubicBezTo>
                <a:close/>
                <a:moveTo>
                  <a:pt x="661145" y="498739"/>
                </a:moveTo>
                <a:cubicBezTo>
                  <a:pt x="720117" y="498739"/>
                  <a:pt x="761788" y="544056"/>
                  <a:pt x="761788" y="603214"/>
                </a:cubicBezTo>
                <a:cubicBezTo>
                  <a:pt x="761788" y="637816"/>
                  <a:pt x="747670" y="667505"/>
                  <a:pt x="724444" y="686259"/>
                </a:cubicBezTo>
                <a:cubicBezTo>
                  <a:pt x="705999" y="639601"/>
                  <a:pt x="705999" y="639601"/>
                  <a:pt x="705999" y="639601"/>
                </a:cubicBezTo>
                <a:cubicBezTo>
                  <a:pt x="704406" y="635584"/>
                  <a:pt x="701218" y="632234"/>
                  <a:pt x="694159" y="632234"/>
                </a:cubicBezTo>
                <a:cubicBezTo>
                  <a:pt x="670253" y="632234"/>
                  <a:pt x="670253" y="632234"/>
                  <a:pt x="670253" y="632234"/>
                </a:cubicBezTo>
                <a:cubicBezTo>
                  <a:pt x="664332" y="632234"/>
                  <a:pt x="659551" y="636030"/>
                  <a:pt x="662284" y="643397"/>
                </a:cubicBezTo>
                <a:cubicBezTo>
                  <a:pt x="686419" y="704787"/>
                  <a:pt x="686419" y="704787"/>
                  <a:pt x="686419" y="704787"/>
                </a:cubicBezTo>
                <a:cubicBezTo>
                  <a:pt x="678451" y="706794"/>
                  <a:pt x="670024" y="707913"/>
                  <a:pt x="661145" y="707913"/>
                </a:cubicBezTo>
                <a:cubicBezTo>
                  <a:pt x="602169" y="707913"/>
                  <a:pt x="560502" y="662597"/>
                  <a:pt x="560502" y="603214"/>
                </a:cubicBezTo>
                <a:cubicBezTo>
                  <a:pt x="560502" y="544056"/>
                  <a:pt x="602169" y="498739"/>
                  <a:pt x="661145" y="498739"/>
                </a:cubicBezTo>
                <a:close/>
                <a:moveTo>
                  <a:pt x="1293915" y="465253"/>
                </a:moveTo>
                <a:cubicBezTo>
                  <a:pt x="1289133" y="465253"/>
                  <a:pt x="1284807" y="469495"/>
                  <a:pt x="1284807" y="474183"/>
                </a:cubicBezTo>
                <a:cubicBezTo>
                  <a:pt x="1284807" y="474183"/>
                  <a:pt x="1284807" y="474183"/>
                  <a:pt x="1284807" y="732467"/>
                </a:cubicBezTo>
                <a:cubicBezTo>
                  <a:pt x="1284807" y="737157"/>
                  <a:pt x="1289133" y="741396"/>
                  <a:pt x="1293915" y="741396"/>
                </a:cubicBezTo>
                <a:cubicBezTo>
                  <a:pt x="1293915" y="741396"/>
                  <a:pt x="1293915" y="741396"/>
                  <a:pt x="1317366" y="741396"/>
                </a:cubicBezTo>
                <a:cubicBezTo>
                  <a:pt x="1322606" y="741396"/>
                  <a:pt x="1326248" y="737157"/>
                  <a:pt x="1326248" y="732467"/>
                </a:cubicBezTo>
                <a:cubicBezTo>
                  <a:pt x="1326248" y="732467"/>
                  <a:pt x="1326248" y="732467"/>
                  <a:pt x="1326248" y="474183"/>
                </a:cubicBezTo>
                <a:cubicBezTo>
                  <a:pt x="1326248" y="469495"/>
                  <a:pt x="1322606" y="465253"/>
                  <a:pt x="1317366" y="465253"/>
                </a:cubicBezTo>
                <a:cubicBezTo>
                  <a:pt x="1317366" y="465253"/>
                  <a:pt x="1317366" y="465253"/>
                  <a:pt x="1293915" y="465253"/>
                </a:cubicBezTo>
                <a:close/>
                <a:moveTo>
                  <a:pt x="661145" y="460120"/>
                </a:moveTo>
                <a:cubicBezTo>
                  <a:pt x="580766" y="460120"/>
                  <a:pt x="515874" y="521285"/>
                  <a:pt x="515874" y="603214"/>
                </a:cubicBezTo>
                <a:cubicBezTo>
                  <a:pt x="515874" y="685143"/>
                  <a:pt x="580766" y="746532"/>
                  <a:pt x="661145" y="746532"/>
                </a:cubicBezTo>
                <a:cubicBezTo>
                  <a:pt x="674805" y="746532"/>
                  <a:pt x="688239" y="744746"/>
                  <a:pt x="700763" y="741396"/>
                </a:cubicBezTo>
                <a:cubicBezTo>
                  <a:pt x="716475" y="781134"/>
                  <a:pt x="716475" y="781134"/>
                  <a:pt x="716475" y="781134"/>
                </a:cubicBezTo>
                <a:cubicBezTo>
                  <a:pt x="718069" y="785597"/>
                  <a:pt x="721256" y="788277"/>
                  <a:pt x="727176" y="788277"/>
                </a:cubicBezTo>
                <a:cubicBezTo>
                  <a:pt x="752222" y="788277"/>
                  <a:pt x="752222" y="788277"/>
                  <a:pt x="752222" y="788277"/>
                </a:cubicBezTo>
                <a:cubicBezTo>
                  <a:pt x="758142" y="788277"/>
                  <a:pt x="762697" y="784260"/>
                  <a:pt x="759736" y="776892"/>
                </a:cubicBezTo>
                <a:cubicBezTo>
                  <a:pt x="739471" y="724656"/>
                  <a:pt x="739471" y="724656"/>
                  <a:pt x="739471" y="724656"/>
                </a:cubicBezTo>
                <a:cubicBezTo>
                  <a:pt x="779774" y="699875"/>
                  <a:pt x="806416" y="655899"/>
                  <a:pt x="806416" y="603214"/>
                </a:cubicBezTo>
                <a:cubicBezTo>
                  <a:pt x="806416" y="521285"/>
                  <a:pt x="741520" y="460120"/>
                  <a:pt x="661145" y="460120"/>
                </a:cubicBezTo>
                <a:close/>
                <a:moveTo>
                  <a:pt x="0" y="0"/>
                </a:moveTo>
                <a:lnTo>
                  <a:pt x="12192000" y="0"/>
                </a:lnTo>
                <a:lnTo>
                  <a:pt x="12192000" y="6858000"/>
                </a:lnTo>
                <a:lnTo>
                  <a:pt x="0" y="6858000"/>
                </a:lnTo>
                <a:close/>
              </a:path>
            </a:pathLst>
          </a:custGeom>
          <a:gradFill>
            <a:gsLst>
              <a:gs pos="39000">
                <a:srgbClr val="202B3F">
                  <a:alpha val="65483"/>
                </a:srgbClr>
              </a:gs>
              <a:gs pos="0">
                <a:srgbClr val="202B3F">
                  <a:alpha val="73000"/>
                </a:srgbClr>
              </a:gs>
              <a:gs pos="99000">
                <a:srgbClr val="202B3F">
                  <a:alpha val="0"/>
                </a:srgbClr>
              </a:gs>
            </a:gsLst>
            <a:lin ang="0" scaled="0"/>
          </a:gradFill>
        </p:spPr>
        <p:txBody>
          <a:bodyPr wrap="square" lIns="72000">
            <a:noAutofit/>
          </a:bodyPr>
          <a:lstStyle>
            <a:lvl1pPr>
              <a:defRPr>
                <a:noFill/>
              </a:defRPr>
            </a:lvl1pPr>
          </a:lstStyle>
          <a:p>
            <a:pPr lvl="0"/>
            <a:r>
              <a:rPr lang="en-US"/>
              <a:t>Click to edit Master text styles</a:t>
            </a:r>
          </a:p>
        </p:txBody>
      </p:sp>
      <p:sp>
        <p:nvSpPr>
          <p:cNvPr id="47" name="Graphic 34">
            <a:extLst>
              <a:ext uri="{FF2B5EF4-FFF2-40B4-BE49-F238E27FC236}">
                <a16:creationId xmlns:a16="http://schemas.microsoft.com/office/drawing/2014/main" id="{9B9819F6-CC6A-D170-1AD4-5296A4CE8A14}"/>
              </a:ext>
            </a:extLst>
          </p:cNvPr>
          <p:cNvSpPr>
            <a:spLocks noChangeAspect="1"/>
          </p:cNvSpPr>
          <p:nvPr userDrawn="1"/>
        </p:nvSpPr>
        <p:spPr>
          <a:xfrm>
            <a:off x="515936" y="460180"/>
            <a:ext cx="1821600" cy="328157"/>
          </a:xfrm>
          <a:custGeom>
            <a:avLst/>
            <a:gdLst>
              <a:gd name="connsiteX0" fmla="*/ 1326970 w 4917659"/>
              <a:gd name="connsiteY0" fmla="*/ 258982 h 904875"/>
              <a:gd name="connsiteX1" fmla="*/ 1351557 w 4917659"/>
              <a:gd name="connsiteY1" fmla="*/ 283613 h 904875"/>
              <a:gd name="connsiteX2" fmla="*/ 1351557 w 4917659"/>
              <a:gd name="connsiteY2" fmla="*/ 752053 h 904875"/>
              <a:gd name="connsiteX3" fmla="*/ 1326970 w 4917659"/>
              <a:gd name="connsiteY3" fmla="*/ 775437 h 904875"/>
              <a:gd name="connsiteX4" fmla="*/ 1263650 w 4917659"/>
              <a:gd name="connsiteY4" fmla="*/ 775437 h 904875"/>
              <a:gd name="connsiteX5" fmla="*/ 1239681 w 4917659"/>
              <a:gd name="connsiteY5" fmla="*/ 752662 h 904875"/>
              <a:gd name="connsiteX6" fmla="*/ 1239681 w 4917659"/>
              <a:gd name="connsiteY6" fmla="*/ 709581 h 904875"/>
              <a:gd name="connsiteX7" fmla="*/ 1072481 w 4917659"/>
              <a:gd name="connsiteY7" fmla="*/ 789600 h 904875"/>
              <a:gd name="connsiteX8" fmla="*/ 854878 w 4917659"/>
              <a:gd name="connsiteY8" fmla="*/ 568001 h 904875"/>
              <a:gd name="connsiteX9" fmla="*/ 854878 w 4917659"/>
              <a:gd name="connsiteY9" fmla="*/ 282994 h 904875"/>
              <a:gd name="connsiteX10" fmla="*/ 880084 w 4917659"/>
              <a:gd name="connsiteY10" fmla="*/ 258982 h 904875"/>
              <a:gd name="connsiteX11" fmla="*/ 943395 w 4917659"/>
              <a:gd name="connsiteY11" fmla="*/ 258982 h 904875"/>
              <a:gd name="connsiteX12" fmla="*/ 966754 w 4917659"/>
              <a:gd name="connsiteY12" fmla="*/ 282994 h 904875"/>
              <a:gd name="connsiteX13" fmla="*/ 966754 w 4917659"/>
              <a:gd name="connsiteY13" fmla="*/ 549532 h 904875"/>
              <a:gd name="connsiteX14" fmla="*/ 1101371 w 4917659"/>
              <a:gd name="connsiteY14" fmla="*/ 692341 h 904875"/>
              <a:gd name="connsiteX15" fmla="*/ 1239681 w 4917659"/>
              <a:gd name="connsiteY15" fmla="*/ 550761 h 904875"/>
              <a:gd name="connsiteX16" fmla="*/ 1239681 w 4917659"/>
              <a:gd name="connsiteY16" fmla="*/ 282994 h 904875"/>
              <a:gd name="connsiteX17" fmla="*/ 1263650 w 4917659"/>
              <a:gd name="connsiteY17" fmla="*/ 258982 h 904875"/>
              <a:gd name="connsiteX18" fmla="*/ 1326970 w 4917659"/>
              <a:gd name="connsiteY18" fmla="*/ 258982 h 904875"/>
              <a:gd name="connsiteX19" fmla="*/ 392011 w 4917659"/>
              <a:gd name="connsiteY19" fmla="*/ -165 h 904875"/>
              <a:gd name="connsiteX20" fmla="*/ -169 w 4917659"/>
              <a:gd name="connsiteY20" fmla="*/ 394408 h 904875"/>
              <a:gd name="connsiteX21" fmla="*/ 392011 w 4917659"/>
              <a:gd name="connsiteY21" fmla="*/ 789600 h 904875"/>
              <a:gd name="connsiteX22" fmla="*/ 498966 w 4917659"/>
              <a:gd name="connsiteY22" fmla="*/ 775437 h 904875"/>
              <a:gd name="connsiteX23" fmla="*/ 541382 w 4917659"/>
              <a:gd name="connsiteY23" fmla="*/ 885012 h 904875"/>
              <a:gd name="connsiteX24" fmla="*/ 570272 w 4917659"/>
              <a:gd name="connsiteY24" fmla="*/ 904710 h 904875"/>
              <a:gd name="connsiteX25" fmla="*/ 637885 w 4917659"/>
              <a:gd name="connsiteY25" fmla="*/ 904710 h 904875"/>
              <a:gd name="connsiteX26" fmla="*/ 658170 w 4917659"/>
              <a:gd name="connsiteY26" fmla="*/ 873316 h 904875"/>
              <a:gd name="connsiteX27" fmla="*/ 603464 w 4917659"/>
              <a:gd name="connsiteY27" fmla="*/ 729279 h 904875"/>
              <a:gd name="connsiteX28" fmla="*/ 784191 w 4917659"/>
              <a:gd name="connsiteY28" fmla="*/ 394408 h 904875"/>
              <a:gd name="connsiteX29" fmla="*/ 392011 w 4917659"/>
              <a:gd name="connsiteY29" fmla="*/ -165 h 904875"/>
              <a:gd name="connsiteX30" fmla="*/ 562895 w 4917659"/>
              <a:gd name="connsiteY30" fmla="*/ 623399 h 904875"/>
              <a:gd name="connsiteX31" fmla="*/ 513101 w 4917659"/>
              <a:gd name="connsiteY31" fmla="*/ 494744 h 904875"/>
              <a:gd name="connsiteX32" fmla="*/ 481137 w 4917659"/>
              <a:gd name="connsiteY32" fmla="*/ 474428 h 904875"/>
              <a:gd name="connsiteX33" fmla="*/ 416598 w 4917659"/>
              <a:gd name="connsiteY33" fmla="*/ 474428 h 904875"/>
              <a:gd name="connsiteX34" fmla="*/ 395085 w 4917659"/>
              <a:gd name="connsiteY34" fmla="*/ 505212 h 904875"/>
              <a:gd name="connsiteX35" fmla="*/ 460243 w 4917659"/>
              <a:gd name="connsiteY35" fmla="*/ 674491 h 904875"/>
              <a:gd name="connsiteX36" fmla="*/ 392011 w 4917659"/>
              <a:gd name="connsiteY36" fmla="*/ 683111 h 904875"/>
              <a:gd name="connsiteX37" fmla="*/ 120312 w 4917659"/>
              <a:gd name="connsiteY37" fmla="*/ 394408 h 904875"/>
              <a:gd name="connsiteX38" fmla="*/ 392011 w 4917659"/>
              <a:gd name="connsiteY38" fmla="*/ 106324 h 904875"/>
              <a:gd name="connsiteX39" fmla="*/ 663710 w 4917659"/>
              <a:gd name="connsiteY39" fmla="*/ 394408 h 904875"/>
              <a:gd name="connsiteX40" fmla="*/ 562895 w 4917659"/>
              <a:gd name="connsiteY40" fmla="*/ 623399 h 904875"/>
              <a:gd name="connsiteX41" fmla="*/ 4915587 w 4917659"/>
              <a:gd name="connsiteY41" fmla="*/ 749586 h 904875"/>
              <a:gd name="connsiteX42" fmla="*/ 4898377 w 4917659"/>
              <a:gd name="connsiteY42" fmla="*/ 775437 h 904875"/>
              <a:gd name="connsiteX43" fmla="*/ 4827680 w 4917659"/>
              <a:gd name="connsiteY43" fmla="*/ 775437 h 904875"/>
              <a:gd name="connsiteX44" fmla="*/ 4799409 w 4917659"/>
              <a:gd name="connsiteY44" fmla="*/ 756358 h 904875"/>
              <a:gd name="connsiteX45" fmla="*/ 4668476 w 4917659"/>
              <a:gd name="connsiteY45" fmla="*/ 403028 h 904875"/>
              <a:gd name="connsiteX46" fmla="*/ 4535087 w 4917659"/>
              <a:gd name="connsiteY46" fmla="*/ 756358 h 904875"/>
              <a:gd name="connsiteX47" fmla="*/ 4507425 w 4917659"/>
              <a:gd name="connsiteY47" fmla="*/ 775437 h 904875"/>
              <a:gd name="connsiteX48" fmla="*/ 4444114 w 4917659"/>
              <a:gd name="connsiteY48" fmla="*/ 775437 h 904875"/>
              <a:gd name="connsiteX49" fmla="*/ 4415834 w 4917659"/>
              <a:gd name="connsiteY49" fmla="*/ 756358 h 904875"/>
              <a:gd name="connsiteX50" fmla="*/ 4281827 w 4917659"/>
              <a:gd name="connsiteY50" fmla="*/ 401180 h 904875"/>
              <a:gd name="connsiteX51" fmla="*/ 4149665 w 4917659"/>
              <a:gd name="connsiteY51" fmla="*/ 756358 h 904875"/>
              <a:gd name="connsiteX52" fmla="*/ 4121394 w 4917659"/>
              <a:gd name="connsiteY52" fmla="*/ 775437 h 904875"/>
              <a:gd name="connsiteX53" fmla="*/ 4055009 w 4917659"/>
              <a:gd name="connsiteY53" fmla="*/ 775437 h 904875"/>
              <a:gd name="connsiteX54" fmla="*/ 4026729 w 4917659"/>
              <a:gd name="connsiteY54" fmla="*/ 756358 h 904875"/>
              <a:gd name="connsiteX55" fmla="*/ 3895796 w 4917659"/>
              <a:gd name="connsiteY55" fmla="*/ 401180 h 904875"/>
              <a:gd name="connsiteX56" fmla="*/ 3760560 w 4917659"/>
              <a:gd name="connsiteY56" fmla="*/ 756358 h 904875"/>
              <a:gd name="connsiteX57" fmla="*/ 3732289 w 4917659"/>
              <a:gd name="connsiteY57" fmla="*/ 775437 h 904875"/>
              <a:gd name="connsiteX58" fmla="*/ 3668969 w 4917659"/>
              <a:gd name="connsiteY58" fmla="*/ 775437 h 904875"/>
              <a:gd name="connsiteX59" fmla="*/ 3641317 w 4917659"/>
              <a:gd name="connsiteY59" fmla="*/ 756358 h 904875"/>
              <a:gd name="connsiteX60" fmla="*/ 3509156 w 4917659"/>
              <a:gd name="connsiteY60" fmla="*/ 401180 h 904875"/>
              <a:gd name="connsiteX61" fmla="*/ 3376995 w 4917659"/>
              <a:gd name="connsiteY61" fmla="*/ 756358 h 904875"/>
              <a:gd name="connsiteX62" fmla="*/ 3348714 w 4917659"/>
              <a:gd name="connsiteY62" fmla="*/ 775437 h 904875"/>
              <a:gd name="connsiteX63" fmla="*/ 3279873 w 4917659"/>
              <a:gd name="connsiteY63" fmla="*/ 775437 h 904875"/>
              <a:gd name="connsiteX64" fmla="*/ 3262653 w 4917659"/>
              <a:gd name="connsiteY64" fmla="*/ 749586 h 904875"/>
              <a:gd name="connsiteX65" fmla="*/ 3442152 w 4917659"/>
              <a:gd name="connsiteY65" fmla="*/ 279298 h 904875"/>
              <a:gd name="connsiteX66" fmla="*/ 3470423 w 4917659"/>
              <a:gd name="connsiteY66" fmla="*/ 258982 h 904875"/>
              <a:gd name="connsiteX67" fmla="*/ 3547879 w 4917659"/>
              <a:gd name="connsiteY67" fmla="*/ 258982 h 904875"/>
              <a:gd name="connsiteX68" fmla="*/ 3575541 w 4917659"/>
              <a:gd name="connsiteY68" fmla="*/ 279298 h 904875"/>
              <a:gd name="connsiteX69" fmla="*/ 3702171 w 4917659"/>
              <a:gd name="connsiteY69" fmla="*/ 622780 h 904875"/>
              <a:gd name="connsiteX70" fmla="*/ 3830029 w 4917659"/>
              <a:gd name="connsiteY70" fmla="*/ 279298 h 904875"/>
              <a:gd name="connsiteX71" fmla="*/ 3858300 w 4917659"/>
              <a:gd name="connsiteY71" fmla="*/ 258982 h 904875"/>
              <a:gd name="connsiteX72" fmla="*/ 3934528 w 4917659"/>
              <a:gd name="connsiteY72" fmla="*/ 258982 h 904875"/>
              <a:gd name="connsiteX73" fmla="*/ 3962181 w 4917659"/>
              <a:gd name="connsiteY73" fmla="*/ 279298 h 904875"/>
              <a:gd name="connsiteX74" fmla="*/ 4089430 w 4917659"/>
              <a:gd name="connsiteY74" fmla="*/ 622780 h 904875"/>
              <a:gd name="connsiteX75" fmla="*/ 4216060 w 4917659"/>
              <a:gd name="connsiteY75" fmla="*/ 279298 h 904875"/>
              <a:gd name="connsiteX76" fmla="*/ 4243722 w 4917659"/>
              <a:gd name="connsiteY76" fmla="*/ 258982 h 904875"/>
              <a:gd name="connsiteX77" fmla="*/ 4320559 w 4917659"/>
              <a:gd name="connsiteY77" fmla="*/ 258982 h 904875"/>
              <a:gd name="connsiteX78" fmla="*/ 4348221 w 4917659"/>
              <a:gd name="connsiteY78" fmla="*/ 279298 h 904875"/>
              <a:gd name="connsiteX79" fmla="*/ 4477307 w 4917659"/>
              <a:gd name="connsiteY79" fmla="*/ 622780 h 904875"/>
              <a:gd name="connsiteX80" fmla="*/ 4602700 w 4917659"/>
              <a:gd name="connsiteY80" fmla="*/ 279298 h 904875"/>
              <a:gd name="connsiteX81" fmla="*/ 4630981 w 4917659"/>
              <a:gd name="connsiteY81" fmla="*/ 258982 h 904875"/>
              <a:gd name="connsiteX82" fmla="*/ 4708427 w 4917659"/>
              <a:gd name="connsiteY82" fmla="*/ 258982 h 904875"/>
              <a:gd name="connsiteX83" fmla="*/ 4736089 w 4917659"/>
              <a:gd name="connsiteY83" fmla="*/ 279298 h 904875"/>
              <a:gd name="connsiteX84" fmla="*/ 4915587 w 4917659"/>
              <a:gd name="connsiteY84" fmla="*/ 749586 h 904875"/>
              <a:gd name="connsiteX85" fmla="*/ 1941664 w 4917659"/>
              <a:gd name="connsiteY85" fmla="*/ 258982 h 904875"/>
              <a:gd name="connsiteX86" fmla="*/ 1877735 w 4917659"/>
              <a:gd name="connsiteY86" fmla="*/ 258982 h 904875"/>
              <a:gd name="connsiteX87" fmla="*/ 1853148 w 4917659"/>
              <a:gd name="connsiteY87" fmla="*/ 283613 h 904875"/>
              <a:gd name="connsiteX88" fmla="*/ 1853148 w 4917659"/>
              <a:gd name="connsiteY88" fmla="*/ 326695 h 904875"/>
              <a:gd name="connsiteX89" fmla="*/ 1684720 w 4917659"/>
              <a:gd name="connsiteY89" fmla="*/ 244208 h 904875"/>
              <a:gd name="connsiteX90" fmla="*/ 1424700 w 4917659"/>
              <a:gd name="connsiteY90" fmla="*/ 516290 h 904875"/>
              <a:gd name="connsiteX91" fmla="*/ 1683492 w 4917659"/>
              <a:gd name="connsiteY91" fmla="*/ 789600 h 904875"/>
              <a:gd name="connsiteX92" fmla="*/ 1853148 w 4917659"/>
              <a:gd name="connsiteY92" fmla="*/ 706495 h 904875"/>
              <a:gd name="connsiteX93" fmla="*/ 1853148 w 4917659"/>
              <a:gd name="connsiteY93" fmla="*/ 752053 h 904875"/>
              <a:gd name="connsiteX94" fmla="*/ 1877735 w 4917659"/>
              <a:gd name="connsiteY94" fmla="*/ 775437 h 904875"/>
              <a:gd name="connsiteX95" fmla="*/ 1941664 w 4917659"/>
              <a:gd name="connsiteY95" fmla="*/ 775437 h 904875"/>
              <a:gd name="connsiteX96" fmla="*/ 1965023 w 4917659"/>
              <a:gd name="connsiteY96" fmla="*/ 752053 h 904875"/>
              <a:gd name="connsiteX97" fmla="*/ 1965023 w 4917659"/>
              <a:gd name="connsiteY97" fmla="*/ 283613 h 904875"/>
              <a:gd name="connsiteX98" fmla="*/ 1941664 w 4917659"/>
              <a:gd name="connsiteY98" fmla="*/ 258982 h 904875"/>
              <a:gd name="connsiteX99" fmla="*/ 1696399 w 4917659"/>
              <a:gd name="connsiteY99" fmla="*/ 686187 h 904875"/>
              <a:gd name="connsiteX100" fmla="*/ 1538423 w 4917659"/>
              <a:gd name="connsiteY100" fmla="*/ 517519 h 904875"/>
              <a:gd name="connsiteX101" fmla="*/ 1696399 w 4917659"/>
              <a:gd name="connsiteY101" fmla="*/ 349469 h 904875"/>
              <a:gd name="connsiteX102" fmla="*/ 1854375 w 4917659"/>
              <a:gd name="connsiteY102" fmla="*/ 517519 h 904875"/>
              <a:gd name="connsiteX103" fmla="*/ 1696399 w 4917659"/>
              <a:gd name="connsiteY103" fmla="*/ 686187 h 904875"/>
              <a:gd name="connsiteX104" fmla="*/ 2697743 w 4917659"/>
              <a:gd name="connsiteY104" fmla="*/ 702190 h 904875"/>
              <a:gd name="connsiteX105" fmla="*/ 2692831 w 4917659"/>
              <a:gd name="connsiteY105" fmla="*/ 737889 h 904875"/>
              <a:gd name="connsiteX106" fmla="*/ 2526859 w 4917659"/>
              <a:gd name="connsiteY106" fmla="*/ 789600 h 904875"/>
              <a:gd name="connsiteX107" fmla="*/ 2260701 w 4917659"/>
              <a:gd name="connsiteY107" fmla="*/ 517519 h 904875"/>
              <a:gd name="connsiteX108" fmla="*/ 2526859 w 4917659"/>
              <a:gd name="connsiteY108" fmla="*/ 244208 h 904875"/>
              <a:gd name="connsiteX109" fmla="*/ 2692831 w 4917659"/>
              <a:gd name="connsiteY109" fmla="*/ 295301 h 904875"/>
              <a:gd name="connsiteX110" fmla="*/ 2697743 w 4917659"/>
              <a:gd name="connsiteY110" fmla="*/ 331010 h 904875"/>
              <a:gd name="connsiteX111" fmla="*/ 2667625 w 4917659"/>
              <a:gd name="connsiteY111" fmla="*/ 372863 h 904875"/>
              <a:gd name="connsiteX112" fmla="*/ 2630130 w 4917659"/>
              <a:gd name="connsiteY112" fmla="*/ 377177 h 904875"/>
              <a:gd name="connsiteX113" fmla="*/ 2530553 w 4917659"/>
              <a:gd name="connsiteY113" fmla="*/ 346393 h 904875"/>
              <a:gd name="connsiteX114" fmla="*/ 2374414 w 4917659"/>
              <a:gd name="connsiteY114" fmla="*/ 517519 h 904875"/>
              <a:gd name="connsiteX115" fmla="*/ 2530553 w 4917659"/>
              <a:gd name="connsiteY115" fmla="*/ 687416 h 904875"/>
              <a:gd name="connsiteX116" fmla="*/ 2628284 w 4917659"/>
              <a:gd name="connsiteY116" fmla="*/ 656022 h 904875"/>
              <a:gd name="connsiteX117" fmla="*/ 2665788 w 4917659"/>
              <a:gd name="connsiteY117" fmla="*/ 661565 h 904875"/>
              <a:gd name="connsiteX118" fmla="*/ 2697743 w 4917659"/>
              <a:gd name="connsiteY118" fmla="*/ 702190 h 904875"/>
              <a:gd name="connsiteX119" fmla="*/ 2996495 w 4917659"/>
              <a:gd name="connsiteY119" fmla="*/ 244827 h 904875"/>
              <a:gd name="connsiteX120" fmla="*/ 2726024 w 4917659"/>
              <a:gd name="connsiteY120" fmla="*/ 517519 h 904875"/>
              <a:gd name="connsiteX121" fmla="*/ 2996495 w 4917659"/>
              <a:gd name="connsiteY121" fmla="*/ 789600 h 904875"/>
              <a:gd name="connsiteX122" fmla="*/ 3267575 w 4917659"/>
              <a:gd name="connsiteY122" fmla="*/ 517519 h 904875"/>
              <a:gd name="connsiteX123" fmla="*/ 2996495 w 4917659"/>
              <a:gd name="connsiteY123" fmla="*/ 244827 h 904875"/>
              <a:gd name="connsiteX124" fmla="*/ 2996495 w 4917659"/>
              <a:gd name="connsiteY124" fmla="*/ 684949 h 904875"/>
              <a:gd name="connsiteX125" fmla="*/ 2838519 w 4917659"/>
              <a:gd name="connsiteY125" fmla="*/ 517519 h 904875"/>
              <a:gd name="connsiteX126" fmla="*/ 2996495 w 4917659"/>
              <a:gd name="connsiteY126" fmla="*/ 349469 h 904875"/>
              <a:gd name="connsiteX127" fmla="*/ 3154471 w 4917659"/>
              <a:gd name="connsiteY127" fmla="*/ 517519 h 904875"/>
              <a:gd name="connsiteX128" fmla="*/ 2996495 w 4917659"/>
              <a:gd name="connsiteY128" fmla="*/ 684949 h 904875"/>
              <a:gd name="connsiteX129" fmla="*/ 2163569 w 4917659"/>
              <a:gd name="connsiteY129" fmla="*/ 13989 h 904875"/>
              <a:gd name="connsiteX130" fmla="*/ 2187548 w 4917659"/>
              <a:gd name="connsiteY130" fmla="*/ 38611 h 904875"/>
              <a:gd name="connsiteX131" fmla="*/ 2187548 w 4917659"/>
              <a:gd name="connsiteY131" fmla="*/ 750815 h 904875"/>
              <a:gd name="connsiteX132" fmla="*/ 2163569 w 4917659"/>
              <a:gd name="connsiteY132" fmla="*/ 775437 h 904875"/>
              <a:gd name="connsiteX133" fmla="*/ 2100259 w 4917659"/>
              <a:gd name="connsiteY133" fmla="*/ 775437 h 904875"/>
              <a:gd name="connsiteX134" fmla="*/ 2075672 w 4917659"/>
              <a:gd name="connsiteY134" fmla="*/ 750815 h 904875"/>
              <a:gd name="connsiteX135" fmla="*/ 2075672 w 4917659"/>
              <a:gd name="connsiteY135" fmla="*/ 38611 h 904875"/>
              <a:gd name="connsiteX136" fmla="*/ 2100259 w 4917659"/>
              <a:gd name="connsiteY136" fmla="*/ 13989 h 904875"/>
              <a:gd name="connsiteX137" fmla="*/ 2163569 w 4917659"/>
              <a:gd name="connsiteY137" fmla="*/ 13989 h 904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4917659" h="904875">
                <a:moveTo>
                  <a:pt x="1326970" y="258982"/>
                </a:moveTo>
                <a:cubicBezTo>
                  <a:pt x="1339877" y="258982"/>
                  <a:pt x="1351557" y="269450"/>
                  <a:pt x="1351557" y="283613"/>
                </a:cubicBezTo>
                <a:cubicBezTo>
                  <a:pt x="1351557" y="752053"/>
                  <a:pt x="1351557" y="752053"/>
                  <a:pt x="1351557" y="752053"/>
                </a:cubicBezTo>
                <a:cubicBezTo>
                  <a:pt x="1351557" y="764978"/>
                  <a:pt x="1339877" y="775437"/>
                  <a:pt x="1326970" y="775437"/>
                </a:cubicBezTo>
                <a:cubicBezTo>
                  <a:pt x="1263650" y="775437"/>
                  <a:pt x="1263650" y="775437"/>
                  <a:pt x="1263650" y="775437"/>
                </a:cubicBezTo>
                <a:cubicBezTo>
                  <a:pt x="1251361" y="775437"/>
                  <a:pt x="1239681" y="765588"/>
                  <a:pt x="1239681" y="752662"/>
                </a:cubicBezTo>
                <a:cubicBezTo>
                  <a:pt x="1239681" y="709581"/>
                  <a:pt x="1239681" y="709581"/>
                  <a:pt x="1239681" y="709581"/>
                </a:cubicBezTo>
                <a:cubicBezTo>
                  <a:pt x="1207717" y="756977"/>
                  <a:pt x="1153011" y="789600"/>
                  <a:pt x="1072481" y="789600"/>
                </a:cubicBezTo>
                <a:cubicBezTo>
                  <a:pt x="937864" y="789600"/>
                  <a:pt x="854878" y="700342"/>
                  <a:pt x="854878" y="568001"/>
                </a:cubicBezTo>
                <a:cubicBezTo>
                  <a:pt x="854878" y="282994"/>
                  <a:pt x="854878" y="282994"/>
                  <a:pt x="854878" y="282994"/>
                </a:cubicBezTo>
                <a:cubicBezTo>
                  <a:pt x="854878" y="269450"/>
                  <a:pt x="867167" y="258982"/>
                  <a:pt x="880084" y="258982"/>
                </a:cubicBezTo>
                <a:cubicBezTo>
                  <a:pt x="943395" y="258982"/>
                  <a:pt x="943395" y="258982"/>
                  <a:pt x="943395" y="258982"/>
                </a:cubicBezTo>
                <a:cubicBezTo>
                  <a:pt x="956302" y="258982"/>
                  <a:pt x="966754" y="269450"/>
                  <a:pt x="966754" y="282994"/>
                </a:cubicBezTo>
                <a:cubicBezTo>
                  <a:pt x="966754" y="549532"/>
                  <a:pt x="966754" y="549532"/>
                  <a:pt x="966754" y="549532"/>
                </a:cubicBezTo>
                <a:cubicBezTo>
                  <a:pt x="966754" y="635705"/>
                  <a:pt x="1012245" y="692341"/>
                  <a:pt x="1101371" y="692341"/>
                </a:cubicBezTo>
                <a:cubicBezTo>
                  <a:pt x="1188041" y="692341"/>
                  <a:pt x="1239681" y="633248"/>
                  <a:pt x="1239681" y="550761"/>
                </a:cubicBezTo>
                <a:cubicBezTo>
                  <a:pt x="1239681" y="282994"/>
                  <a:pt x="1239681" y="282994"/>
                  <a:pt x="1239681" y="282994"/>
                </a:cubicBezTo>
                <a:cubicBezTo>
                  <a:pt x="1239681" y="269450"/>
                  <a:pt x="1251361" y="258982"/>
                  <a:pt x="1263650" y="258982"/>
                </a:cubicBezTo>
                <a:cubicBezTo>
                  <a:pt x="1326970" y="258982"/>
                  <a:pt x="1326970" y="258982"/>
                  <a:pt x="1326970" y="258982"/>
                </a:cubicBezTo>
                <a:moveTo>
                  <a:pt x="392011" y="-165"/>
                </a:moveTo>
                <a:cubicBezTo>
                  <a:pt x="175017" y="-165"/>
                  <a:pt x="-169" y="168494"/>
                  <a:pt x="-169" y="394408"/>
                </a:cubicBezTo>
                <a:cubicBezTo>
                  <a:pt x="-169" y="620322"/>
                  <a:pt x="175017" y="789600"/>
                  <a:pt x="392011" y="789600"/>
                </a:cubicBezTo>
                <a:cubicBezTo>
                  <a:pt x="428887" y="789600"/>
                  <a:pt x="465154" y="784676"/>
                  <a:pt x="498966" y="775437"/>
                </a:cubicBezTo>
                <a:cubicBezTo>
                  <a:pt x="541382" y="885012"/>
                  <a:pt x="541382" y="885012"/>
                  <a:pt x="541382" y="885012"/>
                </a:cubicBezTo>
                <a:cubicBezTo>
                  <a:pt x="545684" y="897319"/>
                  <a:pt x="554290" y="904710"/>
                  <a:pt x="570272" y="904710"/>
                </a:cubicBezTo>
                <a:cubicBezTo>
                  <a:pt x="637885" y="904710"/>
                  <a:pt x="637885" y="904710"/>
                  <a:pt x="637885" y="904710"/>
                </a:cubicBezTo>
                <a:cubicBezTo>
                  <a:pt x="653867" y="904710"/>
                  <a:pt x="666166" y="893633"/>
                  <a:pt x="658170" y="873316"/>
                </a:cubicBezTo>
                <a:cubicBezTo>
                  <a:pt x="603464" y="729279"/>
                  <a:pt x="603464" y="729279"/>
                  <a:pt x="603464" y="729279"/>
                </a:cubicBezTo>
                <a:cubicBezTo>
                  <a:pt x="712266" y="660946"/>
                  <a:pt x="784191" y="539683"/>
                  <a:pt x="784191" y="394408"/>
                </a:cubicBezTo>
                <a:cubicBezTo>
                  <a:pt x="784191" y="168494"/>
                  <a:pt x="608995" y="-165"/>
                  <a:pt x="392011" y="-165"/>
                </a:cubicBezTo>
                <a:moveTo>
                  <a:pt x="562895" y="623399"/>
                </a:moveTo>
                <a:cubicBezTo>
                  <a:pt x="513101" y="494744"/>
                  <a:pt x="513101" y="494744"/>
                  <a:pt x="513101" y="494744"/>
                </a:cubicBezTo>
                <a:cubicBezTo>
                  <a:pt x="508799" y="483667"/>
                  <a:pt x="500194" y="474428"/>
                  <a:pt x="481137" y="474428"/>
                </a:cubicBezTo>
                <a:cubicBezTo>
                  <a:pt x="416598" y="474428"/>
                  <a:pt x="416598" y="474428"/>
                  <a:pt x="416598" y="474428"/>
                </a:cubicBezTo>
                <a:cubicBezTo>
                  <a:pt x="400616" y="474428"/>
                  <a:pt x="387708" y="484896"/>
                  <a:pt x="395085" y="505212"/>
                </a:cubicBezTo>
                <a:cubicBezTo>
                  <a:pt x="460243" y="674491"/>
                  <a:pt x="460243" y="674491"/>
                  <a:pt x="460243" y="674491"/>
                </a:cubicBezTo>
                <a:cubicBezTo>
                  <a:pt x="438730" y="680025"/>
                  <a:pt x="415980" y="683111"/>
                  <a:pt x="392011" y="683111"/>
                </a:cubicBezTo>
                <a:cubicBezTo>
                  <a:pt x="232797" y="683111"/>
                  <a:pt x="120312" y="558152"/>
                  <a:pt x="120312" y="394408"/>
                </a:cubicBezTo>
                <a:cubicBezTo>
                  <a:pt x="120312" y="231283"/>
                  <a:pt x="232797" y="106324"/>
                  <a:pt x="392011" y="106324"/>
                </a:cubicBezTo>
                <a:cubicBezTo>
                  <a:pt x="551215" y="106324"/>
                  <a:pt x="663710" y="231283"/>
                  <a:pt x="663710" y="394408"/>
                </a:cubicBezTo>
                <a:cubicBezTo>
                  <a:pt x="663710" y="489820"/>
                  <a:pt x="625596" y="571687"/>
                  <a:pt x="562895" y="623399"/>
                </a:cubicBezTo>
                <a:moveTo>
                  <a:pt x="4915587" y="749586"/>
                </a:moveTo>
                <a:cubicBezTo>
                  <a:pt x="4921118" y="762511"/>
                  <a:pt x="4914359" y="775437"/>
                  <a:pt x="4898377" y="775437"/>
                </a:cubicBezTo>
                <a:cubicBezTo>
                  <a:pt x="4827680" y="775437"/>
                  <a:pt x="4827680" y="775437"/>
                  <a:pt x="4827680" y="775437"/>
                </a:cubicBezTo>
                <a:cubicBezTo>
                  <a:pt x="4814772" y="775437"/>
                  <a:pt x="4803711" y="769284"/>
                  <a:pt x="4799409" y="756358"/>
                </a:cubicBezTo>
                <a:cubicBezTo>
                  <a:pt x="4668476" y="403028"/>
                  <a:pt x="4668476" y="403028"/>
                  <a:pt x="4668476" y="403028"/>
                </a:cubicBezTo>
                <a:cubicBezTo>
                  <a:pt x="4535087" y="756358"/>
                  <a:pt x="4535087" y="756358"/>
                  <a:pt x="4535087" y="756358"/>
                </a:cubicBezTo>
                <a:cubicBezTo>
                  <a:pt x="4529556" y="769903"/>
                  <a:pt x="4520333" y="775437"/>
                  <a:pt x="4507425" y="775437"/>
                </a:cubicBezTo>
                <a:cubicBezTo>
                  <a:pt x="4444114" y="775437"/>
                  <a:pt x="4444114" y="775437"/>
                  <a:pt x="4444114" y="775437"/>
                </a:cubicBezTo>
                <a:cubicBezTo>
                  <a:pt x="4431197" y="775437"/>
                  <a:pt x="4421365" y="769903"/>
                  <a:pt x="4415834" y="756358"/>
                </a:cubicBezTo>
                <a:cubicBezTo>
                  <a:pt x="4281827" y="401180"/>
                  <a:pt x="4281827" y="401180"/>
                  <a:pt x="4281827" y="401180"/>
                </a:cubicBezTo>
                <a:cubicBezTo>
                  <a:pt x="4149665" y="756358"/>
                  <a:pt x="4149665" y="756358"/>
                  <a:pt x="4149665" y="756358"/>
                </a:cubicBezTo>
                <a:cubicBezTo>
                  <a:pt x="4144135" y="769284"/>
                  <a:pt x="4134302" y="775437"/>
                  <a:pt x="4121394" y="775437"/>
                </a:cubicBezTo>
                <a:cubicBezTo>
                  <a:pt x="4055009" y="775437"/>
                  <a:pt x="4055009" y="775437"/>
                  <a:pt x="4055009" y="775437"/>
                </a:cubicBezTo>
                <a:cubicBezTo>
                  <a:pt x="4042092" y="775437"/>
                  <a:pt x="4032259" y="769284"/>
                  <a:pt x="4026729" y="756358"/>
                </a:cubicBezTo>
                <a:cubicBezTo>
                  <a:pt x="3895796" y="401180"/>
                  <a:pt x="3895796" y="401180"/>
                  <a:pt x="3895796" y="401180"/>
                </a:cubicBezTo>
                <a:cubicBezTo>
                  <a:pt x="3760560" y="756358"/>
                  <a:pt x="3760560" y="756358"/>
                  <a:pt x="3760560" y="756358"/>
                </a:cubicBezTo>
                <a:cubicBezTo>
                  <a:pt x="3755030" y="769903"/>
                  <a:pt x="3745197" y="775437"/>
                  <a:pt x="3732289" y="775437"/>
                </a:cubicBezTo>
                <a:cubicBezTo>
                  <a:pt x="3668969" y="775437"/>
                  <a:pt x="3668969" y="775437"/>
                  <a:pt x="3668969" y="775437"/>
                </a:cubicBezTo>
                <a:cubicBezTo>
                  <a:pt x="3656061" y="775437"/>
                  <a:pt x="3646228" y="769903"/>
                  <a:pt x="3641317" y="756358"/>
                </a:cubicBezTo>
                <a:cubicBezTo>
                  <a:pt x="3509156" y="401180"/>
                  <a:pt x="3509156" y="401180"/>
                  <a:pt x="3509156" y="401180"/>
                </a:cubicBezTo>
                <a:cubicBezTo>
                  <a:pt x="3376995" y="756358"/>
                  <a:pt x="3376995" y="756358"/>
                  <a:pt x="3376995" y="756358"/>
                </a:cubicBezTo>
                <a:cubicBezTo>
                  <a:pt x="3372692" y="769284"/>
                  <a:pt x="3361622" y="775437"/>
                  <a:pt x="3348714" y="775437"/>
                </a:cubicBezTo>
                <a:cubicBezTo>
                  <a:pt x="3279873" y="775437"/>
                  <a:pt x="3279873" y="775437"/>
                  <a:pt x="3279873" y="775437"/>
                </a:cubicBezTo>
                <a:cubicBezTo>
                  <a:pt x="3263881" y="775437"/>
                  <a:pt x="3257742" y="762511"/>
                  <a:pt x="3262653" y="749586"/>
                </a:cubicBezTo>
                <a:cubicBezTo>
                  <a:pt x="3442152" y="279298"/>
                  <a:pt x="3442152" y="279298"/>
                  <a:pt x="3442152" y="279298"/>
                </a:cubicBezTo>
                <a:cubicBezTo>
                  <a:pt x="3447683" y="265754"/>
                  <a:pt x="3457515" y="258982"/>
                  <a:pt x="3470423" y="258982"/>
                </a:cubicBezTo>
                <a:cubicBezTo>
                  <a:pt x="3547879" y="258982"/>
                  <a:pt x="3547879" y="258982"/>
                  <a:pt x="3547879" y="258982"/>
                </a:cubicBezTo>
                <a:cubicBezTo>
                  <a:pt x="3560786" y="258982"/>
                  <a:pt x="3570010" y="265754"/>
                  <a:pt x="3575541" y="279298"/>
                </a:cubicBezTo>
                <a:cubicBezTo>
                  <a:pt x="3702171" y="622780"/>
                  <a:pt x="3702171" y="622780"/>
                  <a:pt x="3702171" y="622780"/>
                </a:cubicBezTo>
                <a:cubicBezTo>
                  <a:pt x="3830029" y="279298"/>
                  <a:pt x="3830029" y="279298"/>
                  <a:pt x="3830029" y="279298"/>
                </a:cubicBezTo>
                <a:cubicBezTo>
                  <a:pt x="3835560" y="265754"/>
                  <a:pt x="3845393" y="258982"/>
                  <a:pt x="3858300" y="258982"/>
                </a:cubicBezTo>
                <a:cubicBezTo>
                  <a:pt x="3934528" y="258982"/>
                  <a:pt x="3934528" y="258982"/>
                  <a:pt x="3934528" y="258982"/>
                </a:cubicBezTo>
                <a:cubicBezTo>
                  <a:pt x="3947436" y="258982"/>
                  <a:pt x="3957269" y="265754"/>
                  <a:pt x="3962181" y="279298"/>
                </a:cubicBezTo>
                <a:cubicBezTo>
                  <a:pt x="4089430" y="622780"/>
                  <a:pt x="4089430" y="622780"/>
                  <a:pt x="4089430" y="622780"/>
                </a:cubicBezTo>
                <a:cubicBezTo>
                  <a:pt x="4216060" y="279298"/>
                  <a:pt x="4216060" y="279298"/>
                  <a:pt x="4216060" y="279298"/>
                </a:cubicBezTo>
                <a:cubicBezTo>
                  <a:pt x="4221591" y="265754"/>
                  <a:pt x="4230805" y="258982"/>
                  <a:pt x="4243722" y="258982"/>
                </a:cubicBezTo>
                <a:cubicBezTo>
                  <a:pt x="4320559" y="258982"/>
                  <a:pt x="4320559" y="258982"/>
                  <a:pt x="4320559" y="258982"/>
                </a:cubicBezTo>
                <a:cubicBezTo>
                  <a:pt x="4332848" y="258982"/>
                  <a:pt x="4342681" y="265754"/>
                  <a:pt x="4348221" y="279298"/>
                </a:cubicBezTo>
                <a:cubicBezTo>
                  <a:pt x="4477307" y="622780"/>
                  <a:pt x="4477307" y="622780"/>
                  <a:pt x="4477307" y="622780"/>
                </a:cubicBezTo>
                <a:cubicBezTo>
                  <a:pt x="4602700" y="279298"/>
                  <a:pt x="4602700" y="279298"/>
                  <a:pt x="4602700" y="279298"/>
                </a:cubicBezTo>
                <a:cubicBezTo>
                  <a:pt x="4608231" y="265754"/>
                  <a:pt x="4618073" y="258982"/>
                  <a:pt x="4630981" y="258982"/>
                </a:cubicBezTo>
                <a:cubicBezTo>
                  <a:pt x="4708427" y="258982"/>
                  <a:pt x="4708427" y="258982"/>
                  <a:pt x="4708427" y="258982"/>
                </a:cubicBezTo>
                <a:cubicBezTo>
                  <a:pt x="4721344" y="258982"/>
                  <a:pt x="4730558" y="265754"/>
                  <a:pt x="4736089" y="279298"/>
                </a:cubicBezTo>
                <a:cubicBezTo>
                  <a:pt x="4915587" y="749586"/>
                  <a:pt x="4915587" y="749586"/>
                  <a:pt x="4915587" y="749586"/>
                </a:cubicBezTo>
                <a:moveTo>
                  <a:pt x="1941664" y="258982"/>
                </a:moveTo>
                <a:cubicBezTo>
                  <a:pt x="1877735" y="258982"/>
                  <a:pt x="1877735" y="258982"/>
                  <a:pt x="1877735" y="258982"/>
                </a:cubicBezTo>
                <a:cubicBezTo>
                  <a:pt x="1865446" y="258982"/>
                  <a:pt x="1853148" y="269450"/>
                  <a:pt x="1853148" y="283613"/>
                </a:cubicBezTo>
                <a:cubicBezTo>
                  <a:pt x="1853148" y="326695"/>
                  <a:pt x="1853148" y="326695"/>
                  <a:pt x="1853148" y="326695"/>
                </a:cubicBezTo>
                <a:cubicBezTo>
                  <a:pt x="1821183" y="278070"/>
                  <a:pt x="1758491" y="244208"/>
                  <a:pt x="1684720" y="244208"/>
                </a:cubicBezTo>
                <a:cubicBezTo>
                  <a:pt x="1545182" y="244208"/>
                  <a:pt x="1424700" y="355013"/>
                  <a:pt x="1424700" y="516290"/>
                </a:cubicBezTo>
                <a:cubicBezTo>
                  <a:pt x="1424700" y="680025"/>
                  <a:pt x="1545182" y="789600"/>
                  <a:pt x="1683492" y="789600"/>
                </a:cubicBezTo>
                <a:cubicBezTo>
                  <a:pt x="1758491" y="789600"/>
                  <a:pt x="1819955" y="755129"/>
                  <a:pt x="1853148" y="706495"/>
                </a:cubicBezTo>
                <a:cubicBezTo>
                  <a:pt x="1853148" y="752053"/>
                  <a:pt x="1853148" y="752053"/>
                  <a:pt x="1853148" y="752053"/>
                </a:cubicBezTo>
                <a:cubicBezTo>
                  <a:pt x="1853148" y="764978"/>
                  <a:pt x="1865446" y="775437"/>
                  <a:pt x="1877735" y="775437"/>
                </a:cubicBezTo>
                <a:cubicBezTo>
                  <a:pt x="1941664" y="775437"/>
                  <a:pt x="1941664" y="775437"/>
                  <a:pt x="1941664" y="775437"/>
                </a:cubicBezTo>
                <a:cubicBezTo>
                  <a:pt x="1954572" y="775437"/>
                  <a:pt x="1965023" y="764978"/>
                  <a:pt x="1965023" y="752053"/>
                </a:cubicBezTo>
                <a:cubicBezTo>
                  <a:pt x="1965023" y="283613"/>
                  <a:pt x="1965023" y="283613"/>
                  <a:pt x="1965023" y="283613"/>
                </a:cubicBezTo>
                <a:cubicBezTo>
                  <a:pt x="1965023" y="269450"/>
                  <a:pt x="1954572" y="258982"/>
                  <a:pt x="1941664" y="258982"/>
                </a:cubicBezTo>
                <a:moveTo>
                  <a:pt x="1696399" y="686187"/>
                </a:moveTo>
                <a:cubicBezTo>
                  <a:pt x="1604199" y="686187"/>
                  <a:pt x="1538423" y="611083"/>
                  <a:pt x="1538423" y="517519"/>
                </a:cubicBezTo>
                <a:cubicBezTo>
                  <a:pt x="1538423" y="422726"/>
                  <a:pt x="1604199" y="349469"/>
                  <a:pt x="1696399" y="349469"/>
                </a:cubicBezTo>
                <a:cubicBezTo>
                  <a:pt x="1787990" y="349469"/>
                  <a:pt x="1854375" y="422726"/>
                  <a:pt x="1854375" y="517519"/>
                </a:cubicBezTo>
                <a:cubicBezTo>
                  <a:pt x="1854375" y="611083"/>
                  <a:pt x="1787990" y="686187"/>
                  <a:pt x="1696399" y="686187"/>
                </a:cubicBezTo>
                <a:moveTo>
                  <a:pt x="2697743" y="702190"/>
                </a:moveTo>
                <a:cubicBezTo>
                  <a:pt x="2711888" y="719430"/>
                  <a:pt x="2700209" y="732355"/>
                  <a:pt x="2692831" y="737889"/>
                </a:cubicBezTo>
                <a:cubicBezTo>
                  <a:pt x="2648568" y="771131"/>
                  <a:pt x="2590179" y="789600"/>
                  <a:pt x="2526859" y="789600"/>
                </a:cubicBezTo>
                <a:cubicBezTo>
                  <a:pt x="2367036" y="789600"/>
                  <a:pt x="2260701" y="672024"/>
                  <a:pt x="2260701" y="517519"/>
                </a:cubicBezTo>
                <a:cubicBezTo>
                  <a:pt x="2260701" y="362404"/>
                  <a:pt x="2367036" y="244208"/>
                  <a:pt x="2526859" y="244208"/>
                </a:cubicBezTo>
                <a:cubicBezTo>
                  <a:pt x="2590179" y="244208"/>
                  <a:pt x="2648568" y="262068"/>
                  <a:pt x="2692831" y="295301"/>
                </a:cubicBezTo>
                <a:cubicBezTo>
                  <a:pt x="2700209" y="300844"/>
                  <a:pt x="2710660" y="312541"/>
                  <a:pt x="2697743" y="331010"/>
                </a:cubicBezTo>
                <a:cubicBezTo>
                  <a:pt x="2667625" y="372863"/>
                  <a:pt x="2667625" y="372863"/>
                  <a:pt x="2667625" y="372863"/>
                </a:cubicBezTo>
                <a:cubicBezTo>
                  <a:pt x="2655946" y="389484"/>
                  <a:pt x="2641810" y="385178"/>
                  <a:pt x="2630130" y="377177"/>
                </a:cubicBezTo>
                <a:cubicBezTo>
                  <a:pt x="2602468" y="359937"/>
                  <a:pt x="2568657" y="346393"/>
                  <a:pt x="2530553" y="346393"/>
                </a:cubicBezTo>
                <a:cubicBezTo>
                  <a:pt x="2436496" y="346393"/>
                  <a:pt x="2374414" y="421497"/>
                  <a:pt x="2374414" y="517519"/>
                </a:cubicBezTo>
                <a:cubicBezTo>
                  <a:pt x="2374414" y="612931"/>
                  <a:pt x="2436496" y="687416"/>
                  <a:pt x="2530553" y="687416"/>
                </a:cubicBezTo>
                <a:cubicBezTo>
                  <a:pt x="2568657" y="687416"/>
                  <a:pt x="2600012" y="672024"/>
                  <a:pt x="2628284" y="656022"/>
                </a:cubicBezTo>
                <a:cubicBezTo>
                  <a:pt x="2639963" y="649869"/>
                  <a:pt x="2652871" y="644325"/>
                  <a:pt x="2665788" y="661565"/>
                </a:cubicBezTo>
                <a:lnTo>
                  <a:pt x="2697743" y="702190"/>
                </a:lnTo>
                <a:close/>
                <a:moveTo>
                  <a:pt x="2996495" y="244827"/>
                </a:moveTo>
                <a:cubicBezTo>
                  <a:pt x="2845886" y="244827"/>
                  <a:pt x="2726024" y="363633"/>
                  <a:pt x="2726024" y="517519"/>
                </a:cubicBezTo>
                <a:cubicBezTo>
                  <a:pt x="2726024" y="672024"/>
                  <a:pt x="2845886" y="789600"/>
                  <a:pt x="2996495" y="789600"/>
                </a:cubicBezTo>
                <a:cubicBezTo>
                  <a:pt x="3147094" y="789600"/>
                  <a:pt x="3267575" y="672024"/>
                  <a:pt x="3267575" y="517519"/>
                </a:cubicBezTo>
                <a:cubicBezTo>
                  <a:pt x="3267575" y="363633"/>
                  <a:pt x="3147094" y="244827"/>
                  <a:pt x="2996495" y="244827"/>
                </a:cubicBezTo>
                <a:moveTo>
                  <a:pt x="2996495" y="684949"/>
                </a:moveTo>
                <a:cubicBezTo>
                  <a:pt x="2904285" y="684949"/>
                  <a:pt x="2838519" y="611083"/>
                  <a:pt x="2838519" y="517519"/>
                </a:cubicBezTo>
                <a:cubicBezTo>
                  <a:pt x="2838519" y="422726"/>
                  <a:pt x="2904285" y="349469"/>
                  <a:pt x="2996495" y="349469"/>
                </a:cubicBezTo>
                <a:cubicBezTo>
                  <a:pt x="3089314" y="349469"/>
                  <a:pt x="3154471" y="422726"/>
                  <a:pt x="3154471" y="517519"/>
                </a:cubicBezTo>
                <a:cubicBezTo>
                  <a:pt x="3154471" y="611083"/>
                  <a:pt x="3089314" y="684949"/>
                  <a:pt x="2996495" y="684949"/>
                </a:cubicBezTo>
                <a:moveTo>
                  <a:pt x="2163569" y="13989"/>
                </a:moveTo>
                <a:cubicBezTo>
                  <a:pt x="2177715" y="13989"/>
                  <a:pt x="2187548" y="25686"/>
                  <a:pt x="2187548" y="38611"/>
                </a:cubicBezTo>
                <a:cubicBezTo>
                  <a:pt x="2187548" y="750815"/>
                  <a:pt x="2187548" y="750815"/>
                  <a:pt x="2187548" y="750815"/>
                </a:cubicBezTo>
                <a:cubicBezTo>
                  <a:pt x="2187548" y="763750"/>
                  <a:pt x="2177715" y="775437"/>
                  <a:pt x="2163569" y="775437"/>
                </a:cubicBezTo>
                <a:cubicBezTo>
                  <a:pt x="2100259" y="775437"/>
                  <a:pt x="2100259" y="775437"/>
                  <a:pt x="2100259" y="775437"/>
                </a:cubicBezTo>
                <a:cubicBezTo>
                  <a:pt x="2087351" y="775437"/>
                  <a:pt x="2075672" y="763750"/>
                  <a:pt x="2075672" y="750815"/>
                </a:cubicBezTo>
                <a:cubicBezTo>
                  <a:pt x="2075672" y="38611"/>
                  <a:pt x="2075672" y="38611"/>
                  <a:pt x="2075672" y="38611"/>
                </a:cubicBezTo>
                <a:cubicBezTo>
                  <a:pt x="2075672" y="25686"/>
                  <a:pt x="2087351" y="13989"/>
                  <a:pt x="2100259" y="13989"/>
                </a:cubicBezTo>
                <a:cubicBezTo>
                  <a:pt x="2163569" y="13989"/>
                  <a:pt x="2163569" y="13989"/>
                  <a:pt x="2163569" y="13989"/>
                </a:cubicBezTo>
              </a:path>
            </a:pathLst>
          </a:custGeom>
          <a:solidFill>
            <a:schemeClr val="tx1"/>
          </a:solidFill>
          <a:ln w="9507" cap="flat">
            <a:noFill/>
            <a:prstDash val="solid"/>
            <a:miter/>
          </a:ln>
        </p:spPr>
        <p:txBody>
          <a:bodyPr rtlCol="0" anchor="ctr"/>
          <a:lstStyle/>
          <a:p>
            <a:endParaRPr lang="en-US"/>
          </a:p>
        </p:txBody>
      </p:sp>
      <p:sp>
        <p:nvSpPr>
          <p:cNvPr id="4" name="Title 2">
            <a:extLst>
              <a:ext uri="{FF2B5EF4-FFF2-40B4-BE49-F238E27FC236}">
                <a16:creationId xmlns:a16="http://schemas.microsoft.com/office/drawing/2014/main" id="{AE26A26D-3BB6-3DA7-C72C-3F2C422C0EEE}"/>
              </a:ext>
            </a:extLst>
          </p:cNvPr>
          <p:cNvSpPr>
            <a:spLocks noGrp="1"/>
          </p:cNvSpPr>
          <p:nvPr>
            <p:ph type="title" hasCustomPrompt="1"/>
          </p:nvPr>
        </p:nvSpPr>
        <p:spPr bwMode="gray">
          <a:xfrm>
            <a:off x="515939" y="1628775"/>
            <a:ext cx="4787900" cy="2160588"/>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grpSp>
        <p:nvGrpSpPr>
          <p:cNvPr id="16" name="Group 15">
            <a:extLst>
              <a:ext uri="{FF2B5EF4-FFF2-40B4-BE49-F238E27FC236}">
                <a16:creationId xmlns:a16="http://schemas.microsoft.com/office/drawing/2014/main" id="{8E16927F-82CD-278F-FF9D-C6A28CC273C4}"/>
              </a:ext>
            </a:extLst>
          </p:cNvPr>
          <p:cNvGrpSpPr/>
          <p:nvPr userDrawn="1"/>
        </p:nvGrpSpPr>
        <p:grpSpPr>
          <a:xfrm>
            <a:off x="12290489" y="-1"/>
            <a:ext cx="2910882" cy="6858001"/>
            <a:chOff x="12290489" y="-1"/>
            <a:chExt cx="2910882" cy="6858001"/>
          </a:xfrm>
        </p:grpSpPr>
        <p:sp>
          <p:nvSpPr>
            <p:cNvPr id="8" name="Rectangle 7">
              <a:extLst>
                <a:ext uri="{FF2B5EF4-FFF2-40B4-BE49-F238E27FC236}">
                  <a16:creationId xmlns:a16="http://schemas.microsoft.com/office/drawing/2014/main" id="{7CF50A69-0086-3DFD-F8A1-D5E846AB33E5}"/>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grpSp>
          <p:nvGrpSpPr>
            <p:cNvPr id="15" name="Group 14">
              <a:extLst>
                <a:ext uri="{FF2B5EF4-FFF2-40B4-BE49-F238E27FC236}">
                  <a16:creationId xmlns:a16="http://schemas.microsoft.com/office/drawing/2014/main" id="{77113677-2D7C-DD8C-5EFC-327EE41809C0}"/>
                </a:ext>
              </a:extLst>
            </p:cNvPr>
            <p:cNvGrpSpPr/>
            <p:nvPr userDrawn="1"/>
          </p:nvGrpSpPr>
          <p:grpSpPr>
            <a:xfrm>
              <a:off x="12429548" y="173148"/>
              <a:ext cx="2771823" cy="5642861"/>
              <a:chOff x="12429548" y="173148"/>
              <a:chExt cx="2771823" cy="5642861"/>
            </a:xfrm>
          </p:grpSpPr>
          <p:grpSp>
            <p:nvGrpSpPr>
              <p:cNvPr id="7" name="Group 6">
                <a:extLst>
                  <a:ext uri="{FF2B5EF4-FFF2-40B4-BE49-F238E27FC236}">
                    <a16:creationId xmlns:a16="http://schemas.microsoft.com/office/drawing/2014/main" id="{159C415E-F380-7375-5AD3-2E9ACD4DF94C}"/>
                  </a:ext>
                </a:extLst>
              </p:cNvPr>
              <p:cNvGrpSpPr/>
              <p:nvPr userDrawn="1"/>
            </p:nvGrpSpPr>
            <p:grpSpPr>
              <a:xfrm>
                <a:off x="12449814" y="173148"/>
                <a:ext cx="2751557" cy="2005214"/>
                <a:chOff x="12449814" y="173148"/>
                <a:chExt cx="2751557" cy="2005214"/>
              </a:xfrm>
            </p:grpSpPr>
            <p:grpSp>
              <p:nvGrpSpPr>
                <p:cNvPr id="2" name="Group 1">
                  <a:extLst>
                    <a:ext uri="{FF2B5EF4-FFF2-40B4-BE49-F238E27FC236}">
                      <a16:creationId xmlns:a16="http://schemas.microsoft.com/office/drawing/2014/main" id="{5D4D145D-9446-D229-C022-A3ECE1F64AB9}"/>
                    </a:ext>
                  </a:extLst>
                </p:cNvPr>
                <p:cNvGrpSpPr/>
                <p:nvPr userDrawn="1"/>
              </p:nvGrpSpPr>
              <p:grpSpPr>
                <a:xfrm>
                  <a:off x="12449814" y="173148"/>
                  <a:ext cx="1534074" cy="249864"/>
                  <a:chOff x="12449814" y="173148"/>
                  <a:chExt cx="1534074" cy="249864"/>
                </a:xfrm>
              </p:grpSpPr>
              <p:sp>
                <p:nvSpPr>
                  <p:cNvPr id="9" name="TextBox 8">
                    <a:extLst>
                      <a:ext uri="{FF2B5EF4-FFF2-40B4-BE49-F238E27FC236}">
                        <a16:creationId xmlns:a16="http://schemas.microsoft.com/office/drawing/2014/main" id="{A3057112-442E-4CD7-B1AB-27BCA434F0CD}"/>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10" name="Straight Connector 9">
                    <a:extLst>
                      <a:ext uri="{FF2B5EF4-FFF2-40B4-BE49-F238E27FC236}">
                        <a16:creationId xmlns:a16="http://schemas.microsoft.com/office/drawing/2014/main" id="{7E6860D8-A0E2-7509-3307-FE6ABC7193BB}"/>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3" name="Group 2">
                  <a:extLst>
                    <a:ext uri="{FF2B5EF4-FFF2-40B4-BE49-F238E27FC236}">
                      <a16:creationId xmlns:a16="http://schemas.microsoft.com/office/drawing/2014/main" id="{8C0ED071-E3D5-D617-0311-6EA1B0C02087}"/>
                    </a:ext>
                  </a:extLst>
                </p:cNvPr>
                <p:cNvGrpSpPr/>
                <p:nvPr userDrawn="1"/>
              </p:nvGrpSpPr>
              <p:grpSpPr>
                <a:xfrm>
                  <a:off x="12449814" y="545515"/>
                  <a:ext cx="2751557" cy="1632847"/>
                  <a:chOff x="12449814" y="545515"/>
                  <a:chExt cx="2751557" cy="1632847"/>
                </a:xfrm>
              </p:grpSpPr>
              <p:sp>
                <p:nvSpPr>
                  <p:cNvPr id="11" name="TextBox 10">
                    <a:extLst>
                      <a:ext uri="{FF2B5EF4-FFF2-40B4-BE49-F238E27FC236}">
                        <a16:creationId xmlns:a16="http://schemas.microsoft.com/office/drawing/2014/main" id="{16DA6383-5AF6-171A-518D-549F73EC7D6A}"/>
                      </a:ext>
                    </a:extLst>
                  </p:cNvPr>
                  <p:cNvSpPr txBox="1"/>
                  <p:nvPr userDrawn="1"/>
                </p:nvSpPr>
                <p:spPr>
                  <a:xfrm>
                    <a:off x="12614407" y="1281322"/>
                    <a:ext cx="1828957" cy="89704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The image placeholder is on the bottom. To change and existing image, select the overlay, right-click &gt; </a:t>
                    </a:r>
                    <a:r>
                      <a:rPr lang="en-US" sz="700" i="1">
                        <a:latin typeface="Aptos" panose="020B0004020202020204" pitchFamily="34" charset="0"/>
                        <a:cs typeface="Aparajita" panose="02020603050405020304" pitchFamily="18" charset="0"/>
                      </a:rPr>
                      <a:t>Send to Back…</a:t>
                    </a:r>
                    <a:r>
                      <a:rPr lang="en-US" sz="700">
                        <a:latin typeface="Aptos" panose="020B0004020202020204" pitchFamily="34" charset="0"/>
                        <a:cs typeface="Aparajita" panose="02020603050405020304" pitchFamily="18" charset="0"/>
                      </a:rPr>
                      <a:t> &gt; Send to Back. Next, use the tip below to change the image. Then, reset the slide or send the image to the back again.</a:t>
                    </a:r>
                    <a:endParaRPr lang="en-US" sz="1000">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77A83939-F838-416B-1CFC-06BB970803B4}"/>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2189B7A8-17CF-B28A-1454-915888893AB4}"/>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973E0BBC-9695-998B-B368-22C8F079394D}"/>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grpSp>
          </p:grpSp>
          <p:grpSp>
            <p:nvGrpSpPr>
              <p:cNvPr id="17" name="Group 16">
                <a:extLst>
                  <a:ext uri="{FF2B5EF4-FFF2-40B4-BE49-F238E27FC236}">
                    <a16:creationId xmlns:a16="http://schemas.microsoft.com/office/drawing/2014/main" id="{9EAD45E2-1365-A92C-1F7B-8B35FD5E3817}"/>
                  </a:ext>
                </a:extLst>
              </p:cNvPr>
              <p:cNvGrpSpPr/>
              <p:nvPr userDrawn="1"/>
            </p:nvGrpSpPr>
            <p:grpSpPr>
              <a:xfrm>
                <a:off x="12429548" y="2309174"/>
                <a:ext cx="2735151" cy="1280928"/>
                <a:chOff x="9286315" y="6976989"/>
                <a:chExt cx="2735151" cy="1280928"/>
              </a:xfrm>
            </p:grpSpPr>
            <p:sp>
              <p:nvSpPr>
                <p:cNvPr id="29" name="Rectangle 28">
                  <a:extLst>
                    <a:ext uri="{FF2B5EF4-FFF2-40B4-BE49-F238E27FC236}">
                      <a16:creationId xmlns:a16="http://schemas.microsoft.com/office/drawing/2014/main" id="{2C75C5B4-54FD-CD9F-6004-24A5CF5AB881}"/>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30" name="TextBox 29">
                  <a:extLst>
                    <a:ext uri="{FF2B5EF4-FFF2-40B4-BE49-F238E27FC236}">
                      <a16:creationId xmlns:a16="http://schemas.microsoft.com/office/drawing/2014/main" id="{12AA6BDC-9581-2416-8FCF-B639C7874A6F}"/>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1" name="Graphic 30">
                  <a:extLst>
                    <a:ext uri="{FF2B5EF4-FFF2-40B4-BE49-F238E27FC236}">
                      <a16:creationId xmlns:a16="http://schemas.microsoft.com/office/drawing/2014/main" id="{707DE680-B659-AA14-3DA6-FB810A70960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2" name="TextBox 31">
                  <a:extLst>
                    <a:ext uri="{FF2B5EF4-FFF2-40B4-BE49-F238E27FC236}">
                      <a16:creationId xmlns:a16="http://schemas.microsoft.com/office/drawing/2014/main" id="{4AA67D63-8AA8-4A9B-3D31-E4198794E6D0}"/>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3" name="Picture 32">
                  <a:extLst>
                    <a:ext uri="{FF2B5EF4-FFF2-40B4-BE49-F238E27FC236}">
                      <a16:creationId xmlns:a16="http://schemas.microsoft.com/office/drawing/2014/main" id="{A72EF414-721B-FBA5-FD95-E553CFAC16C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34" name="TextBox 33">
                  <a:extLst>
                    <a:ext uri="{FF2B5EF4-FFF2-40B4-BE49-F238E27FC236}">
                      <a16:creationId xmlns:a16="http://schemas.microsoft.com/office/drawing/2014/main" id="{02318D11-BFD1-1429-4B0B-F2CEE2CCA884}"/>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D7FF212E-AA60-50B3-8621-551BA74B31E3}"/>
                  </a:ext>
                </a:extLst>
              </p:cNvPr>
              <p:cNvGrpSpPr/>
              <p:nvPr userDrawn="1"/>
            </p:nvGrpSpPr>
            <p:grpSpPr>
              <a:xfrm>
                <a:off x="12429548" y="3615901"/>
                <a:ext cx="2735151" cy="2200108"/>
                <a:chOff x="9538241" y="5155416"/>
                <a:chExt cx="2735151" cy="2200108"/>
              </a:xfrm>
            </p:grpSpPr>
            <p:sp>
              <p:nvSpPr>
                <p:cNvPr id="19" name="Rectangle 18">
                  <a:extLst>
                    <a:ext uri="{FF2B5EF4-FFF2-40B4-BE49-F238E27FC236}">
                      <a16:creationId xmlns:a16="http://schemas.microsoft.com/office/drawing/2014/main" id="{F952CBEE-EDAC-0869-1112-AAD15E4B0E4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AD940715-F001-536F-7A25-FA3F088FAB35}"/>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2" name="Graphic 21">
                  <a:extLst>
                    <a:ext uri="{FF2B5EF4-FFF2-40B4-BE49-F238E27FC236}">
                      <a16:creationId xmlns:a16="http://schemas.microsoft.com/office/drawing/2014/main" id="{84D7E2A3-F06D-FD70-A217-487EF552C69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3" name="TextBox 22">
                  <a:extLst>
                    <a:ext uri="{FF2B5EF4-FFF2-40B4-BE49-F238E27FC236}">
                      <a16:creationId xmlns:a16="http://schemas.microsoft.com/office/drawing/2014/main" id="{61CCA6E5-0618-E143-3C2F-C4123C7F2481}"/>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4" name="TextBox 23">
                  <a:extLst>
                    <a:ext uri="{FF2B5EF4-FFF2-40B4-BE49-F238E27FC236}">
                      <a16:creationId xmlns:a16="http://schemas.microsoft.com/office/drawing/2014/main" id="{13381E4C-1F94-5284-9A2E-A7EE2720B039}"/>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5" name="TextBox 24">
                  <a:extLst>
                    <a:ext uri="{FF2B5EF4-FFF2-40B4-BE49-F238E27FC236}">
                      <a16:creationId xmlns:a16="http://schemas.microsoft.com/office/drawing/2014/main" id="{6AC5059D-A958-0D6E-F617-DA08E66FE158}"/>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6" name="TextBox 25">
                  <a:extLst>
                    <a:ext uri="{FF2B5EF4-FFF2-40B4-BE49-F238E27FC236}">
                      <a16:creationId xmlns:a16="http://schemas.microsoft.com/office/drawing/2014/main" id="{2AA3306C-FE79-59C9-5DCC-63D2DF20636C}"/>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7" name="Straight Connector 26">
                  <a:extLst>
                    <a:ext uri="{FF2B5EF4-FFF2-40B4-BE49-F238E27FC236}">
                      <a16:creationId xmlns:a16="http://schemas.microsoft.com/office/drawing/2014/main" id="{286AAF4E-AA4F-9737-1BC4-4B8A70508177}"/>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EB2F455C-F85E-6BE9-B90C-47F429186A08}"/>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grpSp>
      <p:sp>
        <p:nvSpPr>
          <p:cNvPr id="21" name="Text Placeholder 22">
            <a:extLst>
              <a:ext uri="{FF2B5EF4-FFF2-40B4-BE49-F238E27FC236}">
                <a16:creationId xmlns:a16="http://schemas.microsoft.com/office/drawing/2014/main" id="{79C84E9B-93A3-7F27-4ACA-C2AA84A90669}"/>
              </a:ext>
            </a:extLst>
          </p:cNvPr>
          <p:cNvSpPr>
            <a:spLocks noGrp="1"/>
          </p:cNvSpPr>
          <p:nvPr>
            <p:ph type="body" sz="quarter" idx="13" hasCustomPrompt="1"/>
          </p:nvPr>
        </p:nvSpPr>
        <p:spPr>
          <a:xfrm>
            <a:off x="515939" y="4539039"/>
            <a:ext cx="5185614" cy="263149"/>
          </a:xfrm>
        </p:spPr>
        <p:txBody>
          <a:bodyPr wrap="square" anchor="t">
            <a:noAutofit/>
          </a:bodyPr>
          <a:lstStyle>
            <a:lvl1pPr marL="0" indent="0">
              <a:buNone/>
              <a:defRPr sz="1800" spc="0">
                <a:solidFill>
                  <a:schemeClr val="tx1"/>
                </a:solidFill>
              </a:defRPr>
            </a:lvl1pPr>
          </a:lstStyle>
          <a:p>
            <a:pPr lvl="0"/>
            <a:r>
              <a:rPr lang="en-US" dirty="0"/>
              <a:t>Speaker title, Employing entity</a:t>
            </a:r>
          </a:p>
          <a:p>
            <a:pPr lvl="0"/>
            <a:endParaRPr lang="en-US" dirty="0"/>
          </a:p>
        </p:txBody>
      </p:sp>
      <p:sp>
        <p:nvSpPr>
          <p:cNvPr id="35" name="Text Placeholder 7">
            <a:extLst>
              <a:ext uri="{FF2B5EF4-FFF2-40B4-BE49-F238E27FC236}">
                <a16:creationId xmlns:a16="http://schemas.microsoft.com/office/drawing/2014/main" id="{5EFBB504-4FD3-C101-A1E6-43373596ABA5}"/>
              </a:ext>
            </a:extLst>
          </p:cNvPr>
          <p:cNvSpPr>
            <a:spLocks noGrp="1"/>
          </p:cNvSpPr>
          <p:nvPr>
            <p:ph type="body" sz="quarter" idx="10" hasCustomPrompt="1"/>
          </p:nvPr>
        </p:nvSpPr>
        <p:spPr bwMode="gray">
          <a:xfrm>
            <a:off x="515937" y="4080516"/>
            <a:ext cx="5186783"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p:txBody>
      </p:sp>
      <p:sp>
        <p:nvSpPr>
          <p:cNvPr id="36" name="Text Placeholder 22">
            <a:extLst>
              <a:ext uri="{FF2B5EF4-FFF2-40B4-BE49-F238E27FC236}">
                <a16:creationId xmlns:a16="http://schemas.microsoft.com/office/drawing/2014/main" id="{7BD3B38D-0E41-774F-5217-6978F66ACCE5}"/>
              </a:ext>
            </a:extLst>
          </p:cNvPr>
          <p:cNvSpPr>
            <a:spLocks noGrp="1"/>
          </p:cNvSpPr>
          <p:nvPr>
            <p:ph type="body" sz="quarter" idx="15" hasCustomPrompt="1"/>
          </p:nvPr>
        </p:nvSpPr>
        <p:spPr>
          <a:xfrm>
            <a:off x="515939" y="6118601"/>
            <a:ext cx="5185614" cy="263149"/>
          </a:xfrm>
        </p:spPr>
        <p:txBody>
          <a:bodyPr wrap="square" anchor="t">
            <a:noAutofit/>
          </a:bodyPr>
          <a:lstStyle>
            <a:lvl1pPr marL="0" indent="0">
              <a:buNone/>
              <a:defRPr sz="1600" spc="0">
                <a:solidFill>
                  <a:schemeClr val="tx1"/>
                </a:solidFill>
              </a:defRPr>
            </a:lvl1pPr>
          </a:lstStyle>
          <a:p>
            <a:pPr lvl="0"/>
            <a:r>
              <a:rPr lang="en-US" dirty="0"/>
              <a:t>@</a:t>
            </a:r>
            <a:r>
              <a:rPr lang="en-US" dirty="0" err="1"/>
              <a:t>qualcomm</a:t>
            </a:r>
            <a:endParaRPr lang="en-US" dirty="0"/>
          </a:p>
        </p:txBody>
      </p:sp>
    </p:spTree>
    <p:extLst>
      <p:ext uri="{BB962C8B-B14F-4D97-AF65-F5344CB8AC3E}">
        <p14:creationId xmlns:p14="http://schemas.microsoft.com/office/powerpoint/2010/main" val="1623205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929">
          <p15:clr>
            <a:srgbClr val="FBAE40"/>
          </p15:clr>
        </p15:guide>
        <p15:guide id="3" orient="horz" pos="2568">
          <p15:clr>
            <a:srgbClr val="FBAE40"/>
          </p15:clr>
        </p15:guide>
        <p15:guide id="4" orient="horz" pos="2364">
          <p15:clr>
            <a:srgbClr val="FBAE40"/>
          </p15:clr>
        </p15:guide>
        <p15:guide id="5" orient="horz" pos="3022">
          <p15:clr>
            <a:srgbClr val="FBAE40"/>
          </p15:clr>
        </p15:guide>
        <p15:guide id="6" pos="334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50/50 Title+Content_Black">
    <p:bg>
      <p:bgRef idx="1001">
        <a:schemeClr val="bg1"/>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5065712" cy="647700"/>
          </a:xfrm>
        </p:spPr>
        <p:txBody>
          <a:bodyPr/>
          <a:lstStyle>
            <a:lvl1pPr>
              <a:lnSpc>
                <a:spcPct val="85000"/>
              </a:lnSpc>
              <a:defRPr>
                <a:solidFill>
                  <a:schemeClr val="tx1"/>
                </a:solidFill>
              </a:defRPr>
            </a:lvl1pPr>
          </a:lstStyle>
          <a:p>
            <a:r>
              <a:rPr lang="en-US" dirty="0"/>
              <a:t>50/50 Title + Content</a:t>
            </a:r>
            <a:br>
              <a:rPr lang="en-US" dirty="0"/>
            </a:br>
            <a:r>
              <a:rPr lang="en-US" dirty="0"/>
              <a:t>Title 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5065711" cy="118174"/>
          </a:xfrm>
        </p:spPr>
        <p:txBody>
          <a:bodyPr/>
          <a:lstStyle>
            <a:lvl1pPr>
              <a:defRPr>
                <a:solidFill>
                  <a:schemeClr val="tx1"/>
                </a:solidFill>
              </a:defRPr>
            </a:lvl1pPr>
          </a:lstStyle>
          <a:p>
            <a:endParaRPr lang="en-CA" dirty="0"/>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5065712"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5065712"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dirty="0" err="1"/>
              <a:t>Subheader</a:t>
            </a:r>
            <a:endParaRPr lang="en-US" dirty="0"/>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dirty="0">
              <a:solidFill>
                <a:schemeClr val="tx1"/>
              </a:solidFill>
              <a:latin typeface="+mn-lt"/>
              <a:ea typeface="+mn-ea"/>
              <a:cs typeface="+mn-cs"/>
            </a:endParaRP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dirty="0">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6611936" y="628017"/>
            <a:ext cx="5065200"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dirty="0"/>
              <a:t>50/50 Title + Content</a:t>
            </a:r>
            <a:br>
              <a:rPr lang="en-US" dirty="0"/>
            </a:br>
            <a:r>
              <a:rPr lang="en-US" dirty="0"/>
              <a:t>Title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6611937" y="1820860"/>
            <a:ext cx="5065200"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6611937" y="1387475"/>
            <a:ext cx="5065200"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dirty="0" err="1"/>
              <a:t>Subheader</a:t>
            </a:r>
            <a:endParaRPr lang="en-US" dirty="0"/>
          </a:p>
        </p:txBody>
      </p:sp>
    </p:spTree>
    <p:extLst>
      <p:ext uri="{BB962C8B-B14F-4D97-AF65-F5344CB8AC3E}">
        <p14:creationId xmlns:p14="http://schemas.microsoft.com/office/powerpoint/2010/main" val="21049102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p15:clr>
            <a:srgbClr val="FBAE40"/>
          </p15:clr>
        </p15:guide>
        <p15:guide id="2" pos="4165">
          <p15:clr>
            <a:srgbClr val="FBAE40"/>
          </p15:clr>
        </p15:guide>
        <p15:guide id="3" pos="3516">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2/1 Title+Content_Black">
    <p:bg>
      <p:bgRef idx="1001">
        <a:schemeClr val="bg1"/>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8127602" y="0"/>
            <a:ext cx="40643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7097314" cy="647700"/>
          </a:xfrm>
        </p:spPr>
        <p:txBody>
          <a:bodyPr/>
          <a:lstStyle>
            <a:lvl1pPr>
              <a:lnSpc>
                <a:spcPct val="85000"/>
              </a:lnSpc>
              <a:defRPr>
                <a:solidFill>
                  <a:schemeClr val="tx1"/>
                </a:solidFill>
              </a:defRPr>
            </a:lvl1pPr>
          </a:lstStyle>
          <a:p>
            <a:r>
              <a:rPr lang="en-US" dirty="0"/>
              <a:t>2/1 Title + Content</a:t>
            </a:r>
            <a:br>
              <a:rPr lang="en-US" dirty="0"/>
            </a:br>
            <a:r>
              <a:rPr lang="en-US" dirty="0"/>
              <a:t>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7097313" cy="118174"/>
          </a:xfrm>
        </p:spPr>
        <p:txBody>
          <a:bodyPr/>
          <a:lstStyle>
            <a:lvl1pPr>
              <a:defRPr>
                <a:solidFill>
                  <a:schemeClr val="tx1"/>
                </a:solidFill>
              </a:defRPr>
            </a:lvl1pPr>
          </a:lstStyle>
          <a:p>
            <a:endParaRPr lang="en-CA" dirty="0"/>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7097314"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7097314"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dirty="0" err="1"/>
              <a:t>Subheader</a:t>
            </a:r>
            <a:endParaRPr lang="en-US" dirty="0"/>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dirty="0">
              <a:solidFill>
                <a:schemeClr val="tx1"/>
              </a:solidFill>
              <a:latin typeface="+mn-lt"/>
              <a:ea typeface="+mn-ea"/>
              <a:cs typeface="+mn-cs"/>
            </a:endParaRP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dirty="0">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8640762" y="628017"/>
            <a:ext cx="3036373"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dirty="0"/>
              <a:t>2/1 Title + Content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8640763" y="1820860"/>
            <a:ext cx="3036373"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8640763" y="1387475"/>
            <a:ext cx="3036373"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dirty="0" err="1"/>
              <a:t>Subheader</a:t>
            </a:r>
            <a:endParaRPr lang="en-US" dirty="0"/>
          </a:p>
        </p:txBody>
      </p:sp>
    </p:spTree>
    <p:extLst>
      <p:ext uri="{BB962C8B-B14F-4D97-AF65-F5344CB8AC3E}">
        <p14:creationId xmlns:p14="http://schemas.microsoft.com/office/powerpoint/2010/main" val="225838231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00">
          <p15:clr>
            <a:srgbClr val="FBAE40"/>
          </p15:clr>
        </p15:guide>
        <p15:guide id="2" pos="5443">
          <p15:clr>
            <a:srgbClr val="FBAE40"/>
          </p15:clr>
        </p15:guide>
        <p15:guide id="3" pos="5122">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_Blac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2FF81AE-215B-5FF1-AB1E-62DF1D393541}"/>
              </a:ext>
            </a:extLst>
          </p:cNvPr>
          <p:cNvSpPr>
            <a:spLocks noGrp="1"/>
          </p:cNvSpPr>
          <p:nvPr>
            <p:ph type="ftr" sz="quarter" idx="10"/>
          </p:nvPr>
        </p:nvSpPr>
        <p:spPr/>
        <p:txBody>
          <a:bodyPr/>
          <a:lstStyle>
            <a:lvl1pPr>
              <a:defRPr>
                <a:solidFill>
                  <a:schemeClr val="accent6">
                    <a:lumMod val="90000"/>
                  </a:schemeClr>
                </a:solidFill>
              </a:defRPr>
            </a:lvl1pPr>
          </a:lstStyle>
          <a:p>
            <a:endParaRPr lang="en-CA"/>
          </a:p>
        </p:txBody>
      </p:sp>
    </p:spTree>
    <p:extLst>
      <p:ext uri="{BB962C8B-B14F-4D97-AF65-F5344CB8AC3E}">
        <p14:creationId xmlns:p14="http://schemas.microsoft.com/office/powerpoint/2010/main" val="2660099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Photo+Content_Grey">
    <p:bg>
      <p:bgPr>
        <a:solidFill>
          <a:srgbClr val="EFF1F5"/>
        </a:solidFill>
        <a:effectLst/>
      </p:bgPr>
    </p:bg>
    <p:spTree>
      <p:nvGrpSpPr>
        <p:cNvPr id="1" name=""/>
        <p:cNvGrpSpPr/>
        <p:nvPr/>
      </p:nvGrpSpPr>
      <p:grpSpPr>
        <a:xfrm>
          <a:off x="0" y="0"/>
          <a:ext cx="0" cy="0"/>
          <a:chOff x="0" y="0"/>
          <a:chExt cx="0" cy="0"/>
        </a:xfrm>
      </p:grpSpPr>
      <p:sp>
        <p:nvSpPr>
          <p:cNvPr id="7" name="Text Placeholder 9">
            <a:extLst>
              <a:ext uri="{FF2B5EF4-FFF2-40B4-BE49-F238E27FC236}">
                <a16:creationId xmlns:a16="http://schemas.microsoft.com/office/drawing/2014/main" id="{1EF4F402-80EC-EAD4-D6B0-92C2479FFEFA}"/>
              </a:ext>
            </a:extLst>
          </p:cNvPr>
          <p:cNvSpPr>
            <a:spLocks noGrp="1"/>
          </p:cNvSpPr>
          <p:nvPr>
            <p:ph type="body" sz="quarter" idx="14" hasCustomPrompt="1"/>
          </p:nvPr>
        </p:nvSpPr>
        <p:spPr>
          <a:xfrm>
            <a:off x="515937" y="1196975"/>
            <a:ext cx="5327651" cy="1198115"/>
          </a:xfrm>
        </p:spPr>
        <p:txBody>
          <a:bodyPr wrap="square" anchor="b">
            <a:noAutofit/>
          </a:bodyPr>
          <a:lstStyle>
            <a:lvl1pPr marL="0" indent="0">
              <a:buNone/>
              <a:defRPr sz="1300" cap="all" spc="150" baseline="0">
                <a:solidFill>
                  <a:schemeClr val="tx1"/>
                </a:solidFill>
              </a:defRPr>
            </a:lvl1pPr>
          </a:lstStyle>
          <a:p>
            <a:pPr lvl="0"/>
            <a:r>
              <a:rPr lang="en-US"/>
              <a:t>EYEBROW HEADER</a:t>
            </a:r>
          </a:p>
        </p:txBody>
      </p:sp>
      <p:sp>
        <p:nvSpPr>
          <p:cNvPr id="8" name="Title 13">
            <a:extLst>
              <a:ext uri="{FF2B5EF4-FFF2-40B4-BE49-F238E27FC236}">
                <a16:creationId xmlns:a16="http://schemas.microsoft.com/office/drawing/2014/main" id="{916C630D-BED9-DA86-9AE9-767BC6DB8DF6}"/>
              </a:ext>
            </a:extLst>
          </p:cNvPr>
          <p:cNvSpPr>
            <a:spLocks noGrp="1"/>
          </p:cNvSpPr>
          <p:nvPr>
            <p:ph type="title" hasCustomPrompt="1"/>
          </p:nvPr>
        </p:nvSpPr>
        <p:spPr>
          <a:xfrm>
            <a:off x="515937" y="2711631"/>
            <a:ext cx="5327651" cy="730069"/>
          </a:xfrm>
        </p:spPr>
        <p:txBody>
          <a:bodyPr anchor="t"/>
          <a:lstStyle>
            <a:lvl1pPr algn="l" defTabSz="914400" rtl="0" eaLnBrk="1" latinLnBrk="0" hangingPunct="1">
              <a:lnSpc>
                <a:spcPct val="85000"/>
              </a:lnSpc>
              <a:spcBef>
                <a:spcPct val="0"/>
              </a:spcBef>
              <a:buNone/>
              <a:defRPr lang="en-US" sz="2800" kern="2000" spc="-50" baseline="0" dirty="0">
                <a:solidFill>
                  <a:schemeClr val="accent1"/>
                </a:solidFill>
                <a:latin typeface="+mj-lt"/>
                <a:ea typeface="+mj-ea"/>
                <a:cs typeface="+mj-cs"/>
              </a:defRPr>
            </a:lvl1pPr>
          </a:lstStyle>
          <a:p>
            <a:r>
              <a:rPr lang="en-US"/>
              <a:t>2:1 Content &amp; Photo layout </a:t>
            </a:r>
            <a:br>
              <a:rPr lang="en-US"/>
            </a:br>
            <a:r>
              <a:rPr lang="en-US"/>
              <a:t>Title 2 lines maximum</a:t>
            </a:r>
          </a:p>
        </p:txBody>
      </p:sp>
      <p:sp>
        <p:nvSpPr>
          <p:cNvPr id="9" name="Text Placeholder 16">
            <a:extLst>
              <a:ext uri="{FF2B5EF4-FFF2-40B4-BE49-F238E27FC236}">
                <a16:creationId xmlns:a16="http://schemas.microsoft.com/office/drawing/2014/main" id="{8F93D30F-F047-B6FD-F8F3-2B0086F8F283}"/>
              </a:ext>
            </a:extLst>
          </p:cNvPr>
          <p:cNvSpPr>
            <a:spLocks noGrp="1"/>
          </p:cNvSpPr>
          <p:nvPr>
            <p:ph type="body" sz="quarter" idx="15" hasCustomPrompt="1"/>
          </p:nvPr>
        </p:nvSpPr>
        <p:spPr>
          <a:xfrm>
            <a:off x="515938" y="3581401"/>
            <a:ext cx="5327650" cy="2584450"/>
          </a:xfrm>
        </p:spPr>
        <p:txBody>
          <a:bodyPr vert="horz" wrap="square" lIns="0" tIns="0" rIns="0" bIns="0" rtlCol="0">
            <a:noAutofit/>
          </a:bodyPr>
          <a:lstStyle>
            <a:lvl1pPr marL="0" indent="0">
              <a:lnSpc>
                <a:spcPct val="100000"/>
              </a:lnSpc>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6" name="Picture Placeholder 5">
            <a:extLst>
              <a:ext uri="{FF2B5EF4-FFF2-40B4-BE49-F238E27FC236}">
                <a16:creationId xmlns:a16="http://schemas.microsoft.com/office/drawing/2014/main" id="{DA15A8F4-EB1B-C6FB-9726-07ED95F48A6D}"/>
              </a:ext>
            </a:extLst>
          </p:cNvPr>
          <p:cNvSpPr>
            <a:spLocks noGrp="1" noChangeAspect="1"/>
          </p:cNvSpPr>
          <p:nvPr>
            <p:ph type="pic" sz="quarter" idx="12" hasCustomPrompt="1"/>
          </p:nvPr>
        </p:nvSpPr>
        <p:spPr>
          <a:xfrm>
            <a:off x="7150937" y="0"/>
            <a:ext cx="5041063" cy="6858000"/>
          </a:xfrm>
          <a:custGeom>
            <a:avLst/>
            <a:gdLst>
              <a:gd name="connsiteX0" fmla="*/ 1341684 w 5041063"/>
              <a:gd name="connsiteY0" fmla="*/ 0 h 6858000"/>
              <a:gd name="connsiteX1" fmla="*/ 5041063 w 5041063"/>
              <a:gd name="connsiteY1" fmla="*/ 0 h 6858000"/>
              <a:gd name="connsiteX2" fmla="*/ 5041063 w 5041063"/>
              <a:gd name="connsiteY2" fmla="*/ 6858000 h 6858000"/>
              <a:gd name="connsiteX3" fmla="*/ 1681589 w 5041063"/>
              <a:gd name="connsiteY3" fmla="*/ 6858000 h 6858000"/>
              <a:gd name="connsiteX4" fmla="*/ 1527585 w 5041063"/>
              <a:gd name="connsiteY4" fmla="*/ 6724571 h 6858000"/>
              <a:gd name="connsiteX5" fmla="*/ 0 w 5041063"/>
              <a:gd name="connsiteY5" fmla="*/ 3272503 h 6858000"/>
              <a:gd name="connsiteX6" fmla="*/ 1211269 w 5041063"/>
              <a:gd name="connsiteY6" fmla="*/ 1368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1063" h="6858000">
                <a:moveTo>
                  <a:pt x="1341684" y="0"/>
                </a:moveTo>
                <a:lnTo>
                  <a:pt x="5041063" y="0"/>
                </a:lnTo>
                <a:lnTo>
                  <a:pt x="5041063" y="6858000"/>
                </a:lnTo>
                <a:lnTo>
                  <a:pt x="1681589" y="6858000"/>
                </a:lnTo>
                <a:lnTo>
                  <a:pt x="1527585" y="6724571"/>
                </a:lnTo>
                <a:cubicBezTo>
                  <a:pt x="589158" y="5871472"/>
                  <a:pt x="0" y="4640804"/>
                  <a:pt x="0" y="3272503"/>
                </a:cubicBezTo>
                <a:cubicBezTo>
                  <a:pt x="0" y="2065179"/>
                  <a:pt x="458687" y="965008"/>
                  <a:pt x="1211269" y="136816"/>
                </a:cubicBezTo>
                <a:close/>
              </a:path>
            </a:pathLst>
          </a:custGeom>
          <a:noFill/>
        </p:spPr>
        <p:txBody>
          <a:bodyPr wrap="square" lIns="540000" rIns="0" anchor="ctr">
            <a:noAutofit/>
          </a:bodyPr>
          <a:lstStyle>
            <a:lvl1pPr marL="0" indent="0">
              <a:buNone/>
              <a:defRPr sz="3000">
                <a:solidFill>
                  <a:schemeClr val="accent1"/>
                </a:solidFill>
              </a:defRPr>
            </a:lvl1pPr>
          </a:lstStyle>
          <a:p>
            <a:r>
              <a:rPr lang="en-US"/>
              <a:t>Click the icon to insert photo</a:t>
            </a:r>
          </a:p>
        </p:txBody>
      </p:sp>
      <p:sp>
        <p:nvSpPr>
          <p:cNvPr id="5" name="Footer Placeholder 129">
            <a:extLst>
              <a:ext uri="{FF2B5EF4-FFF2-40B4-BE49-F238E27FC236}">
                <a16:creationId xmlns:a16="http://schemas.microsoft.com/office/drawing/2014/main" id="{01EB59A4-A73C-CCAE-02E1-4786A8DFBEF9}"/>
              </a:ext>
            </a:extLst>
          </p:cNvPr>
          <p:cNvSpPr>
            <a:spLocks noGrp="1"/>
          </p:cNvSpPr>
          <p:nvPr>
            <p:ph type="ftr" sz="quarter" idx="22"/>
          </p:nvPr>
        </p:nvSpPr>
        <p:spPr>
          <a:xfrm>
            <a:off x="515938" y="6396926"/>
            <a:ext cx="6480175" cy="118174"/>
          </a:xfrm>
        </p:spPr>
        <p:txBody>
          <a:bodyPr/>
          <a:lstStyle>
            <a:lvl1pPr>
              <a:defRPr>
                <a:solidFill>
                  <a:schemeClr val="accent6">
                    <a:lumMod val="50000"/>
                  </a:schemeClr>
                </a:solidFill>
              </a:defRPr>
            </a:lvl1pPr>
          </a:lstStyle>
          <a:p>
            <a:endParaRPr lang="en-CA"/>
          </a:p>
        </p:txBody>
      </p:sp>
      <p:grpSp>
        <p:nvGrpSpPr>
          <p:cNvPr id="61" name="Group 60">
            <a:extLst>
              <a:ext uri="{FF2B5EF4-FFF2-40B4-BE49-F238E27FC236}">
                <a16:creationId xmlns:a16="http://schemas.microsoft.com/office/drawing/2014/main" id="{A59941B7-9A25-7010-6F36-00C29BC4C7FB}"/>
              </a:ext>
            </a:extLst>
          </p:cNvPr>
          <p:cNvGrpSpPr/>
          <p:nvPr userDrawn="1"/>
        </p:nvGrpSpPr>
        <p:grpSpPr>
          <a:xfrm>
            <a:off x="12290489" y="-1"/>
            <a:ext cx="2910882" cy="6858001"/>
            <a:chOff x="12290489" y="-1"/>
            <a:chExt cx="2910882" cy="6858001"/>
          </a:xfrm>
        </p:grpSpPr>
        <p:sp>
          <p:nvSpPr>
            <p:cNvPr id="62" name="Rectangle 61">
              <a:extLst>
                <a:ext uri="{FF2B5EF4-FFF2-40B4-BE49-F238E27FC236}">
                  <a16:creationId xmlns:a16="http://schemas.microsoft.com/office/drawing/2014/main" id="{A6DF8A14-6328-8070-21E3-899DC89E1486}"/>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63" name="TextBox 62">
              <a:extLst>
                <a:ext uri="{FF2B5EF4-FFF2-40B4-BE49-F238E27FC236}">
                  <a16:creationId xmlns:a16="http://schemas.microsoft.com/office/drawing/2014/main" id="{8E7B8941-4100-72EE-4072-7ECAE54DE16B}"/>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IMAGE</a:t>
              </a:r>
            </a:p>
          </p:txBody>
        </p:sp>
        <p:cxnSp>
          <p:nvCxnSpPr>
            <p:cNvPr id="64" name="Straight Connector 63">
              <a:extLst>
                <a:ext uri="{FF2B5EF4-FFF2-40B4-BE49-F238E27FC236}">
                  <a16:creationId xmlns:a16="http://schemas.microsoft.com/office/drawing/2014/main" id="{14B5E4A1-C159-60E1-C73F-985F6C4B55D0}"/>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65" name="TextBox 64">
              <a:extLst>
                <a:ext uri="{FF2B5EF4-FFF2-40B4-BE49-F238E27FC236}">
                  <a16:creationId xmlns:a16="http://schemas.microsoft.com/office/drawing/2014/main" id="{A2A14F74-9426-084C-D598-93A32AA4A42E}"/>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image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66" name="TextBox 65">
              <a:extLst>
                <a:ext uri="{FF2B5EF4-FFF2-40B4-BE49-F238E27FC236}">
                  <a16:creationId xmlns:a16="http://schemas.microsoft.com/office/drawing/2014/main" id="{7774B1FD-3A42-89B4-CE15-FEF60FD715E2}"/>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67" name="TextBox 66">
              <a:extLst>
                <a:ext uri="{FF2B5EF4-FFF2-40B4-BE49-F238E27FC236}">
                  <a16:creationId xmlns:a16="http://schemas.microsoft.com/office/drawing/2014/main" id="{66E06FEF-76B6-96BB-EFF3-5A58DB545384}"/>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68" name="TextBox 67">
              <a:extLst>
                <a:ext uri="{FF2B5EF4-FFF2-40B4-BE49-F238E27FC236}">
                  <a16:creationId xmlns:a16="http://schemas.microsoft.com/office/drawing/2014/main" id="{665E6D2D-A823-E8EA-76CE-20F2854A9DDE}"/>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images from the </a:t>
              </a: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Brand Portal</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image to the placeholder.</a:t>
              </a:r>
            </a:p>
          </p:txBody>
        </p:sp>
        <p:sp>
          <p:nvSpPr>
            <p:cNvPr id="69" name="TextBox 68">
              <a:extLst>
                <a:ext uri="{FF2B5EF4-FFF2-40B4-BE49-F238E27FC236}">
                  <a16:creationId xmlns:a16="http://schemas.microsoft.com/office/drawing/2014/main" id="{A7378AF1-B2C0-2306-0CDD-E3EFD845B69F}"/>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image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image.</a:t>
              </a:r>
            </a:p>
          </p:txBody>
        </p:sp>
        <p:sp>
          <p:nvSpPr>
            <p:cNvPr id="70" name="TextBox 69">
              <a:extLst>
                <a:ext uri="{FF2B5EF4-FFF2-40B4-BE49-F238E27FC236}">
                  <a16:creationId xmlns:a16="http://schemas.microsoft.com/office/drawing/2014/main" id="{18618AE4-6077-F70C-8FA8-828AC67E11D8}"/>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image.</a:t>
              </a:r>
            </a:p>
          </p:txBody>
        </p:sp>
        <p:grpSp>
          <p:nvGrpSpPr>
            <p:cNvPr id="71" name="Group 70">
              <a:extLst>
                <a:ext uri="{FF2B5EF4-FFF2-40B4-BE49-F238E27FC236}">
                  <a16:creationId xmlns:a16="http://schemas.microsoft.com/office/drawing/2014/main" id="{4573C732-F749-0118-BF2C-4792F4D490B7}"/>
                </a:ext>
              </a:extLst>
            </p:cNvPr>
            <p:cNvGrpSpPr/>
            <p:nvPr userDrawn="1"/>
          </p:nvGrpSpPr>
          <p:grpSpPr>
            <a:xfrm>
              <a:off x="12429548" y="3236396"/>
              <a:ext cx="2735151" cy="1280928"/>
              <a:chOff x="9286315" y="6976989"/>
              <a:chExt cx="2735151" cy="1280928"/>
            </a:xfrm>
          </p:grpSpPr>
          <p:sp>
            <p:nvSpPr>
              <p:cNvPr id="82" name="Rectangle 81">
                <a:extLst>
                  <a:ext uri="{FF2B5EF4-FFF2-40B4-BE49-F238E27FC236}">
                    <a16:creationId xmlns:a16="http://schemas.microsoft.com/office/drawing/2014/main" id="{992F07AB-0591-D65B-CE2B-9211787E1E62}"/>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3" name="TextBox 82">
                <a:extLst>
                  <a:ext uri="{FF2B5EF4-FFF2-40B4-BE49-F238E27FC236}">
                    <a16:creationId xmlns:a16="http://schemas.microsoft.com/office/drawing/2014/main" id="{8055E4CF-B7B4-80D8-847D-6A509AC2D067}"/>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Images</a:t>
                </a:r>
              </a:p>
            </p:txBody>
          </p:sp>
          <p:pic>
            <p:nvPicPr>
              <p:cNvPr id="84" name="Graphic 83">
                <a:extLst>
                  <a:ext uri="{FF2B5EF4-FFF2-40B4-BE49-F238E27FC236}">
                    <a16:creationId xmlns:a16="http://schemas.microsoft.com/office/drawing/2014/main" id="{6427B8A4-CF3E-8BC4-A2A6-817F3CBE5E9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85" name="TextBox 84">
                <a:extLst>
                  <a:ext uri="{FF2B5EF4-FFF2-40B4-BE49-F238E27FC236}">
                    <a16:creationId xmlns:a16="http://schemas.microsoft.com/office/drawing/2014/main" id="{CFEB389D-E9B3-E556-5B68-8B9D612F06F1}"/>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86" name="Picture 85">
                <a:extLst>
                  <a:ext uri="{FF2B5EF4-FFF2-40B4-BE49-F238E27FC236}">
                    <a16:creationId xmlns:a16="http://schemas.microsoft.com/office/drawing/2014/main" id="{383931E4-AC30-2E7B-EE7B-CCE1ACE2C840}"/>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87" name="TextBox 86">
                <a:extLst>
                  <a:ext uri="{FF2B5EF4-FFF2-40B4-BE49-F238E27FC236}">
                    <a16:creationId xmlns:a16="http://schemas.microsoft.com/office/drawing/2014/main" id="{B60EE4F6-BFA1-F0E4-C8F9-7A11C0BFC778}"/>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72" name="Group 71">
              <a:extLst>
                <a:ext uri="{FF2B5EF4-FFF2-40B4-BE49-F238E27FC236}">
                  <a16:creationId xmlns:a16="http://schemas.microsoft.com/office/drawing/2014/main" id="{8973E7F2-096B-F584-0C2B-38E125F82AE0}"/>
                </a:ext>
              </a:extLst>
            </p:cNvPr>
            <p:cNvGrpSpPr/>
            <p:nvPr userDrawn="1"/>
          </p:nvGrpSpPr>
          <p:grpSpPr>
            <a:xfrm>
              <a:off x="12429548" y="4543123"/>
              <a:ext cx="2735151" cy="2200108"/>
              <a:chOff x="9538241" y="5155416"/>
              <a:chExt cx="2735151" cy="2200108"/>
            </a:xfrm>
          </p:grpSpPr>
          <p:sp>
            <p:nvSpPr>
              <p:cNvPr id="73" name="Rectangle 72">
                <a:extLst>
                  <a:ext uri="{FF2B5EF4-FFF2-40B4-BE49-F238E27FC236}">
                    <a16:creationId xmlns:a16="http://schemas.microsoft.com/office/drawing/2014/main" id="{483492A6-085B-D585-9B00-4A82F8A154A7}"/>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74" name="TextBox 73">
                <a:extLst>
                  <a:ext uri="{FF2B5EF4-FFF2-40B4-BE49-F238E27FC236}">
                    <a16:creationId xmlns:a16="http://schemas.microsoft.com/office/drawing/2014/main" id="{87EA4D68-04CD-A0BD-2A43-1BAC1699E386}"/>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Images</a:t>
                </a:r>
              </a:p>
            </p:txBody>
          </p:sp>
          <p:pic>
            <p:nvPicPr>
              <p:cNvPr id="75" name="Graphic 74">
                <a:extLst>
                  <a:ext uri="{FF2B5EF4-FFF2-40B4-BE49-F238E27FC236}">
                    <a16:creationId xmlns:a16="http://schemas.microsoft.com/office/drawing/2014/main" id="{3D97F3FA-9588-81CC-17B0-E238C6AE806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76" name="TextBox 75">
                <a:extLst>
                  <a:ext uri="{FF2B5EF4-FFF2-40B4-BE49-F238E27FC236}">
                    <a16:creationId xmlns:a16="http://schemas.microsoft.com/office/drawing/2014/main" id="{71DB119D-04B9-4B60-0E90-348E5F3256CB}"/>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image and select “Change Picture”</a:t>
                </a:r>
              </a:p>
            </p:txBody>
          </p:sp>
          <p:sp>
            <p:nvSpPr>
              <p:cNvPr id="77" name="TextBox 76">
                <a:extLst>
                  <a:ext uri="{FF2B5EF4-FFF2-40B4-BE49-F238E27FC236}">
                    <a16:creationId xmlns:a16="http://schemas.microsoft.com/office/drawing/2014/main" id="{F049DA30-CE07-E88B-4902-ACEF95E70383}"/>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78" name="TextBox 77">
                <a:extLst>
                  <a:ext uri="{FF2B5EF4-FFF2-40B4-BE49-F238E27FC236}">
                    <a16:creationId xmlns:a16="http://schemas.microsoft.com/office/drawing/2014/main" id="{DA0460A0-BAD5-F300-9F6D-CFCD4FD946B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image to reset the photo placeholder functionality.</a:t>
                </a:r>
              </a:p>
            </p:txBody>
          </p:sp>
          <p:sp>
            <p:nvSpPr>
              <p:cNvPr id="79" name="TextBox 78">
                <a:extLst>
                  <a:ext uri="{FF2B5EF4-FFF2-40B4-BE49-F238E27FC236}">
                    <a16:creationId xmlns:a16="http://schemas.microsoft.com/office/drawing/2014/main" id="{9A9650E1-F476-16DA-8544-3F473A4A4725}"/>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image as normal.</a:t>
                </a:r>
              </a:p>
            </p:txBody>
          </p:sp>
          <p:cxnSp>
            <p:nvCxnSpPr>
              <p:cNvPr id="80" name="Straight Connector 79">
                <a:extLst>
                  <a:ext uri="{FF2B5EF4-FFF2-40B4-BE49-F238E27FC236}">
                    <a16:creationId xmlns:a16="http://schemas.microsoft.com/office/drawing/2014/main" id="{E7E5573C-C940-F0AF-C4F6-471BF0BE7D89}"/>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81" name="TextBox 80">
                <a:extLst>
                  <a:ext uri="{FF2B5EF4-FFF2-40B4-BE49-F238E27FC236}">
                    <a16:creationId xmlns:a16="http://schemas.microsoft.com/office/drawing/2014/main" id="{D6C36603-978F-A15B-2F24-ABFAAED7D7B6}"/>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Tree>
    <p:extLst>
      <p:ext uri="{BB962C8B-B14F-4D97-AF65-F5344CB8AC3E}">
        <p14:creationId xmlns:p14="http://schemas.microsoft.com/office/powerpoint/2010/main" val="333873870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2319">
          <p15:clr>
            <a:srgbClr val="FBAE40"/>
          </p15:clr>
        </p15:guide>
        <p15:guide id="6" orient="horz" pos="1502">
          <p15:clr>
            <a:srgbClr val="FBAE40"/>
          </p15:clr>
        </p15:guide>
        <p15:guide id="7" orient="horz" pos="2432">
          <p15:clr>
            <a:srgbClr val="FBAE40"/>
          </p15:clr>
        </p15:guide>
        <p15:guide id="10" pos="3681">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Title+4Contents_Third Grey">
    <p:bg>
      <p:bgPr>
        <a:solidFill>
          <a:srgbClr val="EFF1F5"/>
        </a:solidFill>
        <a:effectLst/>
      </p:bgPr>
    </p:bg>
    <p:spTree>
      <p:nvGrpSpPr>
        <p:cNvPr id="1" name=""/>
        <p:cNvGrpSpPr/>
        <p:nvPr/>
      </p:nvGrpSpPr>
      <p:grpSpPr>
        <a:xfrm>
          <a:off x="0" y="0"/>
          <a:ext cx="0" cy="0"/>
          <a:chOff x="0" y="0"/>
          <a:chExt cx="0" cy="0"/>
        </a:xfrm>
      </p:grpSpPr>
      <p:sp>
        <p:nvSpPr>
          <p:cNvPr id="9" name="Title 120">
            <a:extLst>
              <a:ext uri="{FF2B5EF4-FFF2-40B4-BE49-F238E27FC236}">
                <a16:creationId xmlns:a16="http://schemas.microsoft.com/office/drawing/2014/main" id="{7A1F75E5-8E3D-DF45-926F-E6E5FD4D70FC}"/>
              </a:ext>
            </a:extLst>
          </p:cNvPr>
          <p:cNvSpPr>
            <a:spLocks noGrp="1"/>
          </p:cNvSpPr>
          <p:nvPr>
            <p:ph type="title" hasCustomPrompt="1"/>
          </p:nvPr>
        </p:nvSpPr>
        <p:spPr>
          <a:xfrm>
            <a:off x="515937" y="2795081"/>
            <a:ext cx="3556800" cy="1294408"/>
          </a:xfrm>
        </p:spPr>
        <p:txBody>
          <a:bodyPr anchor="ctr"/>
          <a:lstStyle>
            <a:lvl1pPr algn="l" defTabSz="914400" rtl="0" eaLnBrk="1" latinLnBrk="0" hangingPunct="1">
              <a:lnSpc>
                <a:spcPct val="85000"/>
              </a:lnSpc>
              <a:spcBef>
                <a:spcPct val="0"/>
              </a:spcBef>
              <a:buNone/>
              <a:defRPr lang="en-US" sz="2800" kern="2000" spc="-50" baseline="0" dirty="0">
                <a:solidFill>
                  <a:schemeClr val="accent1"/>
                </a:solidFill>
                <a:latin typeface="+mj-lt"/>
                <a:ea typeface="+mj-ea"/>
                <a:cs typeface="+mj-cs"/>
              </a:defRPr>
            </a:lvl1pPr>
          </a:lstStyle>
          <a:p>
            <a:r>
              <a:rPr lang="en-US"/>
              <a:t>Title+4 Contents layout </a:t>
            </a:r>
            <a:br>
              <a:rPr lang="en-US"/>
            </a:br>
            <a:r>
              <a:rPr lang="en-US"/>
              <a:t>Title up to </a:t>
            </a:r>
            <a:br>
              <a:rPr lang="en-US"/>
            </a:br>
            <a:r>
              <a:rPr lang="en-US"/>
              <a:t>3 lines maximum</a:t>
            </a:r>
          </a:p>
        </p:txBody>
      </p:sp>
      <p:sp>
        <p:nvSpPr>
          <p:cNvPr id="16" name="Picture Placeholder 2">
            <a:extLst>
              <a:ext uri="{FF2B5EF4-FFF2-40B4-BE49-F238E27FC236}">
                <a16:creationId xmlns:a16="http://schemas.microsoft.com/office/drawing/2014/main" id="{803614D6-B3A1-6731-7DA2-2F082C0110CD}"/>
              </a:ext>
            </a:extLst>
          </p:cNvPr>
          <p:cNvSpPr>
            <a:spLocks noGrp="1"/>
          </p:cNvSpPr>
          <p:nvPr>
            <p:ph type="pic" sz="quarter" idx="24" hasCustomPrompt="1"/>
          </p:nvPr>
        </p:nvSpPr>
        <p:spPr>
          <a:xfrm>
            <a:off x="4629921" y="677141"/>
            <a:ext cx="759113" cy="759113"/>
          </a:xfrm>
        </p:spPr>
        <p:txBody>
          <a:bodyPr lIns="144000"/>
          <a:lstStyle>
            <a:lvl1pPr marL="0" indent="0">
              <a:buNone/>
              <a:defRPr sz="1400"/>
            </a:lvl1pPr>
          </a:lstStyle>
          <a:p>
            <a:r>
              <a:rPr lang="en-US"/>
              <a:t>Icon</a:t>
            </a:r>
          </a:p>
        </p:txBody>
      </p:sp>
      <p:sp>
        <p:nvSpPr>
          <p:cNvPr id="122" name="Text Placeholder 22">
            <a:extLst>
              <a:ext uri="{FF2B5EF4-FFF2-40B4-BE49-F238E27FC236}">
                <a16:creationId xmlns:a16="http://schemas.microsoft.com/office/drawing/2014/main" id="{693B5A4C-7FB3-2918-A773-0EE6FED3D209}"/>
              </a:ext>
            </a:extLst>
          </p:cNvPr>
          <p:cNvSpPr>
            <a:spLocks noGrp="1"/>
          </p:cNvSpPr>
          <p:nvPr>
            <p:ph type="body" sz="quarter" idx="13" hasCustomPrompt="1"/>
          </p:nvPr>
        </p:nvSpPr>
        <p:spPr>
          <a:xfrm>
            <a:off x="5704822" y="699924"/>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5" name="Text Placeholder 16">
            <a:extLst>
              <a:ext uri="{FF2B5EF4-FFF2-40B4-BE49-F238E27FC236}">
                <a16:creationId xmlns:a16="http://schemas.microsoft.com/office/drawing/2014/main" id="{C38DCFD6-5A0E-E9F5-0958-4B8735F209AC}"/>
              </a:ext>
            </a:extLst>
          </p:cNvPr>
          <p:cNvSpPr>
            <a:spLocks noGrp="1"/>
          </p:cNvSpPr>
          <p:nvPr>
            <p:ph type="body" sz="quarter" idx="15" hasCustomPrompt="1"/>
          </p:nvPr>
        </p:nvSpPr>
        <p:spPr>
          <a:xfrm>
            <a:off x="5704821" y="101917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7" name="Picture Placeholder 2">
            <a:extLst>
              <a:ext uri="{FF2B5EF4-FFF2-40B4-BE49-F238E27FC236}">
                <a16:creationId xmlns:a16="http://schemas.microsoft.com/office/drawing/2014/main" id="{158234DD-C86A-C0A3-F309-C819BEF18C2A}"/>
              </a:ext>
            </a:extLst>
          </p:cNvPr>
          <p:cNvSpPr>
            <a:spLocks noGrp="1"/>
          </p:cNvSpPr>
          <p:nvPr>
            <p:ph type="pic" sz="quarter" idx="25" hasCustomPrompt="1"/>
          </p:nvPr>
        </p:nvSpPr>
        <p:spPr>
          <a:xfrm>
            <a:off x="4629921" y="2124716"/>
            <a:ext cx="759113" cy="759113"/>
          </a:xfrm>
        </p:spPr>
        <p:txBody>
          <a:bodyPr lIns="144000"/>
          <a:lstStyle>
            <a:lvl1pPr marL="0" indent="0">
              <a:buNone/>
              <a:defRPr sz="1400"/>
            </a:lvl1pPr>
          </a:lstStyle>
          <a:p>
            <a:r>
              <a:rPr lang="en-US"/>
              <a:t>Icon</a:t>
            </a:r>
          </a:p>
        </p:txBody>
      </p:sp>
      <p:sp>
        <p:nvSpPr>
          <p:cNvPr id="124" name="Text Placeholder 22">
            <a:extLst>
              <a:ext uri="{FF2B5EF4-FFF2-40B4-BE49-F238E27FC236}">
                <a16:creationId xmlns:a16="http://schemas.microsoft.com/office/drawing/2014/main" id="{A14F4D35-AD24-5E3E-8E8D-CD803A85CDBB}"/>
              </a:ext>
            </a:extLst>
          </p:cNvPr>
          <p:cNvSpPr>
            <a:spLocks noGrp="1"/>
          </p:cNvSpPr>
          <p:nvPr>
            <p:ph type="body" sz="quarter" idx="16" hasCustomPrompt="1"/>
          </p:nvPr>
        </p:nvSpPr>
        <p:spPr>
          <a:xfrm>
            <a:off x="5704822" y="2143614"/>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6" name="Text Placeholder 16">
            <a:extLst>
              <a:ext uri="{FF2B5EF4-FFF2-40B4-BE49-F238E27FC236}">
                <a16:creationId xmlns:a16="http://schemas.microsoft.com/office/drawing/2014/main" id="{752D1B24-3191-2FDC-5F67-93401195900D}"/>
              </a:ext>
            </a:extLst>
          </p:cNvPr>
          <p:cNvSpPr>
            <a:spLocks noGrp="1"/>
          </p:cNvSpPr>
          <p:nvPr>
            <p:ph type="body" sz="quarter" idx="17" hasCustomPrompt="1"/>
          </p:nvPr>
        </p:nvSpPr>
        <p:spPr>
          <a:xfrm>
            <a:off x="5704821" y="246286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8" name="Picture Placeholder 2">
            <a:extLst>
              <a:ext uri="{FF2B5EF4-FFF2-40B4-BE49-F238E27FC236}">
                <a16:creationId xmlns:a16="http://schemas.microsoft.com/office/drawing/2014/main" id="{F5047FAA-2D67-8C54-D972-5689E483F426}"/>
              </a:ext>
            </a:extLst>
          </p:cNvPr>
          <p:cNvSpPr>
            <a:spLocks noGrp="1"/>
          </p:cNvSpPr>
          <p:nvPr>
            <p:ph type="pic" sz="quarter" idx="26" hasCustomPrompt="1"/>
          </p:nvPr>
        </p:nvSpPr>
        <p:spPr>
          <a:xfrm>
            <a:off x="4629921" y="3572291"/>
            <a:ext cx="759113" cy="759113"/>
          </a:xfrm>
        </p:spPr>
        <p:txBody>
          <a:bodyPr lIns="144000"/>
          <a:lstStyle>
            <a:lvl1pPr marL="0" indent="0">
              <a:buNone/>
              <a:defRPr sz="1400"/>
            </a:lvl1pPr>
          </a:lstStyle>
          <a:p>
            <a:r>
              <a:rPr lang="en-US"/>
              <a:t>Icon</a:t>
            </a:r>
          </a:p>
        </p:txBody>
      </p:sp>
      <p:sp>
        <p:nvSpPr>
          <p:cNvPr id="126" name="Text Placeholder 22">
            <a:extLst>
              <a:ext uri="{FF2B5EF4-FFF2-40B4-BE49-F238E27FC236}">
                <a16:creationId xmlns:a16="http://schemas.microsoft.com/office/drawing/2014/main" id="{FCEBECB8-7041-9BA8-933B-3C0F5FF02831}"/>
              </a:ext>
            </a:extLst>
          </p:cNvPr>
          <p:cNvSpPr>
            <a:spLocks noGrp="1"/>
          </p:cNvSpPr>
          <p:nvPr>
            <p:ph type="body" sz="quarter" idx="18" hasCustomPrompt="1"/>
          </p:nvPr>
        </p:nvSpPr>
        <p:spPr>
          <a:xfrm>
            <a:off x="5704822" y="3587071"/>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7" name="Text Placeholder 16">
            <a:extLst>
              <a:ext uri="{FF2B5EF4-FFF2-40B4-BE49-F238E27FC236}">
                <a16:creationId xmlns:a16="http://schemas.microsoft.com/office/drawing/2014/main" id="{DBD55430-B9A6-6E76-5A88-93B8CBAFCF32}"/>
              </a:ext>
            </a:extLst>
          </p:cNvPr>
          <p:cNvSpPr>
            <a:spLocks noGrp="1"/>
          </p:cNvSpPr>
          <p:nvPr>
            <p:ph type="body" sz="quarter" idx="19" hasCustomPrompt="1"/>
          </p:nvPr>
        </p:nvSpPr>
        <p:spPr>
          <a:xfrm>
            <a:off x="5704821" y="3906322"/>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9" name="Picture Placeholder 2">
            <a:extLst>
              <a:ext uri="{FF2B5EF4-FFF2-40B4-BE49-F238E27FC236}">
                <a16:creationId xmlns:a16="http://schemas.microsoft.com/office/drawing/2014/main" id="{155B8295-23B1-4FAB-6989-040F56EEACDD}"/>
              </a:ext>
            </a:extLst>
          </p:cNvPr>
          <p:cNvSpPr>
            <a:spLocks noGrp="1"/>
          </p:cNvSpPr>
          <p:nvPr>
            <p:ph type="pic" sz="quarter" idx="27" hasCustomPrompt="1"/>
          </p:nvPr>
        </p:nvSpPr>
        <p:spPr>
          <a:xfrm>
            <a:off x="4629921" y="5019866"/>
            <a:ext cx="759113" cy="759113"/>
          </a:xfrm>
        </p:spPr>
        <p:txBody>
          <a:bodyPr lIns="144000"/>
          <a:lstStyle>
            <a:lvl1pPr marL="0" indent="0">
              <a:buNone/>
              <a:defRPr sz="1400"/>
            </a:lvl1pPr>
          </a:lstStyle>
          <a:p>
            <a:r>
              <a:rPr lang="en-US"/>
              <a:t>Icon</a:t>
            </a:r>
          </a:p>
        </p:txBody>
      </p:sp>
      <p:sp>
        <p:nvSpPr>
          <p:cNvPr id="128" name="Text Placeholder 22">
            <a:extLst>
              <a:ext uri="{FF2B5EF4-FFF2-40B4-BE49-F238E27FC236}">
                <a16:creationId xmlns:a16="http://schemas.microsoft.com/office/drawing/2014/main" id="{928EC958-013B-F8B1-324A-396A688B6278}"/>
              </a:ext>
            </a:extLst>
          </p:cNvPr>
          <p:cNvSpPr>
            <a:spLocks noGrp="1"/>
          </p:cNvSpPr>
          <p:nvPr>
            <p:ph type="body" sz="quarter" idx="20" hasCustomPrompt="1"/>
          </p:nvPr>
        </p:nvSpPr>
        <p:spPr>
          <a:xfrm>
            <a:off x="5704822" y="5021236"/>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8" name="Text Placeholder 16">
            <a:extLst>
              <a:ext uri="{FF2B5EF4-FFF2-40B4-BE49-F238E27FC236}">
                <a16:creationId xmlns:a16="http://schemas.microsoft.com/office/drawing/2014/main" id="{A305BFC7-1DCB-DA0D-B9D5-073230BAC218}"/>
              </a:ext>
            </a:extLst>
          </p:cNvPr>
          <p:cNvSpPr>
            <a:spLocks noGrp="1"/>
          </p:cNvSpPr>
          <p:nvPr>
            <p:ph type="body" sz="quarter" idx="21" hasCustomPrompt="1"/>
          </p:nvPr>
        </p:nvSpPr>
        <p:spPr>
          <a:xfrm>
            <a:off x="5704821" y="5340487"/>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5" name="TextBox 14">
            <a:extLst>
              <a:ext uri="{FF2B5EF4-FFF2-40B4-BE49-F238E27FC236}">
                <a16:creationId xmlns:a16="http://schemas.microsoft.com/office/drawing/2014/main" id="{DA40CD1A-60BD-05D8-7970-B07C826C1D8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grpSp>
        <p:nvGrpSpPr>
          <p:cNvPr id="40" name="Group 39">
            <a:extLst>
              <a:ext uri="{FF2B5EF4-FFF2-40B4-BE49-F238E27FC236}">
                <a16:creationId xmlns:a16="http://schemas.microsoft.com/office/drawing/2014/main" id="{3DE87ABF-25CF-8431-62CF-3FFD80738F9B}"/>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6D2679DD-C2E3-4902-3325-4B47DFAAF085}"/>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42" name="TextBox 41">
              <a:extLst>
                <a:ext uri="{FF2B5EF4-FFF2-40B4-BE49-F238E27FC236}">
                  <a16:creationId xmlns:a16="http://schemas.microsoft.com/office/drawing/2014/main" id="{F36F0F7A-971F-2372-FAA5-B802FC23592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6B46E843-5A05-34E4-E5DB-E1342EB82EB3}"/>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44" name="TextBox 43">
              <a:extLst>
                <a:ext uri="{FF2B5EF4-FFF2-40B4-BE49-F238E27FC236}">
                  <a16:creationId xmlns:a16="http://schemas.microsoft.com/office/drawing/2014/main" id="{3945920A-9738-E290-8B7A-82079F6DCE71}"/>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C2F4233-2F00-409D-78D8-295A21F3D6E5}"/>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14D91F72-F9E2-CBF4-A93F-84553C1D0F34}"/>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C659C999-5D52-B5F6-4D40-F6352267822F}"/>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B3A82870-1DAE-4B2C-E64F-98E28687F22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F364D98D-C602-1607-7BDC-166242F34C21}"/>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D7F72C51-C576-6C65-A902-5856DA80F937}"/>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61E56FEF-DBB6-7894-ACC0-CB6658CB12BB}"/>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62" name="TextBox 61">
                <a:extLst>
                  <a:ext uri="{FF2B5EF4-FFF2-40B4-BE49-F238E27FC236}">
                    <a16:creationId xmlns:a16="http://schemas.microsoft.com/office/drawing/2014/main" id="{38DCE2FA-DCB4-E58F-F5A9-424EE64D7FC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DB290D33-CE6C-0057-E0D7-FB551ECBA99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4" name="TextBox 63">
                <a:extLst>
                  <a:ext uri="{FF2B5EF4-FFF2-40B4-BE49-F238E27FC236}">
                    <a16:creationId xmlns:a16="http://schemas.microsoft.com/office/drawing/2014/main" id="{D59EAFAF-83E5-63D0-F9F3-E1AA8945068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65" name="Picture 64">
                <a:extLst>
                  <a:ext uri="{FF2B5EF4-FFF2-40B4-BE49-F238E27FC236}">
                    <a16:creationId xmlns:a16="http://schemas.microsoft.com/office/drawing/2014/main" id="{B37ACE1F-225F-2DD2-F040-BD75337547F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6" name="TextBox 65">
                <a:extLst>
                  <a:ext uri="{FF2B5EF4-FFF2-40B4-BE49-F238E27FC236}">
                    <a16:creationId xmlns:a16="http://schemas.microsoft.com/office/drawing/2014/main" id="{E5C938B5-65D9-F34A-1EAC-85A88105AC40}"/>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51" name="Group 50">
              <a:extLst>
                <a:ext uri="{FF2B5EF4-FFF2-40B4-BE49-F238E27FC236}">
                  <a16:creationId xmlns:a16="http://schemas.microsoft.com/office/drawing/2014/main" id="{7AE06101-B043-1556-A91B-932DD9FAB5A3}"/>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94EF8454-9F8C-3428-B289-5265B770D4D6}"/>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53" name="TextBox 52">
                <a:extLst>
                  <a:ext uri="{FF2B5EF4-FFF2-40B4-BE49-F238E27FC236}">
                    <a16:creationId xmlns:a16="http://schemas.microsoft.com/office/drawing/2014/main" id="{D2D732FA-5812-3627-41F5-13EC7BE238A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48FD4DE-82F7-241F-D7E4-DA147EC73D0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493C554B-F2AE-D182-0BD9-5202CCFD883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4FB370AD-8DC4-4D79-00B8-8F1C501EA957}"/>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627DAD30-D990-7235-92F0-AE0B7B3A9719}"/>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D5454D59-F452-70F9-9FDB-29E108C417A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89D4B714-1611-59E8-1759-044BCAC63592}"/>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60" name="TextBox 59">
                <a:extLst>
                  <a:ext uri="{FF2B5EF4-FFF2-40B4-BE49-F238E27FC236}">
                    <a16:creationId xmlns:a16="http://schemas.microsoft.com/office/drawing/2014/main" id="{B50850A9-4ADE-3CB9-AE35-370AB547571D}"/>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2" name="Footer Placeholder 129">
            <a:extLst>
              <a:ext uri="{FF2B5EF4-FFF2-40B4-BE49-F238E27FC236}">
                <a16:creationId xmlns:a16="http://schemas.microsoft.com/office/drawing/2014/main" id="{9EDA61B2-0A7E-5D71-435C-81C7E432E597}"/>
              </a:ext>
            </a:extLst>
          </p:cNvPr>
          <p:cNvSpPr>
            <a:spLocks noGrp="1"/>
          </p:cNvSpPr>
          <p:nvPr>
            <p:ph type="ftr" sz="quarter" idx="22"/>
          </p:nvPr>
        </p:nvSpPr>
        <p:spPr>
          <a:xfrm>
            <a:off x="531812" y="6396926"/>
            <a:ext cx="10512425" cy="118174"/>
          </a:xfrm>
        </p:spPr>
        <p:txBody>
          <a:bodyPr/>
          <a:lstStyle>
            <a:lvl1pPr>
              <a:defRPr>
                <a:solidFill>
                  <a:schemeClr val="accent6">
                    <a:lumMod val="50000"/>
                  </a:schemeClr>
                </a:solidFill>
              </a:defRPr>
            </a:lvl1pPr>
          </a:lstStyle>
          <a:p>
            <a:endParaRPr lang="en-CA"/>
          </a:p>
        </p:txBody>
      </p:sp>
    </p:spTree>
    <p:extLst>
      <p:ext uri="{BB962C8B-B14F-4D97-AF65-F5344CB8AC3E}">
        <p14:creationId xmlns:p14="http://schemas.microsoft.com/office/powerpoint/2010/main" val="12633726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4" pos="2320">
          <p15:clr>
            <a:srgbClr val="FBAE40"/>
          </p15:clr>
        </p15:guide>
        <p15:guide id="15" pos="2094">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_Light 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dirty="0"/>
              <a:t>Two column layout</a:t>
            </a:r>
            <a:br>
              <a:rPr lang="en-US" dirty="0"/>
            </a:br>
            <a:r>
              <a:rPr lang="en-US" dirty="0"/>
              <a:t>Title 2 lines maximum</a:t>
            </a:r>
            <a:endParaRPr lang="en-CA" dirty="0"/>
          </a:p>
        </p:txBody>
      </p:sp>
      <p:sp>
        <p:nvSpPr>
          <p:cNvPr id="8" name="Picture Placeholder 2">
            <a:extLst>
              <a:ext uri="{FF2B5EF4-FFF2-40B4-BE49-F238E27FC236}">
                <a16:creationId xmlns:a16="http://schemas.microsoft.com/office/drawing/2014/main" id="{BDA827D7-28EB-4441-6CCA-2B0C03B56D27}"/>
              </a:ext>
            </a:extLst>
          </p:cNvPr>
          <p:cNvSpPr>
            <a:spLocks noGrp="1" noChangeAspect="1"/>
          </p:cNvSpPr>
          <p:nvPr>
            <p:ph type="pic" sz="quarter" idx="25" hasCustomPrompt="1"/>
          </p:nvPr>
        </p:nvSpPr>
        <p:spPr>
          <a:xfrm>
            <a:off x="531812" y="1601038"/>
            <a:ext cx="835024" cy="835024"/>
          </a:xfrm>
        </p:spPr>
        <p:txBody>
          <a:bodyPr lIns="144000"/>
          <a:lstStyle>
            <a:lvl1pPr marL="0" indent="0">
              <a:buNone/>
              <a:defRPr sz="1400"/>
            </a:lvl1pPr>
          </a:lstStyle>
          <a:p>
            <a:r>
              <a:rPr lang="en-US"/>
              <a:t>Icon</a:t>
            </a:r>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2489200"/>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endParaRPr lang="en-US" dirty="0"/>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sp>
        <p:nvSpPr>
          <p:cNvPr id="9" name="Picture Placeholder 2">
            <a:extLst>
              <a:ext uri="{FF2B5EF4-FFF2-40B4-BE49-F238E27FC236}">
                <a16:creationId xmlns:a16="http://schemas.microsoft.com/office/drawing/2014/main" id="{549703AA-9655-8130-40CE-159745CE956D}"/>
              </a:ext>
            </a:extLst>
          </p:cNvPr>
          <p:cNvSpPr>
            <a:spLocks noGrp="1" noChangeAspect="1"/>
          </p:cNvSpPr>
          <p:nvPr>
            <p:ph type="pic" sz="quarter" idx="33" hasCustomPrompt="1"/>
          </p:nvPr>
        </p:nvSpPr>
        <p:spPr>
          <a:xfrm>
            <a:off x="6240018" y="1601038"/>
            <a:ext cx="835024" cy="835024"/>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2489200"/>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endParaRPr lang="en-US" dirty="0"/>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grpSp>
        <p:nvGrpSpPr>
          <p:cNvPr id="4" name="Group 3">
            <a:extLst>
              <a:ext uri="{FF2B5EF4-FFF2-40B4-BE49-F238E27FC236}">
                <a16:creationId xmlns:a16="http://schemas.microsoft.com/office/drawing/2014/main" id="{E73B40A2-055E-A2B0-BFF2-3F99C06D5A4B}"/>
              </a:ext>
            </a:extLst>
          </p:cNvPr>
          <p:cNvGrpSpPr/>
          <p:nvPr userDrawn="1"/>
        </p:nvGrpSpPr>
        <p:grpSpPr>
          <a:xfrm>
            <a:off x="12290489" y="-1"/>
            <a:ext cx="2910882" cy="6858001"/>
            <a:chOff x="12290489" y="-1"/>
            <a:chExt cx="2910882" cy="6858001"/>
          </a:xfrm>
        </p:grpSpPr>
        <p:sp>
          <p:nvSpPr>
            <p:cNvPr id="5" name="Rectangle 4">
              <a:extLst>
                <a:ext uri="{FF2B5EF4-FFF2-40B4-BE49-F238E27FC236}">
                  <a16:creationId xmlns:a16="http://schemas.microsoft.com/office/drawing/2014/main" id="{EDEE752C-E1A4-F697-78F4-D3A984FA9AFE}"/>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13" name="TextBox 12">
              <a:extLst>
                <a:ext uri="{FF2B5EF4-FFF2-40B4-BE49-F238E27FC236}">
                  <a16:creationId xmlns:a16="http://schemas.microsoft.com/office/drawing/2014/main" id="{D6F854B4-791D-298D-82F6-F1E540D94D4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4" name="Straight Connector 13">
              <a:extLst>
                <a:ext uri="{FF2B5EF4-FFF2-40B4-BE49-F238E27FC236}">
                  <a16:creationId xmlns:a16="http://schemas.microsoft.com/office/drawing/2014/main" id="{267F22F2-E4EE-CEDC-B460-36FA6E7CD5C5}"/>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5" name="TextBox 14">
              <a:extLst>
                <a:ext uri="{FF2B5EF4-FFF2-40B4-BE49-F238E27FC236}">
                  <a16:creationId xmlns:a16="http://schemas.microsoft.com/office/drawing/2014/main" id="{85789A14-1EA0-EF0D-54AF-B13D8339D387}"/>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6" name="TextBox 15">
              <a:extLst>
                <a:ext uri="{FF2B5EF4-FFF2-40B4-BE49-F238E27FC236}">
                  <a16:creationId xmlns:a16="http://schemas.microsoft.com/office/drawing/2014/main" id="{755E332A-EF30-A112-697B-F58A11E2ACD9}"/>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7" name="TextBox 16">
              <a:extLst>
                <a:ext uri="{FF2B5EF4-FFF2-40B4-BE49-F238E27FC236}">
                  <a16:creationId xmlns:a16="http://schemas.microsoft.com/office/drawing/2014/main" id="{06428AB7-9A66-D178-754C-96C736142CC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8" name="TextBox 17">
              <a:extLst>
                <a:ext uri="{FF2B5EF4-FFF2-40B4-BE49-F238E27FC236}">
                  <a16:creationId xmlns:a16="http://schemas.microsoft.com/office/drawing/2014/main" id="{50B98DCC-649C-7F0A-8855-3B2ABC32E6D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9" name="TextBox 18">
              <a:extLst>
                <a:ext uri="{FF2B5EF4-FFF2-40B4-BE49-F238E27FC236}">
                  <a16:creationId xmlns:a16="http://schemas.microsoft.com/office/drawing/2014/main" id="{6DE41E0E-8A18-AA10-9731-51FAC49D5895}"/>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CF48917A-AD97-415A-90D7-5893029BFEED}"/>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484A08CC-B4A7-E637-B3B8-9C7BEC8972CF}"/>
                </a:ext>
              </a:extLst>
            </p:cNvPr>
            <p:cNvGrpSpPr/>
            <p:nvPr userDrawn="1"/>
          </p:nvGrpSpPr>
          <p:grpSpPr>
            <a:xfrm>
              <a:off x="12429548" y="3236396"/>
              <a:ext cx="2735151" cy="1280928"/>
              <a:chOff x="9286315" y="6976989"/>
              <a:chExt cx="2735151" cy="1280928"/>
            </a:xfrm>
          </p:grpSpPr>
          <p:sp>
            <p:nvSpPr>
              <p:cNvPr id="32" name="Rectangle 31">
                <a:extLst>
                  <a:ext uri="{FF2B5EF4-FFF2-40B4-BE49-F238E27FC236}">
                    <a16:creationId xmlns:a16="http://schemas.microsoft.com/office/drawing/2014/main" id="{28618616-B797-3EE5-4427-875C50F617CA}"/>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3" name="TextBox 32">
                <a:extLst>
                  <a:ext uri="{FF2B5EF4-FFF2-40B4-BE49-F238E27FC236}">
                    <a16:creationId xmlns:a16="http://schemas.microsoft.com/office/drawing/2014/main" id="{DD9DFDBF-EA94-773D-3E7F-123BBBCBEDC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4" name="Graphic 33">
                <a:extLst>
                  <a:ext uri="{FF2B5EF4-FFF2-40B4-BE49-F238E27FC236}">
                    <a16:creationId xmlns:a16="http://schemas.microsoft.com/office/drawing/2014/main" id="{A222012F-1DEC-198D-C75A-DF86517B513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5" name="TextBox 34">
                <a:extLst>
                  <a:ext uri="{FF2B5EF4-FFF2-40B4-BE49-F238E27FC236}">
                    <a16:creationId xmlns:a16="http://schemas.microsoft.com/office/drawing/2014/main" id="{2D4DDD9F-0948-892E-48F0-9F7CF685944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6" name="Picture 35">
                <a:extLst>
                  <a:ext uri="{FF2B5EF4-FFF2-40B4-BE49-F238E27FC236}">
                    <a16:creationId xmlns:a16="http://schemas.microsoft.com/office/drawing/2014/main" id="{575D8087-DA52-537B-654B-7335D1A8933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4" name="TextBox 63">
                <a:extLst>
                  <a:ext uri="{FF2B5EF4-FFF2-40B4-BE49-F238E27FC236}">
                    <a16:creationId xmlns:a16="http://schemas.microsoft.com/office/drawing/2014/main" id="{9A78683B-4C0B-8A46-28EE-2CCB4517F58A}"/>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2B779AA1-E5B3-C52E-0804-1909427F8692}"/>
                </a:ext>
              </a:extLst>
            </p:cNvPr>
            <p:cNvGrpSpPr/>
            <p:nvPr userDrawn="1"/>
          </p:nvGrpSpPr>
          <p:grpSpPr>
            <a:xfrm>
              <a:off x="12429548" y="4543123"/>
              <a:ext cx="2735151" cy="2200108"/>
              <a:chOff x="9538241" y="5155416"/>
              <a:chExt cx="2735151" cy="2200108"/>
            </a:xfrm>
          </p:grpSpPr>
          <p:sp>
            <p:nvSpPr>
              <p:cNvPr id="23" name="Rectangle 22">
                <a:extLst>
                  <a:ext uri="{FF2B5EF4-FFF2-40B4-BE49-F238E27FC236}">
                    <a16:creationId xmlns:a16="http://schemas.microsoft.com/office/drawing/2014/main" id="{4715FDF0-F4E4-791F-2F02-4CB6CBC1FCBC}"/>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4" name="TextBox 23">
                <a:extLst>
                  <a:ext uri="{FF2B5EF4-FFF2-40B4-BE49-F238E27FC236}">
                    <a16:creationId xmlns:a16="http://schemas.microsoft.com/office/drawing/2014/main" id="{863BBF2E-92AD-D0EE-9CC1-8D77FA47323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5" name="Graphic 24">
                <a:extLst>
                  <a:ext uri="{FF2B5EF4-FFF2-40B4-BE49-F238E27FC236}">
                    <a16:creationId xmlns:a16="http://schemas.microsoft.com/office/drawing/2014/main" id="{B0A35D3F-F060-3B43-E155-E9A443DFE7B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6" name="TextBox 25">
                <a:extLst>
                  <a:ext uri="{FF2B5EF4-FFF2-40B4-BE49-F238E27FC236}">
                    <a16:creationId xmlns:a16="http://schemas.microsoft.com/office/drawing/2014/main" id="{FB143D18-DF39-46C9-DAE4-64C09E6C5111}"/>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7" name="TextBox 26">
                <a:extLst>
                  <a:ext uri="{FF2B5EF4-FFF2-40B4-BE49-F238E27FC236}">
                    <a16:creationId xmlns:a16="http://schemas.microsoft.com/office/drawing/2014/main" id="{8A962D4B-B0AB-F956-4AD2-7A0D8109B74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8" name="TextBox 27">
                <a:extLst>
                  <a:ext uri="{FF2B5EF4-FFF2-40B4-BE49-F238E27FC236}">
                    <a16:creationId xmlns:a16="http://schemas.microsoft.com/office/drawing/2014/main" id="{5C7490AF-2195-0CB4-1238-0DF1D762981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29" name="TextBox 28">
                <a:extLst>
                  <a:ext uri="{FF2B5EF4-FFF2-40B4-BE49-F238E27FC236}">
                    <a16:creationId xmlns:a16="http://schemas.microsoft.com/office/drawing/2014/main" id="{6440AADE-636F-2B92-B641-FC0392D663FB}"/>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0" name="Straight Connector 29">
                <a:extLst>
                  <a:ext uri="{FF2B5EF4-FFF2-40B4-BE49-F238E27FC236}">
                    <a16:creationId xmlns:a16="http://schemas.microsoft.com/office/drawing/2014/main" id="{102D8CF1-F51D-5520-CD8F-C7DB754030EB}"/>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1" name="TextBox 30">
                <a:extLst>
                  <a:ext uri="{FF2B5EF4-FFF2-40B4-BE49-F238E27FC236}">
                    <a16:creationId xmlns:a16="http://schemas.microsoft.com/office/drawing/2014/main" id="{E22151D4-22CC-F8A9-A66E-6D43C913DBA4}"/>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37" name="TextBox 36">
            <a:extLst>
              <a:ext uri="{FF2B5EF4-FFF2-40B4-BE49-F238E27FC236}">
                <a16:creationId xmlns:a16="http://schemas.microsoft.com/office/drawing/2014/main" id="{ABB5A499-ED11-C92E-A57B-466171995834}"/>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38" name="Footer Placeholder 129">
            <a:extLst>
              <a:ext uri="{FF2B5EF4-FFF2-40B4-BE49-F238E27FC236}">
                <a16:creationId xmlns:a16="http://schemas.microsoft.com/office/drawing/2014/main" id="{8AB6CA01-5453-A297-ACE1-A21DA12BCFFB}"/>
              </a:ext>
            </a:extLst>
          </p:cNvPr>
          <p:cNvSpPr>
            <a:spLocks noGrp="1"/>
          </p:cNvSpPr>
          <p:nvPr>
            <p:ph type="ftr" sz="quarter" idx="22"/>
          </p:nvPr>
        </p:nvSpPr>
        <p:spPr>
          <a:xfrm>
            <a:off x="531812" y="6396926"/>
            <a:ext cx="10512425" cy="118174"/>
          </a:xfrm>
        </p:spPr>
        <p:txBody>
          <a:bodyPr/>
          <a:lstStyle>
            <a:lvl1pPr>
              <a:defRPr>
                <a:solidFill>
                  <a:schemeClr val="accent6">
                    <a:lumMod val="50000"/>
                  </a:schemeClr>
                </a:solidFill>
              </a:defRPr>
            </a:lvl1pPr>
          </a:lstStyle>
          <a:p>
            <a:endParaRPr lang="en-CA"/>
          </a:p>
        </p:txBody>
      </p:sp>
    </p:spTree>
    <p:extLst>
      <p:ext uri="{BB962C8B-B14F-4D97-AF65-F5344CB8AC3E}">
        <p14:creationId xmlns:p14="http://schemas.microsoft.com/office/powerpoint/2010/main" val="36031931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hree Column_Light 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dirty="0"/>
              <a:t>Three column layout</a:t>
            </a:r>
            <a:br>
              <a:rPr lang="en-US" dirty="0"/>
            </a:br>
            <a:r>
              <a:rPr lang="en-US" dirty="0"/>
              <a:t>Title 2 lines maximum</a:t>
            </a:r>
            <a:endParaRPr lang="en-CA" dirty="0"/>
          </a:p>
        </p:txBody>
      </p:sp>
      <p:sp>
        <p:nvSpPr>
          <p:cNvPr id="6" name="Picture Placeholder 2">
            <a:extLst>
              <a:ext uri="{FF2B5EF4-FFF2-40B4-BE49-F238E27FC236}">
                <a16:creationId xmlns:a16="http://schemas.microsoft.com/office/drawing/2014/main" id="{029115E3-9D47-7E7E-69DC-D8DCC36D5A95}"/>
              </a:ext>
            </a:extLst>
          </p:cNvPr>
          <p:cNvSpPr>
            <a:spLocks noGrp="1" noChangeAspect="1"/>
          </p:cNvSpPr>
          <p:nvPr>
            <p:ph type="pic" sz="quarter" idx="29" hasCustomPrompt="1"/>
          </p:nvPr>
        </p:nvSpPr>
        <p:spPr>
          <a:xfrm>
            <a:off x="531811" y="1601038"/>
            <a:ext cx="835024" cy="835024"/>
          </a:xfrm>
        </p:spPr>
        <p:txBody>
          <a:bodyPr lIns="144000"/>
          <a:lstStyle>
            <a:lvl1pPr marL="0" indent="0">
              <a:buNone/>
              <a:defRPr sz="1400"/>
            </a:lvl1pPr>
          </a:lstStyle>
          <a:p>
            <a:r>
              <a:rPr lang="en-US"/>
              <a:t>Icon</a:t>
            </a:r>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2489200"/>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6" name="Picture Placeholder 2">
            <a:extLst>
              <a:ext uri="{FF2B5EF4-FFF2-40B4-BE49-F238E27FC236}">
                <a16:creationId xmlns:a16="http://schemas.microsoft.com/office/drawing/2014/main" id="{139D0396-5251-18D3-6D1D-FB672FB44CDE}"/>
              </a:ext>
            </a:extLst>
          </p:cNvPr>
          <p:cNvSpPr>
            <a:spLocks noGrp="1" noChangeAspect="1"/>
          </p:cNvSpPr>
          <p:nvPr>
            <p:ph type="pic" sz="quarter" idx="45" hasCustomPrompt="1"/>
          </p:nvPr>
        </p:nvSpPr>
        <p:spPr>
          <a:xfrm>
            <a:off x="4340711"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2489200"/>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9" name="Picture Placeholder 2">
            <a:extLst>
              <a:ext uri="{FF2B5EF4-FFF2-40B4-BE49-F238E27FC236}">
                <a16:creationId xmlns:a16="http://schemas.microsoft.com/office/drawing/2014/main" id="{EB49F5C6-BE22-7E23-F398-419AF46EA9C3}"/>
              </a:ext>
            </a:extLst>
          </p:cNvPr>
          <p:cNvSpPr>
            <a:spLocks noGrp="1" noChangeAspect="1"/>
          </p:cNvSpPr>
          <p:nvPr>
            <p:ph type="pic" sz="quarter" idx="48" hasCustomPrompt="1"/>
          </p:nvPr>
        </p:nvSpPr>
        <p:spPr>
          <a:xfrm>
            <a:off x="8149611" y="1601038"/>
            <a:ext cx="835024" cy="835024"/>
          </a:xfrm>
        </p:spPr>
        <p:txBody>
          <a:bodyPr lIns="144000"/>
          <a:lstStyle>
            <a:lvl1pPr marL="0" indent="0">
              <a:buNone/>
              <a:defRPr sz="1400"/>
            </a:lvl1pPr>
          </a:lstStyle>
          <a:p>
            <a:r>
              <a:rPr lang="en-US"/>
              <a:t>Icon</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2489200"/>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grpSp>
        <p:nvGrpSpPr>
          <p:cNvPr id="5" name="Group 4">
            <a:extLst>
              <a:ext uri="{FF2B5EF4-FFF2-40B4-BE49-F238E27FC236}">
                <a16:creationId xmlns:a16="http://schemas.microsoft.com/office/drawing/2014/main" id="{65B3743D-9C24-F821-BD8E-F0F93E26B9DD}"/>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78ED221D-8725-5420-6ADD-1A518E5DD38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FB9B9525-CEDA-1294-597D-01D341E152DE}"/>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0" name="Straight Connector 9">
              <a:extLst>
                <a:ext uri="{FF2B5EF4-FFF2-40B4-BE49-F238E27FC236}">
                  <a16:creationId xmlns:a16="http://schemas.microsoft.com/office/drawing/2014/main" id="{43E5A438-D8C5-4E45-098A-BEB3ABB62F06}"/>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1" name="TextBox 10">
              <a:extLst>
                <a:ext uri="{FF2B5EF4-FFF2-40B4-BE49-F238E27FC236}">
                  <a16:creationId xmlns:a16="http://schemas.microsoft.com/office/drawing/2014/main" id="{C5EAF0A3-7CF3-7DF9-F0F4-3C56A2782829}"/>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DE24736E-4729-087F-E4D8-819A51AED226}"/>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A47CAA82-566E-2866-F0C2-66CE1136CA4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92AEA30F-71D3-9C46-6D87-AB0A6841E8A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5" name="TextBox 14">
              <a:extLst>
                <a:ext uri="{FF2B5EF4-FFF2-40B4-BE49-F238E27FC236}">
                  <a16:creationId xmlns:a16="http://schemas.microsoft.com/office/drawing/2014/main" id="{CB150EA6-46A5-FDAD-CEFA-9DDE9E8E996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16" name="TextBox 15">
              <a:extLst>
                <a:ext uri="{FF2B5EF4-FFF2-40B4-BE49-F238E27FC236}">
                  <a16:creationId xmlns:a16="http://schemas.microsoft.com/office/drawing/2014/main" id="{90F3F872-94D4-C722-309A-1D6691641FCB}"/>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17" name="Group 16">
              <a:extLst>
                <a:ext uri="{FF2B5EF4-FFF2-40B4-BE49-F238E27FC236}">
                  <a16:creationId xmlns:a16="http://schemas.microsoft.com/office/drawing/2014/main" id="{68957A1D-3164-7C9A-4797-EBE26C314C3B}"/>
                </a:ext>
              </a:extLst>
            </p:cNvPr>
            <p:cNvGrpSpPr/>
            <p:nvPr userDrawn="1"/>
          </p:nvGrpSpPr>
          <p:grpSpPr>
            <a:xfrm>
              <a:off x="12429548" y="3236396"/>
              <a:ext cx="2735151" cy="1280928"/>
              <a:chOff x="9286315" y="6976989"/>
              <a:chExt cx="2735151" cy="1280928"/>
            </a:xfrm>
          </p:grpSpPr>
          <p:sp>
            <p:nvSpPr>
              <p:cNvPr id="35" name="Rectangle 34">
                <a:extLst>
                  <a:ext uri="{FF2B5EF4-FFF2-40B4-BE49-F238E27FC236}">
                    <a16:creationId xmlns:a16="http://schemas.microsoft.com/office/drawing/2014/main" id="{749A0E7D-BB6C-DC53-5932-E92A9895F94E}"/>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6" name="TextBox 35">
                <a:extLst>
                  <a:ext uri="{FF2B5EF4-FFF2-40B4-BE49-F238E27FC236}">
                    <a16:creationId xmlns:a16="http://schemas.microsoft.com/office/drawing/2014/main" id="{C9EE17A2-D61C-7396-51E8-7875298A2FD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7" name="Graphic 36">
                <a:extLst>
                  <a:ext uri="{FF2B5EF4-FFF2-40B4-BE49-F238E27FC236}">
                    <a16:creationId xmlns:a16="http://schemas.microsoft.com/office/drawing/2014/main" id="{CC29DA1D-5C20-3232-7CC7-6EE236625A7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8" name="TextBox 37">
                <a:extLst>
                  <a:ext uri="{FF2B5EF4-FFF2-40B4-BE49-F238E27FC236}">
                    <a16:creationId xmlns:a16="http://schemas.microsoft.com/office/drawing/2014/main" id="{3EC6F884-A27E-5CD2-3BC6-0DC73A5EA1E8}"/>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9" name="Picture 38">
                <a:extLst>
                  <a:ext uri="{FF2B5EF4-FFF2-40B4-BE49-F238E27FC236}">
                    <a16:creationId xmlns:a16="http://schemas.microsoft.com/office/drawing/2014/main" id="{31A8D6E6-823F-A29B-F2E8-EEED1B2573A7}"/>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D1250832-1357-7685-30D5-6F422478202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18" name="Group 17">
              <a:extLst>
                <a:ext uri="{FF2B5EF4-FFF2-40B4-BE49-F238E27FC236}">
                  <a16:creationId xmlns:a16="http://schemas.microsoft.com/office/drawing/2014/main" id="{996BDF38-5D5A-7286-B3D1-D8BC245AB26E}"/>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52F890FD-3E71-1E19-8156-2B8E77BA5212}"/>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0" name="TextBox 19">
                <a:extLst>
                  <a:ext uri="{FF2B5EF4-FFF2-40B4-BE49-F238E27FC236}">
                    <a16:creationId xmlns:a16="http://schemas.microsoft.com/office/drawing/2014/main" id="{C7C11C8F-7495-936C-44F5-DD49D8356E8A}"/>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1" name="Graphic 20">
                <a:extLst>
                  <a:ext uri="{FF2B5EF4-FFF2-40B4-BE49-F238E27FC236}">
                    <a16:creationId xmlns:a16="http://schemas.microsoft.com/office/drawing/2014/main" id="{1DF552A5-0CEA-5C09-A872-E89B8542BD8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FE5E19C4-D573-8B8F-CCD4-0E22D31EE626}"/>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4" name="TextBox 23">
                <a:extLst>
                  <a:ext uri="{FF2B5EF4-FFF2-40B4-BE49-F238E27FC236}">
                    <a16:creationId xmlns:a16="http://schemas.microsoft.com/office/drawing/2014/main" id="{74D58CE0-ED6F-40C6-B10A-55AD6C041AC3}"/>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5" name="TextBox 24">
                <a:extLst>
                  <a:ext uri="{FF2B5EF4-FFF2-40B4-BE49-F238E27FC236}">
                    <a16:creationId xmlns:a16="http://schemas.microsoft.com/office/drawing/2014/main" id="{4C402F46-AF91-7BB6-4204-80F290DEA47F}"/>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2" name="TextBox 31">
                <a:extLst>
                  <a:ext uri="{FF2B5EF4-FFF2-40B4-BE49-F238E27FC236}">
                    <a16:creationId xmlns:a16="http://schemas.microsoft.com/office/drawing/2014/main" id="{3149A399-5087-70A2-6BF5-52886790607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3" name="Straight Connector 32">
                <a:extLst>
                  <a:ext uri="{FF2B5EF4-FFF2-40B4-BE49-F238E27FC236}">
                    <a16:creationId xmlns:a16="http://schemas.microsoft.com/office/drawing/2014/main" id="{137B95FA-9D58-CE66-E3D8-EFB2EC558B8D}"/>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4" name="TextBox 33">
                <a:extLst>
                  <a:ext uri="{FF2B5EF4-FFF2-40B4-BE49-F238E27FC236}">
                    <a16:creationId xmlns:a16="http://schemas.microsoft.com/office/drawing/2014/main" id="{9FAEB621-C4CB-6879-AEA5-BE18B059BCD5}"/>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40" name="TextBox 39">
            <a:extLst>
              <a:ext uri="{FF2B5EF4-FFF2-40B4-BE49-F238E27FC236}">
                <a16:creationId xmlns:a16="http://schemas.microsoft.com/office/drawing/2014/main" id="{0392E8CF-4EBA-5B77-36C9-13FE73A480D8}"/>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41" name="Footer Placeholder 129">
            <a:extLst>
              <a:ext uri="{FF2B5EF4-FFF2-40B4-BE49-F238E27FC236}">
                <a16:creationId xmlns:a16="http://schemas.microsoft.com/office/drawing/2014/main" id="{4F2DD299-A903-7828-25FE-74D2BE487FB1}"/>
              </a:ext>
            </a:extLst>
          </p:cNvPr>
          <p:cNvSpPr>
            <a:spLocks noGrp="1"/>
          </p:cNvSpPr>
          <p:nvPr>
            <p:ph type="ftr" sz="quarter" idx="22"/>
          </p:nvPr>
        </p:nvSpPr>
        <p:spPr>
          <a:xfrm>
            <a:off x="531812" y="6396926"/>
            <a:ext cx="10512425" cy="118174"/>
          </a:xfrm>
        </p:spPr>
        <p:txBody>
          <a:bodyPr/>
          <a:lstStyle>
            <a:lvl1pPr>
              <a:defRPr>
                <a:solidFill>
                  <a:schemeClr val="accent6">
                    <a:lumMod val="50000"/>
                  </a:schemeClr>
                </a:solidFill>
              </a:defRPr>
            </a:lvl1pPr>
          </a:lstStyle>
          <a:p>
            <a:endParaRPr lang="en-CA"/>
          </a:p>
        </p:txBody>
      </p:sp>
    </p:spTree>
    <p:extLst>
      <p:ext uri="{BB962C8B-B14F-4D97-AF65-F5344CB8AC3E}">
        <p14:creationId xmlns:p14="http://schemas.microsoft.com/office/powerpoint/2010/main" val="327365261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2">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our Column_Light 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dirty="0"/>
              <a:t>Four column layout</a:t>
            </a:r>
            <a:br>
              <a:rPr lang="en-US" dirty="0"/>
            </a:br>
            <a:r>
              <a:rPr lang="en-US" dirty="0"/>
              <a:t>Title 2 lines maximum</a:t>
            </a:r>
            <a:endParaRPr lang="en-CA" dirty="0"/>
          </a:p>
        </p:txBody>
      </p:sp>
      <p:sp>
        <p:nvSpPr>
          <p:cNvPr id="4" name="Picture Placeholder 2">
            <a:extLst>
              <a:ext uri="{FF2B5EF4-FFF2-40B4-BE49-F238E27FC236}">
                <a16:creationId xmlns:a16="http://schemas.microsoft.com/office/drawing/2014/main" id="{0AAFB50F-094B-2881-F919-B1EE84ACE5D7}"/>
              </a:ext>
            </a:extLst>
          </p:cNvPr>
          <p:cNvSpPr>
            <a:spLocks noGrp="1" noChangeAspect="1"/>
          </p:cNvSpPr>
          <p:nvPr>
            <p:ph type="pic" sz="quarter" idx="31" hasCustomPrompt="1"/>
          </p:nvPr>
        </p:nvSpPr>
        <p:spPr>
          <a:xfrm>
            <a:off x="531812" y="1601038"/>
            <a:ext cx="835024" cy="835024"/>
          </a:xfrm>
        </p:spPr>
        <p:txBody>
          <a:bodyPr lIns="144000"/>
          <a:lstStyle>
            <a:lvl1pPr marL="0" indent="0">
              <a:buNone/>
              <a:defRPr sz="1400"/>
            </a:lvl1pPr>
          </a:lstStyle>
          <a:p>
            <a:r>
              <a:rPr lang="en-US"/>
              <a:t>Icon</a:t>
            </a:r>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17" name="Picture Placeholder 2">
            <a:extLst>
              <a:ext uri="{FF2B5EF4-FFF2-40B4-BE49-F238E27FC236}">
                <a16:creationId xmlns:a16="http://schemas.microsoft.com/office/drawing/2014/main" id="{7742E333-DAE8-AADC-AB85-E09272B827B3}"/>
              </a:ext>
            </a:extLst>
          </p:cNvPr>
          <p:cNvSpPr>
            <a:spLocks noGrp="1" noChangeAspect="1"/>
          </p:cNvSpPr>
          <p:nvPr>
            <p:ph type="pic" sz="quarter" idx="50" hasCustomPrompt="1"/>
          </p:nvPr>
        </p:nvSpPr>
        <p:spPr>
          <a:xfrm>
            <a:off x="3380247" y="1601038"/>
            <a:ext cx="835024" cy="835024"/>
          </a:xfrm>
        </p:spPr>
        <p:txBody>
          <a:bodyPr lIns="144000"/>
          <a:lstStyle>
            <a:lvl1pPr marL="0" indent="0">
              <a:buNone/>
              <a:defRPr sz="1400"/>
            </a:lvl1pPr>
          </a:lstStyle>
          <a:p>
            <a:r>
              <a:rPr lang="en-US"/>
              <a:t>Icon</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3" name="Picture Placeholder 2">
            <a:extLst>
              <a:ext uri="{FF2B5EF4-FFF2-40B4-BE49-F238E27FC236}">
                <a16:creationId xmlns:a16="http://schemas.microsoft.com/office/drawing/2014/main" id="{49D03249-A3CA-5A91-C717-27E68D6F7831}"/>
              </a:ext>
            </a:extLst>
          </p:cNvPr>
          <p:cNvSpPr>
            <a:spLocks noGrp="1" noChangeAspect="1"/>
          </p:cNvSpPr>
          <p:nvPr>
            <p:ph type="pic" sz="quarter" idx="53" hasCustomPrompt="1"/>
          </p:nvPr>
        </p:nvSpPr>
        <p:spPr>
          <a:xfrm>
            <a:off x="6228682" y="1601038"/>
            <a:ext cx="835024" cy="835024"/>
          </a:xfrm>
        </p:spPr>
        <p:txBody>
          <a:bodyPr lIns="144000"/>
          <a:lstStyle>
            <a:lvl1pPr marL="0" indent="0">
              <a:buNone/>
              <a:defRPr sz="1400"/>
            </a:lvl1pPr>
          </a:lstStyle>
          <a:p>
            <a:r>
              <a:rPr lang="en-US"/>
              <a:t>Icon</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6" name="Picture Placeholder 2">
            <a:extLst>
              <a:ext uri="{FF2B5EF4-FFF2-40B4-BE49-F238E27FC236}">
                <a16:creationId xmlns:a16="http://schemas.microsoft.com/office/drawing/2014/main" id="{63A76360-B909-3A81-788A-127C2E0DCFCA}"/>
              </a:ext>
            </a:extLst>
          </p:cNvPr>
          <p:cNvSpPr>
            <a:spLocks noGrp="1" noChangeAspect="1"/>
          </p:cNvSpPr>
          <p:nvPr>
            <p:ph type="pic" sz="quarter" idx="56" hasCustomPrompt="1"/>
          </p:nvPr>
        </p:nvSpPr>
        <p:spPr>
          <a:xfrm>
            <a:off x="9077116"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grpSp>
        <p:nvGrpSpPr>
          <p:cNvPr id="5" name="Group 4">
            <a:extLst>
              <a:ext uri="{FF2B5EF4-FFF2-40B4-BE49-F238E27FC236}">
                <a16:creationId xmlns:a16="http://schemas.microsoft.com/office/drawing/2014/main" id="{96180A20-6F5E-927F-D8F6-A44BA15DE6A4}"/>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BE12012F-EFF8-DEA3-A567-C8652882751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5667C743-9957-8ABA-735E-39F0DBF2E1EF}"/>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9" name="Straight Connector 8">
              <a:extLst>
                <a:ext uri="{FF2B5EF4-FFF2-40B4-BE49-F238E27FC236}">
                  <a16:creationId xmlns:a16="http://schemas.microsoft.com/office/drawing/2014/main" id="{A7970780-BCA8-0498-7CC6-650A37F797C0}"/>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0" name="TextBox 9">
              <a:extLst>
                <a:ext uri="{FF2B5EF4-FFF2-40B4-BE49-F238E27FC236}">
                  <a16:creationId xmlns:a16="http://schemas.microsoft.com/office/drawing/2014/main" id="{21ADBDA4-7D61-CF2E-6378-907CD43E358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1" name="TextBox 10">
              <a:extLst>
                <a:ext uri="{FF2B5EF4-FFF2-40B4-BE49-F238E27FC236}">
                  <a16:creationId xmlns:a16="http://schemas.microsoft.com/office/drawing/2014/main" id="{B5816EF0-93C7-2EE3-AFCC-C3DAB7DDA4AC}"/>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2" name="TextBox 11">
              <a:extLst>
                <a:ext uri="{FF2B5EF4-FFF2-40B4-BE49-F238E27FC236}">
                  <a16:creationId xmlns:a16="http://schemas.microsoft.com/office/drawing/2014/main" id="{AF949B1F-B12D-ABBE-06D2-4D6313886D9F}"/>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3" name="TextBox 12">
              <a:extLst>
                <a:ext uri="{FF2B5EF4-FFF2-40B4-BE49-F238E27FC236}">
                  <a16:creationId xmlns:a16="http://schemas.microsoft.com/office/drawing/2014/main" id="{BD87D508-6A96-42E0-EF1A-8F3D267AD189}"/>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4" name="TextBox 13">
              <a:extLst>
                <a:ext uri="{FF2B5EF4-FFF2-40B4-BE49-F238E27FC236}">
                  <a16:creationId xmlns:a16="http://schemas.microsoft.com/office/drawing/2014/main" id="{8E193CD7-02AA-87E4-83F0-9F2877F3847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3C6906C6-174E-51C7-FBA8-97422549FE4C}"/>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260CE4A8-0F0A-4C75-D776-4A1000990F4B}"/>
                </a:ext>
              </a:extLst>
            </p:cNvPr>
            <p:cNvGrpSpPr/>
            <p:nvPr userDrawn="1"/>
          </p:nvGrpSpPr>
          <p:grpSpPr>
            <a:xfrm>
              <a:off x="12429548" y="3236396"/>
              <a:ext cx="2735151" cy="1280928"/>
              <a:chOff x="9286315" y="6976989"/>
              <a:chExt cx="2735151" cy="1280928"/>
            </a:xfrm>
          </p:grpSpPr>
          <p:sp>
            <p:nvSpPr>
              <p:cNvPr id="38" name="Rectangle 37">
                <a:extLst>
                  <a:ext uri="{FF2B5EF4-FFF2-40B4-BE49-F238E27FC236}">
                    <a16:creationId xmlns:a16="http://schemas.microsoft.com/office/drawing/2014/main" id="{D6DF7B9B-9DDA-C33F-85FF-F83948A401AD}"/>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9" name="TextBox 38">
                <a:extLst>
                  <a:ext uri="{FF2B5EF4-FFF2-40B4-BE49-F238E27FC236}">
                    <a16:creationId xmlns:a16="http://schemas.microsoft.com/office/drawing/2014/main" id="{03EFCB32-9400-C460-757B-A7C79C8D2CDF}"/>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40" name="Graphic 39">
                <a:extLst>
                  <a:ext uri="{FF2B5EF4-FFF2-40B4-BE49-F238E27FC236}">
                    <a16:creationId xmlns:a16="http://schemas.microsoft.com/office/drawing/2014/main" id="{DC83CEE5-722F-4A2A-E4F1-8655BE1B625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41" name="TextBox 40">
                <a:extLst>
                  <a:ext uri="{FF2B5EF4-FFF2-40B4-BE49-F238E27FC236}">
                    <a16:creationId xmlns:a16="http://schemas.microsoft.com/office/drawing/2014/main" id="{6DB9F243-EA42-F273-6F4F-9E735DD7F93F}"/>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42" name="Picture 41">
                <a:extLst>
                  <a:ext uri="{FF2B5EF4-FFF2-40B4-BE49-F238E27FC236}">
                    <a16:creationId xmlns:a16="http://schemas.microsoft.com/office/drawing/2014/main" id="{5566EBE2-6A2E-A56C-E7C4-30802C3B8D32}"/>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6D813C75-EA44-DCE1-5697-1962589C9115}"/>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C42BCB3F-53CE-B020-DE2F-6E483C5F107D}"/>
                </a:ext>
              </a:extLst>
            </p:cNvPr>
            <p:cNvGrpSpPr/>
            <p:nvPr userDrawn="1"/>
          </p:nvGrpSpPr>
          <p:grpSpPr>
            <a:xfrm>
              <a:off x="12429548" y="4543123"/>
              <a:ext cx="2735151" cy="2200108"/>
              <a:chOff x="9538241" y="5155416"/>
              <a:chExt cx="2735151" cy="2200108"/>
            </a:xfrm>
          </p:grpSpPr>
          <p:sp>
            <p:nvSpPr>
              <p:cNvPr id="29" name="Rectangle 28">
                <a:extLst>
                  <a:ext uri="{FF2B5EF4-FFF2-40B4-BE49-F238E27FC236}">
                    <a16:creationId xmlns:a16="http://schemas.microsoft.com/office/drawing/2014/main" id="{EED95C38-FD16-63F7-F5F6-7DD1558030AD}"/>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0" name="TextBox 29">
                <a:extLst>
                  <a:ext uri="{FF2B5EF4-FFF2-40B4-BE49-F238E27FC236}">
                    <a16:creationId xmlns:a16="http://schemas.microsoft.com/office/drawing/2014/main" id="{CE8E9BD3-3F87-525E-9458-2359423BE61C}"/>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31" name="Graphic 30">
                <a:extLst>
                  <a:ext uri="{FF2B5EF4-FFF2-40B4-BE49-F238E27FC236}">
                    <a16:creationId xmlns:a16="http://schemas.microsoft.com/office/drawing/2014/main" id="{7521EABE-1DDA-C28D-74A2-855EA80B880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32" name="TextBox 31">
                <a:extLst>
                  <a:ext uri="{FF2B5EF4-FFF2-40B4-BE49-F238E27FC236}">
                    <a16:creationId xmlns:a16="http://schemas.microsoft.com/office/drawing/2014/main" id="{11BF9854-367B-CBBA-CD2B-6DBCFB3FEEE3}"/>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33" name="TextBox 32">
                <a:extLst>
                  <a:ext uri="{FF2B5EF4-FFF2-40B4-BE49-F238E27FC236}">
                    <a16:creationId xmlns:a16="http://schemas.microsoft.com/office/drawing/2014/main" id="{8D80CDF4-B59D-389D-AA20-6E9F5EF00C86}"/>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34" name="TextBox 33">
                <a:extLst>
                  <a:ext uri="{FF2B5EF4-FFF2-40B4-BE49-F238E27FC236}">
                    <a16:creationId xmlns:a16="http://schemas.microsoft.com/office/drawing/2014/main" id="{DD3B16CD-3463-3F49-0200-168C495AFAA2}"/>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5" name="TextBox 34">
                <a:extLst>
                  <a:ext uri="{FF2B5EF4-FFF2-40B4-BE49-F238E27FC236}">
                    <a16:creationId xmlns:a16="http://schemas.microsoft.com/office/drawing/2014/main" id="{792CD33D-4A40-3353-AEB5-343C73AA5C37}"/>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6" name="Straight Connector 35">
                <a:extLst>
                  <a:ext uri="{FF2B5EF4-FFF2-40B4-BE49-F238E27FC236}">
                    <a16:creationId xmlns:a16="http://schemas.microsoft.com/office/drawing/2014/main" id="{8D0CB376-99C4-94BA-CF39-CB6040DF6096}"/>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7" name="TextBox 36">
                <a:extLst>
                  <a:ext uri="{FF2B5EF4-FFF2-40B4-BE49-F238E27FC236}">
                    <a16:creationId xmlns:a16="http://schemas.microsoft.com/office/drawing/2014/main" id="{5C8BADC1-8AD4-A9C6-6992-8A3CBF399C7E}"/>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43" name="TextBox 42">
            <a:extLst>
              <a:ext uri="{FF2B5EF4-FFF2-40B4-BE49-F238E27FC236}">
                <a16:creationId xmlns:a16="http://schemas.microsoft.com/office/drawing/2014/main" id="{8DD74316-A844-569C-270B-D1474492F701}"/>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44" name="Footer Placeholder 129">
            <a:extLst>
              <a:ext uri="{FF2B5EF4-FFF2-40B4-BE49-F238E27FC236}">
                <a16:creationId xmlns:a16="http://schemas.microsoft.com/office/drawing/2014/main" id="{2A766D73-91B7-8864-E5AB-5143C9F52493}"/>
              </a:ext>
            </a:extLst>
          </p:cNvPr>
          <p:cNvSpPr>
            <a:spLocks noGrp="1"/>
          </p:cNvSpPr>
          <p:nvPr>
            <p:ph type="ftr" sz="quarter" idx="22"/>
          </p:nvPr>
        </p:nvSpPr>
        <p:spPr>
          <a:xfrm>
            <a:off x="531812" y="6396926"/>
            <a:ext cx="10512425" cy="118174"/>
          </a:xfrm>
        </p:spPr>
        <p:txBody>
          <a:bodyPr/>
          <a:lstStyle>
            <a:lvl1pPr>
              <a:defRPr>
                <a:solidFill>
                  <a:schemeClr val="accent6">
                    <a:lumMod val="50000"/>
                  </a:schemeClr>
                </a:solidFill>
              </a:defRPr>
            </a:lvl1pPr>
          </a:lstStyle>
          <a:p>
            <a:endParaRPr lang="en-CA"/>
          </a:p>
        </p:txBody>
      </p:sp>
    </p:spTree>
    <p:extLst>
      <p:ext uri="{BB962C8B-B14F-4D97-AF65-F5344CB8AC3E}">
        <p14:creationId xmlns:p14="http://schemas.microsoft.com/office/powerpoint/2010/main" val="142903934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3">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_Light Grey (No Icon)">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dirty="0"/>
              <a:t>Two column layout</a:t>
            </a:r>
            <a:br>
              <a:rPr lang="en-US" dirty="0"/>
            </a:br>
            <a:r>
              <a:rPr lang="en-US" dirty="0"/>
              <a:t>Title 2 lines maximum</a:t>
            </a:r>
            <a:endParaRPr lang="en-CA" dirty="0"/>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1706497"/>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endParaRPr lang="en-US" dirty="0"/>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1706497"/>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endParaRPr lang="en-US" dirty="0"/>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grpSp>
        <p:nvGrpSpPr>
          <p:cNvPr id="4" name="Group 3">
            <a:extLst>
              <a:ext uri="{FF2B5EF4-FFF2-40B4-BE49-F238E27FC236}">
                <a16:creationId xmlns:a16="http://schemas.microsoft.com/office/drawing/2014/main" id="{E73B40A2-055E-A2B0-BFF2-3F99C06D5A4B}"/>
              </a:ext>
            </a:extLst>
          </p:cNvPr>
          <p:cNvGrpSpPr/>
          <p:nvPr userDrawn="1"/>
        </p:nvGrpSpPr>
        <p:grpSpPr>
          <a:xfrm>
            <a:off x="12290489" y="-1"/>
            <a:ext cx="2910882" cy="6858001"/>
            <a:chOff x="12290489" y="-1"/>
            <a:chExt cx="2910882" cy="6858001"/>
          </a:xfrm>
        </p:grpSpPr>
        <p:sp>
          <p:nvSpPr>
            <p:cNvPr id="5" name="Rectangle 4">
              <a:extLst>
                <a:ext uri="{FF2B5EF4-FFF2-40B4-BE49-F238E27FC236}">
                  <a16:creationId xmlns:a16="http://schemas.microsoft.com/office/drawing/2014/main" id="{EDEE752C-E1A4-F697-78F4-D3A984FA9AFE}"/>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13" name="TextBox 12">
              <a:extLst>
                <a:ext uri="{FF2B5EF4-FFF2-40B4-BE49-F238E27FC236}">
                  <a16:creationId xmlns:a16="http://schemas.microsoft.com/office/drawing/2014/main" id="{D6F854B4-791D-298D-82F6-F1E540D94D4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4" name="Straight Connector 13">
              <a:extLst>
                <a:ext uri="{FF2B5EF4-FFF2-40B4-BE49-F238E27FC236}">
                  <a16:creationId xmlns:a16="http://schemas.microsoft.com/office/drawing/2014/main" id="{267F22F2-E4EE-CEDC-B460-36FA6E7CD5C5}"/>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5" name="TextBox 14">
              <a:extLst>
                <a:ext uri="{FF2B5EF4-FFF2-40B4-BE49-F238E27FC236}">
                  <a16:creationId xmlns:a16="http://schemas.microsoft.com/office/drawing/2014/main" id="{85789A14-1EA0-EF0D-54AF-B13D8339D387}"/>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6" name="TextBox 15">
              <a:extLst>
                <a:ext uri="{FF2B5EF4-FFF2-40B4-BE49-F238E27FC236}">
                  <a16:creationId xmlns:a16="http://schemas.microsoft.com/office/drawing/2014/main" id="{755E332A-EF30-A112-697B-F58A11E2ACD9}"/>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7" name="TextBox 16">
              <a:extLst>
                <a:ext uri="{FF2B5EF4-FFF2-40B4-BE49-F238E27FC236}">
                  <a16:creationId xmlns:a16="http://schemas.microsoft.com/office/drawing/2014/main" id="{06428AB7-9A66-D178-754C-96C736142CC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8" name="TextBox 17">
              <a:extLst>
                <a:ext uri="{FF2B5EF4-FFF2-40B4-BE49-F238E27FC236}">
                  <a16:creationId xmlns:a16="http://schemas.microsoft.com/office/drawing/2014/main" id="{50B98DCC-649C-7F0A-8855-3B2ABC32E6D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9" name="TextBox 18">
              <a:extLst>
                <a:ext uri="{FF2B5EF4-FFF2-40B4-BE49-F238E27FC236}">
                  <a16:creationId xmlns:a16="http://schemas.microsoft.com/office/drawing/2014/main" id="{6DE41E0E-8A18-AA10-9731-51FAC49D5895}"/>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CF48917A-AD97-415A-90D7-5893029BFEED}"/>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484A08CC-B4A7-E637-B3B8-9C7BEC8972CF}"/>
                </a:ext>
              </a:extLst>
            </p:cNvPr>
            <p:cNvGrpSpPr/>
            <p:nvPr userDrawn="1"/>
          </p:nvGrpSpPr>
          <p:grpSpPr>
            <a:xfrm>
              <a:off x="12429548" y="3236396"/>
              <a:ext cx="2735151" cy="1280928"/>
              <a:chOff x="9286315" y="6976989"/>
              <a:chExt cx="2735151" cy="1280928"/>
            </a:xfrm>
          </p:grpSpPr>
          <p:sp>
            <p:nvSpPr>
              <p:cNvPr id="32" name="Rectangle 31">
                <a:extLst>
                  <a:ext uri="{FF2B5EF4-FFF2-40B4-BE49-F238E27FC236}">
                    <a16:creationId xmlns:a16="http://schemas.microsoft.com/office/drawing/2014/main" id="{28618616-B797-3EE5-4427-875C50F617CA}"/>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3" name="TextBox 32">
                <a:extLst>
                  <a:ext uri="{FF2B5EF4-FFF2-40B4-BE49-F238E27FC236}">
                    <a16:creationId xmlns:a16="http://schemas.microsoft.com/office/drawing/2014/main" id="{DD9DFDBF-EA94-773D-3E7F-123BBBCBEDC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4" name="Graphic 33">
                <a:extLst>
                  <a:ext uri="{FF2B5EF4-FFF2-40B4-BE49-F238E27FC236}">
                    <a16:creationId xmlns:a16="http://schemas.microsoft.com/office/drawing/2014/main" id="{A222012F-1DEC-198D-C75A-DF86517B513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5" name="TextBox 34">
                <a:extLst>
                  <a:ext uri="{FF2B5EF4-FFF2-40B4-BE49-F238E27FC236}">
                    <a16:creationId xmlns:a16="http://schemas.microsoft.com/office/drawing/2014/main" id="{2D4DDD9F-0948-892E-48F0-9F7CF685944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6" name="Picture 35">
                <a:extLst>
                  <a:ext uri="{FF2B5EF4-FFF2-40B4-BE49-F238E27FC236}">
                    <a16:creationId xmlns:a16="http://schemas.microsoft.com/office/drawing/2014/main" id="{575D8087-DA52-537B-654B-7335D1A8933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4" name="TextBox 63">
                <a:extLst>
                  <a:ext uri="{FF2B5EF4-FFF2-40B4-BE49-F238E27FC236}">
                    <a16:creationId xmlns:a16="http://schemas.microsoft.com/office/drawing/2014/main" id="{9A78683B-4C0B-8A46-28EE-2CCB4517F58A}"/>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2B779AA1-E5B3-C52E-0804-1909427F8692}"/>
                </a:ext>
              </a:extLst>
            </p:cNvPr>
            <p:cNvGrpSpPr/>
            <p:nvPr userDrawn="1"/>
          </p:nvGrpSpPr>
          <p:grpSpPr>
            <a:xfrm>
              <a:off x="12429548" y="4543123"/>
              <a:ext cx="2735151" cy="2200108"/>
              <a:chOff x="9538241" y="5155416"/>
              <a:chExt cx="2735151" cy="2200108"/>
            </a:xfrm>
          </p:grpSpPr>
          <p:sp>
            <p:nvSpPr>
              <p:cNvPr id="23" name="Rectangle 22">
                <a:extLst>
                  <a:ext uri="{FF2B5EF4-FFF2-40B4-BE49-F238E27FC236}">
                    <a16:creationId xmlns:a16="http://schemas.microsoft.com/office/drawing/2014/main" id="{4715FDF0-F4E4-791F-2F02-4CB6CBC1FCBC}"/>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4" name="TextBox 23">
                <a:extLst>
                  <a:ext uri="{FF2B5EF4-FFF2-40B4-BE49-F238E27FC236}">
                    <a16:creationId xmlns:a16="http://schemas.microsoft.com/office/drawing/2014/main" id="{863BBF2E-92AD-D0EE-9CC1-8D77FA47323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5" name="Graphic 24">
                <a:extLst>
                  <a:ext uri="{FF2B5EF4-FFF2-40B4-BE49-F238E27FC236}">
                    <a16:creationId xmlns:a16="http://schemas.microsoft.com/office/drawing/2014/main" id="{B0A35D3F-F060-3B43-E155-E9A443DFE7B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6" name="TextBox 25">
                <a:extLst>
                  <a:ext uri="{FF2B5EF4-FFF2-40B4-BE49-F238E27FC236}">
                    <a16:creationId xmlns:a16="http://schemas.microsoft.com/office/drawing/2014/main" id="{FB143D18-DF39-46C9-DAE4-64C09E6C5111}"/>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7" name="TextBox 26">
                <a:extLst>
                  <a:ext uri="{FF2B5EF4-FFF2-40B4-BE49-F238E27FC236}">
                    <a16:creationId xmlns:a16="http://schemas.microsoft.com/office/drawing/2014/main" id="{8A962D4B-B0AB-F956-4AD2-7A0D8109B74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8" name="TextBox 27">
                <a:extLst>
                  <a:ext uri="{FF2B5EF4-FFF2-40B4-BE49-F238E27FC236}">
                    <a16:creationId xmlns:a16="http://schemas.microsoft.com/office/drawing/2014/main" id="{5C7490AF-2195-0CB4-1238-0DF1D762981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29" name="TextBox 28">
                <a:extLst>
                  <a:ext uri="{FF2B5EF4-FFF2-40B4-BE49-F238E27FC236}">
                    <a16:creationId xmlns:a16="http://schemas.microsoft.com/office/drawing/2014/main" id="{6440AADE-636F-2B92-B641-FC0392D663FB}"/>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0" name="Straight Connector 29">
                <a:extLst>
                  <a:ext uri="{FF2B5EF4-FFF2-40B4-BE49-F238E27FC236}">
                    <a16:creationId xmlns:a16="http://schemas.microsoft.com/office/drawing/2014/main" id="{102D8CF1-F51D-5520-CD8F-C7DB754030EB}"/>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1" name="TextBox 30">
                <a:extLst>
                  <a:ext uri="{FF2B5EF4-FFF2-40B4-BE49-F238E27FC236}">
                    <a16:creationId xmlns:a16="http://schemas.microsoft.com/office/drawing/2014/main" id="{E22151D4-22CC-F8A9-A66E-6D43C913DBA4}"/>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8" name="TextBox 7">
            <a:extLst>
              <a:ext uri="{FF2B5EF4-FFF2-40B4-BE49-F238E27FC236}">
                <a16:creationId xmlns:a16="http://schemas.microsoft.com/office/drawing/2014/main" id="{CF7EAD4E-C8E6-AFF6-8449-D420EB1E00F4}"/>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9" name="Footer Placeholder 129">
            <a:extLst>
              <a:ext uri="{FF2B5EF4-FFF2-40B4-BE49-F238E27FC236}">
                <a16:creationId xmlns:a16="http://schemas.microsoft.com/office/drawing/2014/main" id="{4A18661E-3D1B-7B88-6D7C-8629F6FA3573}"/>
              </a:ext>
            </a:extLst>
          </p:cNvPr>
          <p:cNvSpPr>
            <a:spLocks noGrp="1"/>
          </p:cNvSpPr>
          <p:nvPr>
            <p:ph type="ftr" sz="quarter" idx="22"/>
          </p:nvPr>
        </p:nvSpPr>
        <p:spPr>
          <a:xfrm>
            <a:off x="531812" y="6396926"/>
            <a:ext cx="10512425" cy="118174"/>
          </a:xfrm>
        </p:spPr>
        <p:txBody>
          <a:bodyPr/>
          <a:lstStyle>
            <a:lvl1pPr>
              <a:defRPr>
                <a:solidFill>
                  <a:schemeClr val="accent6">
                    <a:lumMod val="50000"/>
                  </a:schemeClr>
                </a:solidFill>
              </a:defRPr>
            </a:lvl1pPr>
          </a:lstStyle>
          <a:p>
            <a:endParaRPr lang="en-CA"/>
          </a:p>
        </p:txBody>
      </p:sp>
    </p:spTree>
    <p:extLst>
      <p:ext uri="{BB962C8B-B14F-4D97-AF65-F5344CB8AC3E}">
        <p14:creationId xmlns:p14="http://schemas.microsoft.com/office/powerpoint/2010/main" val="99400672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hree Column_Light Grey (No Icon)">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dirty="0"/>
              <a:t>Three column layout</a:t>
            </a:r>
            <a:br>
              <a:rPr lang="en-US" dirty="0"/>
            </a:br>
            <a:r>
              <a:rPr lang="en-US" dirty="0"/>
              <a:t>Title 2 lines maximum</a:t>
            </a:r>
            <a:endParaRPr lang="en-CA" dirty="0"/>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1706497"/>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1706497"/>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1706497"/>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grpSp>
        <p:nvGrpSpPr>
          <p:cNvPr id="5" name="Group 4">
            <a:extLst>
              <a:ext uri="{FF2B5EF4-FFF2-40B4-BE49-F238E27FC236}">
                <a16:creationId xmlns:a16="http://schemas.microsoft.com/office/drawing/2014/main" id="{65B3743D-9C24-F821-BD8E-F0F93E26B9DD}"/>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78ED221D-8725-5420-6ADD-1A518E5DD38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FB9B9525-CEDA-1294-597D-01D341E152DE}"/>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0" name="Straight Connector 9">
              <a:extLst>
                <a:ext uri="{FF2B5EF4-FFF2-40B4-BE49-F238E27FC236}">
                  <a16:creationId xmlns:a16="http://schemas.microsoft.com/office/drawing/2014/main" id="{43E5A438-D8C5-4E45-098A-BEB3ABB62F06}"/>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1" name="TextBox 10">
              <a:extLst>
                <a:ext uri="{FF2B5EF4-FFF2-40B4-BE49-F238E27FC236}">
                  <a16:creationId xmlns:a16="http://schemas.microsoft.com/office/drawing/2014/main" id="{C5EAF0A3-7CF3-7DF9-F0F4-3C56A2782829}"/>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DE24736E-4729-087F-E4D8-819A51AED226}"/>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A47CAA82-566E-2866-F0C2-66CE1136CA4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92AEA30F-71D3-9C46-6D87-AB0A6841E8A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5" name="TextBox 14">
              <a:extLst>
                <a:ext uri="{FF2B5EF4-FFF2-40B4-BE49-F238E27FC236}">
                  <a16:creationId xmlns:a16="http://schemas.microsoft.com/office/drawing/2014/main" id="{CB150EA6-46A5-FDAD-CEFA-9DDE9E8E996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16" name="TextBox 15">
              <a:extLst>
                <a:ext uri="{FF2B5EF4-FFF2-40B4-BE49-F238E27FC236}">
                  <a16:creationId xmlns:a16="http://schemas.microsoft.com/office/drawing/2014/main" id="{90F3F872-94D4-C722-309A-1D6691641FCB}"/>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17" name="Group 16">
              <a:extLst>
                <a:ext uri="{FF2B5EF4-FFF2-40B4-BE49-F238E27FC236}">
                  <a16:creationId xmlns:a16="http://schemas.microsoft.com/office/drawing/2014/main" id="{68957A1D-3164-7C9A-4797-EBE26C314C3B}"/>
                </a:ext>
              </a:extLst>
            </p:cNvPr>
            <p:cNvGrpSpPr/>
            <p:nvPr userDrawn="1"/>
          </p:nvGrpSpPr>
          <p:grpSpPr>
            <a:xfrm>
              <a:off x="12429548" y="3236396"/>
              <a:ext cx="2735151" cy="1280928"/>
              <a:chOff x="9286315" y="6976989"/>
              <a:chExt cx="2735151" cy="1280928"/>
            </a:xfrm>
          </p:grpSpPr>
          <p:sp>
            <p:nvSpPr>
              <p:cNvPr id="35" name="Rectangle 34">
                <a:extLst>
                  <a:ext uri="{FF2B5EF4-FFF2-40B4-BE49-F238E27FC236}">
                    <a16:creationId xmlns:a16="http://schemas.microsoft.com/office/drawing/2014/main" id="{749A0E7D-BB6C-DC53-5932-E92A9895F94E}"/>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6" name="TextBox 35">
                <a:extLst>
                  <a:ext uri="{FF2B5EF4-FFF2-40B4-BE49-F238E27FC236}">
                    <a16:creationId xmlns:a16="http://schemas.microsoft.com/office/drawing/2014/main" id="{C9EE17A2-D61C-7396-51E8-7875298A2FD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7" name="Graphic 36">
                <a:extLst>
                  <a:ext uri="{FF2B5EF4-FFF2-40B4-BE49-F238E27FC236}">
                    <a16:creationId xmlns:a16="http://schemas.microsoft.com/office/drawing/2014/main" id="{CC29DA1D-5C20-3232-7CC7-6EE236625A7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8" name="TextBox 37">
                <a:extLst>
                  <a:ext uri="{FF2B5EF4-FFF2-40B4-BE49-F238E27FC236}">
                    <a16:creationId xmlns:a16="http://schemas.microsoft.com/office/drawing/2014/main" id="{3EC6F884-A27E-5CD2-3BC6-0DC73A5EA1E8}"/>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9" name="Picture 38">
                <a:extLst>
                  <a:ext uri="{FF2B5EF4-FFF2-40B4-BE49-F238E27FC236}">
                    <a16:creationId xmlns:a16="http://schemas.microsoft.com/office/drawing/2014/main" id="{31A8D6E6-823F-A29B-F2E8-EEED1B2573A7}"/>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D1250832-1357-7685-30D5-6F422478202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18" name="Group 17">
              <a:extLst>
                <a:ext uri="{FF2B5EF4-FFF2-40B4-BE49-F238E27FC236}">
                  <a16:creationId xmlns:a16="http://schemas.microsoft.com/office/drawing/2014/main" id="{996BDF38-5D5A-7286-B3D1-D8BC245AB26E}"/>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52F890FD-3E71-1E19-8156-2B8E77BA5212}"/>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0" name="TextBox 19">
                <a:extLst>
                  <a:ext uri="{FF2B5EF4-FFF2-40B4-BE49-F238E27FC236}">
                    <a16:creationId xmlns:a16="http://schemas.microsoft.com/office/drawing/2014/main" id="{C7C11C8F-7495-936C-44F5-DD49D8356E8A}"/>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1" name="Graphic 20">
                <a:extLst>
                  <a:ext uri="{FF2B5EF4-FFF2-40B4-BE49-F238E27FC236}">
                    <a16:creationId xmlns:a16="http://schemas.microsoft.com/office/drawing/2014/main" id="{1DF552A5-0CEA-5C09-A872-E89B8542BD8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FE5E19C4-D573-8B8F-CCD4-0E22D31EE626}"/>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4" name="TextBox 23">
                <a:extLst>
                  <a:ext uri="{FF2B5EF4-FFF2-40B4-BE49-F238E27FC236}">
                    <a16:creationId xmlns:a16="http://schemas.microsoft.com/office/drawing/2014/main" id="{74D58CE0-ED6F-40C6-B10A-55AD6C041AC3}"/>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5" name="TextBox 24">
                <a:extLst>
                  <a:ext uri="{FF2B5EF4-FFF2-40B4-BE49-F238E27FC236}">
                    <a16:creationId xmlns:a16="http://schemas.microsoft.com/office/drawing/2014/main" id="{4C402F46-AF91-7BB6-4204-80F290DEA47F}"/>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2" name="TextBox 31">
                <a:extLst>
                  <a:ext uri="{FF2B5EF4-FFF2-40B4-BE49-F238E27FC236}">
                    <a16:creationId xmlns:a16="http://schemas.microsoft.com/office/drawing/2014/main" id="{3149A399-5087-70A2-6BF5-52886790607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3" name="Straight Connector 32">
                <a:extLst>
                  <a:ext uri="{FF2B5EF4-FFF2-40B4-BE49-F238E27FC236}">
                    <a16:creationId xmlns:a16="http://schemas.microsoft.com/office/drawing/2014/main" id="{137B95FA-9D58-CE66-E3D8-EFB2EC558B8D}"/>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4" name="TextBox 33">
                <a:extLst>
                  <a:ext uri="{FF2B5EF4-FFF2-40B4-BE49-F238E27FC236}">
                    <a16:creationId xmlns:a16="http://schemas.microsoft.com/office/drawing/2014/main" id="{9FAEB621-C4CB-6879-AEA5-BE18B059BCD5}"/>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6" name="TextBox 5">
            <a:extLst>
              <a:ext uri="{FF2B5EF4-FFF2-40B4-BE49-F238E27FC236}">
                <a16:creationId xmlns:a16="http://schemas.microsoft.com/office/drawing/2014/main" id="{82DCB28E-68DE-17ED-C9B8-E6FF6EACCE7A}"/>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26" name="Footer Placeholder 129">
            <a:extLst>
              <a:ext uri="{FF2B5EF4-FFF2-40B4-BE49-F238E27FC236}">
                <a16:creationId xmlns:a16="http://schemas.microsoft.com/office/drawing/2014/main" id="{9180D2B5-B1C4-633A-A68E-3649813F0AA4}"/>
              </a:ext>
            </a:extLst>
          </p:cNvPr>
          <p:cNvSpPr>
            <a:spLocks noGrp="1"/>
          </p:cNvSpPr>
          <p:nvPr>
            <p:ph type="ftr" sz="quarter" idx="22"/>
          </p:nvPr>
        </p:nvSpPr>
        <p:spPr>
          <a:xfrm>
            <a:off x="531812" y="6396926"/>
            <a:ext cx="10512425" cy="118174"/>
          </a:xfrm>
        </p:spPr>
        <p:txBody>
          <a:bodyPr/>
          <a:lstStyle>
            <a:lvl1pPr>
              <a:defRPr>
                <a:solidFill>
                  <a:schemeClr val="accent6">
                    <a:lumMod val="50000"/>
                  </a:schemeClr>
                </a:solidFill>
              </a:defRPr>
            </a:lvl1pPr>
          </a:lstStyle>
          <a:p>
            <a:endParaRPr lang="en-CA"/>
          </a:p>
        </p:txBody>
      </p:sp>
    </p:spTree>
    <p:extLst>
      <p:ext uri="{BB962C8B-B14F-4D97-AF65-F5344CB8AC3E}">
        <p14:creationId xmlns:p14="http://schemas.microsoft.com/office/powerpoint/2010/main" val="400131177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Photo_Dark Blue">
    <p:bg>
      <p:bgPr>
        <a:solidFill>
          <a:schemeClr val="accent2"/>
        </a:solidFill>
        <a:effectLst/>
      </p:bgPr>
    </p:bg>
    <p:spTree>
      <p:nvGrpSpPr>
        <p:cNvPr id="1" name=""/>
        <p:cNvGrpSpPr/>
        <p:nvPr/>
      </p:nvGrpSpPr>
      <p:grpSpPr>
        <a:xfrm>
          <a:off x="0" y="0"/>
          <a:ext cx="0" cy="0"/>
          <a:chOff x="0" y="0"/>
          <a:chExt cx="0" cy="0"/>
        </a:xfrm>
      </p:grpSpPr>
      <p:sp>
        <p:nvSpPr>
          <p:cNvPr id="8" name="Freeform 5">
            <a:extLst>
              <a:ext uri="{FF2B5EF4-FFF2-40B4-BE49-F238E27FC236}">
                <a16:creationId xmlns:a16="http://schemas.microsoft.com/office/drawing/2014/main" id="{7E7F3CFB-9BFC-B97E-E28E-E1CC3CEB589E}"/>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3" name="Title 2">
            <a:extLst>
              <a:ext uri="{FF2B5EF4-FFF2-40B4-BE49-F238E27FC236}">
                <a16:creationId xmlns:a16="http://schemas.microsoft.com/office/drawing/2014/main" id="{89B859C2-4BEA-9848-AC63-40AF86018B01}"/>
              </a:ext>
            </a:extLst>
          </p:cNvPr>
          <p:cNvSpPr>
            <a:spLocks noGrp="1"/>
          </p:cNvSpPr>
          <p:nvPr>
            <p:ph type="title" hasCustomPrompt="1"/>
          </p:nvPr>
        </p:nvSpPr>
        <p:spPr bwMode="gray">
          <a:xfrm>
            <a:off x="515939" y="1628775"/>
            <a:ext cx="4787900" cy="2160588"/>
          </a:xfrm>
        </p:spPr>
        <p:txBody>
          <a:bodyPr wrap="square" anchor="b">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6" name="Picture Placeholder 5">
            <a:extLst>
              <a:ext uri="{FF2B5EF4-FFF2-40B4-BE49-F238E27FC236}">
                <a16:creationId xmlns:a16="http://schemas.microsoft.com/office/drawing/2014/main" id="{A653871A-ABE6-AE14-4749-BCCA9C632B11}"/>
              </a:ext>
            </a:extLst>
          </p:cNvPr>
          <p:cNvSpPr>
            <a:spLocks noGrp="1" noChangeAspect="1"/>
          </p:cNvSpPr>
          <p:nvPr>
            <p:ph type="pic" sz="quarter" idx="12" hasCustomPrompt="1"/>
          </p:nvPr>
        </p:nvSpPr>
        <p:spPr>
          <a:xfrm>
            <a:off x="6448428" y="0"/>
            <a:ext cx="5743572" cy="6858000"/>
          </a:xfrm>
          <a:custGeom>
            <a:avLst/>
            <a:gdLst>
              <a:gd name="connsiteX0" fmla="*/ 1678722 w 5743572"/>
              <a:gd name="connsiteY0" fmla="*/ 0 h 6858000"/>
              <a:gd name="connsiteX1" fmla="*/ 5743572 w 5743572"/>
              <a:gd name="connsiteY1" fmla="*/ 0 h 6858000"/>
              <a:gd name="connsiteX2" fmla="*/ 5743572 w 5743572"/>
              <a:gd name="connsiteY2" fmla="*/ 6858000 h 6858000"/>
              <a:gd name="connsiteX3" fmla="*/ 1672152 w 5743572"/>
              <a:gd name="connsiteY3" fmla="*/ 6858000 h 6858000"/>
              <a:gd name="connsiteX4" fmla="*/ 1582239 w 5743572"/>
              <a:gd name="connsiteY4" fmla="*/ 6787328 h 6858000"/>
              <a:gd name="connsiteX5" fmla="*/ 0 w 5743572"/>
              <a:gd name="connsiteY5" fmla="*/ 3431582 h 6858000"/>
              <a:gd name="connsiteX6" fmla="*/ 1582239 w 5743572"/>
              <a:gd name="connsiteY6" fmla="*/ 758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3572" h="6858000">
                <a:moveTo>
                  <a:pt x="1678722" y="0"/>
                </a:moveTo>
                <a:lnTo>
                  <a:pt x="5743572" y="0"/>
                </a:lnTo>
                <a:lnTo>
                  <a:pt x="5743572" y="6858000"/>
                </a:lnTo>
                <a:lnTo>
                  <a:pt x="1672152" y="6858000"/>
                </a:lnTo>
                <a:lnTo>
                  <a:pt x="1582239" y="6787328"/>
                </a:lnTo>
                <a:cubicBezTo>
                  <a:pt x="615926" y="5989694"/>
                  <a:pt x="0" y="4782581"/>
                  <a:pt x="0" y="3431582"/>
                </a:cubicBezTo>
                <a:cubicBezTo>
                  <a:pt x="0" y="2080583"/>
                  <a:pt x="615926" y="873471"/>
                  <a:pt x="1582239" y="75837"/>
                </a:cubicBezTo>
                <a:close/>
              </a:path>
            </a:pathLst>
          </a:custGeom>
          <a:noFill/>
        </p:spPr>
        <p:txBody>
          <a:bodyPr wrap="square" lIns="360000" rIns="0" bIns="1440000" anchor="ctr">
            <a:no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2800" kern="1200" baseline="0" dirty="0">
                <a:solidFill>
                  <a:schemeClr val="tx2"/>
                </a:solidFill>
                <a:latin typeface="+mj-lt"/>
                <a:ea typeface="+mn-ea"/>
                <a:cs typeface="+mn-cs"/>
              </a:defRPr>
            </a:lvl1pPr>
          </a:lstStyle>
          <a:p>
            <a:r>
              <a:rPr lang="en-US"/>
              <a:t>Click the icon to insert photo</a:t>
            </a:r>
          </a:p>
        </p:txBody>
      </p:sp>
      <p:grpSp>
        <p:nvGrpSpPr>
          <p:cNvPr id="69" name="Group 68">
            <a:extLst>
              <a:ext uri="{FF2B5EF4-FFF2-40B4-BE49-F238E27FC236}">
                <a16:creationId xmlns:a16="http://schemas.microsoft.com/office/drawing/2014/main" id="{D01F1EB7-3875-6F2E-6810-8D4458FCF0B0}"/>
              </a:ext>
            </a:extLst>
          </p:cNvPr>
          <p:cNvGrpSpPr/>
          <p:nvPr userDrawn="1"/>
        </p:nvGrpSpPr>
        <p:grpSpPr>
          <a:xfrm>
            <a:off x="12290489" y="-1"/>
            <a:ext cx="2910882" cy="6858001"/>
            <a:chOff x="12290489" y="-1"/>
            <a:chExt cx="2910882" cy="6858001"/>
          </a:xfrm>
        </p:grpSpPr>
        <p:sp>
          <p:nvSpPr>
            <p:cNvPr id="70" name="Rectangle 69">
              <a:extLst>
                <a:ext uri="{FF2B5EF4-FFF2-40B4-BE49-F238E27FC236}">
                  <a16:creationId xmlns:a16="http://schemas.microsoft.com/office/drawing/2014/main" id="{910B572A-6F6C-AE6E-92A2-01DEA3B384B1}"/>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71" name="TextBox 70">
              <a:extLst>
                <a:ext uri="{FF2B5EF4-FFF2-40B4-BE49-F238E27FC236}">
                  <a16:creationId xmlns:a16="http://schemas.microsoft.com/office/drawing/2014/main" id="{2721C162-E5A5-870C-BEF7-D2E5976CCF2B}"/>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72" name="Straight Connector 71">
              <a:extLst>
                <a:ext uri="{FF2B5EF4-FFF2-40B4-BE49-F238E27FC236}">
                  <a16:creationId xmlns:a16="http://schemas.microsoft.com/office/drawing/2014/main" id="{77C2ED05-B79A-2483-18C7-4D808AC45261}"/>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3" name="TextBox 72">
              <a:extLst>
                <a:ext uri="{FF2B5EF4-FFF2-40B4-BE49-F238E27FC236}">
                  <a16:creationId xmlns:a16="http://schemas.microsoft.com/office/drawing/2014/main" id="{C223D940-A19F-7D58-BE9D-084303740E00}"/>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74" name="TextBox 73">
              <a:extLst>
                <a:ext uri="{FF2B5EF4-FFF2-40B4-BE49-F238E27FC236}">
                  <a16:creationId xmlns:a16="http://schemas.microsoft.com/office/drawing/2014/main" id="{5A536D75-7601-C857-68EF-8862CC5D10FD}"/>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75" name="TextBox 74">
              <a:extLst>
                <a:ext uri="{FF2B5EF4-FFF2-40B4-BE49-F238E27FC236}">
                  <a16:creationId xmlns:a16="http://schemas.microsoft.com/office/drawing/2014/main" id="{82597C60-F330-194D-A5B5-F6F78B4B6FA1}"/>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76" name="TextBox 75">
              <a:extLst>
                <a:ext uri="{FF2B5EF4-FFF2-40B4-BE49-F238E27FC236}">
                  <a16:creationId xmlns:a16="http://schemas.microsoft.com/office/drawing/2014/main" id="{89CCF034-C9C9-597E-046F-ED3CBC6E3DDF}"/>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77" name="TextBox 76">
              <a:extLst>
                <a:ext uri="{FF2B5EF4-FFF2-40B4-BE49-F238E27FC236}">
                  <a16:creationId xmlns:a16="http://schemas.microsoft.com/office/drawing/2014/main" id="{EEADB430-BFDD-4691-9AE8-139AC2026205}"/>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78" name="TextBox 77">
              <a:extLst>
                <a:ext uri="{FF2B5EF4-FFF2-40B4-BE49-F238E27FC236}">
                  <a16:creationId xmlns:a16="http://schemas.microsoft.com/office/drawing/2014/main" id="{898460C8-78EA-91E4-834D-F15A8E2FD6C7}"/>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79" name="Group 78">
              <a:extLst>
                <a:ext uri="{FF2B5EF4-FFF2-40B4-BE49-F238E27FC236}">
                  <a16:creationId xmlns:a16="http://schemas.microsoft.com/office/drawing/2014/main" id="{0B0828C1-C99F-F3B8-00AD-2B9E20E5ECAB}"/>
                </a:ext>
              </a:extLst>
            </p:cNvPr>
            <p:cNvGrpSpPr/>
            <p:nvPr userDrawn="1"/>
          </p:nvGrpSpPr>
          <p:grpSpPr>
            <a:xfrm>
              <a:off x="12429548" y="3236396"/>
              <a:ext cx="2735151" cy="1280928"/>
              <a:chOff x="9286315" y="6976989"/>
              <a:chExt cx="2735151" cy="1280928"/>
            </a:xfrm>
          </p:grpSpPr>
          <p:sp>
            <p:nvSpPr>
              <p:cNvPr id="90" name="Rectangle 89">
                <a:extLst>
                  <a:ext uri="{FF2B5EF4-FFF2-40B4-BE49-F238E27FC236}">
                    <a16:creationId xmlns:a16="http://schemas.microsoft.com/office/drawing/2014/main" id="{BCA9A0D3-18C9-EB84-F3B0-D4932A927440}"/>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91" name="TextBox 90">
                <a:extLst>
                  <a:ext uri="{FF2B5EF4-FFF2-40B4-BE49-F238E27FC236}">
                    <a16:creationId xmlns:a16="http://schemas.microsoft.com/office/drawing/2014/main" id="{A63B7FDA-EDC1-2420-ECDD-ADF1CFFC431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92" name="Graphic 91">
                <a:extLst>
                  <a:ext uri="{FF2B5EF4-FFF2-40B4-BE49-F238E27FC236}">
                    <a16:creationId xmlns:a16="http://schemas.microsoft.com/office/drawing/2014/main" id="{FE7532BB-EDFB-CC6D-0216-A2491935383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93" name="TextBox 92">
                <a:extLst>
                  <a:ext uri="{FF2B5EF4-FFF2-40B4-BE49-F238E27FC236}">
                    <a16:creationId xmlns:a16="http://schemas.microsoft.com/office/drawing/2014/main" id="{BF07FF1C-692A-1113-3BA8-468E6AC5B66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94" name="Picture 93">
                <a:extLst>
                  <a:ext uri="{FF2B5EF4-FFF2-40B4-BE49-F238E27FC236}">
                    <a16:creationId xmlns:a16="http://schemas.microsoft.com/office/drawing/2014/main" id="{916609B1-3E3C-9817-C94D-240B7C8E1648}"/>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95" name="TextBox 94">
                <a:extLst>
                  <a:ext uri="{FF2B5EF4-FFF2-40B4-BE49-F238E27FC236}">
                    <a16:creationId xmlns:a16="http://schemas.microsoft.com/office/drawing/2014/main" id="{DF229F99-26B7-F915-0AD2-D7E144ACEFE6}"/>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80" name="Group 79">
              <a:extLst>
                <a:ext uri="{FF2B5EF4-FFF2-40B4-BE49-F238E27FC236}">
                  <a16:creationId xmlns:a16="http://schemas.microsoft.com/office/drawing/2014/main" id="{202797B2-52D9-3B3F-B1DF-CAC764192258}"/>
                </a:ext>
              </a:extLst>
            </p:cNvPr>
            <p:cNvGrpSpPr/>
            <p:nvPr userDrawn="1"/>
          </p:nvGrpSpPr>
          <p:grpSpPr>
            <a:xfrm>
              <a:off x="12429548" y="4543123"/>
              <a:ext cx="2735151" cy="2200108"/>
              <a:chOff x="9538241" y="5155416"/>
              <a:chExt cx="2735151" cy="2200108"/>
            </a:xfrm>
          </p:grpSpPr>
          <p:sp>
            <p:nvSpPr>
              <p:cNvPr id="81" name="Rectangle 80">
                <a:extLst>
                  <a:ext uri="{FF2B5EF4-FFF2-40B4-BE49-F238E27FC236}">
                    <a16:creationId xmlns:a16="http://schemas.microsoft.com/office/drawing/2014/main" id="{0E0036C0-7960-CA85-022B-1746BF93DB5E}"/>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82" name="TextBox 81">
                <a:extLst>
                  <a:ext uri="{FF2B5EF4-FFF2-40B4-BE49-F238E27FC236}">
                    <a16:creationId xmlns:a16="http://schemas.microsoft.com/office/drawing/2014/main" id="{9AD4720B-5134-EBDB-479F-4AEFD7808B7C}"/>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83" name="Graphic 82">
                <a:extLst>
                  <a:ext uri="{FF2B5EF4-FFF2-40B4-BE49-F238E27FC236}">
                    <a16:creationId xmlns:a16="http://schemas.microsoft.com/office/drawing/2014/main" id="{723941AD-9419-FC12-D18A-F0C2092116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84" name="TextBox 83">
                <a:extLst>
                  <a:ext uri="{FF2B5EF4-FFF2-40B4-BE49-F238E27FC236}">
                    <a16:creationId xmlns:a16="http://schemas.microsoft.com/office/drawing/2014/main" id="{2AFC8782-1651-9B42-E469-1DB05A7BCB5E}"/>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85" name="TextBox 84">
                <a:extLst>
                  <a:ext uri="{FF2B5EF4-FFF2-40B4-BE49-F238E27FC236}">
                    <a16:creationId xmlns:a16="http://schemas.microsoft.com/office/drawing/2014/main" id="{213BFA95-8984-E338-F0AF-77F8051174B7}"/>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86" name="TextBox 85">
                <a:extLst>
                  <a:ext uri="{FF2B5EF4-FFF2-40B4-BE49-F238E27FC236}">
                    <a16:creationId xmlns:a16="http://schemas.microsoft.com/office/drawing/2014/main" id="{DD27BFE6-06FF-B3CE-A08D-6B5E84B42A9F}"/>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87" name="TextBox 86">
                <a:extLst>
                  <a:ext uri="{FF2B5EF4-FFF2-40B4-BE49-F238E27FC236}">
                    <a16:creationId xmlns:a16="http://schemas.microsoft.com/office/drawing/2014/main" id="{988BAC7E-BD8C-BBD4-F01A-A5234672389F}"/>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88" name="Straight Connector 87">
                <a:extLst>
                  <a:ext uri="{FF2B5EF4-FFF2-40B4-BE49-F238E27FC236}">
                    <a16:creationId xmlns:a16="http://schemas.microsoft.com/office/drawing/2014/main" id="{521707E9-6017-D9DD-6258-9D1046541ED0}"/>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89" name="TextBox 88">
                <a:extLst>
                  <a:ext uri="{FF2B5EF4-FFF2-40B4-BE49-F238E27FC236}">
                    <a16:creationId xmlns:a16="http://schemas.microsoft.com/office/drawing/2014/main" id="{023955C5-7F4D-E0E5-945F-A25AC673C5AA}"/>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Text Placeholder 22">
            <a:extLst>
              <a:ext uri="{FF2B5EF4-FFF2-40B4-BE49-F238E27FC236}">
                <a16:creationId xmlns:a16="http://schemas.microsoft.com/office/drawing/2014/main" id="{427224A6-04F3-0FDE-86F2-D0D37ED57D80}"/>
              </a:ext>
            </a:extLst>
          </p:cNvPr>
          <p:cNvSpPr>
            <a:spLocks noGrp="1"/>
          </p:cNvSpPr>
          <p:nvPr>
            <p:ph type="body" sz="quarter" idx="13" hasCustomPrompt="1"/>
          </p:nvPr>
        </p:nvSpPr>
        <p:spPr>
          <a:xfrm>
            <a:off x="515939" y="4539039"/>
            <a:ext cx="4786822" cy="263149"/>
          </a:xfrm>
        </p:spPr>
        <p:txBody>
          <a:bodyPr wrap="square" anchor="t">
            <a:noAutofit/>
          </a:bodyPr>
          <a:lstStyle>
            <a:lvl1pPr marL="0" indent="0">
              <a:buNone/>
              <a:defRPr sz="1800" spc="0">
                <a:solidFill>
                  <a:schemeClr val="tx1"/>
                </a:solidFill>
              </a:defRPr>
            </a:lvl1pPr>
          </a:lstStyle>
          <a:p>
            <a:pPr lvl="0"/>
            <a:r>
              <a:rPr lang="en-US" dirty="0"/>
              <a:t>Speaker title, Employing entity</a:t>
            </a:r>
          </a:p>
          <a:p>
            <a:pPr lvl="0"/>
            <a:endParaRPr lang="en-US" dirty="0"/>
          </a:p>
        </p:txBody>
      </p:sp>
      <p:sp>
        <p:nvSpPr>
          <p:cNvPr id="5" name="Text Placeholder 7">
            <a:extLst>
              <a:ext uri="{FF2B5EF4-FFF2-40B4-BE49-F238E27FC236}">
                <a16:creationId xmlns:a16="http://schemas.microsoft.com/office/drawing/2014/main" id="{C26BC719-64C2-3A91-A580-109D41737433}"/>
              </a:ext>
            </a:extLst>
          </p:cNvPr>
          <p:cNvSpPr>
            <a:spLocks noGrp="1"/>
          </p:cNvSpPr>
          <p:nvPr>
            <p:ph type="body" sz="quarter" idx="10" hasCustomPrompt="1"/>
          </p:nvPr>
        </p:nvSpPr>
        <p:spPr bwMode="gray">
          <a:xfrm>
            <a:off x="515937" y="4080516"/>
            <a:ext cx="4787901"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p:txBody>
      </p:sp>
      <p:sp>
        <p:nvSpPr>
          <p:cNvPr id="7" name="Text Placeholder 22">
            <a:extLst>
              <a:ext uri="{FF2B5EF4-FFF2-40B4-BE49-F238E27FC236}">
                <a16:creationId xmlns:a16="http://schemas.microsoft.com/office/drawing/2014/main" id="{A392416E-6AA1-96AA-C37D-8DAEF73AE1DF}"/>
              </a:ext>
            </a:extLst>
          </p:cNvPr>
          <p:cNvSpPr>
            <a:spLocks noGrp="1"/>
          </p:cNvSpPr>
          <p:nvPr>
            <p:ph type="body" sz="quarter" idx="14" hasCustomPrompt="1"/>
          </p:nvPr>
        </p:nvSpPr>
        <p:spPr>
          <a:xfrm>
            <a:off x="515939" y="6118601"/>
            <a:ext cx="4786822" cy="263149"/>
          </a:xfrm>
        </p:spPr>
        <p:txBody>
          <a:bodyPr wrap="square" anchor="t">
            <a:noAutofit/>
          </a:bodyPr>
          <a:lstStyle>
            <a:lvl1pPr marL="0" indent="0">
              <a:buNone/>
              <a:defRPr sz="1600" spc="0">
                <a:solidFill>
                  <a:schemeClr val="tx1"/>
                </a:solidFill>
              </a:defRPr>
            </a:lvl1pPr>
          </a:lstStyle>
          <a:p>
            <a:pPr lvl="0"/>
            <a:r>
              <a:rPr lang="en-US" dirty="0"/>
              <a:t>@</a:t>
            </a:r>
            <a:r>
              <a:rPr lang="en-US" dirty="0" err="1"/>
              <a:t>qualcomm</a:t>
            </a:r>
            <a:endParaRPr lang="en-US" dirty="0"/>
          </a:p>
        </p:txBody>
      </p:sp>
    </p:spTree>
    <p:extLst>
      <p:ext uri="{BB962C8B-B14F-4D97-AF65-F5344CB8AC3E}">
        <p14:creationId xmlns:p14="http://schemas.microsoft.com/office/powerpoint/2010/main" val="28388173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387">
          <p15:clr>
            <a:srgbClr val="FBAE40"/>
          </p15:clr>
        </p15:guide>
        <p15:guide id="4" orient="horz" pos="2568">
          <p15:clr>
            <a:srgbClr val="FBAE40"/>
          </p15:clr>
        </p15:guide>
        <p15:guide id="5" orient="horz" pos="3022">
          <p15:clr>
            <a:srgbClr val="FBAE40"/>
          </p15:clr>
        </p15:guide>
        <p15:guide id="6" pos="3341">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Four Column_Light Grey (No Icon)">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dirty="0"/>
              <a:t>Four column layout</a:t>
            </a:r>
            <a:br>
              <a:rPr lang="en-US" dirty="0"/>
            </a:br>
            <a:r>
              <a:rPr lang="en-US" dirty="0"/>
              <a:t>Title 2 lines maximum</a:t>
            </a:r>
            <a:endParaRPr lang="en-CA" dirty="0"/>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grpSp>
        <p:nvGrpSpPr>
          <p:cNvPr id="5" name="Group 4">
            <a:extLst>
              <a:ext uri="{FF2B5EF4-FFF2-40B4-BE49-F238E27FC236}">
                <a16:creationId xmlns:a16="http://schemas.microsoft.com/office/drawing/2014/main" id="{96180A20-6F5E-927F-D8F6-A44BA15DE6A4}"/>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BE12012F-EFF8-DEA3-A567-C8652882751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5667C743-9957-8ABA-735E-39F0DBF2E1EF}"/>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9" name="Straight Connector 8">
              <a:extLst>
                <a:ext uri="{FF2B5EF4-FFF2-40B4-BE49-F238E27FC236}">
                  <a16:creationId xmlns:a16="http://schemas.microsoft.com/office/drawing/2014/main" id="{A7970780-BCA8-0498-7CC6-650A37F797C0}"/>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0" name="TextBox 9">
              <a:extLst>
                <a:ext uri="{FF2B5EF4-FFF2-40B4-BE49-F238E27FC236}">
                  <a16:creationId xmlns:a16="http://schemas.microsoft.com/office/drawing/2014/main" id="{21ADBDA4-7D61-CF2E-6378-907CD43E358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1" name="TextBox 10">
              <a:extLst>
                <a:ext uri="{FF2B5EF4-FFF2-40B4-BE49-F238E27FC236}">
                  <a16:creationId xmlns:a16="http://schemas.microsoft.com/office/drawing/2014/main" id="{B5816EF0-93C7-2EE3-AFCC-C3DAB7DDA4AC}"/>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2" name="TextBox 11">
              <a:extLst>
                <a:ext uri="{FF2B5EF4-FFF2-40B4-BE49-F238E27FC236}">
                  <a16:creationId xmlns:a16="http://schemas.microsoft.com/office/drawing/2014/main" id="{AF949B1F-B12D-ABBE-06D2-4D6313886D9F}"/>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3" name="TextBox 12">
              <a:extLst>
                <a:ext uri="{FF2B5EF4-FFF2-40B4-BE49-F238E27FC236}">
                  <a16:creationId xmlns:a16="http://schemas.microsoft.com/office/drawing/2014/main" id="{BD87D508-6A96-42E0-EF1A-8F3D267AD189}"/>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4" name="TextBox 13">
              <a:extLst>
                <a:ext uri="{FF2B5EF4-FFF2-40B4-BE49-F238E27FC236}">
                  <a16:creationId xmlns:a16="http://schemas.microsoft.com/office/drawing/2014/main" id="{8E193CD7-02AA-87E4-83F0-9F2877F3847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3C6906C6-174E-51C7-FBA8-97422549FE4C}"/>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260CE4A8-0F0A-4C75-D776-4A1000990F4B}"/>
                </a:ext>
              </a:extLst>
            </p:cNvPr>
            <p:cNvGrpSpPr/>
            <p:nvPr userDrawn="1"/>
          </p:nvGrpSpPr>
          <p:grpSpPr>
            <a:xfrm>
              <a:off x="12429548" y="3236396"/>
              <a:ext cx="2735151" cy="1280928"/>
              <a:chOff x="9286315" y="6976989"/>
              <a:chExt cx="2735151" cy="1280928"/>
            </a:xfrm>
          </p:grpSpPr>
          <p:sp>
            <p:nvSpPr>
              <p:cNvPr id="38" name="Rectangle 37">
                <a:extLst>
                  <a:ext uri="{FF2B5EF4-FFF2-40B4-BE49-F238E27FC236}">
                    <a16:creationId xmlns:a16="http://schemas.microsoft.com/office/drawing/2014/main" id="{D6DF7B9B-9DDA-C33F-85FF-F83948A401AD}"/>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9" name="TextBox 38">
                <a:extLst>
                  <a:ext uri="{FF2B5EF4-FFF2-40B4-BE49-F238E27FC236}">
                    <a16:creationId xmlns:a16="http://schemas.microsoft.com/office/drawing/2014/main" id="{03EFCB32-9400-C460-757B-A7C79C8D2CDF}"/>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40" name="Graphic 39">
                <a:extLst>
                  <a:ext uri="{FF2B5EF4-FFF2-40B4-BE49-F238E27FC236}">
                    <a16:creationId xmlns:a16="http://schemas.microsoft.com/office/drawing/2014/main" id="{DC83CEE5-722F-4A2A-E4F1-8655BE1B625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41" name="TextBox 40">
                <a:extLst>
                  <a:ext uri="{FF2B5EF4-FFF2-40B4-BE49-F238E27FC236}">
                    <a16:creationId xmlns:a16="http://schemas.microsoft.com/office/drawing/2014/main" id="{6DB9F243-EA42-F273-6F4F-9E735DD7F93F}"/>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42" name="Picture 41">
                <a:extLst>
                  <a:ext uri="{FF2B5EF4-FFF2-40B4-BE49-F238E27FC236}">
                    <a16:creationId xmlns:a16="http://schemas.microsoft.com/office/drawing/2014/main" id="{5566EBE2-6A2E-A56C-E7C4-30802C3B8D32}"/>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6D813C75-EA44-DCE1-5697-1962589C9115}"/>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C42BCB3F-53CE-B020-DE2F-6E483C5F107D}"/>
                </a:ext>
              </a:extLst>
            </p:cNvPr>
            <p:cNvGrpSpPr/>
            <p:nvPr userDrawn="1"/>
          </p:nvGrpSpPr>
          <p:grpSpPr>
            <a:xfrm>
              <a:off x="12429548" y="4543123"/>
              <a:ext cx="2735151" cy="2200108"/>
              <a:chOff x="9538241" y="5155416"/>
              <a:chExt cx="2735151" cy="2200108"/>
            </a:xfrm>
          </p:grpSpPr>
          <p:sp>
            <p:nvSpPr>
              <p:cNvPr id="29" name="Rectangle 28">
                <a:extLst>
                  <a:ext uri="{FF2B5EF4-FFF2-40B4-BE49-F238E27FC236}">
                    <a16:creationId xmlns:a16="http://schemas.microsoft.com/office/drawing/2014/main" id="{EED95C38-FD16-63F7-F5F6-7DD1558030AD}"/>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0" name="TextBox 29">
                <a:extLst>
                  <a:ext uri="{FF2B5EF4-FFF2-40B4-BE49-F238E27FC236}">
                    <a16:creationId xmlns:a16="http://schemas.microsoft.com/office/drawing/2014/main" id="{CE8E9BD3-3F87-525E-9458-2359423BE61C}"/>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31" name="Graphic 30">
                <a:extLst>
                  <a:ext uri="{FF2B5EF4-FFF2-40B4-BE49-F238E27FC236}">
                    <a16:creationId xmlns:a16="http://schemas.microsoft.com/office/drawing/2014/main" id="{7521EABE-1DDA-C28D-74A2-855EA80B880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32" name="TextBox 31">
                <a:extLst>
                  <a:ext uri="{FF2B5EF4-FFF2-40B4-BE49-F238E27FC236}">
                    <a16:creationId xmlns:a16="http://schemas.microsoft.com/office/drawing/2014/main" id="{11BF9854-367B-CBBA-CD2B-6DBCFB3FEEE3}"/>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33" name="TextBox 32">
                <a:extLst>
                  <a:ext uri="{FF2B5EF4-FFF2-40B4-BE49-F238E27FC236}">
                    <a16:creationId xmlns:a16="http://schemas.microsoft.com/office/drawing/2014/main" id="{8D80CDF4-B59D-389D-AA20-6E9F5EF00C86}"/>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34" name="TextBox 33">
                <a:extLst>
                  <a:ext uri="{FF2B5EF4-FFF2-40B4-BE49-F238E27FC236}">
                    <a16:creationId xmlns:a16="http://schemas.microsoft.com/office/drawing/2014/main" id="{DD3B16CD-3463-3F49-0200-168C495AFAA2}"/>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5" name="TextBox 34">
                <a:extLst>
                  <a:ext uri="{FF2B5EF4-FFF2-40B4-BE49-F238E27FC236}">
                    <a16:creationId xmlns:a16="http://schemas.microsoft.com/office/drawing/2014/main" id="{792CD33D-4A40-3353-AEB5-343C73AA5C37}"/>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6" name="Straight Connector 35">
                <a:extLst>
                  <a:ext uri="{FF2B5EF4-FFF2-40B4-BE49-F238E27FC236}">
                    <a16:creationId xmlns:a16="http://schemas.microsoft.com/office/drawing/2014/main" id="{8D0CB376-99C4-94BA-CF39-CB6040DF6096}"/>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7" name="TextBox 36">
                <a:extLst>
                  <a:ext uri="{FF2B5EF4-FFF2-40B4-BE49-F238E27FC236}">
                    <a16:creationId xmlns:a16="http://schemas.microsoft.com/office/drawing/2014/main" id="{5C8BADC1-8AD4-A9C6-6992-8A3CBF399C7E}"/>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23" name="TextBox 22">
            <a:extLst>
              <a:ext uri="{FF2B5EF4-FFF2-40B4-BE49-F238E27FC236}">
                <a16:creationId xmlns:a16="http://schemas.microsoft.com/office/drawing/2014/main" id="{3F502AA4-E810-807B-C0C9-7B66B0741DC4}"/>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26" name="Footer Placeholder 129">
            <a:extLst>
              <a:ext uri="{FF2B5EF4-FFF2-40B4-BE49-F238E27FC236}">
                <a16:creationId xmlns:a16="http://schemas.microsoft.com/office/drawing/2014/main" id="{BF7FD379-F06A-A011-040E-358109DA4B98}"/>
              </a:ext>
            </a:extLst>
          </p:cNvPr>
          <p:cNvSpPr>
            <a:spLocks noGrp="1"/>
          </p:cNvSpPr>
          <p:nvPr>
            <p:ph type="ftr" sz="quarter" idx="22"/>
          </p:nvPr>
        </p:nvSpPr>
        <p:spPr>
          <a:xfrm>
            <a:off x="531812" y="6396926"/>
            <a:ext cx="10512425" cy="118174"/>
          </a:xfrm>
        </p:spPr>
        <p:txBody>
          <a:bodyPr/>
          <a:lstStyle>
            <a:lvl1pPr>
              <a:defRPr>
                <a:solidFill>
                  <a:schemeClr val="accent6">
                    <a:lumMod val="50000"/>
                  </a:schemeClr>
                </a:solidFill>
              </a:defRPr>
            </a:lvl1pPr>
          </a:lstStyle>
          <a:p>
            <a:endParaRPr lang="en-CA"/>
          </a:p>
        </p:txBody>
      </p:sp>
    </p:spTree>
    <p:extLst>
      <p:ext uri="{BB962C8B-B14F-4D97-AF65-F5344CB8AC3E}">
        <p14:creationId xmlns:p14="http://schemas.microsoft.com/office/powerpoint/2010/main" val="138660641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Quote_Grey">
    <p:bg>
      <p:bgPr>
        <a:solidFill>
          <a:srgbClr val="EFF1F5"/>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0B91DB79-E2AC-CE2B-5FAE-BEC630409992}"/>
              </a:ext>
            </a:extLst>
          </p:cNvPr>
          <p:cNvSpPr>
            <a:spLocks noGrp="1"/>
          </p:cNvSpPr>
          <p:nvPr>
            <p:ph type="title" hasCustomPrompt="1"/>
          </p:nvPr>
        </p:nvSpPr>
        <p:spPr>
          <a:xfrm>
            <a:off x="531812" y="1196975"/>
            <a:ext cx="11144251" cy="3616325"/>
          </a:xfrm>
        </p:spPr>
        <p:txBody>
          <a:bodyPr anchor="ctr"/>
          <a:lstStyle>
            <a:lvl1pPr marL="0" marR="0" indent="0" algn="ctr" defTabSz="914400" rtl="0" eaLnBrk="1" fontAlgn="auto" latinLnBrk="0" hangingPunct="1">
              <a:lnSpc>
                <a:spcPct val="84000"/>
              </a:lnSpc>
              <a:spcBef>
                <a:spcPct val="0"/>
              </a:spcBef>
              <a:spcAft>
                <a:spcPts val="0"/>
              </a:spcAft>
              <a:buClrTx/>
              <a:buSzTx/>
              <a:buFontTx/>
              <a:buNone/>
              <a:tabLst/>
              <a:defRPr sz="5500">
                <a:solidFill>
                  <a:schemeClr val="accent1"/>
                </a:solidFill>
              </a:defRPr>
            </a:lvl1pPr>
          </a:lstStyle>
          <a:p>
            <a:r>
              <a:rPr lang="en-US"/>
              <a:t>Quote 4 lines maximum.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a:t>
            </a:r>
            <a:r>
              <a:rPr lang="en-US" err="1"/>
              <a:t>laoreet</a:t>
            </a:r>
            <a:r>
              <a:rPr lang="en-US"/>
              <a:t> </a:t>
            </a:r>
            <a:r>
              <a:rPr lang="en-US" err="1"/>
              <a:t>venenatis</a:t>
            </a:r>
            <a:r>
              <a:rPr lang="en-US"/>
              <a:t> </a:t>
            </a:r>
            <a:r>
              <a:rPr lang="en-US" err="1"/>
              <a:t>urna</a:t>
            </a:r>
            <a:r>
              <a:rPr lang="en-US"/>
              <a:t>, in </a:t>
            </a:r>
            <a:r>
              <a:rPr lang="en-US" err="1"/>
              <a:t>vehicula</a:t>
            </a:r>
            <a:r>
              <a:rPr lang="en-US"/>
              <a:t> mi.</a:t>
            </a:r>
          </a:p>
        </p:txBody>
      </p:sp>
      <p:sp>
        <p:nvSpPr>
          <p:cNvPr id="13" name="Text Placeholder 22">
            <a:extLst>
              <a:ext uri="{FF2B5EF4-FFF2-40B4-BE49-F238E27FC236}">
                <a16:creationId xmlns:a16="http://schemas.microsoft.com/office/drawing/2014/main" id="{84EB628F-8E06-31E6-5105-B798681A887F}"/>
              </a:ext>
            </a:extLst>
          </p:cNvPr>
          <p:cNvSpPr>
            <a:spLocks noGrp="1"/>
          </p:cNvSpPr>
          <p:nvPr>
            <p:ph type="body" sz="quarter" idx="13" hasCustomPrompt="1"/>
          </p:nvPr>
        </p:nvSpPr>
        <p:spPr>
          <a:xfrm>
            <a:off x="531811" y="5053746"/>
            <a:ext cx="11144252" cy="1112104"/>
          </a:xfrm>
        </p:spPr>
        <p:txBody>
          <a:bodyPr wrap="square" anchor="b">
            <a:noAutofit/>
          </a:bodyPr>
          <a:lstStyle>
            <a:lvl1pPr marL="0" indent="0" algn="ctr">
              <a:buNone/>
              <a:defRPr lang="en-US" sz="2800" kern="1200" spc="-50" baseline="0" dirty="0">
                <a:solidFill>
                  <a:schemeClr val="tx2"/>
                </a:solidFill>
                <a:latin typeface="+mj-lt"/>
                <a:ea typeface="+mn-ea"/>
                <a:cs typeface="+mn-cs"/>
              </a:defRPr>
            </a:lvl1pPr>
          </a:lstStyle>
          <a:p>
            <a:pPr lvl="0"/>
            <a:r>
              <a:rPr lang="en-US"/>
              <a:t>Quote attribution</a:t>
            </a:r>
          </a:p>
        </p:txBody>
      </p:sp>
      <p:sp>
        <p:nvSpPr>
          <p:cNvPr id="2" name="TextBox 1">
            <a:extLst>
              <a:ext uri="{FF2B5EF4-FFF2-40B4-BE49-F238E27FC236}">
                <a16:creationId xmlns:a16="http://schemas.microsoft.com/office/drawing/2014/main" id="{522BFCA1-F246-C9AB-5FE8-80EB376996F6}"/>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5" name="Footer Placeholder 129">
            <a:extLst>
              <a:ext uri="{FF2B5EF4-FFF2-40B4-BE49-F238E27FC236}">
                <a16:creationId xmlns:a16="http://schemas.microsoft.com/office/drawing/2014/main" id="{5845E94C-821C-71B5-4ADB-28CFB5B21B55}"/>
              </a:ext>
            </a:extLst>
          </p:cNvPr>
          <p:cNvSpPr>
            <a:spLocks noGrp="1"/>
          </p:cNvSpPr>
          <p:nvPr>
            <p:ph type="ftr" sz="quarter" idx="22"/>
          </p:nvPr>
        </p:nvSpPr>
        <p:spPr>
          <a:xfrm>
            <a:off x="531812" y="6396926"/>
            <a:ext cx="10512425" cy="118174"/>
          </a:xfrm>
        </p:spPr>
        <p:txBody>
          <a:bodyPr/>
          <a:lstStyle>
            <a:lvl1pPr>
              <a:defRPr>
                <a:solidFill>
                  <a:schemeClr val="accent6">
                    <a:lumMod val="50000"/>
                  </a:schemeClr>
                </a:solidFill>
              </a:defRPr>
            </a:lvl1pPr>
          </a:lstStyle>
          <a:p>
            <a:endParaRPr lang="en-CA"/>
          </a:p>
        </p:txBody>
      </p:sp>
    </p:spTree>
    <p:extLst>
      <p:ext uri="{BB962C8B-B14F-4D97-AF65-F5344CB8AC3E}">
        <p14:creationId xmlns:p14="http://schemas.microsoft.com/office/powerpoint/2010/main" val="73911694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Title+Content_Grey">
    <p:bg>
      <p:bgPr>
        <a:solidFill>
          <a:srgbClr val="EFF1F5"/>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29A068E-DD81-79DA-7D48-B71CE54F76C6}"/>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4" name="Footer Placeholder 129">
            <a:extLst>
              <a:ext uri="{FF2B5EF4-FFF2-40B4-BE49-F238E27FC236}">
                <a16:creationId xmlns:a16="http://schemas.microsoft.com/office/drawing/2014/main" id="{30FFA0C4-2C24-DFED-6088-5A8448100AAF}"/>
              </a:ext>
            </a:extLst>
          </p:cNvPr>
          <p:cNvSpPr>
            <a:spLocks noGrp="1"/>
          </p:cNvSpPr>
          <p:nvPr>
            <p:ph type="ftr" sz="quarter" idx="22"/>
          </p:nvPr>
        </p:nvSpPr>
        <p:spPr>
          <a:xfrm>
            <a:off x="531812" y="6396926"/>
            <a:ext cx="10512425" cy="118174"/>
          </a:xfrm>
        </p:spPr>
        <p:txBody>
          <a:bodyPr/>
          <a:lstStyle>
            <a:lvl1pPr>
              <a:defRPr>
                <a:solidFill>
                  <a:schemeClr val="accent6">
                    <a:lumMod val="50000"/>
                  </a:schemeClr>
                </a:solidFill>
              </a:defRPr>
            </a:lvl1pPr>
          </a:lstStyle>
          <a:p>
            <a:endParaRPr lang="en-CA"/>
          </a:p>
        </p:txBody>
      </p:sp>
      <p:sp>
        <p:nvSpPr>
          <p:cNvPr id="5" name="Title 2">
            <a:extLst>
              <a:ext uri="{FF2B5EF4-FFF2-40B4-BE49-F238E27FC236}">
                <a16:creationId xmlns:a16="http://schemas.microsoft.com/office/drawing/2014/main" id="{68B7F7FF-CA46-87CD-8D25-85A71A724A8E}"/>
              </a:ext>
            </a:extLst>
          </p:cNvPr>
          <p:cNvSpPr>
            <a:spLocks noGrp="1"/>
          </p:cNvSpPr>
          <p:nvPr>
            <p:ph type="title" hasCustomPrompt="1"/>
          </p:nvPr>
        </p:nvSpPr>
        <p:spPr>
          <a:xfrm>
            <a:off x="515938" y="628016"/>
            <a:ext cx="11160126" cy="647700"/>
          </a:xfrm>
        </p:spPr>
        <p:txBody>
          <a:bodyPr/>
          <a:lstStyle>
            <a:lvl1pPr>
              <a:lnSpc>
                <a:spcPct val="85000"/>
              </a:lnSpc>
              <a:defRPr>
                <a:solidFill>
                  <a:schemeClr val="accent1"/>
                </a:solidFill>
              </a:defRPr>
            </a:lvl1pPr>
          </a:lstStyle>
          <a:p>
            <a:r>
              <a:rPr lang="en-US"/>
              <a:t>Title + Content layout</a:t>
            </a:r>
            <a:br>
              <a:rPr lang="en-US"/>
            </a:br>
            <a:r>
              <a:rPr lang="en-US"/>
              <a:t>Title 2 lines maximum</a:t>
            </a:r>
            <a:endParaRPr lang="en-CA"/>
          </a:p>
        </p:txBody>
      </p:sp>
      <p:sp>
        <p:nvSpPr>
          <p:cNvPr id="7" name="Text Placeholder 3">
            <a:extLst>
              <a:ext uri="{FF2B5EF4-FFF2-40B4-BE49-F238E27FC236}">
                <a16:creationId xmlns:a16="http://schemas.microsoft.com/office/drawing/2014/main" id="{1EE7ADE6-ED64-BBC9-C962-023B1C89DB66}"/>
              </a:ext>
            </a:extLst>
          </p:cNvPr>
          <p:cNvSpPr>
            <a:spLocks noGrp="1"/>
          </p:cNvSpPr>
          <p:nvPr>
            <p:ph idx="1" hasCustomPrompt="1"/>
          </p:nvPr>
        </p:nvSpPr>
        <p:spPr>
          <a:xfrm>
            <a:off x="515938" y="1820860"/>
            <a:ext cx="11160126" cy="4344989"/>
          </a:xfrm>
          <a:prstGeom prst="rect">
            <a:avLst/>
          </a:prstGeom>
        </p:spPr>
        <p:txBody>
          <a:bodyPr vert="horz" lIns="0" tIns="0" rIns="0" bIns="0" rtlCol="0">
            <a:noAutofit/>
          </a:body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8" name="Text Placeholder 4">
            <a:extLst>
              <a:ext uri="{FF2B5EF4-FFF2-40B4-BE49-F238E27FC236}">
                <a16:creationId xmlns:a16="http://schemas.microsoft.com/office/drawing/2014/main" id="{AB79ACF9-696E-7CB7-114E-4D6447E904CC}"/>
              </a:ext>
            </a:extLst>
          </p:cNvPr>
          <p:cNvSpPr>
            <a:spLocks noGrp="1"/>
          </p:cNvSpPr>
          <p:nvPr>
            <p:ph type="body" sz="quarter" idx="11" hasCustomPrompt="1"/>
          </p:nvPr>
        </p:nvSpPr>
        <p:spPr>
          <a:xfrm>
            <a:off x="515938" y="1387475"/>
            <a:ext cx="11160125" cy="233910"/>
          </a:xfrm>
        </p:spPr>
        <p:txBody>
          <a:bodyPr>
            <a:spAutoFit/>
          </a:bodyPr>
          <a:lstStyle>
            <a:lvl1pPr marL="0" indent="0">
              <a:buNone/>
              <a:defRPr lang="en-US" sz="1600" kern="1200" dirty="0">
                <a:solidFill>
                  <a:schemeClr val="dk1"/>
                </a:solidFill>
                <a:latin typeface="+mn-lt"/>
                <a:ea typeface="+mn-ea"/>
                <a:cs typeface="+mn-cs"/>
              </a:defRPr>
            </a:lvl1pPr>
          </a:lstStyle>
          <a:p>
            <a:pPr lvl="0"/>
            <a:r>
              <a:rPr lang="en-US" dirty="0" err="1"/>
              <a:t>Subheader</a:t>
            </a:r>
            <a:endParaRPr lang="en-US" dirty="0"/>
          </a:p>
        </p:txBody>
      </p:sp>
    </p:spTree>
    <p:extLst>
      <p:ext uri="{BB962C8B-B14F-4D97-AF65-F5344CB8AC3E}">
        <p14:creationId xmlns:p14="http://schemas.microsoft.com/office/powerpoint/2010/main" val="219571753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50/50 Title+Content_Grey">
    <p:bg>
      <p:bgPr>
        <a:solidFill>
          <a:srgbClr val="EFF1F5"/>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5065712" cy="647700"/>
          </a:xfrm>
        </p:spPr>
        <p:txBody>
          <a:bodyPr/>
          <a:lstStyle>
            <a:lvl1pPr>
              <a:lnSpc>
                <a:spcPct val="85000"/>
              </a:lnSpc>
              <a:defRPr>
                <a:solidFill>
                  <a:schemeClr val="accent1"/>
                </a:solidFill>
              </a:defRPr>
            </a:lvl1pPr>
          </a:lstStyle>
          <a:p>
            <a:r>
              <a:rPr lang="en-US" dirty="0"/>
              <a:t>50/50 Title + Content</a:t>
            </a:r>
            <a:br>
              <a:rPr lang="en-US" dirty="0"/>
            </a:br>
            <a:r>
              <a:rPr lang="en-US" dirty="0"/>
              <a:t>Title 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5065711" cy="118174"/>
          </a:xfrm>
        </p:spPr>
        <p:txBody>
          <a:bodyPr/>
          <a:lstStyle>
            <a:lvl1pPr>
              <a:defRPr>
                <a:solidFill>
                  <a:schemeClr val="accent6">
                    <a:lumMod val="50000"/>
                  </a:schemeClr>
                </a:solidFill>
              </a:defRPr>
            </a:lvl1pPr>
          </a:lstStyle>
          <a:p>
            <a:endParaRPr lang="en-CA" dirty="0"/>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5065712" cy="4344989"/>
          </a:xfrm>
          <a:prstGeom prst="rect">
            <a:avLst/>
          </a:prstGeom>
        </p:spPr>
        <p:txBody>
          <a:bodyPr vert="horz" lIns="0" tIns="0" rIns="0" bIns="0" rtlCol="0">
            <a:noAutofit/>
          </a:body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5065712" cy="233910"/>
          </a:xfrm>
        </p:spPr>
        <p:txBody>
          <a:bodyPr wrap="square">
            <a:spAutoFit/>
          </a:bodyPr>
          <a:lstStyle>
            <a:lvl1pPr marL="0" indent="0">
              <a:buNone/>
              <a:defRPr lang="en-US" sz="1600" kern="1200" dirty="0">
                <a:solidFill>
                  <a:schemeClr val="dk1"/>
                </a:solidFill>
                <a:latin typeface="+mn-lt"/>
                <a:ea typeface="+mn-ea"/>
                <a:cs typeface="+mn-cs"/>
              </a:defRPr>
            </a:lvl1pPr>
          </a:lstStyle>
          <a:p>
            <a:pPr lvl="0"/>
            <a:r>
              <a:rPr lang="en-US" dirty="0" err="1"/>
              <a:t>Subheader</a:t>
            </a:r>
            <a:endParaRPr lang="en-US" dirty="0"/>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l"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dirty="0"/>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6611936" y="628017"/>
            <a:ext cx="5065200"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bg1"/>
                </a:solidFill>
                <a:latin typeface="+mj-lt"/>
                <a:ea typeface="+mj-ea"/>
                <a:cs typeface="+mj-cs"/>
              </a:defRPr>
            </a:lvl1pPr>
          </a:lstStyle>
          <a:p>
            <a:pPr lvl="0"/>
            <a:r>
              <a:rPr lang="en-US" dirty="0"/>
              <a:t>50/50 Title + Content</a:t>
            </a:r>
            <a:br>
              <a:rPr lang="en-US" dirty="0"/>
            </a:br>
            <a:r>
              <a:rPr lang="en-US" dirty="0"/>
              <a:t>Title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6611937" y="1820860"/>
            <a:ext cx="5065200" cy="4344989"/>
          </a:xfrm>
          <a:prstGeom prst="rect">
            <a:avLst/>
          </a:prstGeom>
        </p:spPr>
        <p:txBody>
          <a:bodyPr vert="horz" lIns="0" tIns="0" rIns="0" bIns="0" rtlCol="0">
            <a:no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6611937" y="1387475"/>
            <a:ext cx="5065200" cy="233910"/>
          </a:xfrm>
        </p:spPr>
        <p:txBody>
          <a:bodyPr wrap="square">
            <a:spAutoFit/>
          </a:bodyPr>
          <a:lstStyle>
            <a:lvl1pPr marL="0" indent="0">
              <a:buNone/>
              <a:defRPr lang="en-US" sz="1600" kern="1200" dirty="0">
                <a:solidFill>
                  <a:schemeClr val="bg1"/>
                </a:solidFill>
                <a:latin typeface="+mn-lt"/>
                <a:ea typeface="+mn-ea"/>
                <a:cs typeface="+mn-cs"/>
              </a:defRPr>
            </a:lvl1pPr>
          </a:lstStyle>
          <a:p>
            <a:pPr lvl="0"/>
            <a:r>
              <a:rPr lang="en-US" dirty="0" err="1"/>
              <a:t>Subheader</a:t>
            </a:r>
            <a:endParaRPr lang="en-US" dirty="0"/>
          </a:p>
        </p:txBody>
      </p:sp>
    </p:spTree>
    <p:extLst>
      <p:ext uri="{BB962C8B-B14F-4D97-AF65-F5344CB8AC3E}">
        <p14:creationId xmlns:p14="http://schemas.microsoft.com/office/powerpoint/2010/main" val="36402264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p15:clr>
            <a:srgbClr val="FBAE40"/>
          </p15:clr>
        </p15:guide>
        <p15:guide id="2" pos="4165">
          <p15:clr>
            <a:srgbClr val="FBAE40"/>
          </p15:clr>
        </p15:guide>
        <p15:guide id="3" pos="3516">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2/1 Title+Content_Grey">
    <p:bg>
      <p:bgPr>
        <a:solidFill>
          <a:srgbClr val="EFF1F5"/>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8127602" y="0"/>
            <a:ext cx="40643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7097314" cy="647700"/>
          </a:xfrm>
        </p:spPr>
        <p:txBody>
          <a:bodyPr/>
          <a:lstStyle>
            <a:lvl1pPr>
              <a:lnSpc>
                <a:spcPct val="85000"/>
              </a:lnSpc>
              <a:defRPr>
                <a:solidFill>
                  <a:schemeClr val="accent1"/>
                </a:solidFill>
              </a:defRPr>
            </a:lvl1pPr>
          </a:lstStyle>
          <a:p>
            <a:r>
              <a:rPr lang="en-US" dirty="0"/>
              <a:t>2/1 Title + Content</a:t>
            </a:r>
            <a:br>
              <a:rPr lang="en-US" dirty="0"/>
            </a:br>
            <a:r>
              <a:rPr lang="en-US" dirty="0"/>
              <a:t>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7097313" cy="118174"/>
          </a:xfrm>
        </p:spPr>
        <p:txBody>
          <a:bodyPr/>
          <a:lstStyle>
            <a:lvl1pPr>
              <a:defRPr>
                <a:solidFill>
                  <a:schemeClr val="accent6">
                    <a:lumMod val="50000"/>
                  </a:schemeClr>
                </a:solidFill>
              </a:defRPr>
            </a:lvl1pPr>
          </a:lstStyle>
          <a:p>
            <a:endParaRPr lang="en-CA" dirty="0"/>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7097314" cy="4344989"/>
          </a:xfrm>
          <a:prstGeom prst="rect">
            <a:avLst/>
          </a:prstGeom>
        </p:spPr>
        <p:txBody>
          <a:bodyPr vert="horz" lIns="0" tIns="0" rIns="0" bIns="0" rtlCol="0">
            <a:noAutofit/>
          </a:body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7097314" cy="233910"/>
          </a:xfrm>
        </p:spPr>
        <p:txBody>
          <a:bodyPr wrap="square">
            <a:spAutoFit/>
          </a:bodyPr>
          <a:lstStyle>
            <a:lvl1pPr marL="0" indent="0">
              <a:buNone/>
              <a:defRPr lang="en-US" sz="1600" kern="1200" dirty="0">
                <a:solidFill>
                  <a:schemeClr val="dk1"/>
                </a:solidFill>
                <a:latin typeface="+mn-lt"/>
                <a:ea typeface="+mn-ea"/>
                <a:cs typeface="+mn-cs"/>
              </a:defRPr>
            </a:lvl1pPr>
          </a:lstStyle>
          <a:p>
            <a:pPr lvl="0"/>
            <a:r>
              <a:rPr lang="en-US" dirty="0" err="1"/>
              <a:t>Subheader</a:t>
            </a:r>
            <a:endParaRPr lang="en-US" dirty="0"/>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l"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dirty="0"/>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8640762" y="628017"/>
            <a:ext cx="3036373"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bg1"/>
                </a:solidFill>
                <a:latin typeface="+mj-lt"/>
                <a:ea typeface="+mj-ea"/>
                <a:cs typeface="+mj-cs"/>
              </a:defRPr>
            </a:lvl1pPr>
          </a:lstStyle>
          <a:p>
            <a:pPr lvl="0"/>
            <a:r>
              <a:rPr lang="en-US" dirty="0"/>
              <a:t>2/1 Title + Content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8640763" y="1820860"/>
            <a:ext cx="3036373" cy="4344989"/>
          </a:xfrm>
          <a:prstGeom prst="rect">
            <a:avLst/>
          </a:prstGeom>
        </p:spPr>
        <p:txBody>
          <a:bodyPr vert="horz" lIns="0" tIns="0" rIns="0" bIns="0" rtlCol="0">
            <a:no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8640763" y="1387475"/>
            <a:ext cx="3036373" cy="233910"/>
          </a:xfrm>
        </p:spPr>
        <p:txBody>
          <a:bodyPr wrap="square">
            <a:spAutoFit/>
          </a:bodyPr>
          <a:lstStyle>
            <a:lvl1pPr marL="0" indent="0">
              <a:buNone/>
              <a:defRPr lang="en-US" sz="1600" kern="1200" dirty="0">
                <a:solidFill>
                  <a:schemeClr val="bg1"/>
                </a:solidFill>
                <a:latin typeface="+mn-lt"/>
                <a:ea typeface="+mn-ea"/>
                <a:cs typeface="+mn-cs"/>
              </a:defRPr>
            </a:lvl1pPr>
          </a:lstStyle>
          <a:p>
            <a:pPr lvl="0"/>
            <a:r>
              <a:rPr lang="en-US" dirty="0" err="1"/>
              <a:t>Subheader</a:t>
            </a:r>
            <a:endParaRPr lang="en-US" dirty="0"/>
          </a:p>
        </p:txBody>
      </p:sp>
    </p:spTree>
    <p:extLst>
      <p:ext uri="{BB962C8B-B14F-4D97-AF65-F5344CB8AC3E}">
        <p14:creationId xmlns:p14="http://schemas.microsoft.com/office/powerpoint/2010/main" val="125109592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00">
          <p15:clr>
            <a:srgbClr val="FBAE40"/>
          </p15:clr>
        </p15:guide>
        <p15:guide id="2" pos="5443">
          <p15:clr>
            <a:srgbClr val="FBAE40"/>
          </p15:clr>
        </p15:guide>
        <p15:guide id="3" pos="5122">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nk_Grey">
    <p:bg>
      <p:bgPr>
        <a:solidFill>
          <a:srgbClr val="EFF1F5"/>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42AADDE-C6E8-F1B8-1F28-4B94967DD572}"/>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4" name="Footer Placeholder 129">
            <a:extLst>
              <a:ext uri="{FF2B5EF4-FFF2-40B4-BE49-F238E27FC236}">
                <a16:creationId xmlns:a16="http://schemas.microsoft.com/office/drawing/2014/main" id="{4F27F3B1-F214-06D4-203E-6B4F06C026D1}"/>
              </a:ext>
            </a:extLst>
          </p:cNvPr>
          <p:cNvSpPr>
            <a:spLocks noGrp="1"/>
          </p:cNvSpPr>
          <p:nvPr>
            <p:ph type="ftr" sz="quarter" idx="22"/>
          </p:nvPr>
        </p:nvSpPr>
        <p:spPr>
          <a:xfrm>
            <a:off x="531812" y="6396926"/>
            <a:ext cx="10512425" cy="118174"/>
          </a:xfrm>
        </p:spPr>
        <p:txBody>
          <a:bodyPr/>
          <a:lstStyle>
            <a:lvl1pPr>
              <a:defRPr>
                <a:solidFill>
                  <a:schemeClr val="accent6">
                    <a:lumMod val="50000"/>
                  </a:schemeClr>
                </a:solidFill>
              </a:defRPr>
            </a:lvl1pPr>
          </a:lstStyle>
          <a:p>
            <a:endParaRPr lang="en-CA"/>
          </a:p>
        </p:txBody>
      </p:sp>
    </p:spTree>
    <p:extLst>
      <p:ext uri="{BB962C8B-B14F-4D97-AF65-F5344CB8AC3E}">
        <p14:creationId xmlns:p14="http://schemas.microsoft.com/office/powerpoint/2010/main" val="327616046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Photo_Black">
    <p:spTree>
      <p:nvGrpSpPr>
        <p:cNvPr id="1" name=""/>
        <p:cNvGrpSpPr/>
        <p:nvPr/>
      </p:nvGrpSpPr>
      <p:grpSpPr>
        <a:xfrm>
          <a:off x="0" y="0"/>
          <a:ext cx="0" cy="0"/>
          <a:chOff x="0" y="0"/>
          <a:chExt cx="0" cy="0"/>
        </a:xfrm>
      </p:grpSpPr>
      <p:sp>
        <p:nvSpPr>
          <p:cNvPr id="38" name="Freeform 5">
            <a:extLst>
              <a:ext uri="{FF2B5EF4-FFF2-40B4-BE49-F238E27FC236}">
                <a16:creationId xmlns:a16="http://schemas.microsoft.com/office/drawing/2014/main" id="{B84DB87B-4411-D45F-596A-3F51AD07A0C2}"/>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3" name="Title 2">
            <a:extLst>
              <a:ext uri="{FF2B5EF4-FFF2-40B4-BE49-F238E27FC236}">
                <a16:creationId xmlns:a16="http://schemas.microsoft.com/office/drawing/2014/main" id="{8B76B047-B3CB-334D-D7F4-B842FB3D8A89}"/>
              </a:ext>
            </a:extLst>
          </p:cNvPr>
          <p:cNvSpPr>
            <a:spLocks noGrp="1"/>
          </p:cNvSpPr>
          <p:nvPr>
            <p:ph type="title" hasCustomPrompt="1"/>
          </p:nvPr>
        </p:nvSpPr>
        <p:spPr bwMode="gray">
          <a:xfrm>
            <a:off x="515939" y="1628775"/>
            <a:ext cx="4787900" cy="2160588"/>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5" name="Picture Placeholder 4">
            <a:extLst>
              <a:ext uri="{FF2B5EF4-FFF2-40B4-BE49-F238E27FC236}">
                <a16:creationId xmlns:a16="http://schemas.microsoft.com/office/drawing/2014/main" id="{EC64425E-E669-2320-C453-2FA7B3C91BA2}"/>
              </a:ext>
            </a:extLst>
          </p:cNvPr>
          <p:cNvSpPr>
            <a:spLocks noGrp="1" noChangeAspect="1"/>
          </p:cNvSpPr>
          <p:nvPr>
            <p:ph type="pic" sz="quarter" idx="12" hasCustomPrompt="1"/>
          </p:nvPr>
        </p:nvSpPr>
        <p:spPr>
          <a:xfrm>
            <a:off x="6448428" y="0"/>
            <a:ext cx="5743572" cy="6858000"/>
          </a:xfrm>
          <a:custGeom>
            <a:avLst/>
            <a:gdLst>
              <a:gd name="connsiteX0" fmla="*/ 1678722 w 5743572"/>
              <a:gd name="connsiteY0" fmla="*/ 0 h 6858000"/>
              <a:gd name="connsiteX1" fmla="*/ 5743572 w 5743572"/>
              <a:gd name="connsiteY1" fmla="*/ 0 h 6858000"/>
              <a:gd name="connsiteX2" fmla="*/ 5743572 w 5743572"/>
              <a:gd name="connsiteY2" fmla="*/ 6858000 h 6858000"/>
              <a:gd name="connsiteX3" fmla="*/ 1672152 w 5743572"/>
              <a:gd name="connsiteY3" fmla="*/ 6858000 h 6858000"/>
              <a:gd name="connsiteX4" fmla="*/ 1582239 w 5743572"/>
              <a:gd name="connsiteY4" fmla="*/ 6787328 h 6858000"/>
              <a:gd name="connsiteX5" fmla="*/ 0 w 5743572"/>
              <a:gd name="connsiteY5" fmla="*/ 3431582 h 6858000"/>
              <a:gd name="connsiteX6" fmla="*/ 1582239 w 5743572"/>
              <a:gd name="connsiteY6" fmla="*/ 758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3572" h="6858000">
                <a:moveTo>
                  <a:pt x="1678722" y="0"/>
                </a:moveTo>
                <a:lnTo>
                  <a:pt x="5743572" y="0"/>
                </a:lnTo>
                <a:lnTo>
                  <a:pt x="5743572" y="6858000"/>
                </a:lnTo>
                <a:lnTo>
                  <a:pt x="1672152" y="6858000"/>
                </a:lnTo>
                <a:lnTo>
                  <a:pt x="1582239" y="6787328"/>
                </a:lnTo>
                <a:cubicBezTo>
                  <a:pt x="615926" y="5989694"/>
                  <a:pt x="0" y="4782581"/>
                  <a:pt x="0" y="3431582"/>
                </a:cubicBezTo>
                <a:cubicBezTo>
                  <a:pt x="0" y="2080583"/>
                  <a:pt x="615926" y="873471"/>
                  <a:pt x="1582239" y="75837"/>
                </a:cubicBezTo>
                <a:close/>
              </a:path>
            </a:pathLst>
          </a:custGeom>
          <a:noFill/>
        </p:spPr>
        <p:txBody>
          <a:bodyPr wrap="square" lIns="360000" rIns="0" bIns="1440000" anchor="ctr">
            <a:no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2800" kern="1200" baseline="0" dirty="0">
                <a:solidFill>
                  <a:schemeClr val="tx2"/>
                </a:solidFill>
                <a:latin typeface="+mj-lt"/>
                <a:ea typeface="+mn-ea"/>
                <a:cs typeface="+mn-cs"/>
              </a:defRPr>
            </a:lvl1pPr>
          </a:lstStyle>
          <a:p>
            <a:r>
              <a:rPr lang="en-US"/>
              <a:t>Click the icon to insert photo</a:t>
            </a:r>
          </a:p>
        </p:txBody>
      </p:sp>
      <p:grpSp>
        <p:nvGrpSpPr>
          <p:cNvPr id="7" name="Group 6">
            <a:extLst>
              <a:ext uri="{FF2B5EF4-FFF2-40B4-BE49-F238E27FC236}">
                <a16:creationId xmlns:a16="http://schemas.microsoft.com/office/drawing/2014/main" id="{E37B91EA-919A-7638-0BA3-B129FE4D943F}"/>
              </a:ext>
            </a:extLst>
          </p:cNvPr>
          <p:cNvGrpSpPr/>
          <p:nvPr userDrawn="1"/>
        </p:nvGrpSpPr>
        <p:grpSpPr>
          <a:xfrm>
            <a:off x="12290489" y="-1"/>
            <a:ext cx="2910882" cy="6858001"/>
            <a:chOff x="12290489" y="-1"/>
            <a:chExt cx="2910882" cy="6858001"/>
          </a:xfrm>
        </p:grpSpPr>
        <p:sp>
          <p:nvSpPr>
            <p:cNvPr id="8" name="Rectangle 7">
              <a:extLst>
                <a:ext uri="{FF2B5EF4-FFF2-40B4-BE49-F238E27FC236}">
                  <a16:creationId xmlns:a16="http://schemas.microsoft.com/office/drawing/2014/main" id="{2EDA7097-6BD6-5F3A-BE43-2276781396D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9" name="TextBox 8">
              <a:extLst>
                <a:ext uri="{FF2B5EF4-FFF2-40B4-BE49-F238E27FC236}">
                  <a16:creationId xmlns:a16="http://schemas.microsoft.com/office/drawing/2014/main" id="{B2C20B70-21BA-6DCA-5971-AD83BA107546}"/>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10" name="Straight Connector 9">
              <a:extLst>
                <a:ext uri="{FF2B5EF4-FFF2-40B4-BE49-F238E27FC236}">
                  <a16:creationId xmlns:a16="http://schemas.microsoft.com/office/drawing/2014/main" id="{6B019D8F-CF6D-52FB-9386-AD25FEDB7709}"/>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895B849A-03DE-1D9D-8CD2-42E7163D9647}"/>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28304DE3-9AD6-BE3E-6D17-CDF04FB498E7}"/>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FBD9A725-248B-2C7F-A33D-ECC81EA8B752}"/>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C2A7AB11-C1E1-8FC7-2ADA-B558F7355D9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15" name="TextBox 14">
              <a:extLst>
                <a:ext uri="{FF2B5EF4-FFF2-40B4-BE49-F238E27FC236}">
                  <a16:creationId xmlns:a16="http://schemas.microsoft.com/office/drawing/2014/main" id="{542A33C5-F04C-9963-9CE2-6531F6D3963E}"/>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16" name="TextBox 15">
              <a:extLst>
                <a:ext uri="{FF2B5EF4-FFF2-40B4-BE49-F238E27FC236}">
                  <a16:creationId xmlns:a16="http://schemas.microsoft.com/office/drawing/2014/main" id="{A24A1867-B209-8D6E-A7CA-30564448C193}"/>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17" name="Group 16">
              <a:extLst>
                <a:ext uri="{FF2B5EF4-FFF2-40B4-BE49-F238E27FC236}">
                  <a16:creationId xmlns:a16="http://schemas.microsoft.com/office/drawing/2014/main" id="{918BAF9A-56C5-0BFC-4A1C-54EDE4760FB6}"/>
                </a:ext>
              </a:extLst>
            </p:cNvPr>
            <p:cNvGrpSpPr/>
            <p:nvPr userDrawn="1"/>
          </p:nvGrpSpPr>
          <p:grpSpPr>
            <a:xfrm>
              <a:off x="12429548" y="3236396"/>
              <a:ext cx="2735151" cy="1280928"/>
              <a:chOff x="9286315" y="6976989"/>
              <a:chExt cx="2735151" cy="1280928"/>
            </a:xfrm>
          </p:grpSpPr>
          <p:sp>
            <p:nvSpPr>
              <p:cNvPr id="28" name="Rectangle 27">
                <a:extLst>
                  <a:ext uri="{FF2B5EF4-FFF2-40B4-BE49-F238E27FC236}">
                    <a16:creationId xmlns:a16="http://schemas.microsoft.com/office/drawing/2014/main" id="{602A8BC7-7AC3-F47D-D037-7C160857FCE9}"/>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9" name="TextBox 28">
                <a:extLst>
                  <a:ext uri="{FF2B5EF4-FFF2-40B4-BE49-F238E27FC236}">
                    <a16:creationId xmlns:a16="http://schemas.microsoft.com/office/drawing/2014/main" id="{0788AE65-C3F4-D60E-3138-8483401C3174}"/>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0" name="Graphic 29">
                <a:extLst>
                  <a:ext uri="{FF2B5EF4-FFF2-40B4-BE49-F238E27FC236}">
                    <a16:creationId xmlns:a16="http://schemas.microsoft.com/office/drawing/2014/main" id="{F0E09E2D-984E-E6C1-A7D4-FE2C9611DAB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1" name="TextBox 30">
                <a:extLst>
                  <a:ext uri="{FF2B5EF4-FFF2-40B4-BE49-F238E27FC236}">
                    <a16:creationId xmlns:a16="http://schemas.microsoft.com/office/drawing/2014/main" id="{AF0852D7-AE0B-9059-4803-52264E3FDF71}"/>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2" name="Picture 31">
                <a:extLst>
                  <a:ext uri="{FF2B5EF4-FFF2-40B4-BE49-F238E27FC236}">
                    <a16:creationId xmlns:a16="http://schemas.microsoft.com/office/drawing/2014/main" id="{1C604B59-3B60-D2BB-118E-FE3FCD7FB8A5}"/>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33" name="TextBox 32">
                <a:extLst>
                  <a:ext uri="{FF2B5EF4-FFF2-40B4-BE49-F238E27FC236}">
                    <a16:creationId xmlns:a16="http://schemas.microsoft.com/office/drawing/2014/main" id="{2A0EE686-51E2-8DD7-4575-9D2BDC4464A7}"/>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D94A9BFF-954E-1137-1601-F334BCCBC7C3}"/>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FCA5F60D-195D-7137-B351-926F412EFE3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2D0765D1-6318-8980-341C-6C5575F2CAA5}"/>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1" name="Graphic 20">
                <a:extLst>
                  <a:ext uri="{FF2B5EF4-FFF2-40B4-BE49-F238E27FC236}">
                    <a16:creationId xmlns:a16="http://schemas.microsoft.com/office/drawing/2014/main" id="{73265450-984F-A5C7-B9DD-9F557825C4C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1A5B91AD-3675-916A-77B0-2911D0FB6E4E}"/>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3" name="TextBox 22">
                <a:extLst>
                  <a:ext uri="{FF2B5EF4-FFF2-40B4-BE49-F238E27FC236}">
                    <a16:creationId xmlns:a16="http://schemas.microsoft.com/office/drawing/2014/main" id="{52968CC0-E353-D7C2-4DED-C4D22414C994}"/>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4" name="TextBox 23">
                <a:extLst>
                  <a:ext uri="{FF2B5EF4-FFF2-40B4-BE49-F238E27FC236}">
                    <a16:creationId xmlns:a16="http://schemas.microsoft.com/office/drawing/2014/main" id="{BA634610-204D-ACD2-871C-4BE8E48E6446}"/>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5" name="TextBox 24">
                <a:extLst>
                  <a:ext uri="{FF2B5EF4-FFF2-40B4-BE49-F238E27FC236}">
                    <a16:creationId xmlns:a16="http://schemas.microsoft.com/office/drawing/2014/main" id="{26F873F0-D1B8-2F28-7877-CCB130F10B61}"/>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6" name="Straight Connector 25">
                <a:extLst>
                  <a:ext uri="{FF2B5EF4-FFF2-40B4-BE49-F238E27FC236}">
                    <a16:creationId xmlns:a16="http://schemas.microsoft.com/office/drawing/2014/main" id="{74E03996-18F9-5B34-22DA-0EB0B94B6136}"/>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97EA99C-C1ED-1A46-6825-0BA3DBC6752F}"/>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Text Placeholder 22">
            <a:extLst>
              <a:ext uri="{FF2B5EF4-FFF2-40B4-BE49-F238E27FC236}">
                <a16:creationId xmlns:a16="http://schemas.microsoft.com/office/drawing/2014/main" id="{2E57EFAD-5846-87E9-FE2E-EE3B31930F9C}"/>
              </a:ext>
            </a:extLst>
          </p:cNvPr>
          <p:cNvSpPr>
            <a:spLocks noGrp="1"/>
          </p:cNvSpPr>
          <p:nvPr>
            <p:ph type="body" sz="quarter" idx="13" hasCustomPrompt="1"/>
          </p:nvPr>
        </p:nvSpPr>
        <p:spPr>
          <a:xfrm>
            <a:off x="515939" y="4539039"/>
            <a:ext cx="4786822" cy="263149"/>
          </a:xfrm>
        </p:spPr>
        <p:txBody>
          <a:bodyPr wrap="square" anchor="t">
            <a:noAutofit/>
          </a:bodyPr>
          <a:lstStyle>
            <a:lvl1pPr marL="0" indent="0">
              <a:buNone/>
              <a:defRPr sz="1800" spc="0">
                <a:solidFill>
                  <a:schemeClr val="tx1"/>
                </a:solidFill>
              </a:defRPr>
            </a:lvl1pPr>
          </a:lstStyle>
          <a:p>
            <a:pPr lvl="0"/>
            <a:r>
              <a:rPr lang="en-US" dirty="0"/>
              <a:t>Speaker title, Employing entity</a:t>
            </a:r>
          </a:p>
          <a:p>
            <a:pPr lvl="0"/>
            <a:endParaRPr lang="en-US" dirty="0"/>
          </a:p>
        </p:txBody>
      </p:sp>
      <p:sp>
        <p:nvSpPr>
          <p:cNvPr id="4" name="Text Placeholder 7">
            <a:extLst>
              <a:ext uri="{FF2B5EF4-FFF2-40B4-BE49-F238E27FC236}">
                <a16:creationId xmlns:a16="http://schemas.microsoft.com/office/drawing/2014/main" id="{D77AD0A2-621D-7D9A-9B3C-31DC270FE588}"/>
              </a:ext>
            </a:extLst>
          </p:cNvPr>
          <p:cNvSpPr>
            <a:spLocks noGrp="1"/>
          </p:cNvSpPr>
          <p:nvPr>
            <p:ph type="body" sz="quarter" idx="10" hasCustomPrompt="1"/>
          </p:nvPr>
        </p:nvSpPr>
        <p:spPr bwMode="gray">
          <a:xfrm>
            <a:off x="515937" y="4080516"/>
            <a:ext cx="4787901"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p:txBody>
      </p:sp>
      <p:sp>
        <p:nvSpPr>
          <p:cNvPr id="6" name="Text Placeholder 22">
            <a:extLst>
              <a:ext uri="{FF2B5EF4-FFF2-40B4-BE49-F238E27FC236}">
                <a16:creationId xmlns:a16="http://schemas.microsoft.com/office/drawing/2014/main" id="{DE2C4413-9C0E-5724-8C0D-EF73B9363914}"/>
              </a:ext>
            </a:extLst>
          </p:cNvPr>
          <p:cNvSpPr>
            <a:spLocks noGrp="1"/>
          </p:cNvSpPr>
          <p:nvPr>
            <p:ph type="body" sz="quarter" idx="14" hasCustomPrompt="1"/>
          </p:nvPr>
        </p:nvSpPr>
        <p:spPr>
          <a:xfrm>
            <a:off x="515939" y="6118601"/>
            <a:ext cx="4786822" cy="263149"/>
          </a:xfrm>
        </p:spPr>
        <p:txBody>
          <a:bodyPr wrap="square" anchor="t">
            <a:noAutofit/>
          </a:bodyPr>
          <a:lstStyle>
            <a:lvl1pPr marL="0" indent="0">
              <a:buNone/>
              <a:defRPr sz="1600" spc="0">
                <a:solidFill>
                  <a:schemeClr val="tx1"/>
                </a:solidFill>
              </a:defRPr>
            </a:lvl1pPr>
          </a:lstStyle>
          <a:p>
            <a:pPr lvl="0"/>
            <a:r>
              <a:rPr lang="en-US" dirty="0"/>
              <a:t>@</a:t>
            </a:r>
            <a:r>
              <a:rPr lang="en-US" dirty="0" err="1"/>
              <a:t>qualcomm</a:t>
            </a:r>
            <a:endParaRPr lang="en-US" dirty="0"/>
          </a:p>
        </p:txBody>
      </p:sp>
    </p:spTree>
    <p:extLst>
      <p:ext uri="{BB962C8B-B14F-4D97-AF65-F5344CB8AC3E}">
        <p14:creationId xmlns:p14="http://schemas.microsoft.com/office/powerpoint/2010/main" val="19752339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387">
          <p15:clr>
            <a:srgbClr val="FBAE40"/>
          </p15:clr>
        </p15:guide>
        <p15:guide id="4" orient="horz" pos="2568">
          <p15:clr>
            <a:srgbClr val="FBAE40"/>
          </p15:clr>
        </p15:guide>
        <p15:guide id="5" orient="horz" pos="3022">
          <p15:clr>
            <a:srgbClr val="FBAE40"/>
          </p15:clr>
        </p15:guide>
        <p15:guide id="6" pos="334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Photo_Grey">
    <p:bg>
      <p:bgPr>
        <a:solidFill>
          <a:srgbClr val="EFF1F5"/>
        </a:solidFill>
        <a:effectLst/>
      </p:bgPr>
    </p:bg>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50273CAA-AA8E-2322-C677-61BB5E3B7290}"/>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4" name="Title 3">
            <a:extLst>
              <a:ext uri="{FF2B5EF4-FFF2-40B4-BE49-F238E27FC236}">
                <a16:creationId xmlns:a16="http://schemas.microsoft.com/office/drawing/2014/main" id="{2F85B3C7-6442-1485-863A-E4B7FF5300D7}"/>
              </a:ext>
            </a:extLst>
          </p:cNvPr>
          <p:cNvSpPr>
            <a:spLocks noGrp="1"/>
          </p:cNvSpPr>
          <p:nvPr>
            <p:ph type="title" hasCustomPrompt="1"/>
          </p:nvPr>
        </p:nvSpPr>
        <p:spPr>
          <a:xfrm>
            <a:off x="515938" y="1640840"/>
            <a:ext cx="4787900" cy="2148523"/>
          </a:xfrm>
        </p:spPr>
        <p:txBody>
          <a:bodyPr anchor="b"/>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baseline="0" dirty="0">
                <a:solidFill>
                  <a:schemeClr val="accent1"/>
                </a:solidFill>
                <a:latin typeface="Aptos" panose="020B0004020202020204" pitchFamily="34" charset="0"/>
                <a:ea typeface="Alfabet" pitchFamily="2" charset="0"/>
                <a:cs typeface="Microsoft Sans Serif" panose="020B0604020202020204" pitchFamily="34" charset="0"/>
              </a:defRPr>
            </a:lvl1pPr>
          </a:lstStyle>
          <a:p>
            <a:r>
              <a:rPr lang="en-US" dirty="0"/>
              <a:t>Presentation </a:t>
            </a:r>
            <a:br>
              <a:rPr lang="en-US" dirty="0"/>
            </a:br>
            <a:r>
              <a:rPr lang="en-US" dirty="0"/>
              <a:t>title goes here</a:t>
            </a:r>
            <a:br>
              <a:rPr lang="en-US" dirty="0"/>
            </a:br>
            <a:r>
              <a:rPr lang="en-US" dirty="0"/>
              <a:t>four lines</a:t>
            </a:r>
            <a:br>
              <a:rPr lang="en-US" dirty="0"/>
            </a:br>
            <a:r>
              <a:rPr lang="en-US" dirty="0"/>
              <a:t>maximum</a:t>
            </a:r>
          </a:p>
        </p:txBody>
      </p:sp>
      <p:sp>
        <p:nvSpPr>
          <p:cNvPr id="5" name="Picture Placeholder 4">
            <a:extLst>
              <a:ext uri="{FF2B5EF4-FFF2-40B4-BE49-F238E27FC236}">
                <a16:creationId xmlns:a16="http://schemas.microsoft.com/office/drawing/2014/main" id="{EC64425E-E669-2320-C453-2FA7B3C91BA2}"/>
              </a:ext>
            </a:extLst>
          </p:cNvPr>
          <p:cNvSpPr>
            <a:spLocks noGrp="1" noChangeAspect="1"/>
          </p:cNvSpPr>
          <p:nvPr>
            <p:ph type="pic" sz="quarter" idx="12" hasCustomPrompt="1"/>
          </p:nvPr>
        </p:nvSpPr>
        <p:spPr>
          <a:xfrm>
            <a:off x="6448428" y="0"/>
            <a:ext cx="5743572" cy="6858000"/>
          </a:xfrm>
          <a:custGeom>
            <a:avLst/>
            <a:gdLst>
              <a:gd name="connsiteX0" fmla="*/ 1678722 w 5743572"/>
              <a:gd name="connsiteY0" fmla="*/ 0 h 6858000"/>
              <a:gd name="connsiteX1" fmla="*/ 5743572 w 5743572"/>
              <a:gd name="connsiteY1" fmla="*/ 0 h 6858000"/>
              <a:gd name="connsiteX2" fmla="*/ 5743572 w 5743572"/>
              <a:gd name="connsiteY2" fmla="*/ 6858000 h 6858000"/>
              <a:gd name="connsiteX3" fmla="*/ 1672152 w 5743572"/>
              <a:gd name="connsiteY3" fmla="*/ 6858000 h 6858000"/>
              <a:gd name="connsiteX4" fmla="*/ 1582239 w 5743572"/>
              <a:gd name="connsiteY4" fmla="*/ 6787328 h 6858000"/>
              <a:gd name="connsiteX5" fmla="*/ 0 w 5743572"/>
              <a:gd name="connsiteY5" fmla="*/ 3431582 h 6858000"/>
              <a:gd name="connsiteX6" fmla="*/ 1582239 w 5743572"/>
              <a:gd name="connsiteY6" fmla="*/ 758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3572" h="6858000">
                <a:moveTo>
                  <a:pt x="1678722" y="0"/>
                </a:moveTo>
                <a:lnTo>
                  <a:pt x="5743572" y="0"/>
                </a:lnTo>
                <a:lnTo>
                  <a:pt x="5743572" y="6858000"/>
                </a:lnTo>
                <a:lnTo>
                  <a:pt x="1672152" y="6858000"/>
                </a:lnTo>
                <a:lnTo>
                  <a:pt x="1582239" y="6787328"/>
                </a:lnTo>
                <a:cubicBezTo>
                  <a:pt x="615926" y="5989694"/>
                  <a:pt x="0" y="4782581"/>
                  <a:pt x="0" y="3431582"/>
                </a:cubicBezTo>
                <a:cubicBezTo>
                  <a:pt x="0" y="2080583"/>
                  <a:pt x="615926" y="873471"/>
                  <a:pt x="1582239" y="75837"/>
                </a:cubicBezTo>
                <a:close/>
              </a:path>
            </a:pathLst>
          </a:custGeom>
          <a:noFill/>
        </p:spPr>
        <p:txBody>
          <a:bodyPr wrap="square" lIns="360000" rIns="0" bIns="1440000" anchor="ctr">
            <a:noAutofit/>
          </a:bodyPr>
          <a:lstStyle>
            <a:lvl1pPr marL="0" indent="0">
              <a:buNone/>
              <a:defRPr sz="3000">
                <a:solidFill>
                  <a:schemeClr val="accent1"/>
                </a:solidFill>
              </a:defRPr>
            </a:lvl1pPr>
          </a:lstStyle>
          <a:p>
            <a:r>
              <a:rPr lang="en-US"/>
              <a:t>Click the icon to insert photo</a:t>
            </a:r>
          </a:p>
        </p:txBody>
      </p:sp>
      <p:grpSp>
        <p:nvGrpSpPr>
          <p:cNvPr id="34" name="Group 33">
            <a:extLst>
              <a:ext uri="{FF2B5EF4-FFF2-40B4-BE49-F238E27FC236}">
                <a16:creationId xmlns:a16="http://schemas.microsoft.com/office/drawing/2014/main" id="{50C9A8B5-AC6A-236D-E22D-40DCC855A024}"/>
              </a:ext>
            </a:extLst>
          </p:cNvPr>
          <p:cNvGrpSpPr/>
          <p:nvPr userDrawn="1"/>
        </p:nvGrpSpPr>
        <p:grpSpPr>
          <a:xfrm>
            <a:off x="12290489" y="-1"/>
            <a:ext cx="2910882" cy="6858001"/>
            <a:chOff x="12290489" y="-1"/>
            <a:chExt cx="2910882" cy="6858001"/>
          </a:xfrm>
        </p:grpSpPr>
        <p:sp>
          <p:nvSpPr>
            <p:cNvPr id="35" name="Rectangle 34">
              <a:extLst>
                <a:ext uri="{FF2B5EF4-FFF2-40B4-BE49-F238E27FC236}">
                  <a16:creationId xmlns:a16="http://schemas.microsoft.com/office/drawing/2014/main" id="{A689B527-45CC-F42E-A4FC-3FB418AAF1A6}"/>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6" name="TextBox 35">
              <a:extLst>
                <a:ext uri="{FF2B5EF4-FFF2-40B4-BE49-F238E27FC236}">
                  <a16:creationId xmlns:a16="http://schemas.microsoft.com/office/drawing/2014/main" id="{2C0B4581-A334-CE2A-A37A-D81D26558B7E}"/>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IMAGE</a:t>
              </a:r>
            </a:p>
          </p:txBody>
        </p:sp>
        <p:cxnSp>
          <p:nvCxnSpPr>
            <p:cNvPr id="37" name="Straight Connector 36">
              <a:extLst>
                <a:ext uri="{FF2B5EF4-FFF2-40B4-BE49-F238E27FC236}">
                  <a16:creationId xmlns:a16="http://schemas.microsoft.com/office/drawing/2014/main" id="{9DAA443D-0858-E570-225C-F1EC39B6A835}"/>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38" name="TextBox 37">
              <a:extLst>
                <a:ext uri="{FF2B5EF4-FFF2-40B4-BE49-F238E27FC236}">
                  <a16:creationId xmlns:a16="http://schemas.microsoft.com/office/drawing/2014/main" id="{3F65B3CF-85C7-771A-4E60-F394A9CD64C1}"/>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image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85B610A6-7F63-B61A-ABC2-CA3904046CDB}"/>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40" name="TextBox 39">
              <a:extLst>
                <a:ext uri="{FF2B5EF4-FFF2-40B4-BE49-F238E27FC236}">
                  <a16:creationId xmlns:a16="http://schemas.microsoft.com/office/drawing/2014/main" id="{6CB9AD4D-3F5C-93E8-CBE1-AC58FC6BE644}"/>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41" name="TextBox 40">
              <a:extLst>
                <a:ext uri="{FF2B5EF4-FFF2-40B4-BE49-F238E27FC236}">
                  <a16:creationId xmlns:a16="http://schemas.microsoft.com/office/drawing/2014/main" id="{A5053C27-4766-0802-6F1F-7ACD4B654E8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images from the </a:t>
              </a: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Brand Portal</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image to the placeholder.</a:t>
              </a:r>
            </a:p>
          </p:txBody>
        </p:sp>
        <p:sp>
          <p:nvSpPr>
            <p:cNvPr id="42" name="TextBox 41">
              <a:extLst>
                <a:ext uri="{FF2B5EF4-FFF2-40B4-BE49-F238E27FC236}">
                  <a16:creationId xmlns:a16="http://schemas.microsoft.com/office/drawing/2014/main" id="{8FAC4EA3-F60C-12FC-57EE-22F108C68352}"/>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image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image.</a:t>
              </a:r>
            </a:p>
          </p:txBody>
        </p:sp>
        <p:sp>
          <p:nvSpPr>
            <p:cNvPr id="43" name="TextBox 42">
              <a:extLst>
                <a:ext uri="{FF2B5EF4-FFF2-40B4-BE49-F238E27FC236}">
                  <a16:creationId xmlns:a16="http://schemas.microsoft.com/office/drawing/2014/main" id="{F97AEC4B-1EE2-22E2-369A-DE8C15A1F510}"/>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image.</a:t>
              </a:r>
            </a:p>
          </p:txBody>
        </p:sp>
        <p:grpSp>
          <p:nvGrpSpPr>
            <p:cNvPr id="44" name="Group 43">
              <a:extLst>
                <a:ext uri="{FF2B5EF4-FFF2-40B4-BE49-F238E27FC236}">
                  <a16:creationId xmlns:a16="http://schemas.microsoft.com/office/drawing/2014/main" id="{F544BE75-F81C-15B6-4B00-2C772DDE3E51}"/>
                </a:ext>
              </a:extLst>
            </p:cNvPr>
            <p:cNvGrpSpPr/>
            <p:nvPr userDrawn="1"/>
          </p:nvGrpSpPr>
          <p:grpSpPr>
            <a:xfrm>
              <a:off x="12429548" y="3236396"/>
              <a:ext cx="2735151" cy="1280928"/>
              <a:chOff x="9286315" y="6976989"/>
              <a:chExt cx="2735151" cy="1280928"/>
            </a:xfrm>
          </p:grpSpPr>
          <p:sp>
            <p:nvSpPr>
              <p:cNvPr id="55" name="Rectangle 54">
                <a:extLst>
                  <a:ext uri="{FF2B5EF4-FFF2-40B4-BE49-F238E27FC236}">
                    <a16:creationId xmlns:a16="http://schemas.microsoft.com/office/drawing/2014/main" id="{036C04F5-54D3-B9A1-4924-0898772AAA11}"/>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56" name="TextBox 55">
                <a:extLst>
                  <a:ext uri="{FF2B5EF4-FFF2-40B4-BE49-F238E27FC236}">
                    <a16:creationId xmlns:a16="http://schemas.microsoft.com/office/drawing/2014/main" id="{04DB67C2-4DDB-0504-25AB-DB3932495B25}"/>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Images</a:t>
                </a:r>
              </a:p>
            </p:txBody>
          </p:sp>
          <p:pic>
            <p:nvPicPr>
              <p:cNvPr id="57" name="Graphic 56">
                <a:extLst>
                  <a:ext uri="{FF2B5EF4-FFF2-40B4-BE49-F238E27FC236}">
                    <a16:creationId xmlns:a16="http://schemas.microsoft.com/office/drawing/2014/main" id="{D3439BA1-708B-E65A-9BFA-450CBF4E22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58" name="TextBox 57">
                <a:extLst>
                  <a:ext uri="{FF2B5EF4-FFF2-40B4-BE49-F238E27FC236}">
                    <a16:creationId xmlns:a16="http://schemas.microsoft.com/office/drawing/2014/main" id="{8C5EBB20-7C79-F0EA-CFE4-D04F4E7890DD}"/>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59" name="Picture 58">
                <a:extLst>
                  <a:ext uri="{FF2B5EF4-FFF2-40B4-BE49-F238E27FC236}">
                    <a16:creationId xmlns:a16="http://schemas.microsoft.com/office/drawing/2014/main" id="{4039EEA6-30DF-DC7A-CC44-51F9DD32AB12}"/>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0" name="TextBox 59">
                <a:extLst>
                  <a:ext uri="{FF2B5EF4-FFF2-40B4-BE49-F238E27FC236}">
                    <a16:creationId xmlns:a16="http://schemas.microsoft.com/office/drawing/2014/main" id="{CF91F6DB-F340-B2C9-3BFE-18C0DE9C6847}"/>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45" name="Group 44">
              <a:extLst>
                <a:ext uri="{FF2B5EF4-FFF2-40B4-BE49-F238E27FC236}">
                  <a16:creationId xmlns:a16="http://schemas.microsoft.com/office/drawing/2014/main" id="{1EA375F6-A1F6-91F3-1CBE-428E305D2342}"/>
                </a:ext>
              </a:extLst>
            </p:cNvPr>
            <p:cNvGrpSpPr/>
            <p:nvPr userDrawn="1"/>
          </p:nvGrpSpPr>
          <p:grpSpPr>
            <a:xfrm>
              <a:off x="12429548" y="4543123"/>
              <a:ext cx="2735151" cy="2200108"/>
              <a:chOff x="9538241" y="5155416"/>
              <a:chExt cx="2735151" cy="2200108"/>
            </a:xfrm>
          </p:grpSpPr>
          <p:sp>
            <p:nvSpPr>
              <p:cNvPr id="46" name="Rectangle 45">
                <a:extLst>
                  <a:ext uri="{FF2B5EF4-FFF2-40B4-BE49-F238E27FC236}">
                    <a16:creationId xmlns:a16="http://schemas.microsoft.com/office/drawing/2014/main" id="{9C3C56B2-E42D-922A-DA19-E79B9F11884D}"/>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47" name="TextBox 46">
                <a:extLst>
                  <a:ext uri="{FF2B5EF4-FFF2-40B4-BE49-F238E27FC236}">
                    <a16:creationId xmlns:a16="http://schemas.microsoft.com/office/drawing/2014/main" id="{E040F3D8-3BB9-CE75-18B0-77A2AFA54271}"/>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Images</a:t>
                </a:r>
              </a:p>
            </p:txBody>
          </p:sp>
          <p:pic>
            <p:nvPicPr>
              <p:cNvPr id="48" name="Graphic 47">
                <a:extLst>
                  <a:ext uri="{FF2B5EF4-FFF2-40B4-BE49-F238E27FC236}">
                    <a16:creationId xmlns:a16="http://schemas.microsoft.com/office/drawing/2014/main" id="{C868B925-125A-75B1-808E-2E4E3779E8E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49" name="TextBox 48">
                <a:extLst>
                  <a:ext uri="{FF2B5EF4-FFF2-40B4-BE49-F238E27FC236}">
                    <a16:creationId xmlns:a16="http://schemas.microsoft.com/office/drawing/2014/main" id="{AF476E15-9C1D-9C09-97BA-9AAF64C8E88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image and select “Change Picture”</a:t>
                </a:r>
              </a:p>
            </p:txBody>
          </p:sp>
          <p:sp>
            <p:nvSpPr>
              <p:cNvPr id="50" name="TextBox 49">
                <a:extLst>
                  <a:ext uri="{FF2B5EF4-FFF2-40B4-BE49-F238E27FC236}">
                    <a16:creationId xmlns:a16="http://schemas.microsoft.com/office/drawing/2014/main" id="{524A83E3-D361-5023-38A6-B42A2B6ED73C}"/>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1" name="TextBox 50">
                <a:extLst>
                  <a:ext uri="{FF2B5EF4-FFF2-40B4-BE49-F238E27FC236}">
                    <a16:creationId xmlns:a16="http://schemas.microsoft.com/office/drawing/2014/main" id="{913DCBCB-991C-80AF-4FA9-9B8385605BDC}"/>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image to reset the photo placeholder functionality.</a:t>
                </a:r>
              </a:p>
            </p:txBody>
          </p:sp>
          <p:sp>
            <p:nvSpPr>
              <p:cNvPr id="52" name="TextBox 51">
                <a:extLst>
                  <a:ext uri="{FF2B5EF4-FFF2-40B4-BE49-F238E27FC236}">
                    <a16:creationId xmlns:a16="http://schemas.microsoft.com/office/drawing/2014/main" id="{0F2CFACC-9589-E1C0-D00C-28B73F029F39}"/>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image as normal.</a:t>
                </a:r>
              </a:p>
            </p:txBody>
          </p:sp>
          <p:cxnSp>
            <p:nvCxnSpPr>
              <p:cNvPr id="53" name="Straight Connector 52">
                <a:extLst>
                  <a:ext uri="{FF2B5EF4-FFF2-40B4-BE49-F238E27FC236}">
                    <a16:creationId xmlns:a16="http://schemas.microsoft.com/office/drawing/2014/main" id="{3826F3A5-5353-C3E5-0BC6-BC9501B700D7}"/>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54" name="TextBox 53">
                <a:extLst>
                  <a:ext uri="{FF2B5EF4-FFF2-40B4-BE49-F238E27FC236}">
                    <a16:creationId xmlns:a16="http://schemas.microsoft.com/office/drawing/2014/main" id="{D40601AD-9599-687F-35CB-1EA4E5622769}"/>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3" name="Text Placeholder 22">
            <a:extLst>
              <a:ext uri="{FF2B5EF4-FFF2-40B4-BE49-F238E27FC236}">
                <a16:creationId xmlns:a16="http://schemas.microsoft.com/office/drawing/2014/main" id="{DF149217-6CE9-07E8-07FF-051B7C4CEE1A}"/>
              </a:ext>
            </a:extLst>
          </p:cNvPr>
          <p:cNvSpPr>
            <a:spLocks noGrp="1"/>
          </p:cNvSpPr>
          <p:nvPr>
            <p:ph type="body" sz="quarter" idx="13" hasCustomPrompt="1"/>
          </p:nvPr>
        </p:nvSpPr>
        <p:spPr>
          <a:xfrm>
            <a:off x="515939" y="4539039"/>
            <a:ext cx="4786822" cy="263149"/>
          </a:xfrm>
        </p:spPr>
        <p:txBody>
          <a:bodyPr wrap="square" anchor="t">
            <a:noAutofit/>
          </a:bodyPr>
          <a:lstStyle>
            <a:lvl1pPr marL="0" indent="0">
              <a:buNone/>
              <a:defRPr sz="1800" spc="0">
                <a:solidFill>
                  <a:schemeClr val="tx1"/>
                </a:solidFill>
              </a:defRPr>
            </a:lvl1pPr>
          </a:lstStyle>
          <a:p>
            <a:pPr lvl="0"/>
            <a:r>
              <a:rPr lang="en-US" dirty="0"/>
              <a:t>Speaker title, Employing entity</a:t>
            </a:r>
          </a:p>
          <a:p>
            <a:pPr lvl="0"/>
            <a:endParaRPr lang="en-US" dirty="0"/>
          </a:p>
        </p:txBody>
      </p:sp>
      <p:sp>
        <p:nvSpPr>
          <p:cNvPr id="6" name="Text Placeholder 7">
            <a:extLst>
              <a:ext uri="{FF2B5EF4-FFF2-40B4-BE49-F238E27FC236}">
                <a16:creationId xmlns:a16="http://schemas.microsoft.com/office/drawing/2014/main" id="{C67D8190-A56B-EB9A-B192-B170197E3D7C}"/>
              </a:ext>
            </a:extLst>
          </p:cNvPr>
          <p:cNvSpPr>
            <a:spLocks noGrp="1"/>
          </p:cNvSpPr>
          <p:nvPr>
            <p:ph type="body" sz="quarter" idx="10" hasCustomPrompt="1"/>
          </p:nvPr>
        </p:nvSpPr>
        <p:spPr bwMode="gray">
          <a:xfrm>
            <a:off x="515937" y="4080516"/>
            <a:ext cx="4787901"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p:txBody>
      </p:sp>
      <p:sp>
        <p:nvSpPr>
          <p:cNvPr id="7" name="Text Placeholder 22">
            <a:extLst>
              <a:ext uri="{FF2B5EF4-FFF2-40B4-BE49-F238E27FC236}">
                <a16:creationId xmlns:a16="http://schemas.microsoft.com/office/drawing/2014/main" id="{8B7E1E4E-5D2E-BBA2-8966-8A29D76EC702}"/>
              </a:ext>
            </a:extLst>
          </p:cNvPr>
          <p:cNvSpPr>
            <a:spLocks noGrp="1"/>
          </p:cNvSpPr>
          <p:nvPr>
            <p:ph type="body" sz="quarter" idx="14" hasCustomPrompt="1"/>
          </p:nvPr>
        </p:nvSpPr>
        <p:spPr>
          <a:xfrm>
            <a:off x="515939" y="6118601"/>
            <a:ext cx="4786822" cy="263149"/>
          </a:xfrm>
        </p:spPr>
        <p:txBody>
          <a:bodyPr wrap="square" anchor="t">
            <a:noAutofit/>
          </a:bodyPr>
          <a:lstStyle>
            <a:lvl1pPr marL="0" indent="0">
              <a:buNone/>
              <a:defRPr sz="1600" spc="0">
                <a:solidFill>
                  <a:schemeClr val="tx1"/>
                </a:solidFill>
              </a:defRPr>
            </a:lvl1pPr>
          </a:lstStyle>
          <a:p>
            <a:pPr lvl="0"/>
            <a:r>
              <a:rPr lang="en-US" dirty="0"/>
              <a:t>@</a:t>
            </a:r>
            <a:r>
              <a:rPr lang="en-US" dirty="0" err="1"/>
              <a:t>qualcomm</a:t>
            </a:r>
            <a:endParaRPr lang="en-US" dirty="0"/>
          </a:p>
        </p:txBody>
      </p:sp>
    </p:spTree>
    <p:extLst>
      <p:ext uri="{BB962C8B-B14F-4D97-AF65-F5344CB8AC3E}">
        <p14:creationId xmlns:p14="http://schemas.microsoft.com/office/powerpoint/2010/main" val="67495752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387">
          <p15:clr>
            <a:srgbClr val="FBAE40"/>
          </p15:clr>
        </p15:guide>
        <p15:guide id="4" orient="horz" pos="2568">
          <p15:clr>
            <a:srgbClr val="FBAE40"/>
          </p15:clr>
        </p15:guide>
        <p15:guide id="5" orient="horz" pos="3022">
          <p15:clr>
            <a:srgbClr val="FBAE40"/>
          </p15:clr>
        </p15:guide>
        <p15:guide id="6" pos="334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olding slide_Blue">
    <p:bg>
      <p:bgPr>
        <a:solidFill>
          <a:schemeClr val="accent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6F2C5B2-B6B5-8033-1AB2-8EA2C569B775}"/>
              </a:ext>
            </a:extLst>
          </p:cNvPr>
          <p:cNvSpPr/>
          <p:nvPr userDrawn="1"/>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CA" err="1">
              <a:solidFill>
                <a:schemeClr val="bg1"/>
              </a:solidFill>
              <a:latin typeface="Microsoft Sans Serif"/>
              <a:cs typeface="Microsoft Sans Serif" panose="020B0604020202020204" pitchFamily="34" charset="0"/>
            </a:endParaRPr>
          </a:p>
        </p:txBody>
      </p:sp>
      <p:pic>
        <p:nvPicPr>
          <p:cNvPr id="33" name="Graphic 32">
            <a:extLst>
              <a:ext uri="{FF2B5EF4-FFF2-40B4-BE49-F238E27FC236}">
                <a16:creationId xmlns:a16="http://schemas.microsoft.com/office/drawing/2014/main" id="{B5794193-7C82-4508-9AF6-5E056C12D43E}"/>
              </a:ext>
            </a:extLst>
          </p:cNvPr>
          <p:cNvPicPr>
            <a:picLocks noChangeAspect="1"/>
          </p:cNvPicPr>
          <p:nvPr userDrawn="1"/>
        </p:nvPicPr>
        <p:blipFill>
          <a:blip r:embed="rId2">
            <a:extLst>
              <a:ext uri="{96DAC541-7B7A-43D3-8B79-37D633B846F1}">
                <asvg:svgBlip xmlns:asvg="http://schemas.microsoft.com/office/drawing/2016/SVG/main" r:embed="rId3"/>
              </a:ext>
            </a:extLst>
          </a:blip>
          <a:srcRect l="17291" t="32275" r="17135" b="30839"/>
          <a:stretch>
            <a:fillRect/>
          </a:stretch>
        </p:blipFill>
        <p:spPr>
          <a:xfrm>
            <a:off x="0" y="2"/>
            <a:ext cx="12192000" cy="6857998"/>
          </a:xfrm>
          <a:custGeom>
            <a:avLst/>
            <a:gdLst>
              <a:gd name="connsiteX0" fmla="*/ 0 w 12192000"/>
              <a:gd name="connsiteY0" fmla="*/ 0 h 6857998"/>
              <a:gd name="connsiteX1" fmla="*/ 12192000 w 12192000"/>
              <a:gd name="connsiteY1" fmla="*/ 0 h 6857998"/>
              <a:gd name="connsiteX2" fmla="*/ 12192000 w 12192000"/>
              <a:gd name="connsiteY2" fmla="*/ 6857998 h 6857998"/>
              <a:gd name="connsiteX3" fmla="*/ 0 w 12192000"/>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12192000" h="6857998">
                <a:moveTo>
                  <a:pt x="0" y="0"/>
                </a:moveTo>
                <a:lnTo>
                  <a:pt x="12192000" y="0"/>
                </a:lnTo>
                <a:lnTo>
                  <a:pt x="12192000" y="6857998"/>
                </a:lnTo>
                <a:lnTo>
                  <a:pt x="0" y="6857998"/>
                </a:lnTo>
                <a:close/>
              </a:path>
            </a:pathLst>
          </a:custGeom>
        </p:spPr>
      </p:pic>
      <p:pic>
        <p:nvPicPr>
          <p:cNvPr id="2" name="Graphic 1">
            <a:extLst>
              <a:ext uri="{FF2B5EF4-FFF2-40B4-BE49-F238E27FC236}">
                <a16:creationId xmlns:a16="http://schemas.microsoft.com/office/drawing/2014/main" id="{4C85D623-E2F7-219D-4729-50DF575019A5}"/>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953328" y="2337534"/>
            <a:ext cx="4285343" cy="1965955"/>
          </a:xfrm>
          <a:prstGeom prst="rect">
            <a:avLst/>
          </a:prstGeom>
        </p:spPr>
      </p:pic>
    </p:spTree>
    <p:extLst>
      <p:ext uri="{BB962C8B-B14F-4D97-AF65-F5344CB8AC3E}">
        <p14:creationId xmlns:p14="http://schemas.microsoft.com/office/powerpoint/2010/main" val="7202513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Holding slide_Qualcomm Blue">
    <p:bg>
      <p:bgPr>
        <a:solidFill>
          <a:schemeClr val="accent1"/>
        </a:solidFill>
        <a:effectLst/>
      </p:bgPr>
    </p:bg>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4C85D623-E2F7-219D-4729-50DF575019A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953328" y="2337534"/>
            <a:ext cx="4285343" cy="1965955"/>
          </a:xfrm>
          <a:prstGeom prst="rect">
            <a:avLst/>
          </a:prstGeom>
        </p:spPr>
      </p:pic>
      <p:pic>
        <p:nvPicPr>
          <p:cNvPr id="4" name="Graphic 3">
            <a:extLst>
              <a:ext uri="{FF2B5EF4-FFF2-40B4-BE49-F238E27FC236}">
                <a16:creationId xmlns:a16="http://schemas.microsoft.com/office/drawing/2014/main" id="{83760918-4BFA-7897-D15F-6E226039AC2B}"/>
              </a:ext>
            </a:extLst>
          </p:cNvPr>
          <p:cNvPicPr>
            <a:picLocks noChangeAspect="1"/>
          </p:cNvPicPr>
          <p:nvPr userDrawn="1"/>
        </p:nvPicPr>
        <p:blipFill>
          <a:blip r:embed="rId4">
            <a:extLst>
              <a:ext uri="{96DAC541-7B7A-43D3-8B79-37D633B846F1}">
                <asvg:svgBlip xmlns:asvg="http://schemas.microsoft.com/office/drawing/2016/SVG/main" r:embed="rId5"/>
              </a:ext>
            </a:extLst>
          </a:blip>
          <a:srcRect l="17291" t="32275" r="17135" b="30839"/>
          <a:stretch>
            <a:fillRect/>
          </a:stretch>
        </p:blipFill>
        <p:spPr>
          <a:xfrm>
            <a:off x="0" y="2"/>
            <a:ext cx="12192000" cy="6857998"/>
          </a:xfrm>
          <a:custGeom>
            <a:avLst/>
            <a:gdLst>
              <a:gd name="connsiteX0" fmla="*/ 0 w 12192000"/>
              <a:gd name="connsiteY0" fmla="*/ 0 h 6857998"/>
              <a:gd name="connsiteX1" fmla="*/ 12192000 w 12192000"/>
              <a:gd name="connsiteY1" fmla="*/ 0 h 6857998"/>
              <a:gd name="connsiteX2" fmla="*/ 12192000 w 12192000"/>
              <a:gd name="connsiteY2" fmla="*/ 6857998 h 6857998"/>
              <a:gd name="connsiteX3" fmla="*/ 0 w 12192000"/>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12192000" h="6857998">
                <a:moveTo>
                  <a:pt x="0" y="0"/>
                </a:moveTo>
                <a:lnTo>
                  <a:pt x="12192000" y="0"/>
                </a:lnTo>
                <a:lnTo>
                  <a:pt x="12192000" y="6857998"/>
                </a:lnTo>
                <a:lnTo>
                  <a:pt x="0" y="6857998"/>
                </a:lnTo>
                <a:close/>
              </a:path>
            </a:pathLst>
          </a:custGeom>
        </p:spPr>
      </p:pic>
    </p:spTree>
    <p:extLst>
      <p:ext uri="{BB962C8B-B14F-4D97-AF65-F5344CB8AC3E}">
        <p14:creationId xmlns:p14="http://schemas.microsoft.com/office/powerpoint/2010/main" val="18656111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5938" y="628016"/>
            <a:ext cx="11160126" cy="647700"/>
          </a:xfrm>
          <a:prstGeom prst="rect">
            <a:avLst/>
          </a:prstGeom>
        </p:spPr>
        <p:txBody>
          <a:bodyPr vert="horz" wrap="square" lIns="0" tIns="0" rIns="0" bIns="0" rtlCol="0" anchor="t">
            <a:noAutofit/>
          </a:bodyPr>
          <a:lstStyle/>
          <a:p>
            <a:r>
              <a:rPr lang="en-US"/>
              <a:t>Click to edit Parent title style</a:t>
            </a:r>
          </a:p>
        </p:txBody>
      </p:sp>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515938" y="1493520"/>
            <a:ext cx="11160126" cy="4672330"/>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515937" y="6396925"/>
            <a:ext cx="11029739"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endParaRPr lang="en-CA"/>
          </a:p>
        </p:txBody>
      </p:sp>
      <p:sp>
        <p:nvSpPr>
          <p:cNvPr id="98" name="TextBox 97"/>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Tree>
    <p:extLst>
      <p:ext uri="{BB962C8B-B14F-4D97-AF65-F5344CB8AC3E}">
        <p14:creationId xmlns:p14="http://schemas.microsoft.com/office/powerpoint/2010/main" val="4283871226"/>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 id="2147483713" r:id="rId53"/>
    <p:sldLayoutId id="2147483714" r:id="rId54"/>
    <p:sldLayoutId id="2147483715" r:id="rId5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400" rtl="0" eaLnBrk="1" latinLnBrk="0" hangingPunct="1">
        <a:lnSpc>
          <a:spcPct val="84000"/>
        </a:lnSpc>
        <a:spcBef>
          <a:spcPct val="0"/>
        </a:spcBef>
        <a:buNone/>
        <a:defRPr sz="2800" kern="2000" spc="-5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325">
          <p15:clr>
            <a:srgbClr val="F26B43"/>
          </p15:clr>
        </p15:guide>
        <p15:guide id="4" orient="horz" pos="391">
          <p15:clr>
            <a:srgbClr val="F26B43"/>
          </p15:clr>
        </p15:guide>
        <p15:guide id="6" pos="7355">
          <p15:clr>
            <a:srgbClr val="F26B43"/>
          </p15:clr>
        </p15:guide>
        <p15:guide id="10" orient="horz" pos="4020">
          <p15:clr>
            <a:srgbClr val="F26B43"/>
          </p15:clr>
        </p15:guide>
        <p15:guide id="11" orient="horz" pos="388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97B705A-5E75-45F0-7704-349C3BFD5BCD}"/>
              </a:ext>
            </a:extLst>
          </p:cNvPr>
          <p:cNvSpPr>
            <a:spLocks noGrp="1"/>
          </p:cNvSpPr>
          <p:nvPr>
            <p:ph type="title"/>
          </p:nvPr>
        </p:nvSpPr>
        <p:spPr>
          <a:xfrm>
            <a:off x="515938" y="1663159"/>
            <a:ext cx="5185615" cy="2202610"/>
          </a:xfrm>
        </p:spPr>
        <p:txBody>
          <a:bodyPr/>
          <a:lstStyle/>
          <a:p>
            <a:r>
              <a:rPr lang="sv-SE" sz="5400" dirty="0"/>
              <a:t>J</a:t>
            </a:r>
            <a:r>
              <a:rPr lang="en-US" sz="5400" dirty="0"/>
              <a:t>VET-AJ0238: </a:t>
            </a:r>
            <a:br>
              <a:rPr lang="en-US" sz="5400" dirty="0"/>
            </a:br>
            <a:r>
              <a:rPr lang="en-US" sz="5400" dirty="0"/>
              <a:t>OBMC modifications</a:t>
            </a:r>
          </a:p>
        </p:txBody>
      </p:sp>
      <p:sp>
        <p:nvSpPr>
          <p:cNvPr id="14" name="Text Placeholder 13">
            <a:extLst>
              <a:ext uri="{FF2B5EF4-FFF2-40B4-BE49-F238E27FC236}">
                <a16:creationId xmlns:a16="http://schemas.microsoft.com/office/drawing/2014/main" id="{604DFE08-63B0-AB8C-B3B0-099A5F9C30E4}"/>
              </a:ext>
            </a:extLst>
          </p:cNvPr>
          <p:cNvSpPr>
            <a:spLocks noGrp="1"/>
          </p:cNvSpPr>
          <p:nvPr>
            <p:ph type="body" sz="quarter" idx="10"/>
          </p:nvPr>
        </p:nvSpPr>
        <p:spPr>
          <a:xfrm>
            <a:off x="515938" y="5818956"/>
            <a:ext cx="5186362" cy="450850"/>
          </a:xfrm>
        </p:spPr>
        <p:txBody>
          <a:bodyPr anchor="t"/>
          <a:lstStyle/>
          <a:p>
            <a:pPr lvl="0"/>
            <a:r>
              <a:rPr lang="en-US" sz="1800" dirty="0"/>
              <a:t>Ruoyang Yu</a:t>
            </a:r>
          </a:p>
        </p:txBody>
      </p:sp>
    </p:spTree>
    <p:extLst>
      <p:ext uri="{BB962C8B-B14F-4D97-AF65-F5344CB8AC3E}">
        <p14:creationId xmlns:p14="http://schemas.microsoft.com/office/powerpoint/2010/main" val="2465860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0C10B94-88E2-338F-47B3-04A9EE100046}"/>
              </a:ext>
            </a:extLst>
          </p:cNvPr>
          <p:cNvSpPr>
            <a:spLocks noGrp="1"/>
          </p:cNvSpPr>
          <p:nvPr>
            <p:ph type="title"/>
          </p:nvPr>
        </p:nvSpPr>
        <p:spPr/>
        <p:txBody>
          <a:bodyPr/>
          <a:lstStyle/>
          <a:p>
            <a:r>
              <a:rPr lang="sv-SE" sz="4000" dirty="0"/>
              <a:t>Introduction</a:t>
            </a:r>
            <a:endParaRPr lang="en-US" sz="4000" dirty="0"/>
          </a:p>
        </p:txBody>
      </p:sp>
      <p:sp>
        <p:nvSpPr>
          <p:cNvPr id="7" name="Content Placeholder 6">
            <a:extLst>
              <a:ext uri="{FF2B5EF4-FFF2-40B4-BE49-F238E27FC236}">
                <a16:creationId xmlns:a16="http://schemas.microsoft.com/office/drawing/2014/main" id="{CE7C1800-537C-693F-2F16-FCB78F0A6885}"/>
              </a:ext>
            </a:extLst>
          </p:cNvPr>
          <p:cNvSpPr>
            <a:spLocks noGrp="1"/>
          </p:cNvSpPr>
          <p:nvPr>
            <p:ph idx="1"/>
          </p:nvPr>
        </p:nvSpPr>
        <p:spPr>
          <a:xfrm>
            <a:off x="515938" y="1431690"/>
            <a:ext cx="11160126" cy="4734160"/>
          </a:xfrm>
        </p:spPr>
        <p:txBody>
          <a:bodyPr/>
          <a:lstStyle/>
          <a:p>
            <a:r>
              <a:rPr lang="sv-SE" dirty="0"/>
              <a:t>For a GPM block with its two partitions coded with non-affine inter, blending operation (which blends two motion compensated partitions) is performed first, and then MVs are stored into 4x4 units according to the blending weights, and finally OBMC is carried out </a:t>
            </a:r>
          </a:p>
          <a:p>
            <a:endParaRPr lang="sv-SE" dirty="0"/>
          </a:p>
          <a:p>
            <a:r>
              <a:rPr lang="sv-SE" dirty="0"/>
              <a:t>For an inter block with subblock motion, the current OBMC is performed on CU boundary first, and then on inner subblock boundary</a:t>
            </a:r>
            <a:endParaRPr lang="en-US" dirty="0"/>
          </a:p>
        </p:txBody>
      </p:sp>
    </p:spTree>
    <p:extLst>
      <p:ext uri="{BB962C8B-B14F-4D97-AF65-F5344CB8AC3E}">
        <p14:creationId xmlns:p14="http://schemas.microsoft.com/office/powerpoint/2010/main" val="2137525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0C10B94-88E2-338F-47B3-04A9EE100046}"/>
              </a:ext>
            </a:extLst>
          </p:cNvPr>
          <p:cNvSpPr>
            <a:spLocks noGrp="1"/>
          </p:cNvSpPr>
          <p:nvPr>
            <p:ph type="title"/>
          </p:nvPr>
        </p:nvSpPr>
        <p:spPr/>
        <p:txBody>
          <a:bodyPr/>
          <a:lstStyle/>
          <a:p>
            <a:r>
              <a:rPr lang="sv-SE" sz="4000" dirty="0"/>
              <a:t>Proposal</a:t>
            </a:r>
            <a:endParaRPr lang="en-US" sz="4000" dirty="0"/>
          </a:p>
        </p:txBody>
      </p:sp>
      <p:sp>
        <p:nvSpPr>
          <p:cNvPr id="7" name="Content Placeholder 6">
            <a:extLst>
              <a:ext uri="{FF2B5EF4-FFF2-40B4-BE49-F238E27FC236}">
                <a16:creationId xmlns:a16="http://schemas.microsoft.com/office/drawing/2014/main" id="{CE7C1800-537C-693F-2F16-FCB78F0A6885}"/>
              </a:ext>
            </a:extLst>
          </p:cNvPr>
          <p:cNvSpPr>
            <a:spLocks noGrp="1"/>
          </p:cNvSpPr>
          <p:nvPr>
            <p:ph idx="1"/>
          </p:nvPr>
        </p:nvSpPr>
        <p:spPr>
          <a:xfrm>
            <a:off x="515937" y="1431690"/>
            <a:ext cx="11160126" cy="4734160"/>
          </a:xfrm>
        </p:spPr>
        <p:txBody>
          <a:bodyPr/>
          <a:lstStyle/>
          <a:p>
            <a:r>
              <a:rPr lang="sv-SE" sz="2800" dirty="0"/>
              <a:t>The main idea of the proposal is to adjust OBMC operation order</a:t>
            </a:r>
          </a:p>
          <a:p>
            <a:pPr lvl="1"/>
            <a:endParaRPr lang="sv-SE" sz="2000" dirty="0"/>
          </a:p>
          <a:p>
            <a:pPr lvl="1"/>
            <a:r>
              <a:rPr lang="sv-SE" sz="2000" b="1" dirty="0"/>
              <a:t>Modification 1</a:t>
            </a:r>
            <a:r>
              <a:rPr lang="sv-SE" sz="2000" dirty="0"/>
              <a:t>: For a GPM block with its two partition coded with non-affine inter, OBMC is carried out first for the two partitions separatly, and followed by blending operation </a:t>
            </a:r>
          </a:p>
          <a:p>
            <a:pPr lvl="2"/>
            <a:r>
              <a:rPr lang="sv-SE" sz="2000" dirty="0"/>
              <a:t>If the corresponding parition contains subblock motion, OBMC is then also applied on those subblock boundaries</a:t>
            </a:r>
          </a:p>
          <a:p>
            <a:pPr lvl="1"/>
            <a:endParaRPr lang="sv-SE" sz="2000" dirty="0"/>
          </a:p>
          <a:p>
            <a:pPr lvl="1"/>
            <a:r>
              <a:rPr lang="sv-SE" sz="2000" b="1" dirty="0"/>
              <a:t>Modification 2</a:t>
            </a:r>
            <a:r>
              <a:rPr lang="sv-SE" sz="2000" dirty="0"/>
              <a:t>: For an inter block with subblock motion, OBMC is performed on inner subblock boundary first, and then on CU boundary</a:t>
            </a:r>
            <a:endParaRPr lang="en-US" sz="2000" dirty="0"/>
          </a:p>
          <a:p>
            <a:pPr lvl="1"/>
            <a:endParaRPr lang="sv-SE" dirty="0"/>
          </a:p>
          <a:p>
            <a:pPr lvl="2"/>
            <a:endParaRPr lang="sv-SE" dirty="0"/>
          </a:p>
          <a:p>
            <a:endParaRPr lang="sv-SE" dirty="0"/>
          </a:p>
        </p:txBody>
      </p:sp>
    </p:spTree>
    <p:extLst>
      <p:ext uri="{BB962C8B-B14F-4D97-AF65-F5344CB8AC3E}">
        <p14:creationId xmlns:p14="http://schemas.microsoft.com/office/powerpoint/2010/main" val="1290743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0C10B94-88E2-338F-47B3-04A9EE100046}"/>
              </a:ext>
            </a:extLst>
          </p:cNvPr>
          <p:cNvSpPr>
            <a:spLocks noGrp="1"/>
          </p:cNvSpPr>
          <p:nvPr>
            <p:ph type="title"/>
          </p:nvPr>
        </p:nvSpPr>
        <p:spPr/>
        <p:txBody>
          <a:bodyPr/>
          <a:lstStyle/>
          <a:p>
            <a:r>
              <a:rPr lang="sv-SE" sz="4000" dirty="0"/>
              <a:t>Result</a:t>
            </a:r>
            <a:endParaRPr lang="en-US" sz="4000" dirty="0"/>
          </a:p>
        </p:txBody>
      </p:sp>
      <p:sp>
        <p:nvSpPr>
          <p:cNvPr id="7" name="Content Placeholder 6">
            <a:extLst>
              <a:ext uri="{FF2B5EF4-FFF2-40B4-BE49-F238E27FC236}">
                <a16:creationId xmlns:a16="http://schemas.microsoft.com/office/drawing/2014/main" id="{CE7C1800-537C-693F-2F16-FCB78F0A6885}"/>
              </a:ext>
            </a:extLst>
          </p:cNvPr>
          <p:cNvSpPr>
            <a:spLocks noGrp="1"/>
          </p:cNvSpPr>
          <p:nvPr>
            <p:ph idx="1"/>
          </p:nvPr>
        </p:nvSpPr>
        <p:spPr>
          <a:xfrm>
            <a:off x="515938" y="1431690"/>
            <a:ext cx="11160126" cy="4734160"/>
          </a:xfrm>
        </p:spPr>
        <p:txBody>
          <a:bodyPr/>
          <a:lstStyle/>
          <a:p>
            <a:r>
              <a:rPr lang="sv-SE" dirty="0"/>
              <a:t> RA and LDB under ECM CTC</a:t>
            </a:r>
          </a:p>
          <a:p>
            <a:endParaRPr lang="sv-SE" dirty="0"/>
          </a:p>
          <a:p>
            <a:endParaRPr lang="sv-SE" dirty="0"/>
          </a:p>
          <a:p>
            <a:endParaRPr lang="sv-SE" dirty="0"/>
          </a:p>
          <a:p>
            <a:endParaRPr lang="sv-SE" dirty="0"/>
          </a:p>
        </p:txBody>
      </p:sp>
      <p:graphicFrame>
        <p:nvGraphicFramePr>
          <p:cNvPr id="5" name="Table 4">
            <a:extLst>
              <a:ext uri="{FF2B5EF4-FFF2-40B4-BE49-F238E27FC236}">
                <a16:creationId xmlns:a16="http://schemas.microsoft.com/office/drawing/2014/main" id="{2A609469-3DDF-F22C-0C92-B98E8293C0AF}"/>
              </a:ext>
            </a:extLst>
          </p:cNvPr>
          <p:cNvGraphicFramePr>
            <a:graphicFrameLocks noGrp="1"/>
          </p:cNvGraphicFramePr>
          <p:nvPr/>
        </p:nvGraphicFramePr>
        <p:xfrm>
          <a:off x="515936" y="2100520"/>
          <a:ext cx="5297172" cy="1986570"/>
        </p:xfrm>
        <a:graphic>
          <a:graphicData uri="http://schemas.openxmlformats.org/drawingml/2006/table">
            <a:tbl>
              <a:tblPr firstRow="1" firstCol="1" bandRow="1"/>
              <a:tblGrid>
                <a:gridCol w="660400">
                  <a:extLst>
                    <a:ext uri="{9D8B030D-6E8A-4147-A177-3AD203B41FA5}">
                      <a16:colId xmlns:a16="http://schemas.microsoft.com/office/drawing/2014/main" val="1068473642"/>
                    </a:ext>
                  </a:extLst>
                </a:gridCol>
                <a:gridCol w="633095">
                  <a:extLst>
                    <a:ext uri="{9D8B030D-6E8A-4147-A177-3AD203B41FA5}">
                      <a16:colId xmlns:a16="http://schemas.microsoft.com/office/drawing/2014/main" val="1308146111"/>
                    </a:ext>
                  </a:extLst>
                </a:gridCol>
                <a:gridCol w="633095">
                  <a:extLst>
                    <a:ext uri="{9D8B030D-6E8A-4147-A177-3AD203B41FA5}">
                      <a16:colId xmlns:a16="http://schemas.microsoft.com/office/drawing/2014/main" val="3321144286"/>
                    </a:ext>
                  </a:extLst>
                </a:gridCol>
                <a:gridCol w="633095">
                  <a:extLst>
                    <a:ext uri="{9D8B030D-6E8A-4147-A177-3AD203B41FA5}">
                      <a16:colId xmlns:a16="http://schemas.microsoft.com/office/drawing/2014/main" val="1595392500"/>
                    </a:ext>
                  </a:extLst>
                </a:gridCol>
                <a:gridCol w="526415">
                  <a:extLst>
                    <a:ext uri="{9D8B030D-6E8A-4147-A177-3AD203B41FA5}">
                      <a16:colId xmlns:a16="http://schemas.microsoft.com/office/drawing/2014/main" val="498187835"/>
                    </a:ext>
                  </a:extLst>
                </a:gridCol>
                <a:gridCol w="526415">
                  <a:extLst>
                    <a:ext uri="{9D8B030D-6E8A-4147-A177-3AD203B41FA5}">
                      <a16:colId xmlns:a16="http://schemas.microsoft.com/office/drawing/2014/main" val="1896288131"/>
                    </a:ext>
                  </a:extLst>
                </a:gridCol>
                <a:gridCol w="838201">
                  <a:extLst>
                    <a:ext uri="{9D8B030D-6E8A-4147-A177-3AD203B41FA5}">
                      <a16:colId xmlns:a16="http://schemas.microsoft.com/office/drawing/2014/main" val="1585437526"/>
                    </a:ext>
                  </a:extLst>
                </a:gridCol>
                <a:gridCol w="846456">
                  <a:extLst>
                    <a:ext uri="{9D8B030D-6E8A-4147-A177-3AD203B41FA5}">
                      <a16:colId xmlns:a16="http://schemas.microsoft.com/office/drawing/2014/main" val="2002735599"/>
                    </a:ext>
                  </a:extLst>
                </a:gridCol>
              </a:tblGrid>
              <a:tr h="198657">
                <a:tc>
                  <a:txBody>
                    <a:bodyPr/>
                    <a:lstStyle/>
                    <a:p>
                      <a:endParaRPr lang="en-US" sz="1000" dirty="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noFill/>
                  </a:tcPr>
                </a:tc>
                <a:tc gridSpan="7">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Times New Roman" panose="02020603050405020304" pitchFamily="18" charset="0"/>
                        </a:rPr>
                        <a:t>Random Access Main 10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742571995"/>
                  </a:ext>
                </a:extLst>
              </a:tr>
              <a:tr h="198657">
                <a:tc>
                  <a:txBody>
                    <a:bodyPr/>
                    <a:lstStyle/>
                    <a:p>
                      <a:endParaRPr lang="en-US" sz="1000" dirty="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noFill/>
                  </a:tcPr>
                </a:tc>
                <a:tc gridSpan="7">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Times New Roman" panose="02020603050405020304" pitchFamily="18" charset="0"/>
                        </a:rPr>
                        <a:t>Over ECM-14.0</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145064608"/>
                  </a:ext>
                </a:extLst>
              </a:tr>
              <a:tr h="198657">
                <a:tc>
                  <a:txBody>
                    <a:bodyPr/>
                    <a:lstStyle/>
                    <a:p>
                      <a:endParaRPr lang="en-US" sz="10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Y</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U</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V</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EncT</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DecT</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EncVmPeak</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DecVmPeak</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50643658"/>
                  </a:ext>
                </a:extLst>
              </a:tr>
              <a:tr h="198657">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A1</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-0.03%</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-0.18%</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-0.22%</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100.5%</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100.5%</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100.1%</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100.0%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504816903"/>
                  </a:ext>
                </a:extLst>
              </a:tr>
              <a:tr h="198657">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A2</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i="1">
                          <a:solidFill>
                            <a:srgbClr val="000000"/>
                          </a:solidFill>
                          <a:effectLst/>
                          <a:latin typeface="Arial" panose="020B0604020202020204" pitchFamily="34" charset="0"/>
                          <a:ea typeface="Times New Roman" panose="02020603050405020304" pitchFamily="18" charset="0"/>
                        </a:rPr>
                        <a:t>-0.06%*</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i="1">
                          <a:solidFill>
                            <a:srgbClr val="000000"/>
                          </a:solidFill>
                          <a:effectLst/>
                          <a:latin typeface="Arial" panose="020B0604020202020204" pitchFamily="34" charset="0"/>
                          <a:ea typeface="Times New Roman" panose="02020603050405020304" pitchFamily="18" charset="0"/>
                        </a:rPr>
                        <a:t>0.00%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i="1" dirty="0">
                          <a:solidFill>
                            <a:srgbClr val="000000"/>
                          </a:solidFill>
                          <a:effectLst/>
                          <a:latin typeface="Arial" panose="020B0604020202020204" pitchFamily="34" charset="0"/>
                          <a:ea typeface="Times New Roman" panose="02020603050405020304" pitchFamily="18" charset="0"/>
                        </a:rPr>
                        <a:t>-0.11%</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i="1">
                          <a:solidFill>
                            <a:srgbClr val="000000"/>
                          </a:solidFill>
                          <a:effectLst/>
                          <a:latin typeface="Arial" panose="020B0604020202020204" pitchFamily="34" charset="0"/>
                          <a:ea typeface="Times New Roman" panose="02020603050405020304" pitchFamily="18" charset="0"/>
                        </a:rPr>
                        <a:t>100.5%</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i="1">
                          <a:solidFill>
                            <a:srgbClr val="000000"/>
                          </a:solidFill>
                          <a:effectLst/>
                          <a:latin typeface="Arial" panose="020B0604020202020204" pitchFamily="34" charset="0"/>
                          <a:ea typeface="Times New Roman" panose="02020603050405020304" pitchFamily="18" charset="0"/>
                        </a:rPr>
                        <a:t>100.3%</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i="1">
                          <a:solidFill>
                            <a:srgbClr val="000000"/>
                          </a:solidFill>
                          <a:effectLst/>
                          <a:latin typeface="Arial" panose="020B0604020202020204" pitchFamily="34" charset="0"/>
                          <a:ea typeface="Times New Roman" panose="02020603050405020304" pitchFamily="18" charset="0"/>
                        </a:rPr>
                        <a:t>99.7%</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i="1">
                          <a:solidFill>
                            <a:srgbClr val="000000"/>
                          </a:solidFill>
                          <a:effectLst/>
                          <a:latin typeface="Arial" panose="020B0604020202020204" pitchFamily="34" charset="0"/>
                          <a:ea typeface="Times New Roman" panose="02020603050405020304" pitchFamily="18" charset="0"/>
                        </a:rPr>
                        <a:t>99.7%</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138179498"/>
                  </a:ext>
                </a:extLst>
              </a:tr>
              <a:tr h="198657">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B</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-0.07%</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0.02%</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-0.05%</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101.3%</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99.6%</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99.8%</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99.7%</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49441569"/>
                  </a:ext>
                </a:extLst>
              </a:tr>
              <a:tr h="198657">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C</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-0.07%</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-0.14%</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0.04%</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101.2%</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100.7%</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99.4%</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99.2%</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133413596"/>
                  </a:ext>
                </a:extLst>
              </a:tr>
              <a:tr h="198657">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E</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endParaRPr lang="en-US" sz="1000">
                        <a:effectLst/>
                        <a:latin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endParaRPr lang="en-US" sz="10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56740296"/>
                  </a:ext>
                </a:extLst>
              </a:tr>
              <a:tr h="198657">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Times New Roman" panose="02020603050405020304" pitchFamily="18" charset="0"/>
                        </a:rPr>
                        <a:t>Overall</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i="1">
                          <a:solidFill>
                            <a:srgbClr val="000000"/>
                          </a:solidFill>
                          <a:effectLst/>
                          <a:latin typeface="Arial" panose="020B0604020202020204" pitchFamily="34" charset="0"/>
                          <a:ea typeface="Times New Roman" panose="02020603050405020304" pitchFamily="18" charset="0"/>
                        </a:rPr>
                        <a:t>-0.06%*</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i="1">
                          <a:solidFill>
                            <a:srgbClr val="000000"/>
                          </a:solidFill>
                          <a:effectLst/>
                          <a:latin typeface="Arial" panose="020B0604020202020204" pitchFamily="34" charset="0"/>
                          <a:ea typeface="Times New Roman" panose="02020603050405020304" pitchFamily="18" charset="0"/>
                        </a:rPr>
                        <a:t>-0.07%</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i="1">
                          <a:solidFill>
                            <a:srgbClr val="000000"/>
                          </a:solidFill>
                          <a:effectLst/>
                          <a:latin typeface="Arial" panose="020B0604020202020204" pitchFamily="34" charset="0"/>
                          <a:ea typeface="Times New Roman" panose="02020603050405020304" pitchFamily="18" charset="0"/>
                        </a:rPr>
                        <a:t>-0.07%</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i="1">
                          <a:solidFill>
                            <a:srgbClr val="000000"/>
                          </a:solidFill>
                          <a:effectLst/>
                          <a:latin typeface="Arial" panose="020B0604020202020204" pitchFamily="34" charset="0"/>
                          <a:ea typeface="Times New Roman" panose="02020603050405020304" pitchFamily="18" charset="0"/>
                        </a:rPr>
                        <a:t>100.9%</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i="1">
                          <a:solidFill>
                            <a:srgbClr val="000000"/>
                          </a:solidFill>
                          <a:effectLst/>
                          <a:latin typeface="Arial" panose="020B0604020202020204" pitchFamily="34" charset="0"/>
                          <a:ea typeface="Times New Roman" panose="02020603050405020304" pitchFamily="18" charset="0"/>
                        </a:rPr>
                        <a:t>100.2%</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i="1" dirty="0">
                          <a:solidFill>
                            <a:srgbClr val="000000"/>
                          </a:solidFill>
                          <a:effectLst/>
                          <a:latin typeface="Arial" panose="020B0604020202020204" pitchFamily="34" charset="0"/>
                          <a:ea typeface="Times New Roman" panose="02020603050405020304" pitchFamily="18" charset="0"/>
                        </a:rPr>
                        <a:t>99.7%</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i="1">
                          <a:solidFill>
                            <a:srgbClr val="000000"/>
                          </a:solidFill>
                          <a:effectLst/>
                          <a:latin typeface="Arial" panose="020B0604020202020204" pitchFamily="34" charset="0"/>
                          <a:ea typeface="Times New Roman" panose="02020603050405020304" pitchFamily="18" charset="0"/>
                        </a:rPr>
                        <a:t>99.6%</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45324366"/>
                  </a:ext>
                </a:extLst>
              </a:tr>
              <a:tr h="198657">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D</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-0.05%</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-0.21%</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-0.29%</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100.7%</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100.2%</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99.2%</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98.9%</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155114884"/>
                  </a:ext>
                </a:extLst>
              </a:tr>
            </a:tbl>
          </a:graphicData>
        </a:graphic>
      </p:graphicFrame>
      <p:graphicFrame>
        <p:nvGraphicFramePr>
          <p:cNvPr id="9" name="Table 8">
            <a:extLst>
              <a:ext uri="{FF2B5EF4-FFF2-40B4-BE49-F238E27FC236}">
                <a16:creationId xmlns:a16="http://schemas.microsoft.com/office/drawing/2014/main" id="{7686C714-65C6-FDFD-F4B0-224B6D97E213}"/>
              </a:ext>
            </a:extLst>
          </p:cNvPr>
          <p:cNvGraphicFramePr>
            <a:graphicFrameLocks noGrp="1"/>
          </p:cNvGraphicFramePr>
          <p:nvPr/>
        </p:nvGraphicFramePr>
        <p:xfrm>
          <a:off x="6096000" y="2100520"/>
          <a:ext cx="5297170" cy="1986570"/>
        </p:xfrm>
        <a:graphic>
          <a:graphicData uri="http://schemas.openxmlformats.org/drawingml/2006/table">
            <a:tbl>
              <a:tblPr firstRow="1" firstCol="1" bandRow="1"/>
              <a:tblGrid>
                <a:gridCol w="660400">
                  <a:extLst>
                    <a:ext uri="{9D8B030D-6E8A-4147-A177-3AD203B41FA5}">
                      <a16:colId xmlns:a16="http://schemas.microsoft.com/office/drawing/2014/main" val="4073030049"/>
                    </a:ext>
                  </a:extLst>
                </a:gridCol>
                <a:gridCol w="633095">
                  <a:extLst>
                    <a:ext uri="{9D8B030D-6E8A-4147-A177-3AD203B41FA5}">
                      <a16:colId xmlns:a16="http://schemas.microsoft.com/office/drawing/2014/main" val="283662014"/>
                    </a:ext>
                  </a:extLst>
                </a:gridCol>
                <a:gridCol w="633095">
                  <a:extLst>
                    <a:ext uri="{9D8B030D-6E8A-4147-A177-3AD203B41FA5}">
                      <a16:colId xmlns:a16="http://schemas.microsoft.com/office/drawing/2014/main" val="3767152966"/>
                    </a:ext>
                  </a:extLst>
                </a:gridCol>
                <a:gridCol w="633095">
                  <a:extLst>
                    <a:ext uri="{9D8B030D-6E8A-4147-A177-3AD203B41FA5}">
                      <a16:colId xmlns:a16="http://schemas.microsoft.com/office/drawing/2014/main" val="2785662223"/>
                    </a:ext>
                  </a:extLst>
                </a:gridCol>
                <a:gridCol w="526415">
                  <a:extLst>
                    <a:ext uri="{9D8B030D-6E8A-4147-A177-3AD203B41FA5}">
                      <a16:colId xmlns:a16="http://schemas.microsoft.com/office/drawing/2014/main" val="3434801899"/>
                    </a:ext>
                  </a:extLst>
                </a:gridCol>
                <a:gridCol w="526415">
                  <a:extLst>
                    <a:ext uri="{9D8B030D-6E8A-4147-A177-3AD203B41FA5}">
                      <a16:colId xmlns:a16="http://schemas.microsoft.com/office/drawing/2014/main" val="4220256723"/>
                    </a:ext>
                  </a:extLst>
                </a:gridCol>
                <a:gridCol w="838200">
                  <a:extLst>
                    <a:ext uri="{9D8B030D-6E8A-4147-A177-3AD203B41FA5}">
                      <a16:colId xmlns:a16="http://schemas.microsoft.com/office/drawing/2014/main" val="2729644560"/>
                    </a:ext>
                  </a:extLst>
                </a:gridCol>
                <a:gridCol w="846455">
                  <a:extLst>
                    <a:ext uri="{9D8B030D-6E8A-4147-A177-3AD203B41FA5}">
                      <a16:colId xmlns:a16="http://schemas.microsoft.com/office/drawing/2014/main" val="3703598403"/>
                    </a:ext>
                  </a:extLst>
                </a:gridCol>
              </a:tblGrid>
              <a:tr h="198657">
                <a:tc>
                  <a:txBody>
                    <a:bodyPr/>
                    <a:lstStyle/>
                    <a:p>
                      <a:endParaRPr lang="en-US" sz="10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noFill/>
                  </a:tcPr>
                </a:tc>
                <a:tc gridSpan="7">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Times New Roman" panose="02020603050405020304" pitchFamily="18" charset="0"/>
                        </a:rPr>
                        <a:t>Low delay B Main 10 </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499434163"/>
                  </a:ext>
                </a:extLst>
              </a:tr>
              <a:tr h="198657">
                <a:tc>
                  <a:txBody>
                    <a:bodyPr/>
                    <a:lstStyle/>
                    <a:p>
                      <a:endParaRPr lang="en-US" sz="10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noFill/>
                  </a:tcPr>
                </a:tc>
                <a:tc gridSpan="7">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Times New Roman" panose="02020603050405020304" pitchFamily="18" charset="0"/>
                        </a:rPr>
                        <a:t>Over ECM-14.0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64512925"/>
                  </a:ext>
                </a:extLst>
              </a:tr>
              <a:tr h="198657">
                <a:tc>
                  <a:txBody>
                    <a:bodyPr/>
                    <a:lstStyle/>
                    <a:p>
                      <a:endParaRPr lang="en-US" sz="10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Y</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U</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V</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EncT</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DecT</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EncVmPeak</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DecVmPeak</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014184451"/>
                  </a:ext>
                </a:extLst>
              </a:tr>
              <a:tr h="198657">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A1</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2925361291"/>
                  </a:ext>
                </a:extLst>
              </a:tr>
              <a:tr h="198657">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A2</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endParaRPr lang="en-US" sz="1000">
                        <a:effectLst/>
                        <a:latin typeface="Times New Roman" panose="02020603050405020304" pitchFamily="18" charset="0"/>
                      </a:endParaRPr>
                    </a:p>
                  </a:txBody>
                  <a:tcPr marL="68580" marR="68580" marT="0" marB="0" anchor="ctr">
                    <a:lnL>
                      <a:noFill/>
                    </a:lnL>
                    <a:lnR>
                      <a:noFill/>
                    </a:lnR>
                    <a:lnT>
                      <a:noFill/>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endParaRPr lang="en-US" sz="10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963831670"/>
                  </a:ext>
                </a:extLst>
              </a:tr>
              <a:tr h="198657">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B</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#VALUE!</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#VALUE!</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#VALUE!</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#NUM!</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#NUM!</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#NUM!</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#NUM!</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721150803"/>
                  </a:ext>
                </a:extLst>
              </a:tr>
              <a:tr h="198657">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C</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-0.06%</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-0.09%</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-0.16%</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100.1%</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100.2%</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98.9%</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98.5%</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808145743"/>
                  </a:ext>
                </a:extLst>
              </a:tr>
              <a:tr h="198657">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E</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-0.02%</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-0.16%</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-0.94%</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100.2%</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99.3%</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100.3%</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100.2%</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3677898"/>
                  </a:ext>
                </a:extLst>
              </a:tr>
              <a:tr h="198657">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Times New Roman" panose="02020603050405020304" pitchFamily="18" charset="0"/>
                        </a:rPr>
                        <a:t>Overall</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#VALUE!</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#VALUE!</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#VALUE!</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#NUM!</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#NUM!</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#NUM!</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#NUM!</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26044780"/>
                  </a:ext>
                </a:extLst>
              </a:tr>
              <a:tr h="198657">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D</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0.02%</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0.26%</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0.26%</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100.3%</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97.8%</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99.1%</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99.0%</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2128175788"/>
                  </a:ext>
                </a:extLst>
              </a:tr>
            </a:tbl>
          </a:graphicData>
        </a:graphic>
      </p:graphicFrame>
    </p:spTree>
    <p:extLst>
      <p:ext uri="{BB962C8B-B14F-4D97-AF65-F5344CB8AC3E}">
        <p14:creationId xmlns:p14="http://schemas.microsoft.com/office/powerpoint/2010/main" val="691024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0C10B94-88E2-338F-47B3-04A9EE100046}"/>
              </a:ext>
            </a:extLst>
          </p:cNvPr>
          <p:cNvSpPr>
            <a:spLocks noGrp="1"/>
          </p:cNvSpPr>
          <p:nvPr>
            <p:ph type="title"/>
          </p:nvPr>
        </p:nvSpPr>
        <p:spPr/>
        <p:txBody>
          <a:bodyPr/>
          <a:lstStyle/>
          <a:p>
            <a:r>
              <a:rPr lang="sv-SE" sz="4000" dirty="0"/>
              <a:t>Conclusion</a:t>
            </a:r>
            <a:endParaRPr lang="en-US" sz="4000" dirty="0"/>
          </a:p>
        </p:txBody>
      </p:sp>
      <p:sp>
        <p:nvSpPr>
          <p:cNvPr id="7" name="Content Placeholder 6">
            <a:extLst>
              <a:ext uri="{FF2B5EF4-FFF2-40B4-BE49-F238E27FC236}">
                <a16:creationId xmlns:a16="http://schemas.microsoft.com/office/drawing/2014/main" id="{CE7C1800-537C-693F-2F16-FCB78F0A6885}"/>
              </a:ext>
            </a:extLst>
          </p:cNvPr>
          <p:cNvSpPr>
            <a:spLocks noGrp="1"/>
          </p:cNvSpPr>
          <p:nvPr>
            <p:ph idx="1"/>
          </p:nvPr>
        </p:nvSpPr>
        <p:spPr>
          <a:xfrm>
            <a:off x="515938" y="1431690"/>
            <a:ext cx="11160126" cy="4734160"/>
          </a:xfrm>
        </p:spPr>
        <p:txBody>
          <a:bodyPr/>
          <a:lstStyle/>
          <a:p>
            <a:r>
              <a:rPr lang="sv-SE" dirty="0"/>
              <a:t>Two modifications regarding to OBMC operation order are proposed</a:t>
            </a:r>
          </a:p>
          <a:p>
            <a:endParaRPr lang="sv-SE" dirty="0"/>
          </a:p>
          <a:p>
            <a:r>
              <a:rPr lang="en-US" dirty="0"/>
              <a:t>The modifications are relatively straightforward, and demonstrate some BD-rate benefits</a:t>
            </a:r>
          </a:p>
          <a:p>
            <a:endParaRPr lang="en-US" dirty="0"/>
          </a:p>
          <a:p>
            <a:r>
              <a:rPr lang="en-US" dirty="0"/>
              <a:t>Suggest to study the modifications in the next round of EE2</a:t>
            </a:r>
          </a:p>
        </p:txBody>
      </p:sp>
    </p:spTree>
    <p:extLst>
      <p:ext uri="{BB962C8B-B14F-4D97-AF65-F5344CB8AC3E}">
        <p14:creationId xmlns:p14="http://schemas.microsoft.com/office/powerpoint/2010/main" val="3358148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0795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Corporate Public Template - 2024">
  <a:themeElements>
    <a:clrScheme name="Qualcomm Masterbrand Template 1">
      <a:dk1>
        <a:srgbClr val="000000"/>
      </a:dk1>
      <a:lt1>
        <a:srgbClr val="FFFFFF"/>
      </a:lt1>
      <a:dk2>
        <a:srgbClr val="020B3F"/>
      </a:dk2>
      <a:lt2>
        <a:srgbClr val="EFF1F5"/>
      </a:lt2>
      <a:accent1>
        <a:srgbClr val="2A2AEA"/>
      </a:accent1>
      <a:accent2>
        <a:srgbClr val="000C3F"/>
      </a:accent2>
      <a:accent3>
        <a:srgbClr val="010101"/>
      </a:accent3>
      <a:accent4>
        <a:srgbClr val="833AFF"/>
      </a:accent4>
      <a:accent5>
        <a:srgbClr val="F5EF32"/>
      </a:accent5>
      <a:accent6>
        <a:srgbClr val="D3D7E3"/>
      </a:accent6>
      <a:hlink>
        <a:srgbClr val="3253DC"/>
      </a:hlink>
      <a:folHlink>
        <a:srgbClr val="7BA0FF"/>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tx2"/>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none" lIns="0" tIns="0" rIns="0" bIns="0" rtlCol="0">
        <a:spAutoFit/>
      </a:bodyPr>
      <a:lstStyle>
        <a:defPPr algn="l">
          <a:lnSpc>
            <a:spcPct val="96000"/>
          </a:lnSpc>
          <a:defRPr sz="1600" dirty="0" smtClean="0">
            <a:solidFill>
              <a:srgbClr val="000000"/>
            </a:solidFill>
            <a:latin typeface="Aptos" panose="020B0004020202020204" pitchFamily="34" charset="0"/>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6" id="{F4DEF8B8-E78A-D345-974F-2C8CB376F8DA}" vid="{F8AA25BA-8370-1E45-8E12-FB83A86CF07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TotalTime>
  <Words>467</Words>
  <Application>Microsoft Office PowerPoint</Application>
  <PresentationFormat>Widescreen</PresentationFormat>
  <Paragraphs>151</Paragraphs>
  <Slides>6</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vt:i4>
      </vt:variant>
    </vt:vector>
  </HeadingPairs>
  <TitlesOfParts>
    <vt:vector size="15" baseType="lpstr">
      <vt:lpstr>Alfabet</vt:lpstr>
      <vt:lpstr>Aparajita</vt:lpstr>
      <vt:lpstr>Aptos</vt:lpstr>
      <vt:lpstr>Aptos Display</vt:lpstr>
      <vt:lpstr>Arial</vt:lpstr>
      <vt:lpstr>Microsoft Sans Serif</vt:lpstr>
      <vt:lpstr>Times New Roman</vt:lpstr>
      <vt:lpstr>Wingdings</vt:lpstr>
      <vt:lpstr>Qualcomm Corporate Public Template - 2024</vt:lpstr>
      <vt:lpstr>JVET-AJ0238:  OBMC modifications</vt:lpstr>
      <vt:lpstr>Introduction</vt:lpstr>
      <vt:lpstr>Proposal</vt:lpstr>
      <vt:lpstr>Result</vt:lpstr>
      <vt:lpstr>Conclusion</vt:lpstr>
      <vt:lpstr>PowerPoint Presentation</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Ruoyang Yu</dc:creator>
  <cp:lastModifiedBy>Ruoyang Yu</cp:lastModifiedBy>
  <cp:revision>1</cp:revision>
  <dcterms:created xsi:type="dcterms:W3CDTF">2024-11-04T08:16:53Z</dcterms:created>
  <dcterms:modified xsi:type="dcterms:W3CDTF">2024-11-04T08:19:36Z</dcterms:modified>
</cp:coreProperties>
</file>