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6"/>
  </p:notesMasterIdLst>
  <p:sldIdLst>
    <p:sldId id="274" r:id="rId2"/>
    <p:sldId id="276" r:id="rId3"/>
    <p:sldId id="277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32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670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239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JVET-AJ0217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it-IT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Template-based intra interpolation filter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C.</a:t>
            </a:r>
            <a:r>
              <a:rPr lang="zh-CN" alt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Zhou, Z. </a:t>
            </a:r>
            <a:r>
              <a:rPr lang="en-US" altLang="zh-CN" sz="3100" b="1" dirty="0" err="1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Lv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, G. Wang</a:t>
            </a:r>
            <a:endParaRPr lang="zh-CN" altLang="en-US" sz="31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3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JVET-AJ0217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28C5C65-543E-49F9-A23F-77203BC3EFE3}"/>
              </a:ext>
            </a:extLst>
          </p:cNvPr>
          <p:cNvSpPr txBox="1"/>
          <p:nvPr/>
        </p:nvSpPr>
        <p:spPr>
          <a:xfrm>
            <a:off x="470368" y="1898676"/>
            <a:ext cx="5863473" cy="33188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等线" panose="02010600030101010101" pitchFamily="2" charset="-122"/>
              </a:rPr>
              <a:t>The proposed method includes the following steps: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PMingLiU" panose="02020500000000000000" pitchFamily="18" charset="-120"/>
              </a:rPr>
              <a:t>Constructing a candidate list of filters, including 6-tap/4-tap SIF and 6-tap DCTIF.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PMingLiU" panose="02020500000000000000" pitchFamily="18" charset="-120"/>
              </a:rPr>
              <a:t>Calculating the template cost between the reconstructed samples and the prediction samples generated using the evaluated filters in the list.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PMingLiU" panose="02020500000000000000" pitchFamily="18" charset="-120"/>
              </a:rPr>
              <a:t>Selecting the candidate with the lowest template cost for prediction of the current block.</a:t>
            </a:r>
            <a:endParaRPr lang="zh-CN" altLang="zh-CN" sz="1800" dirty="0">
              <a:effectLst/>
              <a:ea typeface="PMingLiU" panose="02020500000000000000" pitchFamily="18" charset="-12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dirty="0">
                <a:effectLst/>
                <a:ea typeface="等线" panose="02010600030101010101" pitchFamily="2" charset="-122"/>
              </a:rPr>
              <a:t>Specifically, for step 1, if the filter obtained according to the existing method in ECM is an SIF filter, the candidate list is { 4-tap SIF, 6-tap SIF, DCTIF } or { 6-tap SIF, 4-tap SIF, DCTIF }.</a:t>
            </a:r>
            <a:endParaRPr lang="zh-CN" altLang="zh-CN" sz="1800" dirty="0">
              <a:effectLst/>
              <a:ea typeface="等线" panose="02010600030101010101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B9265F0-7BB2-4E01-B55A-38E4A60A9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09106"/>
              </p:ext>
            </p:extLst>
          </p:nvPr>
        </p:nvGraphicFramePr>
        <p:xfrm>
          <a:off x="6498705" y="1898676"/>
          <a:ext cx="5295902" cy="1576070"/>
        </p:xfrm>
        <a:graphic>
          <a:graphicData uri="http://schemas.openxmlformats.org/drawingml/2006/table">
            <a:tbl>
              <a:tblPr/>
              <a:tblGrid>
                <a:gridCol w="935099">
                  <a:extLst>
                    <a:ext uri="{9D8B030D-6E8A-4147-A177-3AD203B41FA5}">
                      <a16:colId xmlns:a16="http://schemas.microsoft.com/office/drawing/2014/main" val="373511954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2479017427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3274709878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2021803423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3761504759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3728696770"/>
                    </a:ext>
                  </a:extLst>
                </a:gridCol>
                <a:gridCol w="620403">
                  <a:extLst>
                    <a:ext uri="{9D8B030D-6E8A-4147-A177-3AD203B41FA5}">
                      <a16:colId xmlns:a16="http://schemas.microsoft.com/office/drawing/2014/main" val="4286895949"/>
                    </a:ext>
                  </a:extLst>
                </a:gridCol>
                <a:gridCol w="638385">
                  <a:extLst>
                    <a:ext uri="{9D8B030D-6E8A-4147-A177-3AD203B41FA5}">
                      <a16:colId xmlns:a16="http://schemas.microsoft.com/office/drawing/2014/main" val="35403104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628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785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376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72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583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750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247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33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740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317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a template-based intra interpolation filter selection method for intra block prediction.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ECM-14.0, it achieves 0.03% coding gain for luma component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Alibaba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2390858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9501</TotalTime>
  <Words>303</Words>
  <Application>Microsoft Office PowerPoint</Application>
  <PresentationFormat>宽屏</PresentationFormat>
  <Paragraphs>74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等线</vt:lpstr>
      <vt:lpstr>Arial</vt:lpstr>
      <vt:lpstr>Bodoni MT Condensed</vt:lpstr>
      <vt:lpstr>Calibri</vt:lpstr>
      <vt:lpstr>Calibri Light</vt:lpstr>
      <vt:lpstr>Times New Roman</vt:lpstr>
      <vt:lpstr>Wingdings 2</vt:lpstr>
      <vt:lpstr>HDOfficeLightV0</vt:lpstr>
      <vt:lpstr>JVET-AJ0217 Non-EE2: Template-based intra interpolation filter     C. Zhou, Z. Lv, G. Wang</vt:lpstr>
      <vt:lpstr>JVET-AJ0217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Chuan Zhou (vivo)</cp:lastModifiedBy>
  <cp:revision>153</cp:revision>
  <dcterms:created xsi:type="dcterms:W3CDTF">2021-09-24T18:02:39Z</dcterms:created>
  <dcterms:modified xsi:type="dcterms:W3CDTF">2024-11-03T11:37:12Z</dcterms:modified>
</cp:coreProperties>
</file>