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3">
  <p:sldMasterIdLst>
    <p:sldMasterId id="2147483648" r:id="rId1"/>
    <p:sldMasterId id="2147483671" r:id="rId2"/>
    <p:sldMasterId id="2147483692" r:id="rId3"/>
  </p:sldMasterIdLst>
  <p:notesMasterIdLst>
    <p:notesMasterId r:id="rId13"/>
  </p:notesMasterIdLst>
  <p:sldIdLst>
    <p:sldId id="285" r:id="rId4"/>
    <p:sldId id="406" r:id="rId5"/>
    <p:sldId id="409" r:id="rId6"/>
    <p:sldId id="410" r:id="rId7"/>
    <p:sldId id="411" r:id="rId8"/>
    <p:sldId id="408" r:id="rId9"/>
    <p:sldId id="412" r:id="rId10"/>
    <p:sldId id="383" r:id="rId11"/>
    <p:sldId id="38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54664EC-1F51-45B9-B492-114A263CB8D6}" v="1" dt="2024-11-02T13:15:29.6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22" d="100"/>
          <a:sy n="122" d="100"/>
        </p:scale>
        <p:origin x="96" y="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microsoft.com/office/2015/10/relationships/revisionInfo" Target="revisionInfo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ierre Andrivon" userId="e73556c6-784d-4bd8-8d2c-1a34e2bd3604" providerId="ADAL" clId="{EE763DA9-41E1-4888-9264-3F9C77A9EAB8}"/>
    <pc:docChg chg="undo custSel addSld delSld modSld sldOrd">
      <pc:chgData name="Pierre Andrivon" userId="e73556c6-784d-4bd8-8d2c-1a34e2bd3604" providerId="ADAL" clId="{EE763DA9-41E1-4888-9264-3F9C77A9EAB8}" dt="2024-10-29T09:54:50.537" v="695" actId="114"/>
      <pc:docMkLst>
        <pc:docMk/>
      </pc:docMkLst>
      <pc:sldChg chg="modSp mod">
        <pc:chgData name="Pierre Andrivon" userId="e73556c6-784d-4bd8-8d2c-1a34e2bd3604" providerId="ADAL" clId="{EE763DA9-41E1-4888-9264-3F9C77A9EAB8}" dt="2024-10-29T09:53:00.801" v="685" actId="20577"/>
        <pc:sldMkLst>
          <pc:docMk/>
          <pc:sldMk cId="965580512" sldId="385"/>
        </pc:sldMkLst>
        <pc:spChg chg="mod">
          <ac:chgData name="Pierre Andrivon" userId="e73556c6-784d-4bd8-8d2c-1a34e2bd3604" providerId="ADAL" clId="{EE763DA9-41E1-4888-9264-3F9C77A9EAB8}" dt="2024-10-29T09:53:00.801" v="685" actId="20577"/>
          <ac:spMkLst>
            <pc:docMk/>
            <pc:sldMk cId="965580512" sldId="385"/>
            <ac:spMk id="3" creationId="{0111637F-2AEF-40DC-9501-15B34840B44A}"/>
          </ac:spMkLst>
        </pc:spChg>
      </pc:sldChg>
      <pc:sldChg chg="modSp mod">
        <pc:chgData name="Pierre Andrivon" userId="e73556c6-784d-4bd8-8d2c-1a34e2bd3604" providerId="ADAL" clId="{EE763DA9-41E1-4888-9264-3F9C77A9EAB8}" dt="2024-10-29T09:46:57.038" v="645" actId="20577"/>
        <pc:sldMkLst>
          <pc:docMk/>
          <pc:sldMk cId="923305594" sldId="406"/>
        </pc:sldMkLst>
        <pc:spChg chg="mod">
          <ac:chgData name="Pierre Andrivon" userId="e73556c6-784d-4bd8-8d2c-1a34e2bd3604" providerId="ADAL" clId="{EE763DA9-41E1-4888-9264-3F9C77A9EAB8}" dt="2024-10-29T09:46:57.038" v="645" actId="20577"/>
          <ac:spMkLst>
            <pc:docMk/>
            <pc:sldMk cId="923305594" sldId="406"/>
            <ac:spMk id="9" creationId="{AE07FF6E-3DFE-EAFF-6EFD-44D755B419B4}"/>
          </ac:spMkLst>
        </pc:spChg>
      </pc:sldChg>
      <pc:sldChg chg="modSp mod">
        <pc:chgData name="Pierre Andrivon" userId="e73556c6-784d-4bd8-8d2c-1a34e2bd3604" providerId="ADAL" clId="{EE763DA9-41E1-4888-9264-3F9C77A9EAB8}" dt="2024-10-29T09:44:26.257" v="599" actId="113"/>
        <pc:sldMkLst>
          <pc:docMk/>
          <pc:sldMk cId="4059546062" sldId="408"/>
        </pc:sldMkLst>
        <pc:spChg chg="mod">
          <ac:chgData name="Pierre Andrivon" userId="e73556c6-784d-4bd8-8d2c-1a34e2bd3604" providerId="ADAL" clId="{EE763DA9-41E1-4888-9264-3F9C77A9EAB8}" dt="2024-10-29T09:44:26.257" v="599" actId="113"/>
          <ac:spMkLst>
            <pc:docMk/>
            <pc:sldMk cId="4059546062" sldId="408"/>
            <ac:spMk id="9" creationId="{118EE51E-5905-098B-7831-8BC09ACFB177}"/>
          </ac:spMkLst>
        </pc:spChg>
        <pc:picChg chg="mod">
          <ac:chgData name="Pierre Andrivon" userId="e73556c6-784d-4bd8-8d2c-1a34e2bd3604" providerId="ADAL" clId="{EE763DA9-41E1-4888-9264-3F9C77A9EAB8}" dt="2024-10-29T09:43:35.022" v="547" actId="1076"/>
          <ac:picMkLst>
            <pc:docMk/>
            <pc:sldMk cId="4059546062" sldId="408"/>
            <ac:picMk id="3" creationId="{BE59F85E-D205-AB0B-F17D-9F9CB5C7A6C8}"/>
          </ac:picMkLst>
        </pc:picChg>
      </pc:sldChg>
      <pc:sldChg chg="delSp modSp mod">
        <pc:chgData name="Pierre Andrivon" userId="e73556c6-784d-4bd8-8d2c-1a34e2bd3604" providerId="ADAL" clId="{EE763DA9-41E1-4888-9264-3F9C77A9EAB8}" dt="2024-10-29T09:44:58.183" v="628" actId="20577"/>
        <pc:sldMkLst>
          <pc:docMk/>
          <pc:sldMk cId="1163322779" sldId="409"/>
        </pc:sldMkLst>
        <pc:spChg chg="mod">
          <ac:chgData name="Pierre Andrivon" userId="e73556c6-784d-4bd8-8d2c-1a34e2bd3604" providerId="ADAL" clId="{EE763DA9-41E1-4888-9264-3F9C77A9EAB8}" dt="2024-10-29T09:44:58.183" v="628" actId="20577"/>
          <ac:spMkLst>
            <pc:docMk/>
            <pc:sldMk cId="1163322779" sldId="409"/>
            <ac:spMk id="2" creationId="{F60FF20F-2819-FA4E-8AE1-C1452366D0A4}"/>
          </ac:spMkLst>
        </pc:spChg>
        <pc:spChg chg="mod">
          <ac:chgData name="Pierre Andrivon" userId="e73556c6-784d-4bd8-8d2c-1a34e2bd3604" providerId="ADAL" clId="{EE763DA9-41E1-4888-9264-3F9C77A9EAB8}" dt="2024-10-29T09:14:12.255" v="22" actId="6549"/>
          <ac:spMkLst>
            <pc:docMk/>
            <pc:sldMk cId="1163322779" sldId="409"/>
            <ac:spMk id="7" creationId="{872CE083-C2A9-7A89-1055-255DEB71B8D1}"/>
          </ac:spMkLst>
        </pc:spChg>
        <pc:spChg chg="del">
          <ac:chgData name="Pierre Andrivon" userId="e73556c6-784d-4bd8-8d2c-1a34e2bd3604" providerId="ADAL" clId="{EE763DA9-41E1-4888-9264-3F9C77A9EAB8}" dt="2024-10-29T09:13:39.003" v="3" actId="478"/>
          <ac:spMkLst>
            <pc:docMk/>
            <pc:sldMk cId="1163322779" sldId="409"/>
            <ac:spMk id="13" creationId="{8AAB6478-B5F6-2BC1-899D-DD2354084F5B}"/>
          </ac:spMkLst>
        </pc:spChg>
        <pc:spChg chg="del">
          <ac:chgData name="Pierre Andrivon" userId="e73556c6-784d-4bd8-8d2c-1a34e2bd3604" providerId="ADAL" clId="{EE763DA9-41E1-4888-9264-3F9C77A9EAB8}" dt="2024-10-29T09:13:41.072" v="4" actId="478"/>
          <ac:spMkLst>
            <pc:docMk/>
            <pc:sldMk cId="1163322779" sldId="409"/>
            <ac:spMk id="14" creationId="{EACB265C-8912-0694-D3DA-BC9BB242CF95}"/>
          </ac:spMkLst>
        </pc:spChg>
      </pc:sldChg>
      <pc:sldChg chg="delSp modSp add mod">
        <pc:chgData name="Pierre Andrivon" userId="e73556c6-784d-4bd8-8d2c-1a34e2bd3604" providerId="ADAL" clId="{EE763DA9-41E1-4888-9264-3F9C77A9EAB8}" dt="2024-10-29T09:45:02.840" v="638" actId="20577"/>
        <pc:sldMkLst>
          <pc:docMk/>
          <pc:sldMk cId="3395500967" sldId="410"/>
        </pc:sldMkLst>
        <pc:spChg chg="mod">
          <ac:chgData name="Pierre Andrivon" userId="e73556c6-784d-4bd8-8d2c-1a34e2bd3604" providerId="ADAL" clId="{EE763DA9-41E1-4888-9264-3F9C77A9EAB8}" dt="2024-10-29T09:45:02.840" v="638" actId="20577"/>
          <ac:spMkLst>
            <pc:docMk/>
            <pc:sldMk cId="3395500967" sldId="410"/>
            <ac:spMk id="2" creationId="{A890FA79-B018-5C8A-2713-F0E5935E45C5}"/>
          </ac:spMkLst>
        </pc:spChg>
        <pc:spChg chg="mod">
          <ac:chgData name="Pierre Andrivon" userId="e73556c6-784d-4bd8-8d2c-1a34e2bd3604" providerId="ADAL" clId="{EE763DA9-41E1-4888-9264-3F9C77A9EAB8}" dt="2024-10-29T09:15:47.859" v="74" actId="6549"/>
          <ac:spMkLst>
            <pc:docMk/>
            <pc:sldMk cId="3395500967" sldId="410"/>
            <ac:spMk id="7" creationId="{EAE58ADF-A243-0517-856A-654401C5DA60}"/>
          </ac:spMkLst>
        </pc:spChg>
        <pc:spChg chg="del">
          <ac:chgData name="Pierre Andrivon" userId="e73556c6-784d-4bd8-8d2c-1a34e2bd3604" providerId="ADAL" clId="{EE763DA9-41E1-4888-9264-3F9C77A9EAB8}" dt="2024-10-29T09:15:03.468" v="59" actId="478"/>
          <ac:spMkLst>
            <pc:docMk/>
            <pc:sldMk cId="3395500967" sldId="410"/>
            <ac:spMk id="14" creationId="{7A6CA048-BB2D-80BD-2953-5CDAB841C469}"/>
          </ac:spMkLst>
        </pc:spChg>
      </pc:sldChg>
      <pc:sldChg chg="modSp add mod">
        <pc:chgData name="Pierre Andrivon" userId="e73556c6-784d-4bd8-8d2c-1a34e2bd3604" providerId="ADAL" clId="{EE763DA9-41E1-4888-9264-3F9C77A9EAB8}" dt="2024-10-29T09:45:09.750" v="642" actId="20577"/>
        <pc:sldMkLst>
          <pc:docMk/>
          <pc:sldMk cId="4182384264" sldId="411"/>
        </pc:sldMkLst>
        <pc:spChg chg="mod">
          <ac:chgData name="Pierre Andrivon" userId="e73556c6-784d-4bd8-8d2c-1a34e2bd3604" providerId="ADAL" clId="{EE763DA9-41E1-4888-9264-3F9C77A9EAB8}" dt="2024-10-29T09:45:09.750" v="642" actId="20577"/>
          <ac:spMkLst>
            <pc:docMk/>
            <pc:sldMk cId="4182384264" sldId="411"/>
            <ac:spMk id="2" creationId="{B8C0EBEA-4E85-E262-2C38-17C56BB80A16}"/>
          </ac:spMkLst>
        </pc:spChg>
        <pc:spChg chg="mod">
          <ac:chgData name="Pierre Andrivon" userId="e73556c6-784d-4bd8-8d2c-1a34e2bd3604" providerId="ADAL" clId="{EE763DA9-41E1-4888-9264-3F9C77A9EAB8}" dt="2024-10-29T09:15:50.581" v="75" actId="20577"/>
          <ac:spMkLst>
            <pc:docMk/>
            <pc:sldMk cId="4182384264" sldId="411"/>
            <ac:spMk id="7" creationId="{6517B9BA-36A0-F9DB-F847-CF484DAA1C08}"/>
          </ac:spMkLst>
        </pc:spChg>
      </pc:sldChg>
      <pc:sldChg chg="add del">
        <pc:chgData name="Pierre Andrivon" userId="e73556c6-784d-4bd8-8d2c-1a34e2bd3604" providerId="ADAL" clId="{EE763DA9-41E1-4888-9264-3F9C77A9EAB8}" dt="2024-10-29T09:16:41.433" v="76" actId="47"/>
        <pc:sldMkLst>
          <pc:docMk/>
          <pc:sldMk cId="2661215871" sldId="412"/>
        </pc:sldMkLst>
      </pc:sldChg>
      <pc:sldChg chg="addSp delSp modSp add mod ord">
        <pc:chgData name="Pierre Andrivon" userId="e73556c6-784d-4bd8-8d2c-1a34e2bd3604" providerId="ADAL" clId="{EE763DA9-41E1-4888-9264-3F9C77A9EAB8}" dt="2024-10-29T09:54:50.537" v="695" actId="114"/>
        <pc:sldMkLst>
          <pc:docMk/>
          <pc:sldMk cId="4057394798" sldId="412"/>
        </pc:sldMkLst>
        <pc:spChg chg="mod">
          <ac:chgData name="Pierre Andrivon" userId="e73556c6-784d-4bd8-8d2c-1a34e2bd3604" providerId="ADAL" clId="{EE763DA9-41E1-4888-9264-3F9C77A9EAB8}" dt="2024-10-29T09:39:56.838" v="415" actId="20577"/>
          <ac:spMkLst>
            <pc:docMk/>
            <pc:sldMk cId="4057394798" sldId="412"/>
            <ac:spMk id="2" creationId="{AEDBA48C-4BC7-2267-8F5D-1367920A8C43}"/>
          </ac:spMkLst>
        </pc:spChg>
        <pc:spChg chg="mod">
          <ac:chgData name="Pierre Andrivon" userId="e73556c6-784d-4bd8-8d2c-1a34e2bd3604" providerId="ADAL" clId="{EE763DA9-41E1-4888-9264-3F9C77A9EAB8}" dt="2024-10-29T09:54:50.537" v="695" actId="114"/>
          <ac:spMkLst>
            <pc:docMk/>
            <pc:sldMk cId="4057394798" sldId="412"/>
            <ac:spMk id="7" creationId="{D510A4D3-DEFE-C4BD-A538-9E7D4488643D}"/>
          </ac:spMkLst>
        </pc:spChg>
        <pc:spChg chg="mod">
          <ac:chgData name="Pierre Andrivon" userId="e73556c6-784d-4bd8-8d2c-1a34e2bd3604" providerId="ADAL" clId="{EE763DA9-41E1-4888-9264-3F9C77A9EAB8}" dt="2024-10-29T09:44:40.166" v="618" actId="1036"/>
          <ac:spMkLst>
            <pc:docMk/>
            <pc:sldMk cId="4057394798" sldId="412"/>
            <ac:spMk id="12" creationId="{C276EB3D-772D-E36E-0907-9CCE4E79D5AC}"/>
          </ac:spMkLst>
        </pc:spChg>
        <pc:spChg chg="mod">
          <ac:chgData name="Pierre Andrivon" userId="e73556c6-784d-4bd8-8d2c-1a34e2bd3604" providerId="ADAL" clId="{EE763DA9-41E1-4888-9264-3F9C77A9EAB8}" dt="2024-10-29T09:44:40.166" v="618" actId="1036"/>
          <ac:spMkLst>
            <pc:docMk/>
            <pc:sldMk cId="4057394798" sldId="412"/>
            <ac:spMk id="13" creationId="{F0FB6C7A-440B-7B6A-FF1F-BB8282112F23}"/>
          </ac:spMkLst>
        </pc:spChg>
        <pc:spChg chg="mod">
          <ac:chgData name="Pierre Andrivon" userId="e73556c6-784d-4bd8-8d2c-1a34e2bd3604" providerId="ADAL" clId="{EE763DA9-41E1-4888-9264-3F9C77A9EAB8}" dt="2024-10-29T09:44:40.166" v="618" actId="1036"/>
          <ac:spMkLst>
            <pc:docMk/>
            <pc:sldMk cId="4057394798" sldId="412"/>
            <ac:spMk id="14" creationId="{37F80666-C3F3-4B40-396E-456D4951EFBC}"/>
          </ac:spMkLst>
        </pc:spChg>
        <pc:picChg chg="add del mod modCrop">
          <ac:chgData name="Pierre Andrivon" userId="e73556c6-784d-4bd8-8d2c-1a34e2bd3604" providerId="ADAL" clId="{EE763DA9-41E1-4888-9264-3F9C77A9EAB8}" dt="2024-10-29T09:38:56.407" v="391" actId="732"/>
          <ac:picMkLst>
            <pc:docMk/>
            <pc:sldMk cId="4057394798" sldId="412"/>
            <ac:picMk id="3" creationId="{FB9F2296-15A1-3C18-67E8-C273C10D141D}"/>
          </ac:picMkLst>
        </pc:picChg>
        <pc:picChg chg="mod">
          <ac:chgData name="Pierre Andrivon" userId="e73556c6-784d-4bd8-8d2c-1a34e2bd3604" providerId="ADAL" clId="{EE763DA9-41E1-4888-9264-3F9C77A9EAB8}" dt="2024-10-29T09:44:40.166" v="618" actId="1036"/>
          <ac:picMkLst>
            <pc:docMk/>
            <pc:sldMk cId="4057394798" sldId="412"/>
            <ac:picMk id="9" creationId="{41E5000F-FBD8-1F15-8242-8FF985410EE7}"/>
          </ac:picMkLst>
        </pc:picChg>
        <pc:picChg chg="mod">
          <ac:chgData name="Pierre Andrivon" userId="e73556c6-784d-4bd8-8d2c-1a34e2bd3604" providerId="ADAL" clId="{EE763DA9-41E1-4888-9264-3F9C77A9EAB8}" dt="2024-10-29T09:44:40.166" v="618" actId="1036"/>
          <ac:picMkLst>
            <pc:docMk/>
            <pc:sldMk cId="4057394798" sldId="412"/>
            <ac:picMk id="10" creationId="{186290D8-ECC8-9B29-38DD-6E48D6A1E443}"/>
          </ac:picMkLst>
        </pc:picChg>
        <pc:picChg chg="del">
          <ac:chgData name="Pierre Andrivon" userId="e73556c6-784d-4bd8-8d2c-1a34e2bd3604" providerId="ADAL" clId="{EE763DA9-41E1-4888-9264-3F9C77A9EAB8}" dt="2024-10-29T09:22:23.738" v="251" actId="478"/>
          <ac:picMkLst>
            <pc:docMk/>
            <pc:sldMk cId="4057394798" sldId="412"/>
            <ac:picMk id="11" creationId="{D47A4213-714A-362C-3FE6-39E9D3EE98B3}"/>
          </ac:picMkLst>
        </pc:picChg>
        <pc:picChg chg="add mod">
          <ac:chgData name="Pierre Andrivon" userId="e73556c6-784d-4bd8-8d2c-1a34e2bd3604" providerId="ADAL" clId="{EE763DA9-41E1-4888-9264-3F9C77A9EAB8}" dt="2024-10-29T09:39:11.356" v="398" actId="1038"/>
          <ac:picMkLst>
            <pc:docMk/>
            <pc:sldMk cId="4057394798" sldId="412"/>
            <ac:picMk id="15" creationId="{3C4EC775-92B1-689F-9814-1000F1C4954D}"/>
          </ac:picMkLst>
        </pc:picChg>
      </pc:sldChg>
    </pc:docChg>
  </pc:docChgLst>
  <pc:docChgLst>
    <pc:chgData name="Pierre Andrivon" userId="e73556c6-784d-4bd8-8d2c-1a34e2bd3604" providerId="ADAL" clId="{DF02BC3B-88FE-45E1-9888-D4D4B5ED0A68}"/>
    <pc:docChg chg="undo custSel addSld delSld modSld sldOrd">
      <pc:chgData name="Pierre Andrivon" userId="e73556c6-784d-4bd8-8d2c-1a34e2bd3604" providerId="ADAL" clId="{DF02BC3B-88FE-45E1-9888-D4D4B5ED0A68}" dt="2024-10-29T09:13:03.443" v="1519" actId="47"/>
      <pc:docMkLst>
        <pc:docMk/>
      </pc:docMkLst>
      <pc:sldChg chg="modSp del mod">
        <pc:chgData name="Pierre Andrivon" userId="e73556c6-784d-4bd8-8d2c-1a34e2bd3604" providerId="ADAL" clId="{DF02BC3B-88FE-45E1-9888-D4D4B5ED0A68}" dt="2024-10-29T09:13:03.443" v="1519" actId="47"/>
        <pc:sldMkLst>
          <pc:docMk/>
          <pc:sldMk cId="3291869652" sldId="282"/>
        </pc:sldMkLst>
        <pc:spChg chg="mod">
          <ac:chgData name="Pierre Andrivon" userId="e73556c6-784d-4bd8-8d2c-1a34e2bd3604" providerId="ADAL" clId="{DF02BC3B-88FE-45E1-9888-D4D4B5ED0A68}" dt="2024-10-28T14:21:08.565" v="56" actId="20577"/>
          <ac:spMkLst>
            <pc:docMk/>
            <pc:sldMk cId="3291869652" sldId="282"/>
            <ac:spMk id="3" creationId="{59E02CD6-1C40-4808-9F0A-1F95CF7A860C}"/>
          </ac:spMkLst>
        </pc:spChg>
      </pc:sldChg>
      <pc:sldChg chg="modSp mod">
        <pc:chgData name="Pierre Andrivon" userId="e73556c6-784d-4bd8-8d2c-1a34e2bd3604" providerId="ADAL" clId="{DF02BC3B-88FE-45E1-9888-D4D4B5ED0A68}" dt="2024-10-28T14:18:39.589" v="33" actId="20577"/>
        <pc:sldMkLst>
          <pc:docMk/>
          <pc:sldMk cId="1128363743" sldId="285"/>
        </pc:sldMkLst>
        <pc:spChg chg="mod">
          <ac:chgData name="Pierre Andrivon" userId="e73556c6-784d-4bd8-8d2c-1a34e2bd3604" providerId="ADAL" clId="{DF02BC3B-88FE-45E1-9888-D4D4B5ED0A68}" dt="2024-10-28T14:18:39.589" v="33" actId="20577"/>
          <ac:spMkLst>
            <pc:docMk/>
            <pc:sldMk cId="1128363743" sldId="285"/>
            <ac:spMk id="2" creationId="{A9060285-40C1-4653-85F9-C667C4F081DB}"/>
          </ac:spMkLst>
        </pc:spChg>
        <pc:spChg chg="mod">
          <ac:chgData name="Pierre Andrivon" userId="e73556c6-784d-4bd8-8d2c-1a34e2bd3604" providerId="ADAL" clId="{DF02BC3B-88FE-45E1-9888-D4D4B5ED0A68}" dt="2024-10-28T14:18:14.051" v="18" actId="20577"/>
          <ac:spMkLst>
            <pc:docMk/>
            <pc:sldMk cId="1128363743" sldId="285"/>
            <ac:spMk id="3" creationId="{FFFB08A7-7AC0-4B20-A88E-F214CDF8FBD3}"/>
          </ac:spMkLst>
        </pc:spChg>
      </pc:sldChg>
      <pc:sldChg chg="addSp delSp modSp mod">
        <pc:chgData name="Pierre Andrivon" userId="e73556c6-784d-4bd8-8d2c-1a34e2bd3604" providerId="ADAL" clId="{DF02BC3B-88FE-45E1-9888-D4D4B5ED0A68}" dt="2024-10-28T16:13:57.934" v="1104" actId="14734"/>
        <pc:sldMkLst>
          <pc:docMk/>
          <pc:sldMk cId="111576674" sldId="383"/>
        </pc:sldMkLst>
        <pc:spChg chg="mod">
          <ac:chgData name="Pierre Andrivon" userId="e73556c6-784d-4bd8-8d2c-1a34e2bd3604" providerId="ADAL" clId="{DF02BC3B-88FE-45E1-9888-D4D4B5ED0A68}" dt="2024-10-28T14:18:28.135" v="22" actId="20577"/>
          <ac:spMkLst>
            <pc:docMk/>
            <pc:sldMk cId="111576674" sldId="383"/>
            <ac:spMk id="3" creationId="{0111637F-2AEF-40DC-9501-15B34840B44A}"/>
          </ac:spMkLst>
        </pc:spChg>
        <pc:spChg chg="mod">
          <ac:chgData name="Pierre Andrivon" userId="e73556c6-784d-4bd8-8d2c-1a34e2bd3604" providerId="ADAL" clId="{DF02BC3B-88FE-45E1-9888-D4D4B5ED0A68}" dt="2024-10-28T14:20:59.362" v="48" actId="20577"/>
          <ac:spMkLst>
            <pc:docMk/>
            <pc:sldMk cId="111576674" sldId="383"/>
            <ac:spMk id="4" creationId="{8F7522DE-D44F-46BC-A087-D08B3AB388C1}"/>
          </ac:spMkLst>
        </pc:spChg>
        <pc:graphicFrameChg chg="add del mod">
          <ac:chgData name="Pierre Andrivon" userId="e73556c6-784d-4bd8-8d2c-1a34e2bd3604" providerId="ADAL" clId="{DF02BC3B-88FE-45E1-9888-D4D4B5ED0A68}" dt="2024-10-28T15:04:57.039" v="1096" actId="478"/>
          <ac:graphicFrameMkLst>
            <pc:docMk/>
            <pc:sldMk cId="111576674" sldId="383"/>
            <ac:graphicFrameMk id="5" creationId="{BB83E11C-70EE-7032-DD42-26DF1FAB0C4D}"/>
          </ac:graphicFrameMkLst>
        </pc:graphicFrameChg>
        <pc:graphicFrameChg chg="add mod modGraphic">
          <ac:chgData name="Pierre Andrivon" userId="e73556c6-784d-4bd8-8d2c-1a34e2bd3604" providerId="ADAL" clId="{DF02BC3B-88FE-45E1-9888-D4D4B5ED0A68}" dt="2024-10-28T16:13:57.934" v="1104" actId="14734"/>
          <ac:graphicFrameMkLst>
            <pc:docMk/>
            <pc:sldMk cId="111576674" sldId="383"/>
            <ac:graphicFrameMk id="8" creationId="{E03DE1D3-E784-3EAF-38F8-402486B6135D}"/>
          </ac:graphicFrameMkLst>
        </pc:graphicFrameChg>
        <pc:picChg chg="del">
          <ac:chgData name="Pierre Andrivon" userId="e73556c6-784d-4bd8-8d2c-1a34e2bd3604" providerId="ADAL" clId="{DF02BC3B-88FE-45E1-9888-D4D4B5ED0A68}" dt="2024-10-28T14:18:26.425" v="19" actId="478"/>
          <ac:picMkLst>
            <pc:docMk/>
            <pc:sldMk cId="111576674" sldId="383"/>
            <ac:picMk id="7" creationId="{F1C7B30F-73C8-0929-12C6-8E3C89542676}"/>
          </ac:picMkLst>
        </pc:picChg>
      </pc:sldChg>
      <pc:sldChg chg="modSp mod">
        <pc:chgData name="Pierre Andrivon" userId="e73556c6-784d-4bd8-8d2c-1a34e2bd3604" providerId="ADAL" clId="{DF02BC3B-88FE-45E1-9888-D4D4B5ED0A68}" dt="2024-10-29T09:12:52.625" v="1518" actId="20577"/>
        <pc:sldMkLst>
          <pc:docMk/>
          <pc:sldMk cId="965580512" sldId="385"/>
        </pc:sldMkLst>
        <pc:spChg chg="mod">
          <ac:chgData name="Pierre Andrivon" userId="e73556c6-784d-4bd8-8d2c-1a34e2bd3604" providerId="ADAL" clId="{DF02BC3B-88FE-45E1-9888-D4D4B5ED0A68}" dt="2024-10-29T09:12:52.625" v="1518" actId="20577"/>
          <ac:spMkLst>
            <pc:docMk/>
            <pc:sldMk cId="965580512" sldId="385"/>
            <ac:spMk id="3" creationId="{0111637F-2AEF-40DC-9501-15B34840B44A}"/>
          </ac:spMkLst>
        </pc:spChg>
        <pc:spChg chg="mod">
          <ac:chgData name="Pierre Andrivon" userId="e73556c6-784d-4bd8-8d2c-1a34e2bd3604" providerId="ADAL" clId="{DF02BC3B-88FE-45E1-9888-D4D4B5ED0A68}" dt="2024-10-28T14:21:14.008" v="60" actId="20577"/>
          <ac:spMkLst>
            <pc:docMk/>
            <pc:sldMk cId="965580512" sldId="385"/>
            <ac:spMk id="4" creationId="{BFB10494-6C8A-452D-8E9A-2D7060738B48}"/>
          </ac:spMkLst>
        </pc:spChg>
      </pc:sldChg>
      <pc:sldChg chg="addSp delSp modSp del mod">
        <pc:chgData name="Pierre Andrivon" userId="e73556c6-784d-4bd8-8d2c-1a34e2bd3604" providerId="ADAL" clId="{DF02BC3B-88FE-45E1-9888-D4D4B5ED0A68}" dt="2024-10-29T09:05:48.107" v="1385" actId="47"/>
        <pc:sldMkLst>
          <pc:docMk/>
          <pc:sldMk cId="1207384990" sldId="401"/>
        </pc:sldMkLst>
        <pc:spChg chg="mod">
          <ac:chgData name="Pierre Andrivon" userId="e73556c6-784d-4bd8-8d2c-1a34e2bd3604" providerId="ADAL" clId="{DF02BC3B-88FE-45E1-9888-D4D4B5ED0A68}" dt="2024-10-28T14:51:00.844" v="541" actId="1076"/>
          <ac:spMkLst>
            <pc:docMk/>
            <pc:sldMk cId="1207384990" sldId="401"/>
            <ac:spMk id="2" creationId="{BD8D8BA5-969A-4E34-A4DA-66CA2855404E}"/>
          </ac:spMkLst>
        </pc:spChg>
        <pc:spChg chg="add del mod">
          <ac:chgData name="Pierre Andrivon" userId="e73556c6-784d-4bd8-8d2c-1a34e2bd3604" providerId="ADAL" clId="{DF02BC3B-88FE-45E1-9888-D4D4B5ED0A68}" dt="2024-10-28T14:20:49.888" v="44" actId="478"/>
          <ac:spMkLst>
            <pc:docMk/>
            <pc:sldMk cId="1207384990" sldId="401"/>
            <ac:spMk id="3" creationId="{156168E9-1EB9-6CC4-1452-B6A545327005}"/>
          </ac:spMkLst>
        </pc:spChg>
        <pc:spChg chg="mod">
          <ac:chgData name="Pierre Andrivon" userId="e73556c6-784d-4bd8-8d2c-1a34e2bd3604" providerId="ADAL" clId="{DF02BC3B-88FE-45E1-9888-D4D4B5ED0A68}" dt="2024-10-28T14:21:26.523" v="70" actId="20577"/>
          <ac:spMkLst>
            <pc:docMk/>
            <pc:sldMk cId="1207384990" sldId="401"/>
            <ac:spMk id="5" creationId="{E37154FD-B8DB-4F01-988B-345C72974CB8}"/>
          </ac:spMkLst>
        </pc:spChg>
        <pc:spChg chg="add mod">
          <ac:chgData name="Pierre Andrivon" userId="e73556c6-784d-4bd8-8d2c-1a34e2bd3604" providerId="ADAL" clId="{DF02BC3B-88FE-45E1-9888-D4D4B5ED0A68}" dt="2024-10-29T09:05:18.859" v="1383" actId="1035"/>
          <ac:spMkLst>
            <pc:docMk/>
            <pc:sldMk cId="1207384990" sldId="401"/>
            <ac:spMk id="7" creationId="{404646A5-7CDC-E979-AA07-FC03D837C241}"/>
          </ac:spMkLst>
        </pc:spChg>
        <pc:spChg chg="del mod">
          <ac:chgData name="Pierre Andrivon" userId="e73556c6-784d-4bd8-8d2c-1a34e2bd3604" providerId="ADAL" clId="{DF02BC3B-88FE-45E1-9888-D4D4B5ED0A68}" dt="2024-10-28T14:44:57.736" v="337"/>
          <ac:spMkLst>
            <pc:docMk/>
            <pc:sldMk cId="1207384990" sldId="401"/>
            <ac:spMk id="8" creationId="{E07F1DA6-26C7-57AA-0553-C2AF6ABE11C6}"/>
          </ac:spMkLst>
        </pc:spChg>
        <pc:spChg chg="add del mod">
          <ac:chgData name="Pierre Andrivon" userId="e73556c6-784d-4bd8-8d2c-1a34e2bd3604" providerId="ADAL" clId="{DF02BC3B-88FE-45E1-9888-D4D4B5ED0A68}" dt="2024-10-28T14:51:16.077" v="579" actId="1036"/>
          <ac:spMkLst>
            <pc:docMk/>
            <pc:sldMk cId="1207384990" sldId="401"/>
            <ac:spMk id="12" creationId="{17621F6B-48F4-C86B-DAC7-FAFD97AAFB72}"/>
          </ac:spMkLst>
        </pc:spChg>
        <pc:spChg chg="add mod">
          <ac:chgData name="Pierre Andrivon" userId="e73556c6-784d-4bd8-8d2c-1a34e2bd3604" providerId="ADAL" clId="{DF02BC3B-88FE-45E1-9888-D4D4B5ED0A68}" dt="2024-10-28T14:51:16.077" v="579" actId="1036"/>
          <ac:spMkLst>
            <pc:docMk/>
            <pc:sldMk cId="1207384990" sldId="401"/>
            <ac:spMk id="13" creationId="{1E330A89-693D-053A-AADC-F1BB97F48AB9}"/>
          </ac:spMkLst>
        </pc:spChg>
        <pc:spChg chg="add mod">
          <ac:chgData name="Pierre Andrivon" userId="e73556c6-784d-4bd8-8d2c-1a34e2bd3604" providerId="ADAL" clId="{DF02BC3B-88FE-45E1-9888-D4D4B5ED0A68}" dt="2024-10-28T14:51:16.077" v="579" actId="1036"/>
          <ac:spMkLst>
            <pc:docMk/>
            <pc:sldMk cId="1207384990" sldId="401"/>
            <ac:spMk id="14" creationId="{47498052-A40F-8D74-F720-2C05AD51DC01}"/>
          </ac:spMkLst>
        </pc:spChg>
        <pc:picChg chg="add mod">
          <ac:chgData name="Pierre Andrivon" userId="e73556c6-784d-4bd8-8d2c-1a34e2bd3604" providerId="ADAL" clId="{DF02BC3B-88FE-45E1-9888-D4D4B5ED0A68}" dt="2024-10-28T14:51:16.077" v="579" actId="1036"/>
          <ac:picMkLst>
            <pc:docMk/>
            <pc:sldMk cId="1207384990" sldId="401"/>
            <ac:picMk id="9" creationId="{4FAD4326-33CD-BA6B-C3B3-5DC900F14578}"/>
          </ac:picMkLst>
        </pc:picChg>
        <pc:picChg chg="add mod">
          <ac:chgData name="Pierre Andrivon" userId="e73556c6-784d-4bd8-8d2c-1a34e2bd3604" providerId="ADAL" clId="{DF02BC3B-88FE-45E1-9888-D4D4B5ED0A68}" dt="2024-10-28T14:51:16.077" v="579" actId="1036"/>
          <ac:picMkLst>
            <pc:docMk/>
            <pc:sldMk cId="1207384990" sldId="401"/>
            <ac:picMk id="10" creationId="{880F77F5-13E8-BF90-DF69-CBDCF2190361}"/>
          </ac:picMkLst>
        </pc:picChg>
        <pc:picChg chg="add mod">
          <ac:chgData name="Pierre Andrivon" userId="e73556c6-784d-4bd8-8d2c-1a34e2bd3604" providerId="ADAL" clId="{DF02BC3B-88FE-45E1-9888-D4D4B5ED0A68}" dt="2024-10-28T14:50:57.502" v="539" actId="1076"/>
          <ac:picMkLst>
            <pc:docMk/>
            <pc:sldMk cId="1207384990" sldId="401"/>
            <ac:picMk id="11" creationId="{B26A8B5B-517E-629A-80CA-ADE5E012CF9D}"/>
          </ac:picMkLst>
        </pc:picChg>
      </pc:sldChg>
      <pc:sldChg chg="addSp delSp modSp add mod">
        <pc:chgData name="Pierre Andrivon" userId="e73556c6-784d-4bd8-8d2c-1a34e2bd3604" providerId="ADAL" clId="{DF02BC3B-88FE-45E1-9888-D4D4B5ED0A68}" dt="2024-10-29T09:08:24.018" v="1433" actId="20577"/>
        <pc:sldMkLst>
          <pc:docMk/>
          <pc:sldMk cId="923305594" sldId="406"/>
        </pc:sldMkLst>
        <pc:spChg chg="mod">
          <ac:chgData name="Pierre Andrivon" userId="e73556c6-784d-4bd8-8d2c-1a34e2bd3604" providerId="ADAL" clId="{DF02BC3B-88FE-45E1-9888-D4D4B5ED0A68}" dt="2024-10-28T14:20:19.380" v="40" actId="20577"/>
          <ac:spMkLst>
            <pc:docMk/>
            <pc:sldMk cId="923305594" sldId="406"/>
            <ac:spMk id="5" creationId="{E37154FD-B8DB-4F01-988B-345C72974CB8}"/>
          </ac:spMkLst>
        </pc:spChg>
        <pc:spChg chg="add del mod">
          <ac:chgData name="Pierre Andrivon" userId="e73556c6-784d-4bd8-8d2c-1a34e2bd3604" providerId="ADAL" clId="{DF02BC3B-88FE-45E1-9888-D4D4B5ED0A68}" dt="2024-10-28T14:23:48.449" v="76" actId="478"/>
          <ac:spMkLst>
            <pc:docMk/>
            <pc:sldMk cId="923305594" sldId="406"/>
            <ac:spMk id="7" creationId="{17867C5A-70A6-F367-E9C5-663C1945335F}"/>
          </ac:spMkLst>
        </pc:spChg>
        <pc:spChg chg="del">
          <ac:chgData name="Pierre Andrivon" userId="e73556c6-784d-4bd8-8d2c-1a34e2bd3604" providerId="ADAL" clId="{DF02BC3B-88FE-45E1-9888-D4D4B5ED0A68}" dt="2024-10-28T14:23:39.527" v="71" actId="478"/>
          <ac:spMkLst>
            <pc:docMk/>
            <pc:sldMk cId="923305594" sldId="406"/>
            <ac:spMk id="8" creationId="{E07F1DA6-26C7-57AA-0553-C2AF6ABE11C6}"/>
          </ac:spMkLst>
        </pc:spChg>
        <pc:spChg chg="add mod">
          <ac:chgData name="Pierre Andrivon" userId="e73556c6-784d-4bd8-8d2c-1a34e2bd3604" providerId="ADAL" clId="{DF02BC3B-88FE-45E1-9888-D4D4B5ED0A68}" dt="2024-10-29T09:08:24.018" v="1433" actId="20577"/>
          <ac:spMkLst>
            <pc:docMk/>
            <pc:sldMk cId="923305594" sldId="406"/>
            <ac:spMk id="9" creationId="{AE07FF6E-3DFE-EAFF-6EFD-44D755B419B4}"/>
          </ac:spMkLst>
        </pc:spChg>
        <pc:picChg chg="add del mod">
          <ac:chgData name="Pierre Andrivon" userId="e73556c6-784d-4bd8-8d2c-1a34e2bd3604" providerId="ADAL" clId="{DF02BC3B-88FE-45E1-9888-D4D4B5ED0A68}" dt="2024-10-28T14:42:14.583" v="249" actId="1076"/>
          <ac:picMkLst>
            <pc:docMk/>
            <pc:sldMk cId="923305594" sldId="406"/>
            <ac:picMk id="10" creationId="{562ABF4E-2CB9-FAC6-B14A-A65EE7FDFAF5}"/>
          </ac:picMkLst>
        </pc:picChg>
        <pc:picChg chg="add del mod">
          <ac:chgData name="Pierre Andrivon" userId="e73556c6-784d-4bd8-8d2c-1a34e2bd3604" providerId="ADAL" clId="{DF02BC3B-88FE-45E1-9888-D4D4B5ED0A68}" dt="2024-10-28T14:42:24.970" v="256" actId="1076"/>
          <ac:picMkLst>
            <pc:docMk/>
            <pc:sldMk cId="923305594" sldId="406"/>
            <ac:picMk id="11" creationId="{56FDFFBD-954D-E6A6-B26E-25EA67FB10D2}"/>
          </ac:picMkLst>
        </pc:picChg>
      </pc:sldChg>
      <pc:sldChg chg="delSp modSp add del mod">
        <pc:chgData name="Pierre Andrivon" userId="e73556c6-784d-4bd8-8d2c-1a34e2bd3604" providerId="ADAL" clId="{DF02BC3B-88FE-45E1-9888-D4D4B5ED0A68}" dt="2024-10-28T14:52:19.065" v="588" actId="47"/>
        <pc:sldMkLst>
          <pc:docMk/>
          <pc:sldMk cId="861026963" sldId="407"/>
        </pc:sldMkLst>
        <pc:spChg chg="mod">
          <ac:chgData name="Pierre Andrivon" userId="e73556c6-784d-4bd8-8d2c-1a34e2bd3604" providerId="ADAL" clId="{DF02BC3B-88FE-45E1-9888-D4D4B5ED0A68}" dt="2024-10-28T14:50:05.293" v="512" actId="20577"/>
          <ac:spMkLst>
            <pc:docMk/>
            <pc:sldMk cId="861026963" sldId="407"/>
            <ac:spMk id="2" creationId="{EDE029C3-111F-10B2-DC90-94D931C66836}"/>
          </ac:spMkLst>
        </pc:spChg>
        <pc:spChg chg="mod">
          <ac:chgData name="Pierre Andrivon" userId="e73556c6-784d-4bd8-8d2c-1a34e2bd3604" providerId="ADAL" clId="{DF02BC3B-88FE-45E1-9888-D4D4B5ED0A68}" dt="2024-10-28T14:52:12.174" v="584"/>
          <ac:spMkLst>
            <pc:docMk/>
            <pc:sldMk cId="861026963" sldId="407"/>
            <ac:spMk id="7" creationId="{7CA09287-3EA1-0135-C79F-8B62B0653C83}"/>
          </ac:spMkLst>
        </pc:spChg>
        <pc:spChg chg="del">
          <ac:chgData name="Pierre Andrivon" userId="e73556c6-784d-4bd8-8d2c-1a34e2bd3604" providerId="ADAL" clId="{DF02BC3B-88FE-45E1-9888-D4D4B5ED0A68}" dt="2024-10-28T14:51:55.452" v="582" actId="478"/>
          <ac:spMkLst>
            <pc:docMk/>
            <pc:sldMk cId="861026963" sldId="407"/>
            <ac:spMk id="12" creationId="{D8F64C69-DF3F-83BB-B27D-5539BCE05FCB}"/>
          </ac:spMkLst>
        </pc:spChg>
        <pc:spChg chg="del">
          <ac:chgData name="Pierre Andrivon" userId="e73556c6-784d-4bd8-8d2c-1a34e2bd3604" providerId="ADAL" clId="{DF02BC3B-88FE-45E1-9888-D4D4B5ED0A68}" dt="2024-10-28T14:51:55.452" v="582" actId="478"/>
          <ac:spMkLst>
            <pc:docMk/>
            <pc:sldMk cId="861026963" sldId="407"/>
            <ac:spMk id="13" creationId="{732DE17D-A57B-EDEA-6080-A6C51CC1DDCB}"/>
          </ac:spMkLst>
        </pc:spChg>
        <pc:spChg chg="del">
          <ac:chgData name="Pierre Andrivon" userId="e73556c6-784d-4bd8-8d2c-1a34e2bd3604" providerId="ADAL" clId="{DF02BC3B-88FE-45E1-9888-D4D4B5ED0A68}" dt="2024-10-28T14:51:55.452" v="582" actId="478"/>
          <ac:spMkLst>
            <pc:docMk/>
            <pc:sldMk cId="861026963" sldId="407"/>
            <ac:spMk id="14" creationId="{57D7DC87-B34D-7776-67E3-B67B2D24DDD2}"/>
          </ac:spMkLst>
        </pc:spChg>
        <pc:picChg chg="del">
          <ac:chgData name="Pierre Andrivon" userId="e73556c6-784d-4bd8-8d2c-1a34e2bd3604" providerId="ADAL" clId="{DF02BC3B-88FE-45E1-9888-D4D4B5ED0A68}" dt="2024-10-28T14:51:55.452" v="582" actId="478"/>
          <ac:picMkLst>
            <pc:docMk/>
            <pc:sldMk cId="861026963" sldId="407"/>
            <ac:picMk id="9" creationId="{EF454532-115B-112C-7922-C64D8EAAFA55}"/>
          </ac:picMkLst>
        </pc:picChg>
        <pc:picChg chg="del">
          <ac:chgData name="Pierre Andrivon" userId="e73556c6-784d-4bd8-8d2c-1a34e2bd3604" providerId="ADAL" clId="{DF02BC3B-88FE-45E1-9888-D4D4B5ED0A68}" dt="2024-10-28T14:51:55.452" v="582" actId="478"/>
          <ac:picMkLst>
            <pc:docMk/>
            <pc:sldMk cId="861026963" sldId="407"/>
            <ac:picMk id="10" creationId="{7630CBCF-1F2D-C1F5-F448-D7E99193A4FE}"/>
          </ac:picMkLst>
        </pc:picChg>
        <pc:picChg chg="del">
          <ac:chgData name="Pierre Andrivon" userId="e73556c6-784d-4bd8-8d2c-1a34e2bd3604" providerId="ADAL" clId="{DF02BC3B-88FE-45E1-9888-D4D4B5ED0A68}" dt="2024-10-28T14:50:20.138" v="513" actId="478"/>
          <ac:picMkLst>
            <pc:docMk/>
            <pc:sldMk cId="861026963" sldId="407"/>
            <ac:picMk id="11" creationId="{8AF6A5C4-9E17-0438-0567-45BDA220EB18}"/>
          </ac:picMkLst>
        </pc:picChg>
      </pc:sldChg>
      <pc:sldChg chg="addSp delSp modSp add mod ord">
        <pc:chgData name="Pierre Andrivon" userId="e73556c6-784d-4bd8-8d2c-1a34e2bd3604" providerId="ADAL" clId="{DF02BC3B-88FE-45E1-9888-D4D4B5ED0A68}" dt="2024-10-29T09:06:29.377" v="1386" actId="20577"/>
        <pc:sldMkLst>
          <pc:docMk/>
          <pc:sldMk cId="4059546062" sldId="408"/>
        </pc:sldMkLst>
        <pc:spChg chg="mod">
          <ac:chgData name="Pierre Andrivon" userId="e73556c6-784d-4bd8-8d2c-1a34e2bd3604" providerId="ADAL" clId="{DF02BC3B-88FE-45E1-9888-D4D4B5ED0A68}" dt="2024-10-28T14:52:22.315" v="599" actId="20577"/>
          <ac:spMkLst>
            <pc:docMk/>
            <pc:sldMk cId="4059546062" sldId="408"/>
            <ac:spMk id="2" creationId="{87D1BBD7-9593-EB82-05F7-6BAE94D9A098}"/>
          </ac:spMkLst>
        </pc:spChg>
        <pc:spChg chg="mod">
          <ac:chgData name="Pierre Andrivon" userId="e73556c6-784d-4bd8-8d2c-1a34e2bd3604" providerId="ADAL" clId="{DF02BC3B-88FE-45E1-9888-D4D4B5ED0A68}" dt="2024-10-29T09:06:29.377" v="1386" actId="20577"/>
          <ac:spMkLst>
            <pc:docMk/>
            <pc:sldMk cId="4059546062" sldId="408"/>
            <ac:spMk id="9" creationId="{118EE51E-5905-098B-7831-8BC09ACFB177}"/>
          </ac:spMkLst>
        </pc:spChg>
        <pc:picChg chg="add mod">
          <ac:chgData name="Pierre Andrivon" userId="e73556c6-784d-4bd8-8d2c-1a34e2bd3604" providerId="ADAL" clId="{DF02BC3B-88FE-45E1-9888-D4D4B5ED0A68}" dt="2024-10-28T16:18:25.620" v="1331" actId="1076"/>
          <ac:picMkLst>
            <pc:docMk/>
            <pc:sldMk cId="4059546062" sldId="408"/>
            <ac:picMk id="3" creationId="{BE59F85E-D205-AB0B-F17D-9F9CB5C7A6C8}"/>
          </ac:picMkLst>
        </pc:picChg>
        <pc:picChg chg="del">
          <ac:chgData name="Pierre Andrivon" userId="e73556c6-784d-4bd8-8d2c-1a34e2bd3604" providerId="ADAL" clId="{DF02BC3B-88FE-45E1-9888-D4D4B5ED0A68}" dt="2024-10-28T14:52:25.059" v="600" actId="478"/>
          <ac:picMkLst>
            <pc:docMk/>
            <pc:sldMk cId="4059546062" sldId="408"/>
            <ac:picMk id="10" creationId="{65FE73BA-7FC5-8EA7-6711-69276A838A95}"/>
          </ac:picMkLst>
        </pc:picChg>
        <pc:picChg chg="del">
          <ac:chgData name="Pierre Andrivon" userId="e73556c6-784d-4bd8-8d2c-1a34e2bd3604" providerId="ADAL" clId="{DF02BC3B-88FE-45E1-9888-D4D4B5ED0A68}" dt="2024-10-28T14:52:25.622" v="601" actId="478"/>
          <ac:picMkLst>
            <pc:docMk/>
            <pc:sldMk cId="4059546062" sldId="408"/>
            <ac:picMk id="11" creationId="{5CF0D7DA-443C-124C-947B-87488A389E70}"/>
          </ac:picMkLst>
        </pc:picChg>
      </pc:sldChg>
      <pc:sldChg chg="modSp add mod">
        <pc:chgData name="Pierre Andrivon" userId="e73556c6-784d-4bd8-8d2c-1a34e2bd3604" providerId="ADAL" clId="{DF02BC3B-88FE-45E1-9888-D4D4B5ED0A68}" dt="2024-10-29T09:07:31.093" v="1427" actId="20577"/>
        <pc:sldMkLst>
          <pc:docMk/>
          <pc:sldMk cId="1163322779" sldId="409"/>
        </pc:sldMkLst>
        <pc:spChg chg="mod">
          <ac:chgData name="Pierre Andrivon" userId="e73556c6-784d-4bd8-8d2c-1a34e2bd3604" providerId="ADAL" clId="{DF02BC3B-88FE-45E1-9888-D4D4B5ED0A68}" dt="2024-10-29T09:07:31.093" v="1427" actId="20577"/>
          <ac:spMkLst>
            <pc:docMk/>
            <pc:sldMk cId="1163322779" sldId="409"/>
            <ac:spMk id="7" creationId="{872CE083-C2A9-7A89-1055-255DEB71B8D1}"/>
          </ac:spMkLst>
        </pc:spChg>
      </pc:sldChg>
    </pc:docChg>
  </pc:docChgLst>
  <pc:docChgLst>
    <pc:chgData name="Pierre Andrivon" userId="e73556c6-784d-4bd8-8d2c-1a34e2bd3604" providerId="ADAL" clId="{97B9F3D4-0FA7-4F2C-A8CA-F61208F9712D}"/>
    <pc:docChg chg="undo custSel delSld modSld">
      <pc:chgData name="Pierre Andrivon" userId="e73556c6-784d-4bd8-8d2c-1a34e2bd3604" providerId="ADAL" clId="{97B9F3D4-0FA7-4F2C-A8CA-F61208F9712D}" dt="2023-07-11T16:03:15.247" v="305" actId="1076"/>
      <pc:docMkLst>
        <pc:docMk/>
      </pc:docMkLst>
      <pc:sldChg chg="addSp delSp modSp mod">
        <pc:chgData name="Pierre Andrivon" userId="e73556c6-784d-4bd8-8d2c-1a34e2bd3604" providerId="ADAL" clId="{97B9F3D4-0FA7-4F2C-A8CA-F61208F9712D}" dt="2023-07-11T16:03:15.247" v="305" actId="1076"/>
        <pc:sldMkLst>
          <pc:docMk/>
          <pc:sldMk cId="111576674" sldId="383"/>
        </pc:sldMkLst>
        <pc:spChg chg="mod">
          <ac:chgData name="Pierre Andrivon" userId="e73556c6-784d-4bd8-8d2c-1a34e2bd3604" providerId="ADAL" clId="{97B9F3D4-0FA7-4F2C-A8CA-F61208F9712D}" dt="2023-07-11T08:29:40.128" v="33" actId="6549"/>
          <ac:spMkLst>
            <pc:docMk/>
            <pc:sldMk cId="111576674" sldId="383"/>
            <ac:spMk id="3" creationId="{0111637F-2AEF-40DC-9501-15B34840B44A}"/>
          </ac:spMkLst>
        </pc:spChg>
        <pc:picChg chg="del">
          <ac:chgData name="Pierre Andrivon" userId="e73556c6-784d-4bd8-8d2c-1a34e2bd3604" providerId="ADAL" clId="{97B9F3D4-0FA7-4F2C-A8CA-F61208F9712D}" dt="2023-07-11T08:29:36.140" v="32" actId="478"/>
          <ac:picMkLst>
            <pc:docMk/>
            <pc:sldMk cId="111576674" sldId="383"/>
            <ac:picMk id="7" creationId="{11BEE622-6D8F-C8CC-7349-BC88F875C2F6}"/>
          </ac:picMkLst>
        </pc:picChg>
        <pc:picChg chg="add mod">
          <ac:chgData name="Pierre Andrivon" userId="e73556c6-784d-4bd8-8d2c-1a34e2bd3604" providerId="ADAL" clId="{97B9F3D4-0FA7-4F2C-A8CA-F61208F9712D}" dt="2023-07-11T16:03:15.247" v="305" actId="1076"/>
          <ac:picMkLst>
            <pc:docMk/>
            <pc:sldMk cId="111576674" sldId="383"/>
            <ac:picMk id="7" creationId="{F1C7B30F-73C8-0929-12C6-8E3C89542676}"/>
          </ac:picMkLst>
        </pc:picChg>
        <pc:picChg chg="del mod">
          <ac:chgData name="Pierre Andrivon" userId="e73556c6-784d-4bd8-8d2c-1a34e2bd3604" providerId="ADAL" clId="{97B9F3D4-0FA7-4F2C-A8CA-F61208F9712D}" dt="2023-07-11T16:01:08.231" v="302" actId="478"/>
          <ac:picMkLst>
            <pc:docMk/>
            <pc:sldMk cId="111576674" sldId="383"/>
            <ac:picMk id="9" creationId="{572F3005-3431-BFA6-C5DA-AC33A50E472F}"/>
          </ac:picMkLst>
        </pc:picChg>
      </pc:sldChg>
      <pc:sldChg chg="modSp mod">
        <pc:chgData name="Pierre Andrivon" userId="e73556c6-784d-4bd8-8d2c-1a34e2bd3604" providerId="ADAL" clId="{97B9F3D4-0FA7-4F2C-A8CA-F61208F9712D}" dt="2023-07-11T08:40:52.624" v="234" actId="20577"/>
        <pc:sldMkLst>
          <pc:docMk/>
          <pc:sldMk cId="965580512" sldId="385"/>
        </pc:sldMkLst>
        <pc:spChg chg="mod">
          <ac:chgData name="Pierre Andrivon" userId="e73556c6-784d-4bd8-8d2c-1a34e2bd3604" providerId="ADAL" clId="{97B9F3D4-0FA7-4F2C-A8CA-F61208F9712D}" dt="2023-07-11T08:40:52.624" v="234" actId="20577"/>
          <ac:spMkLst>
            <pc:docMk/>
            <pc:sldMk cId="965580512" sldId="385"/>
            <ac:spMk id="3" creationId="{0111637F-2AEF-40DC-9501-15B34840B44A}"/>
          </ac:spMkLst>
        </pc:spChg>
      </pc:sldChg>
      <pc:sldChg chg="delSp modSp mod">
        <pc:chgData name="Pierre Andrivon" userId="e73556c6-784d-4bd8-8d2c-1a34e2bd3604" providerId="ADAL" clId="{97B9F3D4-0FA7-4F2C-A8CA-F61208F9712D}" dt="2023-07-11T16:00:24.176" v="301" actId="20577"/>
        <pc:sldMkLst>
          <pc:docMk/>
          <pc:sldMk cId="1207384990" sldId="401"/>
        </pc:sldMkLst>
        <pc:spChg chg="del">
          <ac:chgData name="Pierre Andrivon" userId="e73556c6-784d-4bd8-8d2c-1a34e2bd3604" providerId="ADAL" clId="{97B9F3D4-0FA7-4F2C-A8CA-F61208F9712D}" dt="2023-07-11T08:27:35.257" v="9" actId="478"/>
          <ac:spMkLst>
            <pc:docMk/>
            <pc:sldMk cId="1207384990" sldId="401"/>
            <ac:spMk id="7" creationId="{BC72245F-6150-70D7-0428-F3FE7DA181C0}"/>
          </ac:spMkLst>
        </pc:spChg>
        <pc:spChg chg="mod">
          <ac:chgData name="Pierre Andrivon" userId="e73556c6-784d-4bd8-8d2c-1a34e2bd3604" providerId="ADAL" clId="{97B9F3D4-0FA7-4F2C-A8CA-F61208F9712D}" dt="2023-07-11T16:00:24.176" v="301" actId="20577"/>
          <ac:spMkLst>
            <pc:docMk/>
            <pc:sldMk cId="1207384990" sldId="401"/>
            <ac:spMk id="8" creationId="{E07F1DA6-26C7-57AA-0553-C2AF6ABE11C6}"/>
          </ac:spMkLst>
        </pc:spChg>
      </pc:sldChg>
      <pc:sldChg chg="del">
        <pc:chgData name="Pierre Andrivon" userId="e73556c6-784d-4bd8-8d2c-1a34e2bd3604" providerId="ADAL" clId="{97B9F3D4-0FA7-4F2C-A8CA-F61208F9712D}" dt="2023-07-11T08:29:26.815" v="30" actId="47"/>
        <pc:sldMkLst>
          <pc:docMk/>
          <pc:sldMk cId="2545081905" sldId="402"/>
        </pc:sldMkLst>
      </pc:sldChg>
    </pc:docChg>
  </pc:docChgLst>
  <pc:docChgLst>
    <pc:chgData name="Pierre Andrivon" userId="e73556c6-784d-4bd8-8d2c-1a34e2bd3604" providerId="ADAL" clId="{754664EC-1F51-45B9-B492-114A263CB8D6}"/>
    <pc:docChg chg="undo custSel modSld">
      <pc:chgData name="Pierre Andrivon" userId="e73556c6-784d-4bd8-8d2c-1a34e2bd3604" providerId="ADAL" clId="{754664EC-1F51-45B9-B492-114A263CB8D6}" dt="2024-11-02T13:15:40.093" v="4" actId="1076"/>
      <pc:docMkLst>
        <pc:docMk/>
      </pc:docMkLst>
      <pc:sldChg chg="addSp delSp modSp mod">
        <pc:chgData name="Pierre Andrivon" userId="e73556c6-784d-4bd8-8d2c-1a34e2bd3604" providerId="ADAL" clId="{754664EC-1F51-45B9-B492-114A263CB8D6}" dt="2024-11-02T13:15:40.093" v="4" actId="1076"/>
        <pc:sldMkLst>
          <pc:docMk/>
          <pc:sldMk cId="111576674" sldId="383"/>
        </pc:sldMkLst>
        <pc:graphicFrameChg chg="add mod modGraphic">
          <ac:chgData name="Pierre Andrivon" userId="e73556c6-784d-4bd8-8d2c-1a34e2bd3604" providerId="ADAL" clId="{754664EC-1F51-45B9-B492-114A263CB8D6}" dt="2024-11-02T13:15:40.093" v="4" actId="1076"/>
          <ac:graphicFrameMkLst>
            <pc:docMk/>
            <pc:sldMk cId="111576674" sldId="383"/>
            <ac:graphicFrameMk id="5" creationId="{CDC41D65-7CC8-693C-6C3E-CA725430F545}"/>
          </ac:graphicFrameMkLst>
        </pc:graphicFrameChg>
        <pc:graphicFrameChg chg="del">
          <ac:chgData name="Pierre Andrivon" userId="e73556c6-784d-4bd8-8d2c-1a34e2bd3604" providerId="ADAL" clId="{754664EC-1F51-45B9-B492-114A263CB8D6}" dt="2024-11-02T13:15:02.461" v="0" actId="478"/>
          <ac:graphicFrameMkLst>
            <pc:docMk/>
            <pc:sldMk cId="111576674" sldId="383"/>
            <ac:graphicFrameMk id="8" creationId="{E03DE1D3-E784-3EAF-38F8-402486B6135D}"/>
          </ac:graphicFrameMkLst>
        </pc:graphicFrameChg>
      </pc:sldChg>
    </pc:docChg>
  </pc:docChgLst>
  <pc:docChgLst>
    <pc:chgData name="Pierre Andrivon" userId="e73556c6-784d-4bd8-8d2c-1a34e2bd3604" providerId="ADAL" clId="{048A8D15-DCEB-4647-B760-995BBBE02F61}"/>
    <pc:docChg chg="custSel addSld delSld modSld sldOrd">
      <pc:chgData name="Pierre Andrivon" userId="e73556c6-784d-4bd8-8d2c-1a34e2bd3604" providerId="ADAL" clId="{048A8D15-DCEB-4647-B760-995BBBE02F61}" dt="2023-07-06T08:44:21.264" v="99" actId="20577"/>
      <pc:docMkLst>
        <pc:docMk/>
      </pc:docMkLst>
      <pc:sldChg chg="modSp mod">
        <pc:chgData name="Pierre Andrivon" userId="e73556c6-784d-4bd8-8d2c-1a34e2bd3604" providerId="ADAL" clId="{048A8D15-DCEB-4647-B760-995BBBE02F61}" dt="2023-07-06T08:37:29.765" v="53" actId="20577"/>
        <pc:sldMkLst>
          <pc:docMk/>
          <pc:sldMk cId="1128363743" sldId="285"/>
        </pc:sldMkLst>
        <pc:spChg chg="mod">
          <ac:chgData name="Pierre Andrivon" userId="e73556c6-784d-4bd8-8d2c-1a34e2bd3604" providerId="ADAL" clId="{048A8D15-DCEB-4647-B760-995BBBE02F61}" dt="2023-07-06T08:37:10.999" v="30" actId="20577"/>
          <ac:spMkLst>
            <pc:docMk/>
            <pc:sldMk cId="1128363743" sldId="285"/>
            <ac:spMk id="2" creationId="{A9060285-40C1-4653-85F9-C667C4F081DB}"/>
          </ac:spMkLst>
        </pc:spChg>
        <pc:spChg chg="mod">
          <ac:chgData name="Pierre Andrivon" userId="e73556c6-784d-4bd8-8d2c-1a34e2bd3604" providerId="ADAL" clId="{048A8D15-DCEB-4647-B760-995BBBE02F61}" dt="2023-07-06T08:37:29.765" v="53" actId="20577"/>
          <ac:spMkLst>
            <pc:docMk/>
            <pc:sldMk cId="1128363743" sldId="285"/>
            <ac:spMk id="3" creationId="{FFFB08A7-7AC0-4B20-A88E-F214CDF8FBD3}"/>
          </ac:spMkLst>
        </pc:spChg>
      </pc:sldChg>
      <pc:sldChg chg="modSp mod ord">
        <pc:chgData name="Pierre Andrivon" userId="e73556c6-784d-4bd8-8d2c-1a34e2bd3604" providerId="ADAL" clId="{048A8D15-DCEB-4647-B760-995BBBE02F61}" dt="2023-07-06T08:44:15.761" v="94" actId="20577"/>
        <pc:sldMkLst>
          <pc:docMk/>
          <pc:sldMk cId="111576674" sldId="383"/>
        </pc:sldMkLst>
        <pc:spChg chg="mod">
          <ac:chgData name="Pierre Andrivon" userId="e73556c6-784d-4bd8-8d2c-1a34e2bd3604" providerId="ADAL" clId="{048A8D15-DCEB-4647-B760-995BBBE02F61}" dt="2023-07-06T08:38:40.880" v="67" actId="20577"/>
          <ac:spMkLst>
            <pc:docMk/>
            <pc:sldMk cId="111576674" sldId="383"/>
            <ac:spMk id="3" creationId="{0111637F-2AEF-40DC-9501-15B34840B44A}"/>
          </ac:spMkLst>
        </pc:spChg>
        <pc:spChg chg="mod">
          <ac:chgData name="Pierre Andrivon" userId="e73556c6-784d-4bd8-8d2c-1a34e2bd3604" providerId="ADAL" clId="{048A8D15-DCEB-4647-B760-995BBBE02F61}" dt="2023-07-06T08:44:15.761" v="94" actId="20577"/>
          <ac:spMkLst>
            <pc:docMk/>
            <pc:sldMk cId="111576674" sldId="383"/>
            <ac:spMk id="4" creationId="{8F7522DE-D44F-46BC-A087-D08B3AB388C1}"/>
          </ac:spMkLst>
        </pc:spChg>
      </pc:sldChg>
      <pc:sldChg chg="modSp mod">
        <pc:chgData name="Pierre Andrivon" userId="e73556c6-784d-4bd8-8d2c-1a34e2bd3604" providerId="ADAL" clId="{048A8D15-DCEB-4647-B760-995BBBE02F61}" dt="2023-07-06T08:44:21.264" v="99" actId="20577"/>
        <pc:sldMkLst>
          <pc:docMk/>
          <pc:sldMk cId="965580512" sldId="385"/>
        </pc:sldMkLst>
        <pc:spChg chg="mod">
          <ac:chgData name="Pierre Andrivon" userId="e73556c6-784d-4bd8-8d2c-1a34e2bd3604" providerId="ADAL" clId="{048A8D15-DCEB-4647-B760-995BBBE02F61}" dt="2023-07-06T08:38:30.079" v="65" actId="6549"/>
          <ac:spMkLst>
            <pc:docMk/>
            <pc:sldMk cId="965580512" sldId="385"/>
            <ac:spMk id="3" creationId="{0111637F-2AEF-40DC-9501-15B34840B44A}"/>
          </ac:spMkLst>
        </pc:spChg>
        <pc:spChg chg="mod">
          <ac:chgData name="Pierre Andrivon" userId="e73556c6-784d-4bd8-8d2c-1a34e2bd3604" providerId="ADAL" clId="{048A8D15-DCEB-4647-B760-995BBBE02F61}" dt="2023-07-06T08:44:21.264" v="99" actId="20577"/>
          <ac:spMkLst>
            <pc:docMk/>
            <pc:sldMk cId="965580512" sldId="385"/>
            <ac:spMk id="4" creationId="{BFB10494-6C8A-452D-8E9A-2D7060738B48}"/>
          </ac:spMkLst>
        </pc:spChg>
      </pc:sldChg>
      <pc:sldChg chg="del">
        <pc:chgData name="Pierre Andrivon" userId="e73556c6-784d-4bd8-8d2c-1a34e2bd3604" providerId="ADAL" clId="{048A8D15-DCEB-4647-B760-995BBBE02F61}" dt="2023-07-06T08:43:40.348" v="88" actId="47"/>
        <pc:sldMkLst>
          <pc:docMk/>
          <pc:sldMk cId="3932233974" sldId="393"/>
        </pc:sldMkLst>
      </pc:sldChg>
      <pc:sldChg chg="del">
        <pc:chgData name="Pierre Andrivon" userId="e73556c6-784d-4bd8-8d2c-1a34e2bd3604" providerId="ADAL" clId="{048A8D15-DCEB-4647-B760-995BBBE02F61}" dt="2023-07-06T08:38:00.859" v="54" actId="47"/>
        <pc:sldMkLst>
          <pc:docMk/>
          <pc:sldMk cId="2616472869" sldId="394"/>
        </pc:sldMkLst>
      </pc:sldChg>
      <pc:sldChg chg="del">
        <pc:chgData name="Pierre Andrivon" userId="e73556c6-784d-4bd8-8d2c-1a34e2bd3604" providerId="ADAL" clId="{048A8D15-DCEB-4647-B760-995BBBE02F61}" dt="2023-07-06T08:38:45.153" v="68" actId="47"/>
        <pc:sldMkLst>
          <pc:docMk/>
          <pc:sldMk cId="835061175" sldId="400"/>
        </pc:sldMkLst>
      </pc:sldChg>
      <pc:sldChg chg="modSp mod">
        <pc:chgData name="Pierre Andrivon" userId="e73556c6-784d-4bd8-8d2c-1a34e2bd3604" providerId="ADAL" clId="{048A8D15-DCEB-4647-B760-995BBBE02F61}" dt="2023-07-06T08:43:21.985" v="87" actId="20577"/>
        <pc:sldMkLst>
          <pc:docMk/>
          <pc:sldMk cId="1207384990" sldId="401"/>
        </pc:sldMkLst>
        <pc:spChg chg="mod">
          <ac:chgData name="Pierre Andrivon" userId="e73556c6-784d-4bd8-8d2c-1a34e2bd3604" providerId="ADAL" clId="{048A8D15-DCEB-4647-B760-995BBBE02F61}" dt="2023-07-06T08:43:00.677" v="84" actId="20577"/>
          <ac:spMkLst>
            <pc:docMk/>
            <pc:sldMk cId="1207384990" sldId="401"/>
            <ac:spMk id="2" creationId="{BD8D8BA5-969A-4E34-A4DA-66CA2855404E}"/>
          </ac:spMkLst>
        </pc:spChg>
        <pc:spChg chg="mod">
          <ac:chgData name="Pierre Andrivon" userId="e73556c6-784d-4bd8-8d2c-1a34e2bd3604" providerId="ADAL" clId="{048A8D15-DCEB-4647-B760-995BBBE02F61}" dt="2023-07-06T08:38:08.345" v="62" actId="20577"/>
          <ac:spMkLst>
            <pc:docMk/>
            <pc:sldMk cId="1207384990" sldId="401"/>
            <ac:spMk id="5" creationId="{E37154FD-B8DB-4F01-988B-345C72974CB8}"/>
          </ac:spMkLst>
        </pc:spChg>
        <pc:spChg chg="mod">
          <ac:chgData name="Pierre Andrivon" userId="e73556c6-784d-4bd8-8d2c-1a34e2bd3604" providerId="ADAL" clId="{048A8D15-DCEB-4647-B760-995BBBE02F61}" dt="2023-07-06T08:43:21.985" v="87" actId="20577"/>
          <ac:spMkLst>
            <pc:docMk/>
            <pc:sldMk cId="1207384990" sldId="401"/>
            <ac:spMk id="8" creationId="{E07F1DA6-26C7-57AA-0553-C2AF6ABE11C6}"/>
          </ac:spMkLst>
        </pc:spChg>
      </pc:sldChg>
      <pc:sldChg chg="add del">
        <pc:chgData name="Pierre Andrivon" userId="e73556c6-784d-4bd8-8d2c-1a34e2bd3604" providerId="ADAL" clId="{048A8D15-DCEB-4647-B760-995BBBE02F61}" dt="2023-07-06T08:43:44.494" v="89" actId="47"/>
        <pc:sldMkLst>
          <pc:docMk/>
          <pc:sldMk cId="3947195356" sldId="402"/>
        </pc:sldMkLst>
      </pc:sldChg>
    </pc:docChg>
  </pc:docChgLst>
  <pc:docChgLst>
    <pc:chgData name="Pierre Andrivon" userId="e73556c6-784d-4bd8-8d2c-1a34e2bd3604" providerId="ADAL" clId="{6C272CF8-544A-416A-86B4-1A0B9B91E927}"/>
    <pc:docChg chg="undo custSel addSld delSld modSld">
      <pc:chgData name="Pierre Andrivon" userId="e73556c6-784d-4bd8-8d2c-1a34e2bd3604" providerId="ADAL" clId="{6C272CF8-544A-416A-86B4-1A0B9B91E927}" dt="2023-07-10T12:06:23.362" v="2234" actId="20577"/>
      <pc:docMkLst>
        <pc:docMk/>
      </pc:docMkLst>
      <pc:sldChg chg="addSp delSp modSp mod">
        <pc:chgData name="Pierre Andrivon" userId="e73556c6-784d-4bd8-8d2c-1a34e2bd3604" providerId="ADAL" clId="{6C272CF8-544A-416A-86B4-1A0B9B91E927}" dt="2023-07-10T12:06:23.362" v="2234" actId="20577"/>
        <pc:sldMkLst>
          <pc:docMk/>
          <pc:sldMk cId="111576674" sldId="383"/>
        </pc:sldMkLst>
        <pc:spChg chg="mod">
          <ac:chgData name="Pierre Andrivon" userId="e73556c6-784d-4bd8-8d2c-1a34e2bd3604" providerId="ADAL" clId="{6C272CF8-544A-416A-86B4-1A0B9B91E927}" dt="2023-07-07T19:42:15.478" v="1577" actId="1076"/>
          <ac:spMkLst>
            <pc:docMk/>
            <pc:sldMk cId="111576674" sldId="383"/>
            <ac:spMk id="2" creationId="{BD8D8BA5-969A-4E34-A4DA-66CA2855404E}"/>
          </ac:spMkLst>
        </pc:spChg>
        <pc:spChg chg="mod">
          <ac:chgData name="Pierre Andrivon" userId="e73556c6-784d-4bd8-8d2c-1a34e2bd3604" providerId="ADAL" clId="{6C272CF8-544A-416A-86B4-1A0B9B91E927}" dt="2023-07-10T12:06:23.362" v="2234" actId="20577"/>
          <ac:spMkLst>
            <pc:docMk/>
            <pc:sldMk cId="111576674" sldId="383"/>
            <ac:spMk id="3" creationId="{0111637F-2AEF-40DC-9501-15B34840B44A}"/>
          </ac:spMkLst>
        </pc:spChg>
        <pc:picChg chg="add mod">
          <ac:chgData name="Pierre Andrivon" userId="e73556c6-784d-4bd8-8d2c-1a34e2bd3604" providerId="ADAL" clId="{6C272CF8-544A-416A-86B4-1A0B9B91E927}" dt="2023-07-07T19:42:20.794" v="1604" actId="1076"/>
          <ac:picMkLst>
            <pc:docMk/>
            <pc:sldMk cId="111576674" sldId="383"/>
            <ac:picMk id="7" creationId="{11BEE622-6D8F-C8CC-7349-BC88F875C2F6}"/>
          </ac:picMkLst>
        </pc:picChg>
        <pc:picChg chg="add mod">
          <ac:chgData name="Pierre Andrivon" userId="e73556c6-784d-4bd8-8d2c-1a34e2bd3604" providerId="ADAL" clId="{6C272CF8-544A-416A-86B4-1A0B9B91E927}" dt="2023-07-07T19:42:24.040" v="1605" actId="1076"/>
          <ac:picMkLst>
            <pc:docMk/>
            <pc:sldMk cId="111576674" sldId="383"/>
            <ac:picMk id="9" creationId="{572F3005-3431-BFA6-C5DA-AC33A50E472F}"/>
          </ac:picMkLst>
        </pc:picChg>
        <pc:picChg chg="del">
          <ac:chgData name="Pierre Andrivon" userId="e73556c6-784d-4bd8-8d2c-1a34e2bd3604" providerId="ADAL" clId="{6C272CF8-544A-416A-86B4-1A0B9B91E927}" dt="2023-07-07T19:40:34.287" v="1528" actId="478"/>
          <ac:picMkLst>
            <pc:docMk/>
            <pc:sldMk cId="111576674" sldId="383"/>
            <ac:picMk id="22" creationId="{5D037342-5C4E-A974-10B2-2C5742D1F6A5}"/>
          </ac:picMkLst>
        </pc:picChg>
      </pc:sldChg>
      <pc:sldChg chg="modSp mod">
        <pc:chgData name="Pierre Andrivon" userId="e73556c6-784d-4bd8-8d2c-1a34e2bd3604" providerId="ADAL" clId="{6C272CF8-544A-416A-86B4-1A0B9B91E927}" dt="2023-07-10T12:05:52.905" v="2203" actId="20577"/>
        <pc:sldMkLst>
          <pc:docMk/>
          <pc:sldMk cId="965580512" sldId="385"/>
        </pc:sldMkLst>
        <pc:spChg chg="mod">
          <ac:chgData name="Pierre Andrivon" userId="e73556c6-784d-4bd8-8d2c-1a34e2bd3604" providerId="ADAL" clId="{6C272CF8-544A-416A-86B4-1A0B9B91E927}" dt="2023-07-07T19:48:48.007" v="2107" actId="1076"/>
          <ac:spMkLst>
            <pc:docMk/>
            <pc:sldMk cId="965580512" sldId="385"/>
            <ac:spMk id="2" creationId="{BD8D8BA5-969A-4E34-A4DA-66CA2855404E}"/>
          </ac:spMkLst>
        </pc:spChg>
        <pc:spChg chg="mod">
          <ac:chgData name="Pierre Andrivon" userId="e73556c6-784d-4bd8-8d2c-1a34e2bd3604" providerId="ADAL" clId="{6C272CF8-544A-416A-86B4-1A0B9B91E927}" dt="2023-07-10T12:05:52.905" v="2203" actId="20577"/>
          <ac:spMkLst>
            <pc:docMk/>
            <pc:sldMk cId="965580512" sldId="385"/>
            <ac:spMk id="3" creationId="{0111637F-2AEF-40DC-9501-15B34840B44A}"/>
          </ac:spMkLst>
        </pc:spChg>
      </pc:sldChg>
      <pc:sldChg chg="addSp delSp modSp mod">
        <pc:chgData name="Pierre Andrivon" userId="e73556c6-784d-4bd8-8d2c-1a34e2bd3604" providerId="ADAL" clId="{6C272CF8-544A-416A-86B4-1A0B9B91E927}" dt="2023-07-10T12:06:03.592" v="2209" actId="20577"/>
        <pc:sldMkLst>
          <pc:docMk/>
          <pc:sldMk cId="1207384990" sldId="401"/>
        </pc:sldMkLst>
        <pc:spChg chg="mod">
          <ac:chgData name="Pierre Andrivon" userId="e73556c6-784d-4bd8-8d2c-1a34e2bd3604" providerId="ADAL" clId="{6C272CF8-544A-416A-86B4-1A0B9B91E927}" dt="2023-07-07T16:46:09.787" v="584" actId="1076"/>
          <ac:spMkLst>
            <pc:docMk/>
            <pc:sldMk cId="1207384990" sldId="401"/>
            <ac:spMk id="2" creationId="{BD8D8BA5-969A-4E34-A4DA-66CA2855404E}"/>
          </ac:spMkLst>
        </pc:spChg>
        <pc:spChg chg="add mod">
          <ac:chgData name="Pierre Andrivon" userId="e73556c6-784d-4bd8-8d2c-1a34e2bd3604" providerId="ADAL" clId="{6C272CF8-544A-416A-86B4-1A0B9B91E927}" dt="2023-07-07T19:28:27.436" v="1106" actId="1076"/>
          <ac:spMkLst>
            <pc:docMk/>
            <pc:sldMk cId="1207384990" sldId="401"/>
            <ac:spMk id="7" creationId="{BC72245F-6150-70D7-0428-F3FE7DA181C0}"/>
          </ac:spMkLst>
        </pc:spChg>
        <pc:spChg chg="mod">
          <ac:chgData name="Pierre Andrivon" userId="e73556c6-784d-4bd8-8d2c-1a34e2bd3604" providerId="ADAL" clId="{6C272CF8-544A-416A-86B4-1A0B9B91E927}" dt="2023-07-10T12:06:03.592" v="2209" actId="20577"/>
          <ac:spMkLst>
            <pc:docMk/>
            <pc:sldMk cId="1207384990" sldId="401"/>
            <ac:spMk id="8" creationId="{E07F1DA6-26C7-57AA-0553-C2AF6ABE11C6}"/>
          </ac:spMkLst>
        </pc:spChg>
        <pc:picChg chg="add del">
          <ac:chgData name="Pierre Andrivon" userId="e73556c6-784d-4bd8-8d2c-1a34e2bd3604" providerId="ADAL" clId="{6C272CF8-544A-416A-86B4-1A0B9B91E927}" dt="2023-07-07T19:43:24.221" v="1690" actId="22"/>
          <ac:picMkLst>
            <pc:docMk/>
            <pc:sldMk cId="1207384990" sldId="401"/>
            <ac:picMk id="9" creationId="{A5052663-74C6-0CED-9DFD-75CA4B491B51}"/>
          </ac:picMkLst>
        </pc:picChg>
      </pc:sldChg>
      <pc:sldChg chg="modSp add mod">
        <pc:chgData name="Pierre Andrivon" userId="e73556c6-784d-4bd8-8d2c-1a34e2bd3604" providerId="ADAL" clId="{6C272CF8-544A-416A-86B4-1A0B9B91E927}" dt="2023-07-10T12:06:12.490" v="2221" actId="20577"/>
        <pc:sldMkLst>
          <pc:docMk/>
          <pc:sldMk cId="2545081905" sldId="402"/>
        </pc:sldMkLst>
        <pc:spChg chg="mod">
          <ac:chgData name="Pierre Andrivon" userId="e73556c6-784d-4bd8-8d2c-1a34e2bd3604" providerId="ADAL" clId="{6C272CF8-544A-416A-86B4-1A0B9B91E927}" dt="2023-07-10T12:06:12.490" v="2221" actId="20577"/>
          <ac:spMkLst>
            <pc:docMk/>
            <pc:sldMk cId="2545081905" sldId="402"/>
            <ac:spMk id="8" creationId="{E07F1DA6-26C7-57AA-0553-C2AF6ABE11C6}"/>
          </ac:spMkLst>
        </pc:spChg>
      </pc:sldChg>
      <pc:sldChg chg="modSp add del mod">
        <pc:chgData name="Pierre Andrivon" userId="e73556c6-784d-4bd8-8d2c-1a34e2bd3604" providerId="ADAL" clId="{6C272CF8-544A-416A-86B4-1A0B9B91E927}" dt="2023-07-07T16:40:11.234" v="528" actId="47"/>
        <pc:sldMkLst>
          <pc:docMk/>
          <pc:sldMk cId="3123541995" sldId="402"/>
        </pc:sldMkLst>
        <pc:spChg chg="mod">
          <ac:chgData name="Pierre Andrivon" userId="e73556c6-784d-4bd8-8d2c-1a34e2bd3604" providerId="ADAL" clId="{6C272CF8-544A-416A-86B4-1A0B9B91E927}" dt="2023-07-07T16:35:28.824" v="445" actId="20577"/>
          <ac:spMkLst>
            <pc:docMk/>
            <pc:sldMk cId="3123541995" sldId="402"/>
            <ac:spMk id="2" creationId="{BD8D8BA5-969A-4E34-A4DA-66CA2855404E}"/>
          </ac:spMkLst>
        </pc:spChg>
        <pc:spChg chg="mod">
          <ac:chgData name="Pierre Andrivon" userId="e73556c6-784d-4bd8-8d2c-1a34e2bd3604" providerId="ADAL" clId="{6C272CF8-544A-416A-86B4-1A0B9B91E927}" dt="2023-07-07T16:36:29.551" v="527" actId="403"/>
          <ac:spMkLst>
            <pc:docMk/>
            <pc:sldMk cId="3123541995" sldId="402"/>
            <ac:spMk id="8" creationId="{E07F1DA6-26C7-57AA-0553-C2AF6ABE11C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5E1EE5-3C59-4AD1-82DD-067FD59D8B50}" type="datetimeFigureOut">
              <a:rPr lang="en-US" smtClean="0"/>
              <a:t>11/2/2024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08669-CA4C-44C1-AF59-71608DE7BB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8636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009246D-E329-4A70-B8DF-8186D99DD37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924198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FFFEA-3BCD-4179-BF97-2C1CFD1AF2E1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2682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3087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BG_Light">
            <a:extLst>
              <a:ext uri="{FF2B5EF4-FFF2-40B4-BE49-F238E27FC236}">
                <a16:creationId xmlns:a16="http://schemas.microsoft.com/office/drawing/2014/main" id="{A0D2A74D-DCFC-4222-A93F-26FC41E163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819" b="8008"/>
          <a:stretch/>
        </p:blipFill>
        <p:spPr>
          <a:xfrm>
            <a:off x="0" y="0"/>
            <a:ext cx="4236335" cy="6308798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0CE342A-3234-4F4B-9794-FC1C93DDC18F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6" name="Content Placeholder 13">
            <a:extLst>
              <a:ext uri="{FF2B5EF4-FFF2-40B4-BE49-F238E27FC236}">
                <a16:creationId xmlns:a16="http://schemas.microsoft.com/office/drawing/2014/main" id="{2D3FCF32-4622-43BA-B491-77F6AC56A7A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7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5697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5BB8CC6-64CC-4D7F-9C32-CD398D21F4C2}"/>
              </a:ext>
            </a:extLst>
          </p:cNvPr>
          <p:cNvSpPr/>
          <p:nvPr userDrawn="1"/>
        </p:nvSpPr>
        <p:spPr>
          <a:xfrm>
            <a:off x="0" y="0"/>
            <a:ext cx="12191999" cy="64011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96FE69-A8D9-453B-A4B0-E276D26B0784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7" name="Picture Placeholder 2" hidden="1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6509682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B70E3-2CBE-4393-8AB2-85DB44967E5B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1799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E6B26-327B-431F-A7CA-C7E1DAD48774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3158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F4DAF-98E7-4E75-9480-D63FAB9C7D53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6449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81635-39C8-442D-94DC-99D254C3FC7C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7591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80402-08B0-49F6-B4EE-40DBBEC678E2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4892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83C59-4973-48B7-A8EC-F1E7F0B5F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75E0D9-3A9A-4FA1-9276-378117F8EC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9C08A-EB1C-47BC-ADCC-2714C77C7663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914873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D9D07-9227-48D9-8AC3-FDEF015DC1F4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3440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C9230-8D42-4D00-BB65-B21A87DD571C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9603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912B0-1706-4816-A650-4AC334D05008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63300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7C2040-381A-40E9-AF05-8EDBEB40F7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658A80-71F6-4F8B-9DF9-88AC96D049AB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8D3DFDA-4410-48C0-9799-8E0BA8C1213C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DE7CF-415C-4499-94A5-040367C2D8F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6588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C28696-BBE7-4B09-B57D-0C4BA793EF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903131" y="6401118"/>
            <a:ext cx="450669" cy="365125"/>
          </a:xfrm>
        </p:spPr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E77D33-C5E3-4BFB-9C72-23B8230583F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D6436C09-69C6-49F9-AA17-CF41C0C05702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D22454-CA0F-4F64-AE1C-0810BFA371D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rgbClr val="FFFFFF">
              <a:alpha val="50196"/>
            </a:srgb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/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/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 dirty="0"/>
              <a:t>Ofinno RGB Color Palette</a:t>
            </a:r>
          </a:p>
        </p:txBody>
      </p:sp>
    </p:spTree>
    <p:extLst>
      <p:ext uri="{BB962C8B-B14F-4D97-AF65-F5344CB8AC3E}">
        <p14:creationId xmlns:p14="http://schemas.microsoft.com/office/powerpoint/2010/main" val="15652238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8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finno 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762000"/>
            <a:ext cx="1056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aseline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Content Title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1" hasCustomPrompt="1"/>
          </p:nvPr>
        </p:nvSpPr>
        <p:spPr>
          <a:xfrm>
            <a:off x="609600" y="1524000"/>
            <a:ext cx="10566400" cy="4343400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800" b="1" baseline="0">
                <a:solidFill>
                  <a:schemeClr val="bg2">
                    <a:lumMod val="25000"/>
                  </a:schemeClr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</a:lstStyle>
          <a:p>
            <a:pPr lvl="0"/>
            <a:r>
              <a:rPr lang="en-US" dirty="0"/>
              <a:t>Level 1</a:t>
            </a:r>
          </a:p>
          <a:p>
            <a:pPr lvl="1"/>
            <a:r>
              <a:rPr lang="en-US" dirty="0"/>
              <a:t>Level 2</a:t>
            </a:r>
          </a:p>
          <a:p>
            <a:pPr lvl="2"/>
            <a:r>
              <a:rPr lang="en-US" dirty="0"/>
              <a:t>Level 3</a:t>
            </a:r>
          </a:p>
          <a:p>
            <a:pPr lvl="3"/>
            <a:r>
              <a:rPr lang="en-US" dirty="0"/>
              <a:t>Level 4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6324600"/>
            <a:ext cx="6502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December 20, 2016</a:t>
            </a:r>
          </a:p>
        </p:txBody>
      </p:sp>
    </p:spTree>
    <p:extLst>
      <p:ext uri="{BB962C8B-B14F-4D97-AF65-F5344CB8AC3E}">
        <p14:creationId xmlns:p14="http://schemas.microsoft.com/office/powerpoint/2010/main" val="15881850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EFBC73B-4912-439F-8797-8C07327E6F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44144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A705A-10F2-4FBA-BDFD-7C8C4554A32A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5853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Halftone">
            <a:extLst>
              <a:ext uri="{FF2B5EF4-FFF2-40B4-BE49-F238E27FC236}">
                <a16:creationId xmlns:a16="http://schemas.microsoft.com/office/drawing/2014/main" id="{0373D028-CB0F-4280-9D36-918F6ABD96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F54AA882-17C5-47ED-A658-9B030FD6831E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79F55A98-8689-437A-88BF-28AF531B426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857902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ogo CoverUp">
            <a:extLst>
              <a:ext uri="{FF2B5EF4-FFF2-40B4-BE49-F238E27FC236}">
                <a16:creationId xmlns:a16="http://schemas.microsoft.com/office/drawing/2014/main" id="{B9F00797-0244-481B-BC6E-448821DA47A1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051C7CB-4ADA-43CC-AAE2-3429A0A8ED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Subtitle (First level)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8" name="Logo_Large">
            <a:extLst>
              <a:ext uri="{FF2B5EF4-FFF2-40B4-BE49-F238E27FC236}">
                <a16:creationId xmlns:a16="http://schemas.microsoft.com/office/drawing/2014/main" id="{7BAAC8FB-B7D9-4F2C-B3CA-CFDBC7293BCE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86BE5AC8-4075-4161-AADE-694EAEA219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78FFB2F5-B09A-4CEA-B2E3-12CD5E46418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AE7C7156-6BA9-466C-90E2-58539D67D3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D59D7499-F38D-45DC-982E-F6B32DEC40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979371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fld id="{55488705-26FA-47EA-90C7-7F40AFF4D5FC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November 2, 2024</a:t>
            </a:fld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36319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A42A4-D235-4FDB-8D09-8CBD61ADECD9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0700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825625"/>
            <a:ext cx="1062228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98EED-418E-461F-9125-18BF3024B2E6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10" name="Logo_Large">
            <a:extLst>
              <a:ext uri="{FF2B5EF4-FFF2-40B4-BE49-F238E27FC236}">
                <a16:creationId xmlns:a16="http://schemas.microsoft.com/office/drawing/2014/main" id="{381C2219-0627-4339-8CE6-415A74EDAB7A}"/>
              </a:ext>
            </a:extLst>
          </p:cNvPr>
          <p:cNvGrpSpPr/>
          <p:nvPr userDrawn="1"/>
        </p:nvGrpSpPr>
        <p:grpSpPr>
          <a:xfrm>
            <a:off x="731520" y="6432220"/>
            <a:ext cx="1195745" cy="315747"/>
            <a:chOff x="3695700" y="1965960"/>
            <a:chExt cx="4800600" cy="1267640"/>
          </a:xfrm>
        </p:grpSpPr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E76CC1BF-103B-4EF2-800D-53F25236F3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6F9627D3-A060-4749-A179-22890E6CD85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4D5C687-C039-4D89-951D-DA37291893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C71D4A08-33B3-439D-A240-4873E66977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328193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5CC7F-4ADE-4D14-9144-C4C60194F023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3785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34651-66D5-4DED-B3AB-10F02D343E98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72996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46279-3E16-4359-8935-19DAE72C55D0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83152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4011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EC4F194-A899-48EB-8CFA-A1F58F8A26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018" t="5341" r="22885" b="2659"/>
          <a:stretch/>
        </p:blipFill>
        <p:spPr>
          <a:xfrm>
            <a:off x="0" y="0"/>
            <a:ext cx="4227616" cy="6308798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66A76097-7203-4BB8-ACA4-D13D0E956B6B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373886D-CDDF-469F-ABF2-DEB83CEFBAC8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8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5622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5498E8A-7348-4735-93ED-AF25066CE1D7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13157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5499A-6A6C-442A-A11A-90AB55DF44FE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4015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B8E39-4588-460B-9291-CE595C1540DA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143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FCE59-87CE-4F4A-9E2C-688338B21F67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0752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1A38B-02DE-4A76-BE17-62FFAFCD628F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0253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095B3-130D-4A51-ADC0-3217F4BC188A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132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362891D1-8881-4264-876C-23376BC13250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00F864-D83B-4150-8DE8-696FB18699E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" name="Group 4">
            <a:extLst>
              <a:ext uri="{FF2B5EF4-FFF2-40B4-BE49-F238E27FC236}">
                <a16:creationId xmlns:a16="http://schemas.microsoft.com/office/drawing/2014/main" id="{4261597D-F12D-48CB-8451-CC52E828537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-2107095" y="735102"/>
            <a:ext cx="10287000" cy="6858000"/>
            <a:chOff x="0" y="0"/>
            <a:chExt cx="6480" cy="4320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7362ED69-0D85-4C8B-A48C-DB8210502077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0" y="0"/>
              <a:ext cx="648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8350621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2D237-E560-404F-BC1E-14B42F1C834F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69FD651-69B4-48CB-8D2D-DD8568229B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368B0BE-76E4-4562-91B3-47F7B35BC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691241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58C50-CA47-43DA-B985-B43AF9B37003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5914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0C646-A84E-48BF-B066-EB5F4998EF30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94014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7C2040-381A-40E9-AF05-8EDBEB40F7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658A80-71F6-4F8B-9DF9-88AC96D049AB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3E05FDB-2DEA-45C2-ACC5-CA5314937CDE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DE7CF-415C-4499-94A5-040367C2D8F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60841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C28696-BBE7-4B09-B57D-0C4BA793EF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903131" y="6401118"/>
            <a:ext cx="450669" cy="365125"/>
          </a:xfrm>
        </p:spPr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E77D33-C5E3-4BFB-9C72-23B8230583F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DF8305B-0A40-4B12-874C-1B53131BB4A5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D22454-CA0F-4F64-AE1C-0810BFA371D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bg1"/>
                </a:solidFill>
              </a:rPr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bg1"/>
                </a:solidFill>
              </a:rPr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Ofinno RGB Color Palette</a:t>
            </a:r>
          </a:p>
        </p:txBody>
      </p:sp>
    </p:spTree>
    <p:extLst>
      <p:ext uri="{BB962C8B-B14F-4D97-AF65-F5344CB8AC3E}">
        <p14:creationId xmlns:p14="http://schemas.microsoft.com/office/powerpoint/2010/main" val="13207220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8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6DC4AD40-C697-41AE-A6B7-DD9D22AECC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136531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AF91D-F8F0-4A4A-A4C5-70221B32CB30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07420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37C56AA-E9BC-49E9-888A-C93E02A9C1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6B78202A-A539-4EE0-9650-5D0A78AD92CF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4" name="Logo_Large">
            <a:extLst>
              <a:ext uri="{FF2B5EF4-FFF2-40B4-BE49-F238E27FC236}">
                <a16:creationId xmlns:a16="http://schemas.microsoft.com/office/drawing/2014/main" id="{02D315D0-419D-443F-A8AB-B799E65E803D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E4E6AB9B-F05F-4E74-B894-92F53B3D84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257E3D9E-AF7B-4E63-936B-885781674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15F34505-83F8-4A4D-A13A-2CD95E15CD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C51D6959-19BC-444A-B53F-15253DC7D0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25316BC9-689F-4104-9DCF-46ED7FDE705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341404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Logo CoverUp">
            <a:extLst>
              <a:ext uri="{FF2B5EF4-FFF2-40B4-BE49-F238E27FC236}">
                <a16:creationId xmlns:a16="http://schemas.microsoft.com/office/drawing/2014/main" id="{511EAA81-F7E0-401B-B6DE-63D7EA18C7A9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BD3D98CA-985E-4612-8E42-1BA40E0741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 (First level)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1" name="Logo_Large">
            <a:extLst>
              <a:ext uri="{FF2B5EF4-FFF2-40B4-BE49-F238E27FC236}">
                <a16:creationId xmlns:a16="http://schemas.microsoft.com/office/drawing/2014/main" id="{E39DD07D-54C8-4B51-A0F2-4819F021B1FB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FBE71260-AD5D-4F0F-8470-AA4E47346E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6AED51AB-7E7D-45AD-8A01-51A5C46B3FE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BFD881F4-B50D-4115-BCB6-C305A10065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8292EEB2-5C71-4847-985D-388049CB20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2618515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fld id="{C77B5444-9893-48A9-A180-553B704C9686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November 2, 2024</a:t>
            </a:fld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17988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BG_Light">
            <a:extLst>
              <a:ext uri="{FF2B5EF4-FFF2-40B4-BE49-F238E27FC236}">
                <a16:creationId xmlns:a16="http://schemas.microsoft.com/office/drawing/2014/main" id="{5064F8E4-95BA-4757-A545-F2274F8A51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/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5pPr>
          </a:lstStyle>
          <a:p>
            <a:pPr lvl="0"/>
            <a:r>
              <a:rPr lang="en-US" dirty="0"/>
              <a:t>Subtitle (First level)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6819423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E8417-A2DD-4E25-BDF4-7CD72D21E481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82464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238A8-7942-426F-A7BA-447F4C116CAA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08794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7AFD7-585F-4AAF-A74B-71A591B46627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5496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C4385-4FB0-4ECC-8D2F-5758BE03C4E3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386733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3087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190C6C5-2822-49AB-9F34-4B54410414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76" t="1" r="44043" b="8003"/>
          <a:stretch/>
        </p:blipFill>
        <p:spPr>
          <a:xfrm>
            <a:off x="0" y="0"/>
            <a:ext cx="4236335" cy="630936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518D4B2-EDC7-40B2-8AE1-2BD0C109C04F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3" name="Content Placeholder 13">
            <a:extLst>
              <a:ext uri="{FF2B5EF4-FFF2-40B4-BE49-F238E27FC236}">
                <a16:creationId xmlns:a16="http://schemas.microsoft.com/office/drawing/2014/main" id="{7D5F80D6-9FFA-4E79-87EB-8F00629A526F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7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28036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E7C4A7B-5277-474C-B847-61A49F535848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40022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accent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74092-B35E-47ED-B559-27D3ACB0194C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1482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3D6B0-3B55-465C-9AAB-C20A72910575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747104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EFEC1-C4CE-4BCF-A488-3F8C8B2612B2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4610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330F9-1DAB-446B-8859-C49B14A4D4F3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080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fld id="{144DE5AB-304A-4CBD-9808-BF3DA7E57A3B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November 2, 2024</a:t>
            </a:fld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52309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CFC41-F2C8-4C71-BED1-DA625CFD2465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584589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8FFA8-F549-47C4-9B24-51D075185B00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8F45C03-1D29-41F8-9F6A-F30D4D242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B04A9335-3617-4A73-BECE-B967B82BA8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62975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9CF73-8386-44B7-86DD-664F6DB5A54A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380479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BF3DD-68E7-4F41-8439-0CF8B3922DD2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06723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AD0A37-EF3E-F14E-8D23-2DF380146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80874-E1D1-4FE5-A2D0-F56A9553F5B9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BA9EA0-8436-F946-9F14-317FC1C79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E8D25199-FDF7-CE4B-9723-373A9D908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35953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>
            <a:extLst>
              <a:ext uri="{FF2B5EF4-FFF2-40B4-BE49-F238E27FC236}">
                <a16:creationId xmlns:a16="http://schemas.microsoft.com/office/drawing/2014/main" id="{6D0CE8D6-4D57-1240-AFC9-C8D2484D4801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noFill/>
          <a:ln w="203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tx1"/>
                </a:solidFill>
              </a:rPr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tx1"/>
                </a:solidFill>
              </a:rPr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 dirty="0">
                <a:solidFill>
                  <a:schemeClr val="tx1"/>
                </a:solidFill>
              </a:rPr>
              <a:t>Ofinno RGB Color Palette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649A2B-DFD0-6641-9BAA-4823AB665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402B9-F13D-4904-A50E-3D32CE010BE0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95EBD6F-683E-BA43-B53D-E93038225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5544F81-0184-BA46-8E37-BEE7EC8B6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31556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8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6A536-73DA-45FF-9E53-9C953C9E698B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6741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667A5-4777-46B8-BE6D-2C61ECA17601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9770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8F275-D0C3-40B4-BB14-41D2C44821B7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10733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44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23" Type="http://schemas.openxmlformats.org/officeDocument/2006/relationships/image" Target="../media/image4.emf"/><Relationship Id="rId10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42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1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65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61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20" Type="http://schemas.openxmlformats.org/officeDocument/2006/relationships/slideLayout" Target="../slideLayouts/slideLayout64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23" Type="http://schemas.openxmlformats.org/officeDocument/2006/relationships/image" Target="../media/image5.emf"/><Relationship Id="rId10" Type="http://schemas.openxmlformats.org/officeDocument/2006/relationships/slideLayout" Target="../slideLayouts/slideLayout54.xml"/><Relationship Id="rId19" Type="http://schemas.openxmlformats.org/officeDocument/2006/relationships/slideLayout" Target="../slideLayouts/slideLayout63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Relationship Id="rId2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G_Light">
            <a:extLst>
              <a:ext uri="{FF2B5EF4-FFF2-40B4-BE49-F238E27FC236}">
                <a16:creationId xmlns:a16="http://schemas.microsoft.com/office/drawing/2014/main" id="{41FCB156-D2B2-42B9-95FA-726408C67C02}"/>
              </a:ext>
            </a:extLst>
          </p:cNvPr>
          <p:cNvPicPr>
            <a:picLocks noChangeAspect="1"/>
          </p:cNvPicPr>
          <p:nvPr userDrawn="1"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7D9E789E-097D-427F-8D0D-F5E4735D21C6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JVET-AC0059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76403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50" r:id="rId2"/>
    <p:sldLayoutId id="2147483718" r:id="rId3"/>
    <p:sldLayoutId id="2147483663" r:id="rId4"/>
    <p:sldLayoutId id="2147483660" r:id="rId5"/>
    <p:sldLayoutId id="2147483664" r:id="rId6"/>
    <p:sldLayoutId id="2147483649" r:id="rId7"/>
    <p:sldLayoutId id="2147483666" r:id="rId8"/>
    <p:sldLayoutId id="2147483665" r:id="rId9"/>
    <p:sldLayoutId id="2147483713" r:id="rId10"/>
    <p:sldLayoutId id="2147483668" r:id="rId11"/>
    <p:sldLayoutId id="2147483669" r:id="rId12"/>
    <p:sldLayoutId id="2147483651" r:id="rId13"/>
    <p:sldLayoutId id="2147483652" r:id="rId14"/>
    <p:sldLayoutId id="2147483653" r:id="rId15"/>
    <p:sldLayoutId id="2147483654" r:id="rId16"/>
    <p:sldLayoutId id="2147483655" r:id="rId17"/>
    <p:sldLayoutId id="2147483657" r:id="rId18"/>
    <p:sldLayoutId id="2147483658" r:id="rId19"/>
    <p:sldLayoutId id="2147483659" r:id="rId20"/>
    <p:sldLayoutId id="2147483670" r:id="rId21"/>
    <p:sldLayoutId id="2147483662" r:id="rId22"/>
    <p:sldLayoutId id="2147483719" r:id="rId2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5EF963F7-5372-4BCB-9D9F-D010E2D72688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E574CB82-7F67-4A1D-8E9F-B77D6CFD9D07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JVET-AC0059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24578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83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714" r:id="rId9"/>
    <p:sldLayoutId id="2147483681" r:id="rId10"/>
    <p:sldLayoutId id="2147483682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74" r:id="rId20"/>
    <p:sldLayoutId id="2147483716" r:id="rId2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2110C5A-3A94-41FE-B5C4-03E3BAEF2EF9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5FDDC885-ED35-40F7-8341-3F3BDC4BF035}" type="datetime4">
              <a:rPr lang="en-US" smtClean="0"/>
              <a:t>November 2,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JVET-AC0059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513832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04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15" r:id="rId9"/>
    <p:sldLayoutId id="2147483702" r:id="rId10"/>
    <p:sldLayoutId id="2147483703" r:id="rId11"/>
    <p:sldLayoutId id="2147483705" r:id="rId12"/>
    <p:sldLayoutId id="2147483706" r:id="rId13"/>
    <p:sldLayoutId id="2147483707" r:id="rId14"/>
    <p:sldLayoutId id="2147483708" r:id="rId15"/>
    <p:sldLayoutId id="2147483709" r:id="rId16"/>
    <p:sldLayoutId id="2147483710" r:id="rId17"/>
    <p:sldLayoutId id="2147483711" r:id="rId18"/>
    <p:sldLayoutId id="2147483712" r:id="rId19"/>
    <p:sldLayoutId id="2147483695" r:id="rId20"/>
    <p:sldLayoutId id="2147483717" r:id="rId2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9060285-40C1-4653-85F9-C667C4F081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508" y="4948518"/>
            <a:ext cx="10622280" cy="821705"/>
          </a:xfrm>
        </p:spPr>
        <p:txBody>
          <a:bodyPr>
            <a:normAutofit/>
          </a:bodyPr>
          <a:lstStyle/>
          <a:p>
            <a:pPr algn="ctr"/>
            <a:r>
              <a:rPr lang="en-US" sz="1800" b="0" dirty="0"/>
              <a:t>P. Andrivon, M. Blestel, N. </a:t>
            </a:r>
            <a:r>
              <a:rPr lang="en-US" sz="1800" b="0" dirty="0" err="1"/>
              <a:t>Zouidi</a:t>
            </a:r>
            <a:endParaRPr lang="en-US" sz="1800" b="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FFB08A7-7AC0-4B20-A88E-F214CDF8FB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509" y="1272988"/>
            <a:ext cx="10622279" cy="2958353"/>
          </a:xfrm>
        </p:spPr>
        <p:txBody>
          <a:bodyPr anchor="ctr">
            <a:noAutofit/>
          </a:bodyPr>
          <a:lstStyle/>
          <a:p>
            <a:pPr algn="ctr"/>
            <a:br>
              <a:rPr lang="en-US" sz="4000" dirty="0"/>
            </a:br>
            <a:r>
              <a:rPr lang="en-US" sz="4000" dirty="0"/>
              <a:t>JVET-AJ0171</a:t>
            </a:r>
            <a:br>
              <a:rPr lang="en-US" sz="4000" dirty="0"/>
            </a:br>
            <a:br>
              <a:rPr lang="en-US" sz="4000" dirty="0"/>
            </a:br>
            <a:r>
              <a:rPr lang="en-US" sz="3200" dirty="0"/>
              <a:t>Non-EE2: Weighted OBIC</a:t>
            </a:r>
            <a:endParaRPr lang="en-US" sz="3200" b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0F5A08-DF44-46D6-B0D0-C44E6C2A6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363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181" y="14765"/>
            <a:ext cx="10622280" cy="1325563"/>
          </a:xfrm>
        </p:spPr>
        <p:txBody>
          <a:bodyPr>
            <a:normAutofit/>
          </a:bodyPr>
          <a:lstStyle/>
          <a:p>
            <a:r>
              <a:rPr lang="en-US" sz="3000" dirty="0"/>
              <a:t>Introduction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2</a:t>
            </a:fld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DAAE769-6C39-4537-9BDD-271A4DD650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1376" y="32302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JVET-AJ0171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E07FF6E-3DFE-EAFF-6EFD-44D755B419B4}"/>
              </a:ext>
            </a:extLst>
          </p:cNvPr>
          <p:cNvSpPr txBox="1"/>
          <p:nvPr/>
        </p:nvSpPr>
        <p:spPr>
          <a:xfrm>
            <a:off x="507436" y="873536"/>
            <a:ext cx="10929769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Occurrence-based intra coding mode (</a:t>
            </a:r>
            <a:r>
              <a:rPr lang="en-US" b="1" dirty="0"/>
              <a:t>OBIC</a:t>
            </a:r>
            <a:r>
              <a:rPr lang="en-US" dirty="0"/>
              <a:t>, JVET-AH0076) is a sub-mode of DIMD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Based on sample-wise occurrence of IPM in the spatial neighborhood of the block</a:t>
            </a:r>
            <a:br>
              <a:rPr lang="en-US" dirty="0"/>
            </a:br>
            <a:r>
              <a:rPr lang="en-US" dirty="0"/>
              <a:t>(adjacent and non-adjacent blocks)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Building a Histogram of Occurrences (</a:t>
            </a:r>
            <a:r>
              <a:rPr lang="en-US" dirty="0" err="1"/>
              <a:t>HoC</a:t>
            </a:r>
            <a:r>
              <a:rPr lang="en-US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Some blocks use more than one IPM (</a:t>
            </a:r>
            <a:r>
              <a:rPr lang="en-US" i="1" dirty="0"/>
              <a:t>Mi</a:t>
            </a:r>
            <a:r>
              <a:rPr lang="en-US" dirty="0"/>
              <a:t>)</a:t>
            </a:r>
          </a:p>
          <a:p>
            <a:r>
              <a:rPr lang="en-US" dirty="0"/>
              <a:t>    for shaping the predictor: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DIMD (up to 5 ang. modes)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TIMD (up to 2 ang. modes)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GPM (up to 2 modes)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OBIC (up to 5 ang. modes)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u="sng" dirty="0"/>
              <a:t>Each mode </a:t>
            </a:r>
            <a:r>
              <a:rPr lang="en-US" i="1" u="sng" dirty="0"/>
              <a:t>Mi</a:t>
            </a:r>
            <a:r>
              <a:rPr lang="en-US" u="sng" dirty="0"/>
              <a:t> contributes equally in </a:t>
            </a:r>
            <a:r>
              <a:rPr lang="en-US" u="sng" dirty="0" err="1"/>
              <a:t>HoC</a:t>
            </a:r>
            <a:endParaRPr lang="en-US" u="sng" dirty="0"/>
          </a:p>
          <a:p>
            <a:r>
              <a:rPr lang="en-US" dirty="0"/>
              <a:t>	</a:t>
            </a:r>
          </a:p>
          <a:p>
            <a:r>
              <a:rPr lang="en-US" dirty="0"/>
              <a:t>		</a:t>
            </a:r>
            <a:r>
              <a:rPr lang="en-US" dirty="0" err="1"/>
              <a:t>HoC</a:t>
            </a:r>
            <a:r>
              <a:rPr lang="en-US" dirty="0"/>
              <a:t>[</a:t>
            </a:r>
            <a:r>
              <a:rPr lang="en-US" i="1" dirty="0"/>
              <a:t>M</a:t>
            </a:r>
            <a:r>
              <a:rPr lang="en-US" i="1" baseline="-25000" dirty="0"/>
              <a:t>i</a:t>
            </a:r>
            <a:r>
              <a:rPr lang="en-US" dirty="0"/>
              <a:t>] += </a:t>
            </a:r>
            <a:r>
              <a:rPr lang="en-US" i="1" dirty="0"/>
              <a:t>w</a:t>
            </a:r>
            <a:r>
              <a:rPr lang="en-US" dirty="0"/>
              <a:t> x </a:t>
            </a:r>
            <a:r>
              <a:rPr lang="en-US" i="1" dirty="0"/>
              <a:t>h</a:t>
            </a:r>
          </a:p>
          <a:p>
            <a:pPr lvl="1"/>
            <a:endParaRPr lang="en-US" i="1" dirty="0"/>
          </a:p>
          <a:p>
            <a:pPr lvl="1"/>
            <a:r>
              <a:rPr lang="en-US" i="1" dirty="0"/>
              <a:t>w</a:t>
            </a:r>
            <a:r>
              <a:rPr lang="en-US" dirty="0"/>
              <a:t> width and </a:t>
            </a:r>
            <a:r>
              <a:rPr lang="en-US" i="1" dirty="0"/>
              <a:t>h</a:t>
            </a:r>
            <a:r>
              <a:rPr lang="en-US" dirty="0"/>
              <a:t> height of neigh. block</a:t>
            </a:r>
          </a:p>
          <a:p>
            <a:pPr lvl="1"/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OBIC predictor is a blending of up to 6 IPM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62ABF4E-2CB9-FAC6-B14A-A65EE7FDFA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2543" y="1727862"/>
            <a:ext cx="2381058" cy="238105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FDFFBD-954D-E6A6-B26E-25EA67FB10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4250" y="3429000"/>
            <a:ext cx="5559608" cy="3062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305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640FE9-5C00-5424-69D1-69C9267E87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0FF20F-2819-FA4E-8AE1-C1452366D0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181" y="14765"/>
            <a:ext cx="10622280" cy="1325563"/>
          </a:xfrm>
        </p:spPr>
        <p:txBody>
          <a:bodyPr>
            <a:normAutofit/>
          </a:bodyPr>
          <a:lstStyle/>
          <a:p>
            <a:r>
              <a:rPr lang="en-US" sz="3000" dirty="0"/>
              <a:t>Example - current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7860CA-819A-6BAE-5C9B-527567071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3</a:t>
            </a:fld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A8B2473-1413-91AE-7AD3-26FA0654FA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1376" y="32302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DC06CB-4847-D610-B81A-FBDE1201C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JVET-AJ0171</a:t>
            </a:r>
          </a:p>
        </p:txBody>
      </p:sp>
      <p:sp>
        <p:nvSpPr>
          <p:cNvPr id="7" name="Content Placeholder 10">
            <a:extLst>
              <a:ext uri="{FF2B5EF4-FFF2-40B4-BE49-F238E27FC236}">
                <a16:creationId xmlns:a16="http://schemas.microsoft.com/office/drawing/2014/main" id="{872CE083-C2A9-7A89-1055-255DEB71B8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700" y="1439500"/>
            <a:ext cx="11658600" cy="5287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0070C0"/>
                </a:solidFill>
              </a:rPr>
              <a:t>Block 1</a:t>
            </a:r>
            <a:r>
              <a:rPr lang="en-US" sz="1400" dirty="0"/>
              <a:t>: </a:t>
            </a:r>
            <a:r>
              <a:rPr lang="en-US" sz="1400" dirty="0">
                <a:solidFill>
                  <a:srgbClr val="0070C0"/>
                </a:solidFill>
              </a:rPr>
              <a:t>DIMD mode with modes {1, 4, 3, 2} in contribution order</a:t>
            </a:r>
          </a:p>
          <a:p>
            <a:pPr marL="0" indent="0">
              <a:buNone/>
            </a:pPr>
            <a:endParaRPr lang="en-US" sz="1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1400" dirty="0" err="1"/>
              <a:t>HoC</a:t>
            </a:r>
            <a:r>
              <a:rPr lang="en-US" sz="1400" dirty="0"/>
              <a:t>(1) = </a:t>
            </a:r>
            <a:r>
              <a:rPr lang="en-US" sz="1400" dirty="0">
                <a:solidFill>
                  <a:srgbClr val="0070C0"/>
                </a:solidFill>
              </a:rPr>
              <a:t>2</a:t>
            </a:r>
            <a:r>
              <a:rPr lang="en-US" sz="1400" dirty="0"/>
              <a:t> </a:t>
            </a:r>
          </a:p>
          <a:p>
            <a:pPr marL="0" indent="0">
              <a:buNone/>
            </a:pPr>
            <a:r>
              <a:rPr lang="en-US" sz="1400" dirty="0" err="1"/>
              <a:t>HoC</a:t>
            </a:r>
            <a:r>
              <a:rPr lang="en-US" sz="1400" dirty="0"/>
              <a:t>(2) = </a:t>
            </a:r>
            <a:r>
              <a:rPr lang="en-US" sz="1400" dirty="0">
                <a:solidFill>
                  <a:srgbClr val="0070C0"/>
                </a:solidFill>
              </a:rPr>
              <a:t>2</a:t>
            </a:r>
            <a:r>
              <a:rPr lang="en-US" sz="1400" dirty="0"/>
              <a:t> </a:t>
            </a:r>
          </a:p>
          <a:p>
            <a:pPr marL="0" indent="0">
              <a:buNone/>
            </a:pPr>
            <a:r>
              <a:rPr lang="en-US" sz="1400" dirty="0" err="1"/>
              <a:t>HoC</a:t>
            </a:r>
            <a:r>
              <a:rPr lang="en-US" sz="1400" dirty="0"/>
              <a:t>(3) = </a:t>
            </a:r>
            <a:r>
              <a:rPr lang="en-US" sz="1400" dirty="0">
                <a:solidFill>
                  <a:srgbClr val="0070C0"/>
                </a:solidFill>
              </a:rPr>
              <a:t>2</a:t>
            </a:r>
            <a:r>
              <a:rPr lang="en-US" sz="1400" dirty="0"/>
              <a:t> </a:t>
            </a:r>
          </a:p>
          <a:p>
            <a:pPr marL="0" indent="0">
              <a:buNone/>
            </a:pPr>
            <a:r>
              <a:rPr lang="en-US" sz="1400" dirty="0" err="1"/>
              <a:t>HoC</a:t>
            </a:r>
            <a:r>
              <a:rPr lang="en-US" sz="1400" dirty="0"/>
              <a:t>(4) = </a:t>
            </a:r>
            <a:r>
              <a:rPr lang="en-US" sz="1400" dirty="0">
                <a:solidFill>
                  <a:srgbClr val="0070C0"/>
                </a:solidFill>
              </a:rPr>
              <a:t>2</a:t>
            </a:r>
            <a:r>
              <a:rPr lang="en-US" sz="1400" dirty="0"/>
              <a:t> </a:t>
            </a:r>
          </a:p>
          <a:p>
            <a:pPr marL="0" indent="0">
              <a:buNone/>
            </a:pPr>
            <a:r>
              <a:rPr lang="en-US" sz="1400" dirty="0" err="1"/>
              <a:t>HoC</a:t>
            </a:r>
            <a:r>
              <a:rPr lang="en-US" sz="1400" dirty="0"/>
              <a:t>(5) = </a:t>
            </a:r>
            <a:endParaRPr lang="en-US" sz="1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800" dirty="0"/>
          </a:p>
          <a:p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4E03524-4BAC-51F4-CE29-DF20EC1288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3331" y="2335211"/>
            <a:ext cx="5123668" cy="29491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2CF6ED6-18F5-3562-401A-AA451BD702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3789" y="1692406"/>
            <a:ext cx="2047875" cy="7143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0279E8A-21EB-1547-1FBA-809A5760C1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1241" y="2965745"/>
            <a:ext cx="2717887" cy="215705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3A00F6F-CE5C-F288-96C1-F97F6455BD0D}"/>
              </a:ext>
            </a:extLst>
          </p:cNvPr>
          <p:cNvSpPr/>
          <p:nvPr/>
        </p:nvSpPr>
        <p:spPr>
          <a:xfrm>
            <a:off x="7604846" y="3879563"/>
            <a:ext cx="1109304" cy="528305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633227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CD1AA1-DC0A-2B9E-1311-F50EC823AB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90FA79-B018-5C8A-2713-F0E5935E45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181" y="14765"/>
            <a:ext cx="10622280" cy="1325563"/>
          </a:xfrm>
        </p:spPr>
        <p:txBody>
          <a:bodyPr>
            <a:normAutofit/>
          </a:bodyPr>
          <a:lstStyle/>
          <a:p>
            <a:r>
              <a:rPr lang="en-US" sz="3000" dirty="0"/>
              <a:t>Example - current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19E6A9-866F-52FC-FFF2-D9F313645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4</a:t>
            </a:fld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ED987E85-C62B-1B8B-B833-6B1CA87987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1376" y="32302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FD7ED3-6D14-863B-3467-3893F52086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JVET-AJ0171</a:t>
            </a:r>
          </a:p>
        </p:txBody>
      </p:sp>
      <p:sp>
        <p:nvSpPr>
          <p:cNvPr id="7" name="Content Placeholder 10">
            <a:extLst>
              <a:ext uri="{FF2B5EF4-FFF2-40B4-BE49-F238E27FC236}">
                <a16:creationId xmlns:a16="http://schemas.microsoft.com/office/drawing/2014/main" id="{EAE58ADF-A243-0517-856A-654401C5DA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700" y="1439500"/>
            <a:ext cx="11658600" cy="5287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0070C0"/>
                </a:solidFill>
              </a:rPr>
              <a:t>Block 1</a:t>
            </a:r>
            <a:r>
              <a:rPr lang="en-US" sz="1400" dirty="0"/>
              <a:t>: </a:t>
            </a:r>
            <a:r>
              <a:rPr lang="en-US" sz="1400" dirty="0">
                <a:solidFill>
                  <a:srgbClr val="0070C0"/>
                </a:solidFill>
              </a:rPr>
              <a:t>DIMD mode with modes {1, 4, 3, 2} in contribution order</a:t>
            </a:r>
          </a:p>
          <a:p>
            <a:pPr marL="0" indent="0">
              <a:buNone/>
            </a:pPr>
            <a:r>
              <a:rPr lang="en-US" sz="1400" dirty="0">
                <a:solidFill>
                  <a:srgbClr val="00B050"/>
                </a:solidFill>
              </a:rPr>
              <a:t>Block 2</a:t>
            </a:r>
            <a:r>
              <a:rPr lang="en-US" sz="1400" dirty="0"/>
              <a:t>: </a:t>
            </a:r>
            <a:r>
              <a:rPr lang="en-US" sz="1400" dirty="0">
                <a:solidFill>
                  <a:srgbClr val="00B050"/>
                </a:solidFill>
              </a:rPr>
              <a:t>TIMD with modes {2, 3} in contribution order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1400" dirty="0" err="1"/>
              <a:t>HoC</a:t>
            </a:r>
            <a:r>
              <a:rPr lang="en-US" sz="1400" dirty="0"/>
              <a:t>(1) = </a:t>
            </a:r>
            <a:r>
              <a:rPr lang="en-US" sz="1400" dirty="0">
                <a:solidFill>
                  <a:srgbClr val="0070C0"/>
                </a:solidFill>
              </a:rPr>
              <a:t>2</a:t>
            </a:r>
            <a:r>
              <a:rPr lang="en-US" sz="1400" dirty="0"/>
              <a:t> </a:t>
            </a:r>
          </a:p>
          <a:p>
            <a:pPr marL="0" indent="0">
              <a:buNone/>
            </a:pPr>
            <a:r>
              <a:rPr lang="en-US" sz="1400" dirty="0" err="1"/>
              <a:t>HoC</a:t>
            </a:r>
            <a:r>
              <a:rPr lang="en-US" sz="1400" dirty="0"/>
              <a:t>(2) = </a:t>
            </a:r>
            <a:r>
              <a:rPr lang="en-US" sz="1400" dirty="0">
                <a:solidFill>
                  <a:srgbClr val="0070C0"/>
                </a:solidFill>
              </a:rPr>
              <a:t>2</a:t>
            </a:r>
            <a:r>
              <a:rPr lang="en-US" sz="1400" dirty="0"/>
              <a:t> + </a:t>
            </a:r>
            <a:r>
              <a:rPr lang="en-US" sz="1400" dirty="0">
                <a:solidFill>
                  <a:srgbClr val="00B050"/>
                </a:solidFill>
              </a:rPr>
              <a:t>1</a:t>
            </a:r>
            <a:endParaRPr lang="en-US" sz="1400" dirty="0"/>
          </a:p>
          <a:p>
            <a:pPr marL="0" indent="0">
              <a:buNone/>
            </a:pPr>
            <a:r>
              <a:rPr lang="en-US" sz="1400" dirty="0" err="1"/>
              <a:t>HoC</a:t>
            </a:r>
            <a:r>
              <a:rPr lang="en-US" sz="1400" dirty="0"/>
              <a:t>(3) = </a:t>
            </a:r>
            <a:r>
              <a:rPr lang="en-US" sz="1400" dirty="0">
                <a:solidFill>
                  <a:srgbClr val="0070C0"/>
                </a:solidFill>
              </a:rPr>
              <a:t>2</a:t>
            </a:r>
            <a:r>
              <a:rPr lang="en-US" sz="1400" dirty="0"/>
              <a:t> + </a:t>
            </a:r>
            <a:r>
              <a:rPr lang="en-US" sz="1400" dirty="0">
                <a:solidFill>
                  <a:srgbClr val="00B050"/>
                </a:solidFill>
              </a:rPr>
              <a:t>1</a:t>
            </a:r>
            <a:endParaRPr lang="en-US" sz="1400" dirty="0"/>
          </a:p>
          <a:p>
            <a:pPr marL="0" indent="0">
              <a:buNone/>
            </a:pPr>
            <a:r>
              <a:rPr lang="en-US" sz="1400" dirty="0" err="1"/>
              <a:t>HoC</a:t>
            </a:r>
            <a:r>
              <a:rPr lang="en-US" sz="1400" dirty="0"/>
              <a:t>(4) = </a:t>
            </a:r>
            <a:r>
              <a:rPr lang="en-US" sz="1400" dirty="0">
                <a:solidFill>
                  <a:srgbClr val="0070C0"/>
                </a:solidFill>
              </a:rPr>
              <a:t>2</a:t>
            </a:r>
            <a:endParaRPr lang="en-US" sz="1400" dirty="0"/>
          </a:p>
          <a:p>
            <a:pPr marL="0" indent="0">
              <a:buNone/>
            </a:pPr>
            <a:r>
              <a:rPr lang="en-US" sz="1400" dirty="0" err="1"/>
              <a:t>HoC</a:t>
            </a:r>
            <a:r>
              <a:rPr lang="en-US" sz="1400" dirty="0"/>
              <a:t>(5) = </a:t>
            </a:r>
            <a:endParaRPr lang="en-US" sz="1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800" dirty="0"/>
          </a:p>
          <a:p>
            <a:endParaRPr lang="en-US" sz="1600" dirty="0"/>
          </a:p>
          <a:p>
            <a:pPr marL="0" indent="0">
              <a:buNone/>
            </a:pPr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CAA572C-DBDB-AFD1-B14F-81ACF08A46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3331" y="2335211"/>
            <a:ext cx="5123668" cy="29491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9E9D5F6-6A01-2AEE-0928-54B7047164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3789" y="1692406"/>
            <a:ext cx="2047875" cy="7143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568A6B1-B365-C61D-E7C6-5175BD9D44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1241" y="2965745"/>
            <a:ext cx="2717887" cy="215705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A85941C-A4D0-DFD6-A275-7597CDE50A69}"/>
              </a:ext>
            </a:extLst>
          </p:cNvPr>
          <p:cNvSpPr/>
          <p:nvPr/>
        </p:nvSpPr>
        <p:spPr>
          <a:xfrm>
            <a:off x="7604846" y="3879563"/>
            <a:ext cx="1109304" cy="528305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2EDFCCC-48FB-B823-BCCB-4C6E49E756B3}"/>
              </a:ext>
            </a:extLst>
          </p:cNvPr>
          <p:cNvSpPr/>
          <p:nvPr/>
        </p:nvSpPr>
        <p:spPr>
          <a:xfrm>
            <a:off x="8690704" y="2947173"/>
            <a:ext cx="586153" cy="528305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955009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9110B6-1A4F-7996-D771-1A72D06AC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C0EBEA-4E85-E262-2C38-17C56BB80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181" y="14765"/>
            <a:ext cx="10622280" cy="1325563"/>
          </a:xfrm>
        </p:spPr>
        <p:txBody>
          <a:bodyPr>
            <a:normAutofit/>
          </a:bodyPr>
          <a:lstStyle/>
          <a:p>
            <a:r>
              <a:rPr lang="en-US" sz="3000"/>
              <a:t>Example - current</a:t>
            </a:r>
            <a:endParaRPr lang="en-US" sz="3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CE30C5-7D0E-58CE-2C1A-F696015E6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5</a:t>
            </a:fld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80648C28-2EFB-84CD-EB39-317F3D41F6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1376" y="32302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003FCD-239C-6BFE-3DCF-2CA9648585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JVET-AJ0171</a:t>
            </a:r>
          </a:p>
        </p:txBody>
      </p:sp>
      <p:sp>
        <p:nvSpPr>
          <p:cNvPr id="7" name="Content Placeholder 10">
            <a:extLst>
              <a:ext uri="{FF2B5EF4-FFF2-40B4-BE49-F238E27FC236}">
                <a16:creationId xmlns:a16="http://schemas.microsoft.com/office/drawing/2014/main" id="{6517B9BA-36A0-F9DB-F847-CF484DAA1C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700" y="1439500"/>
            <a:ext cx="11658600" cy="5287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0070C0"/>
                </a:solidFill>
              </a:rPr>
              <a:t>Block 1</a:t>
            </a:r>
            <a:r>
              <a:rPr lang="en-US" sz="1400" dirty="0"/>
              <a:t>: </a:t>
            </a:r>
            <a:r>
              <a:rPr lang="en-US" sz="1400" dirty="0">
                <a:solidFill>
                  <a:srgbClr val="0070C0"/>
                </a:solidFill>
              </a:rPr>
              <a:t>DIMD mode with modes {1, 4, 3, 2} in contribution order</a:t>
            </a:r>
          </a:p>
          <a:p>
            <a:pPr marL="0" indent="0">
              <a:buNone/>
            </a:pPr>
            <a:r>
              <a:rPr lang="en-US" sz="1400" dirty="0">
                <a:solidFill>
                  <a:srgbClr val="00B050"/>
                </a:solidFill>
              </a:rPr>
              <a:t>Block 2</a:t>
            </a:r>
            <a:r>
              <a:rPr lang="en-US" sz="1400" dirty="0"/>
              <a:t>: </a:t>
            </a:r>
            <a:r>
              <a:rPr lang="en-US" sz="1400" dirty="0">
                <a:solidFill>
                  <a:srgbClr val="00B050"/>
                </a:solidFill>
              </a:rPr>
              <a:t>TIMD with modes {2, 3} in contribution order</a:t>
            </a:r>
          </a:p>
          <a:p>
            <a:pPr marL="0" indent="0">
              <a:buNone/>
            </a:pPr>
            <a:r>
              <a:rPr lang="en-US" sz="1400" dirty="0">
                <a:solidFill>
                  <a:srgbClr val="FF0000"/>
                </a:solidFill>
              </a:rPr>
              <a:t>Block 3</a:t>
            </a:r>
            <a:r>
              <a:rPr lang="en-US" sz="1400" dirty="0"/>
              <a:t>: </a:t>
            </a:r>
            <a:r>
              <a:rPr lang="en-US" sz="1400" dirty="0">
                <a:solidFill>
                  <a:srgbClr val="FF0000"/>
                </a:solidFill>
              </a:rPr>
              <a:t>DIMD mode with modes {1, 5, 4, 3, 2} in contribution order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1400" dirty="0" err="1"/>
              <a:t>HoC</a:t>
            </a:r>
            <a:r>
              <a:rPr lang="en-US" sz="1400" dirty="0"/>
              <a:t>(1) = </a:t>
            </a:r>
            <a:r>
              <a:rPr lang="en-US" sz="1400" dirty="0">
                <a:solidFill>
                  <a:srgbClr val="0070C0"/>
                </a:solidFill>
              </a:rPr>
              <a:t>2</a:t>
            </a:r>
            <a:r>
              <a:rPr lang="en-US" sz="1400" dirty="0"/>
              <a:t> + </a:t>
            </a:r>
            <a:r>
              <a:rPr lang="en-US" sz="1400" dirty="0">
                <a:solidFill>
                  <a:srgbClr val="FF0000"/>
                </a:solidFill>
              </a:rPr>
              <a:t>4</a:t>
            </a:r>
            <a:r>
              <a:rPr lang="en-US" sz="1400" dirty="0"/>
              <a:t> = 6</a:t>
            </a:r>
          </a:p>
          <a:p>
            <a:pPr marL="0" indent="0">
              <a:buNone/>
            </a:pPr>
            <a:r>
              <a:rPr lang="en-US" sz="1400" dirty="0" err="1"/>
              <a:t>HoC</a:t>
            </a:r>
            <a:r>
              <a:rPr lang="en-US" sz="1400" dirty="0"/>
              <a:t>(2) = </a:t>
            </a:r>
            <a:r>
              <a:rPr lang="en-US" sz="1400" dirty="0">
                <a:solidFill>
                  <a:srgbClr val="0070C0"/>
                </a:solidFill>
              </a:rPr>
              <a:t>2</a:t>
            </a:r>
            <a:r>
              <a:rPr lang="en-US" sz="1400" dirty="0"/>
              <a:t> + </a:t>
            </a:r>
            <a:r>
              <a:rPr lang="en-US" sz="1400" dirty="0">
                <a:solidFill>
                  <a:srgbClr val="00B050"/>
                </a:solidFill>
              </a:rPr>
              <a:t>1 </a:t>
            </a:r>
            <a:r>
              <a:rPr lang="en-US" sz="1400" dirty="0"/>
              <a:t>+ </a:t>
            </a:r>
            <a:r>
              <a:rPr lang="en-US" sz="1400" dirty="0">
                <a:solidFill>
                  <a:srgbClr val="FF0000"/>
                </a:solidFill>
              </a:rPr>
              <a:t>4</a:t>
            </a:r>
            <a:r>
              <a:rPr lang="en-US" sz="1400" dirty="0"/>
              <a:t> = 7</a:t>
            </a:r>
          </a:p>
          <a:p>
            <a:pPr marL="0" indent="0">
              <a:buNone/>
            </a:pPr>
            <a:r>
              <a:rPr lang="en-US" sz="1400" dirty="0" err="1"/>
              <a:t>HoC</a:t>
            </a:r>
            <a:r>
              <a:rPr lang="en-US" sz="1400" dirty="0"/>
              <a:t>(3) = </a:t>
            </a:r>
            <a:r>
              <a:rPr lang="en-US" sz="1400" dirty="0">
                <a:solidFill>
                  <a:srgbClr val="0070C0"/>
                </a:solidFill>
              </a:rPr>
              <a:t>2</a:t>
            </a:r>
            <a:r>
              <a:rPr lang="en-US" sz="1400" dirty="0"/>
              <a:t> + </a:t>
            </a:r>
            <a:r>
              <a:rPr lang="en-US" sz="1400" dirty="0">
                <a:solidFill>
                  <a:srgbClr val="00B050"/>
                </a:solidFill>
              </a:rPr>
              <a:t>1</a:t>
            </a:r>
            <a:r>
              <a:rPr lang="en-US" sz="1400" dirty="0"/>
              <a:t> + </a:t>
            </a:r>
            <a:r>
              <a:rPr lang="en-US" sz="1400" dirty="0">
                <a:solidFill>
                  <a:srgbClr val="FF0000"/>
                </a:solidFill>
              </a:rPr>
              <a:t>4 </a:t>
            </a:r>
            <a:r>
              <a:rPr lang="en-US" sz="1400" dirty="0"/>
              <a:t>= 7</a:t>
            </a:r>
          </a:p>
          <a:p>
            <a:pPr marL="0" indent="0">
              <a:buNone/>
            </a:pPr>
            <a:r>
              <a:rPr lang="en-US" sz="1400" dirty="0" err="1"/>
              <a:t>HoC</a:t>
            </a:r>
            <a:r>
              <a:rPr lang="en-US" sz="1400" dirty="0"/>
              <a:t>(4) = </a:t>
            </a:r>
            <a:r>
              <a:rPr lang="en-US" sz="1400" dirty="0">
                <a:solidFill>
                  <a:srgbClr val="0070C0"/>
                </a:solidFill>
              </a:rPr>
              <a:t>2</a:t>
            </a:r>
            <a:r>
              <a:rPr lang="en-US" sz="1400" dirty="0"/>
              <a:t> + </a:t>
            </a:r>
            <a:r>
              <a:rPr lang="en-US" sz="1400" dirty="0">
                <a:solidFill>
                  <a:srgbClr val="FF0000"/>
                </a:solidFill>
              </a:rPr>
              <a:t>4</a:t>
            </a:r>
            <a:r>
              <a:rPr lang="en-US" sz="1400" dirty="0"/>
              <a:t> = 6</a:t>
            </a:r>
          </a:p>
          <a:p>
            <a:pPr marL="0" indent="0">
              <a:buNone/>
            </a:pPr>
            <a:r>
              <a:rPr lang="en-US" sz="1400" dirty="0" err="1"/>
              <a:t>HoC</a:t>
            </a:r>
            <a:r>
              <a:rPr lang="en-US" sz="1400" dirty="0"/>
              <a:t>(5) = </a:t>
            </a:r>
            <a:r>
              <a:rPr lang="en-US" sz="1400" dirty="0">
                <a:solidFill>
                  <a:srgbClr val="FF0000"/>
                </a:solidFill>
              </a:rPr>
              <a:t>4</a:t>
            </a:r>
          </a:p>
          <a:p>
            <a:pPr marL="0" indent="0">
              <a:buNone/>
            </a:pPr>
            <a:endParaRPr lang="en-US" sz="1800" dirty="0"/>
          </a:p>
          <a:p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/>
              <a:t>Although mode 1 contributes mostly (weight) to big blocks prediction, “weak” modes 2, 3 present in more neighboring blocks prevail in OBIC prediction.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31AD393-A7EE-DD4B-110D-5CD3A56737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3331" y="2335211"/>
            <a:ext cx="5123668" cy="29491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D536841-3B59-F8B1-3D21-FC91626157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3789" y="1692406"/>
            <a:ext cx="2047875" cy="7143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D43D113-A677-5E2F-EA4B-201D131735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1241" y="2965745"/>
            <a:ext cx="2717887" cy="215705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85A1D77-D5B9-1B54-A8C8-0F8C10C03CAF}"/>
              </a:ext>
            </a:extLst>
          </p:cNvPr>
          <p:cNvSpPr/>
          <p:nvPr/>
        </p:nvSpPr>
        <p:spPr>
          <a:xfrm>
            <a:off x="7604846" y="3879563"/>
            <a:ext cx="1109304" cy="528305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6FE08BA-8265-670B-352A-9D78DA4775AF}"/>
              </a:ext>
            </a:extLst>
          </p:cNvPr>
          <p:cNvSpPr/>
          <p:nvPr/>
        </p:nvSpPr>
        <p:spPr>
          <a:xfrm>
            <a:off x="8690704" y="2947173"/>
            <a:ext cx="586153" cy="528305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B7BFFD6-887C-1A92-5F22-7254B9398A9C}"/>
              </a:ext>
            </a:extLst>
          </p:cNvPr>
          <p:cNvSpPr/>
          <p:nvPr/>
        </p:nvSpPr>
        <p:spPr>
          <a:xfrm>
            <a:off x="9814453" y="2956529"/>
            <a:ext cx="1109304" cy="97460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823842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AAE8C2-C407-C545-E460-3545ABBD6C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D1BBD7-9593-EB82-05F7-6BAE94D9A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181" y="14765"/>
            <a:ext cx="10622280" cy="1325563"/>
          </a:xfrm>
        </p:spPr>
        <p:txBody>
          <a:bodyPr>
            <a:normAutofit/>
          </a:bodyPr>
          <a:lstStyle/>
          <a:p>
            <a:r>
              <a:rPr lang="en-US" sz="3000" dirty="0"/>
              <a:t>Proposition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545E25-26BB-41A0-EE3D-C6B785469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6</a:t>
            </a:fld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BD3015E4-5B8A-66AD-3261-2B1A0AE3AC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1376" y="32302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FEB581-D0F6-34C0-ABB8-BF081E3213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JVET-AJ0171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18EE51E-5905-098B-7831-8BC09ACFB177}"/>
              </a:ext>
            </a:extLst>
          </p:cNvPr>
          <p:cNvSpPr txBox="1"/>
          <p:nvPr/>
        </p:nvSpPr>
        <p:spPr>
          <a:xfrm>
            <a:off x="507436" y="1581714"/>
            <a:ext cx="10929769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For neighboring blocks: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Inherit </a:t>
            </a:r>
            <a:r>
              <a:rPr lang="en-US" b="1" dirty="0"/>
              <a:t>weights</a:t>
            </a:r>
            <a:r>
              <a:rPr lang="en-US" dirty="0"/>
              <a:t> </a:t>
            </a:r>
            <a:r>
              <a:rPr lang="en-US" i="1" dirty="0">
                <a:solidFill>
                  <a:srgbClr val="00B050"/>
                </a:solidFill>
              </a:rPr>
              <a:t>k</a:t>
            </a:r>
            <a:r>
              <a:rPr lang="en-US" i="1" baseline="-25000" dirty="0">
                <a:solidFill>
                  <a:srgbClr val="00B050"/>
                </a:solidFill>
              </a:rPr>
              <a:t>i</a:t>
            </a:r>
            <a:r>
              <a:rPr lang="en-US" dirty="0"/>
              <a:t> from blending process (TIMD/DIMD)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Inherit location dependency state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OBIC sample-based </a:t>
            </a:r>
            <a:r>
              <a:rPr lang="en-US" b="1" dirty="0"/>
              <a:t>fusion</a:t>
            </a:r>
            <a:r>
              <a:rPr lang="en-US" dirty="0"/>
              <a:t> (same as TIMD/DIMD)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Scale </a:t>
            </a:r>
            <a:r>
              <a:rPr lang="en-US" dirty="0">
                <a:solidFill>
                  <a:srgbClr val="00B0F0"/>
                </a:solidFill>
              </a:rPr>
              <a:t>s </a:t>
            </a:r>
            <a:r>
              <a:rPr lang="en-US" dirty="0"/>
              <a:t>(linear) </a:t>
            </a:r>
            <a:r>
              <a:rPr lang="en-US" dirty="0" err="1"/>
              <a:t>w.r.t.</a:t>
            </a:r>
            <a:r>
              <a:rPr lang="en-US" dirty="0"/>
              <a:t> </a:t>
            </a:r>
            <a:r>
              <a:rPr lang="en-US" b="1" dirty="0"/>
              <a:t>distance</a:t>
            </a:r>
            <a:r>
              <a:rPr lang="en-US" dirty="0"/>
              <a:t> between current and neighboring blocks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algn="ctr"/>
            <a:r>
              <a:rPr lang="en-US" dirty="0" err="1"/>
              <a:t>HoC</a:t>
            </a:r>
            <a:r>
              <a:rPr lang="en-US" dirty="0"/>
              <a:t>[</a:t>
            </a:r>
            <a:r>
              <a:rPr lang="en-US" i="1" dirty="0"/>
              <a:t>M</a:t>
            </a:r>
            <a:r>
              <a:rPr lang="en-US" i="1" baseline="-25000" dirty="0"/>
              <a:t>i</a:t>
            </a:r>
            <a:r>
              <a:rPr lang="en-US" dirty="0"/>
              <a:t>] += </a:t>
            </a:r>
            <a:r>
              <a:rPr lang="en-US" i="1" dirty="0">
                <a:solidFill>
                  <a:srgbClr val="00B0F0"/>
                </a:solidFill>
              </a:rPr>
              <a:t>s</a:t>
            </a:r>
            <a:r>
              <a:rPr lang="en-US" dirty="0"/>
              <a:t> x </a:t>
            </a:r>
            <a:r>
              <a:rPr lang="en-US" i="1" dirty="0">
                <a:solidFill>
                  <a:srgbClr val="00B050"/>
                </a:solidFill>
              </a:rPr>
              <a:t>k</a:t>
            </a:r>
            <a:r>
              <a:rPr lang="en-US" i="1" baseline="-25000" dirty="0">
                <a:solidFill>
                  <a:srgbClr val="00B050"/>
                </a:solidFill>
              </a:rPr>
              <a:t>i</a:t>
            </a:r>
            <a:r>
              <a:rPr lang="en-US" dirty="0"/>
              <a:t> x </a:t>
            </a:r>
            <a:r>
              <a:rPr lang="en-US" i="1" dirty="0"/>
              <a:t>w</a:t>
            </a:r>
            <a:r>
              <a:rPr lang="en-US" dirty="0"/>
              <a:t> x </a:t>
            </a:r>
            <a:r>
              <a:rPr lang="en-US" i="1" dirty="0"/>
              <a:t>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E59F85E-D205-AB0B-F17D-9F9CB5C7A6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5313" y="4307102"/>
            <a:ext cx="4774013" cy="1760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5460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24F1F0-F895-11B6-BB6B-30A688AB04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BA48C-4BC7-2267-8F5D-1367920A8C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181" y="14765"/>
            <a:ext cx="10622280" cy="1325563"/>
          </a:xfrm>
        </p:spPr>
        <p:txBody>
          <a:bodyPr>
            <a:normAutofit/>
          </a:bodyPr>
          <a:lstStyle/>
          <a:p>
            <a:r>
              <a:rPr lang="en-US" sz="3000" dirty="0"/>
              <a:t>Example – proposition (weights focus)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4371AB-3C60-2131-A1F1-7488C4377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7</a:t>
            </a:fld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02B824B5-E1F7-A27D-DF3F-60485E20FD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1376" y="32302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4AAD5F-6088-3D68-671A-0651D7DB06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JVET-AJ0171</a:t>
            </a:r>
          </a:p>
        </p:txBody>
      </p:sp>
      <p:sp>
        <p:nvSpPr>
          <p:cNvPr id="7" name="Content Placeholder 10">
            <a:extLst>
              <a:ext uri="{FF2B5EF4-FFF2-40B4-BE49-F238E27FC236}">
                <a16:creationId xmlns:a16="http://schemas.microsoft.com/office/drawing/2014/main" id="{D510A4D3-DEFE-C4BD-A538-9E7D448864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700" y="1439500"/>
            <a:ext cx="11658600" cy="5287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0070C0"/>
                </a:solidFill>
              </a:rPr>
              <a:t>Block 1</a:t>
            </a:r>
            <a:r>
              <a:rPr lang="en-US" sz="1400" dirty="0"/>
              <a:t>: </a:t>
            </a:r>
            <a:r>
              <a:rPr lang="en-US" sz="1400" dirty="0">
                <a:solidFill>
                  <a:srgbClr val="0070C0"/>
                </a:solidFill>
              </a:rPr>
              <a:t>DIMD mode with modes {(1;</a:t>
            </a:r>
            <a:r>
              <a:rPr lang="en-US" sz="1400" i="1" dirty="0">
                <a:solidFill>
                  <a:srgbClr val="0070C0"/>
                </a:solidFill>
              </a:rPr>
              <a:t>30</a:t>
            </a:r>
            <a:r>
              <a:rPr lang="en-US" sz="1400" dirty="0">
                <a:solidFill>
                  <a:srgbClr val="0070C0"/>
                </a:solidFill>
              </a:rPr>
              <a:t>), (4;</a:t>
            </a:r>
            <a:r>
              <a:rPr lang="en-US" sz="1400" i="1" dirty="0">
                <a:solidFill>
                  <a:srgbClr val="0070C0"/>
                </a:solidFill>
              </a:rPr>
              <a:t>20</a:t>
            </a:r>
            <a:r>
              <a:rPr lang="en-US" sz="1400" dirty="0">
                <a:solidFill>
                  <a:srgbClr val="0070C0"/>
                </a:solidFill>
              </a:rPr>
              <a:t>), (3;</a:t>
            </a:r>
            <a:r>
              <a:rPr lang="en-US" sz="1400" i="1" dirty="0">
                <a:solidFill>
                  <a:srgbClr val="0070C0"/>
                </a:solidFill>
              </a:rPr>
              <a:t>10</a:t>
            </a:r>
            <a:r>
              <a:rPr lang="en-US" sz="1400" dirty="0">
                <a:solidFill>
                  <a:srgbClr val="0070C0"/>
                </a:solidFill>
              </a:rPr>
              <a:t>), (2;</a:t>
            </a:r>
            <a:r>
              <a:rPr lang="en-US" sz="1400" i="1" dirty="0">
                <a:solidFill>
                  <a:srgbClr val="0070C0"/>
                </a:solidFill>
              </a:rPr>
              <a:t>4</a:t>
            </a:r>
            <a:r>
              <a:rPr lang="en-US" sz="1400" dirty="0">
                <a:solidFill>
                  <a:srgbClr val="0070C0"/>
                </a:solidFill>
              </a:rPr>
              <a:t>)} in contribution order</a:t>
            </a:r>
          </a:p>
          <a:p>
            <a:pPr marL="0" indent="0">
              <a:buNone/>
            </a:pPr>
            <a:r>
              <a:rPr lang="en-US" sz="1400" dirty="0">
                <a:solidFill>
                  <a:srgbClr val="00B050"/>
                </a:solidFill>
              </a:rPr>
              <a:t>Block 2</a:t>
            </a:r>
            <a:r>
              <a:rPr lang="en-US" sz="1400" dirty="0"/>
              <a:t>: </a:t>
            </a:r>
            <a:r>
              <a:rPr lang="en-US" sz="1400" dirty="0">
                <a:solidFill>
                  <a:srgbClr val="00B050"/>
                </a:solidFill>
              </a:rPr>
              <a:t>TIMD with modes {(2;</a:t>
            </a:r>
            <a:r>
              <a:rPr lang="en-US" sz="1400" i="1" dirty="0">
                <a:solidFill>
                  <a:srgbClr val="00B050"/>
                </a:solidFill>
              </a:rPr>
              <a:t>34</a:t>
            </a:r>
            <a:r>
              <a:rPr lang="en-US" sz="1400" dirty="0">
                <a:solidFill>
                  <a:srgbClr val="00B050"/>
                </a:solidFill>
              </a:rPr>
              <a:t>), (3;</a:t>
            </a:r>
            <a:r>
              <a:rPr lang="en-US" sz="1400" i="1" dirty="0">
                <a:solidFill>
                  <a:srgbClr val="00B050"/>
                </a:solidFill>
              </a:rPr>
              <a:t>30</a:t>
            </a:r>
            <a:r>
              <a:rPr lang="en-US" sz="1400" dirty="0">
                <a:solidFill>
                  <a:srgbClr val="00B050"/>
                </a:solidFill>
              </a:rPr>
              <a:t>)} in contribution order</a:t>
            </a:r>
          </a:p>
          <a:p>
            <a:pPr marL="0" indent="0">
              <a:buNone/>
            </a:pPr>
            <a:r>
              <a:rPr lang="en-US" sz="1400" dirty="0">
                <a:solidFill>
                  <a:srgbClr val="FF0000"/>
                </a:solidFill>
              </a:rPr>
              <a:t>Block 3</a:t>
            </a:r>
            <a:r>
              <a:rPr lang="en-US" sz="1400" dirty="0"/>
              <a:t>: </a:t>
            </a:r>
            <a:r>
              <a:rPr lang="en-US" sz="1400" dirty="0">
                <a:solidFill>
                  <a:srgbClr val="FF0000"/>
                </a:solidFill>
              </a:rPr>
              <a:t>DIMD mode with modes {(1;</a:t>
            </a:r>
            <a:r>
              <a:rPr lang="en-US" sz="1400" i="1" dirty="0">
                <a:solidFill>
                  <a:srgbClr val="FF0000"/>
                </a:solidFill>
              </a:rPr>
              <a:t>22</a:t>
            </a:r>
            <a:r>
              <a:rPr lang="en-US" sz="1400" dirty="0">
                <a:solidFill>
                  <a:srgbClr val="FF0000"/>
                </a:solidFill>
              </a:rPr>
              <a:t>), (5;</a:t>
            </a:r>
            <a:r>
              <a:rPr lang="en-US" sz="1400" i="1" dirty="0">
                <a:solidFill>
                  <a:srgbClr val="FF0000"/>
                </a:solidFill>
              </a:rPr>
              <a:t>20</a:t>
            </a:r>
            <a:r>
              <a:rPr lang="en-US" sz="1400" dirty="0">
                <a:solidFill>
                  <a:srgbClr val="FF0000"/>
                </a:solidFill>
              </a:rPr>
              <a:t>), (4;</a:t>
            </a:r>
            <a:r>
              <a:rPr lang="en-US" sz="1400" i="1" dirty="0">
                <a:solidFill>
                  <a:srgbClr val="FF0000"/>
                </a:solidFill>
              </a:rPr>
              <a:t>9</a:t>
            </a:r>
            <a:r>
              <a:rPr lang="en-US" sz="1400" dirty="0">
                <a:solidFill>
                  <a:srgbClr val="FF0000"/>
                </a:solidFill>
              </a:rPr>
              <a:t>), (3;</a:t>
            </a:r>
            <a:r>
              <a:rPr lang="en-US" sz="1400" i="1" dirty="0">
                <a:solidFill>
                  <a:srgbClr val="FF0000"/>
                </a:solidFill>
              </a:rPr>
              <a:t>7</a:t>
            </a:r>
            <a:r>
              <a:rPr lang="en-US" sz="1400" dirty="0">
                <a:solidFill>
                  <a:srgbClr val="FF0000"/>
                </a:solidFill>
              </a:rPr>
              <a:t>), (2;</a:t>
            </a:r>
            <a:r>
              <a:rPr lang="en-US" sz="1400" i="1" dirty="0">
                <a:solidFill>
                  <a:srgbClr val="FF0000"/>
                </a:solidFill>
              </a:rPr>
              <a:t>4</a:t>
            </a:r>
            <a:r>
              <a:rPr lang="en-US" sz="1400" dirty="0">
                <a:solidFill>
                  <a:srgbClr val="FF0000"/>
                </a:solidFill>
              </a:rPr>
              <a:t>)} in contribution order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1400" dirty="0" err="1"/>
              <a:t>HoC</a:t>
            </a:r>
            <a:r>
              <a:rPr lang="en-US" sz="1400" dirty="0"/>
              <a:t>(1) = </a:t>
            </a:r>
            <a:r>
              <a:rPr lang="en-US" sz="1400" dirty="0">
                <a:solidFill>
                  <a:srgbClr val="0070C0"/>
                </a:solidFill>
              </a:rPr>
              <a:t>2x</a:t>
            </a:r>
            <a:r>
              <a:rPr lang="en-US" sz="1400" i="1" dirty="0">
                <a:solidFill>
                  <a:srgbClr val="0070C0"/>
                </a:solidFill>
              </a:rPr>
              <a:t>30</a:t>
            </a:r>
            <a:r>
              <a:rPr lang="en-US" sz="1400" dirty="0">
                <a:solidFill>
                  <a:srgbClr val="0070C0"/>
                </a:solidFill>
              </a:rPr>
              <a:t> </a:t>
            </a:r>
            <a:r>
              <a:rPr lang="en-US" sz="1400" dirty="0"/>
              <a:t>+ </a:t>
            </a:r>
            <a:r>
              <a:rPr lang="en-US" sz="1400" dirty="0">
                <a:solidFill>
                  <a:srgbClr val="FF0000"/>
                </a:solidFill>
              </a:rPr>
              <a:t>4x</a:t>
            </a:r>
            <a:r>
              <a:rPr lang="en-US" sz="1400" i="1" dirty="0">
                <a:solidFill>
                  <a:srgbClr val="FF0000"/>
                </a:solidFill>
              </a:rPr>
              <a:t>22</a:t>
            </a:r>
            <a:r>
              <a:rPr lang="en-US" sz="1400" dirty="0"/>
              <a:t> = 148</a:t>
            </a:r>
          </a:p>
          <a:p>
            <a:pPr marL="0" indent="0">
              <a:buNone/>
            </a:pPr>
            <a:r>
              <a:rPr lang="en-US" sz="1400" dirty="0" err="1"/>
              <a:t>HoC</a:t>
            </a:r>
            <a:r>
              <a:rPr lang="en-US" sz="1400" dirty="0"/>
              <a:t>(2) = </a:t>
            </a:r>
            <a:r>
              <a:rPr lang="en-US" sz="1400" dirty="0">
                <a:solidFill>
                  <a:srgbClr val="0070C0"/>
                </a:solidFill>
              </a:rPr>
              <a:t>2x</a:t>
            </a:r>
            <a:r>
              <a:rPr lang="en-US" sz="1400" i="1" dirty="0">
                <a:solidFill>
                  <a:srgbClr val="0070C0"/>
                </a:solidFill>
              </a:rPr>
              <a:t>4</a:t>
            </a:r>
            <a:r>
              <a:rPr lang="en-US" sz="1400" dirty="0"/>
              <a:t> + </a:t>
            </a:r>
            <a:r>
              <a:rPr lang="en-US" sz="1400" dirty="0">
                <a:solidFill>
                  <a:srgbClr val="00B050"/>
                </a:solidFill>
              </a:rPr>
              <a:t>1x</a:t>
            </a:r>
            <a:r>
              <a:rPr lang="en-US" sz="1400" i="1" dirty="0">
                <a:solidFill>
                  <a:srgbClr val="00B050"/>
                </a:solidFill>
              </a:rPr>
              <a:t>34</a:t>
            </a:r>
            <a:r>
              <a:rPr lang="en-US" sz="1400" dirty="0">
                <a:solidFill>
                  <a:srgbClr val="00B050"/>
                </a:solidFill>
              </a:rPr>
              <a:t> </a:t>
            </a:r>
            <a:r>
              <a:rPr lang="en-US" sz="1400" dirty="0"/>
              <a:t>+ </a:t>
            </a:r>
            <a:r>
              <a:rPr lang="en-US" sz="1400" dirty="0">
                <a:solidFill>
                  <a:srgbClr val="FF0000"/>
                </a:solidFill>
              </a:rPr>
              <a:t>4x</a:t>
            </a:r>
            <a:r>
              <a:rPr lang="en-US" sz="1400" i="1" dirty="0">
                <a:solidFill>
                  <a:srgbClr val="FF0000"/>
                </a:solidFill>
              </a:rPr>
              <a:t>4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/>
              <a:t>= 58</a:t>
            </a:r>
          </a:p>
          <a:p>
            <a:pPr marL="0" indent="0">
              <a:buNone/>
            </a:pPr>
            <a:r>
              <a:rPr lang="en-US" sz="1400" dirty="0" err="1"/>
              <a:t>HoC</a:t>
            </a:r>
            <a:r>
              <a:rPr lang="en-US" sz="1400" dirty="0"/>
              <a:t>(3) = </a:t>
            </a:r>
            <a:r>
              <a:rPr lang="en-US" sz="1400" dirty="0">
                <a:solidFill>
                  <a:srgbClr val="0070C0"/>
                </a:solidFill>
              </a:rPr>
              <a:t>2x10</a:t>
            </a:r>
            <a:r>
              <a:rPr lang="en-US" sz="1400" dirty="0"/>
              <a:t> + </a:t>
            </a:r>
            <a:r>
              <a:rPr lang="en-US" sz="1400" dirty="0">
                <a:solidFill>
                  <a:srgbClr val="00B050"/>
                </a:solidFill>
              </a:rPr>
              <a:t>1x</a:t>
            </a:r>
            <a:r>
              <a:rPr lang="en-US" sz="1400" i="1" dirty="0">
                <a:solidFill>
                  <a:srgbClr val="00B050"/>
                </a:solidFill>
              </a:rPr>
              <a:t>30</a:t>
            </a:r>
            <a:r>
              <a:rPr lang="en-US" sz="1400" dirty="0"/>
              <a:t> + </a:t>
            </a:r>
            <a:r>
              <a:rPr lang="en-US" sz="1400" dirty="0">
                <a:solidFill>
                  <a:srgbClr val="FF0000"/>
                </a:solidFill>
              </a:rPr>
              <a:t>4x</a:t>
            </a:r>
            <a:r>
              <a:rPr lang="en-US" sz="1400" i="1" dirty="0">
                <a:solidFill>
                  <a:srgbClr val="FF0000"/>
                </a:solidFill>
              </a:rPr>
              <a:t>7</a:t>
            </a:r>
            <a:r>
              <a:rPr lang="en-US" sz="1400" dirty="0"/>
              <a:t> = 78</a:t>
            </a:r>
          </a:p>
          <a:p>
            <a:pPr marL="0" indent="0">
              <a:buNone/>
            </a:pPr>
            <a:r>
              <a:rPr lang="en-US" sz="1400" dirty="0" err="1"/>
              <a:t>HoC</a:t>
            </a:r>
            <a:r>
              <a:rPr lang="en-US" sz="1400" dirty="0"/>
              <a:t>(4) = </a:t>
            </a:r>
            <a:r>
              <a:rPr lang="en-US" sz="1400" dirty="0">
                <a:solidFill>
                  <a:srgbClr val="0070C0"/>
                </a:solidFill>
              </a:rPr>
              <a:t>2x</a:t>
            </a:r>
            <a:r>
              <a:rPr lang="en-US" sz="1400" i="1" dirty="0">
                <a:solidFill>
                  <a:srgbClr val="0070C0"/>
                </a:solidFill>
              </a:rPr>
              <a:t>20</a:t>
            </a:r>
            <a:r>
              <a:rPr lang="en-US" sz="1400" dirty="0"/>
              <a:t> + </a:t>
            </a:r>
            <a:r>
              <a:rPr lang="en-US" sz="1400" dirty="0">
                <a:solidFill>
                  <a:srgbClr val="FF0000"/>
                </a:solidFill>
              </a:rPr>
              <a:t>4x</a:t>
            </a:r>
            <a:r>
              <a:rPr lang="en-US" sz="1400" i="1" dirty="0">
                <a:solidFill>
                  <a:srgbClr val="FF0000"/>
                </a:solidFill>
              </a:rPr>
              <a:t>9</a:t>
            </a:r>
            <a:r>
              <a:rPr lang="en-US" sz="1400" dirty="0"/>
              <a:t> = 76</a:t>
            </a:r>
          </a:p>
          <a:p>
            <a:pPr marL="0" indent="0">
              <a:buNone/>
            </a:pPr>
            <a:r>
              <a:rPr lang="en-US" sz="1400" dirty="0" err="1"/>
              <a:t>HoC</a:t>
            </a:r>
            <a:r>
              <a:rPr lang="en-US" sz="1400" dirty="0"/>
              <a:t>(5) = </a:t>
            </a:r>
            <a:r>
              <a:rPr lang="en-US" sz="1400" dirty="0">
                <a:solidFill>
                  <a:srgbClr val="FF0000"/>
                </a:solidFill>
              </a:rPr>
              <a:t>4x</a:t>
            </a:r>
            <a:r>
              <a:rPr lang="en-US" sz="1400" i="1" dirty="0">
                <a:solidFill>
                  <a:srgbClr val="FF0000"/>
                </a:solidFill>
              </a:rPr>
              <a:t>20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/>
              <a:t>= 80</a:t>
            </a:r>
          </a:p>
          <a:p>
            <a:pPr marL="0" indent="0">
              <a:buNone/>
            </a:pPr>
            <a:endParaRPr lang="en-US" sz="1800" dirty="0"/>
          </a:p>
          <a:p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1E5000F-FBD8-1F15-8242-8FF985410E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3331" y="2835395"/>
            <a:ext cx="5123668" cy="29491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86290D8-ECC8-9B29-38DD-6E48D6A1E4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3789" y="2192590"/>
            <a:ext cx="2047875" cy="71437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276EB3D-772D-E36E-0907-9CCE4E79D5AC}"/>
              </a:ext>
            </a:extLst>
          </p:cNvPr>
          <p:cNvSpPr/>
          <p:nvPr/>
        </p:nvSpPr>
        <p:spPr>
          <a:xfrm>
            <a:off x="7604846" y="4379747"/>
            <a:ext cx="1109304" cy="528305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0FB6C7A-440B-7B6A-FF1F-BB8282112F23}"/>
              </a:ext>
            </a:extLst>
          </p:cNvPr>
          <p:cNvSpPr/>
          <p:nvPr/>
        </p:nvSpPr>
        <p:spPr>
          <a:xfrm>
            <a:off x="8690704" y="3447357"/>
            <a:ext cx="586153" cy="528305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F80666-C3F3-4B40-396E-456D4951EFBC}"/>
              </a:ext>
            </a:extLst>
          </p:cNvPr>
          <p:cNvSpPr/>
          <p:nvPr/>
        </p:nvSpPr>
        <p:spPr>
          <a:xfrm>
            <a:off x="9814453" y="3456713"/>
            <a:ext cx="1109304" cy="97460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B9F2296-15A1-3C18-67E8-C273C10D141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44952"/>
          <a:stretch/>
        </p:blipFill>
        <p:spPr>
          <a:xfrm>
            <a:off x="928009" y="4437292"/>
            <a:ext cx="2627991" cy="176041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C4EC775-92B1-689F-9814-1000F1C495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1630" y="4562514"/>
            <a:ext cx="2138331" cy="1635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394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-15933"/>
            <a:ext cx="10622280" cy="1325563"/>
          </a:xfrm>
        </p:spPr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1637F-2AEF-40DC-9501-15B34840B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052804"/>
            <a:ext cx="10622280" cy="450850"/>
          </a:xfrm>
        </p:spPr>
        <p:txBody>
          <a:bodyPr>
            <a:noAutofit/>
          </a:bodyPr>
          <a:lstStyle/>
          <a:p>
            <a:r>
              <a:rPr lang="en-US" sz="2000" dirty="0"/>
              <a:t>On top of ECM-14.0:</a:t>
            </a:r>
          </a:p>
          <a:p>
            <a:pPr marL="0" indent="0">
              <a:buNone/>
            </a:pPr>
            <a:r>
              <a:rPr lang="en-US" sz="2000" dirty="0"/>
              <a:t>						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8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7522DE-D44F-46BC-A087-D08B3AB38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JVET-AJ0171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DC41D65-7CC8-693C-6C3E-CA725430F5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9124279"/>
              </p:ext>
            </p:extLst>
          </p:nvPr>
        </p:nvGraphicFramePr>
        <p:xfrm>
          <a:off x="2811157" y="2680205"/>
          <a:ext cx="5384802" cy="1781175"/>
        </p:xfrm>
        <a:graphic>
          <a:graphicData uri="http://schemas.openxmlformats.org/drawingml/2006/table">
            <a:tbl>
              <a:tblPr/>
              <a:tblGrid>
                <a:gridCol w="677494">
                  <a:extLst>
                    <a:ext uri="{9D8B030D-6E8A-4147-A177-3AD203B41FA5}">
                      <a16:colId xmlns:a16="http://schemas.microsoft.com/office/drawing/2014/main" val="1730045008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244859418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3576531886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1012537593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1614595339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245931370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3071085312"/>
                    </a:ext>
                  </a:extLst>
                </a:gridCol>
                <a:gridCol w="680690">
                  <a:extLst>
                    <a:ext uri="{9D8B030D-6E8A-4147-A177-3AD203B41FA5}">
                      <a16:colId xmlns:a16="http://schemas.microsoft.com/office/drawing/2014/main" val="368399581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84590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61476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83843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549013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45189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32673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20914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30625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05165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75964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85650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5766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181" y="-64340"/>
            <a:ext cx="10622280" cy="1325563"/>
          </a:xfrm>
        </p:spPr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1637F-2AEF-40DC-9501-15B34840B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9671" y="1034578"/>
            <a:ext cx="10270023" cy="5139895"/>
          </a:xfrm>
        </p:spPr>
        <p:txBody>
          <a:bodyPr>
            <a:noAutofit/>
          </a:bodyPr>
          <a:lstStyle/>
          <a:p>
            <a:r>
              <a:rPr lang="en-US" dirty="0"/>
              <a:t>Proposition of OBIC </a:t>
            </a:r>
            <a:r>
              <a:rPr lang="en-US" dirty="0" err="1"/>
              <a:t>HoC</a:t>
            </a:r>
            <a:r>
              <a:rPr lang="en-US" dirty="0"/>
              <a:t> weighting and sample-based fusion</a:t>
            </a:r>
          </a:p>
          <a:p>
            <a:pPr lvl="1"/>
            <a:endParaRPr lang="en-US" dirty="0"/>
          </a:p>
          <a:p>
            <a:r>
              <a:rPr lang="en-US" dirty="0"/>
              <a:t>Re-using:</a:t>
            </a:r>
          </a:p>
          <a:p>
            <a:pPr lvl="1"/>
            <a:r>
              <a:rPr lang="en-US" dirty="0"/>
              <a:t>Weights used in fusion process (DIMD, TIMD)</a:t>
            </a:r>
          </a:p>
          <a:p>
            <a:pPr lvl="1"/>
            <a:r>
              <a:rPr lang="en-US" dirty="0"/>
              <a:t>Location-dependent sample-based fusion (DIMD, TIMD)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OBIC gains increased by +20%</a:t>
            </a:r>
          </a:p>
          <a:p>
            <a:pPr lvl="1"/>
            <a:r>
              <a:rPr lang="en-US" dirty="0"/>
              <a:t>Luma gains -0.02% AI {100.1% / 100.5%}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Propose for study in next round of EE2</a:t>
            </a:r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9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B10494-6C8A-452D-8E9A-2D7060738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JVET-AJ0171</a:t>
            </a:r>
          </a:p>
        </p:txBody>
      </p:sp>
    </p:spTree>
    <p:extLst>
      <p:ext uri="{BB962C8B-B14F-4D97-AF65-F5344CB8AC3E}">
        <p14:creationId xmlns:p14="http://schemas.microsoft.com/office/powerpoint/2010/main" val="965580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9E43E323-3F9D-497A-A3E9-C1813BB3AFC7}"/>
    </a:ext>
  </a:extLst>
</a:theme>
</file>

<file path=ppt/theme/theme2.xml><?xml version="1.0" encoding="utf-8"?>
<a:theme xmlns:a="http://schemas.openxmlformats.org/drawingml/2006/main" name="1_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C57203F0-FC5A-4CD1-BD4C-7C7CECE76937}"/>
    </a:ext>
  </a:extLst>
</a:theme>
</file>

<file path=ppt/theme/theme3.xml><?xml version="1.0" encoding="utf-8"?>
<a:theme xmlns:a="http://schemas.openxmlformats.org/drawingml/2006/main" name="2_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C34FDD31-0064-4680-A50E-1D9B60E17B8B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Ofinno_PPT Template Comcast</Template>
  <TotalTime>17849</TotalTime>
  <Words>825</Words>
  <Application>Microsoft Office PowerPoint</Application>
  <PresentationFormat>Widescreen</PresentationFormat>
  <Paragraphs>196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Agency FB</vt:lpstr>
      <vt:lpstr>Arial</vt:lpstr>
      <vt:lpstr>Calibri</vt:lpstr>
      <vt:lpstr>Century Gothic</vt:lpstr>
      <vt:lpstr>Verdana</vt:lpstr>
      <vt:lpstr>Wingdings</vt:lpstr>
      <vt:lpstr>Office Theme</vt:lpstr>
      <vt:lpstr>1_Office Theme</vt:lpstr>
      <vt:lpstr>2_Office Theme</vt:lpstr>
      <vt:lpstr> JVET-AJ0171  Non-EE2: Weighted OBIC</vt:lpstr>
      <vt:lpstr>Introduction</vt:lpstr>
      <vt:lpstr>Example - current</vt:lpstr>
      <vt:lpstr>Example - current</vt:lpstr>
      <vt:lpstr>Example - current</vt:lpstr>
      <vt:lpstr>Proposition</vt:lpstr>
      <vt:lpstr>Example – proposition (weights focus)</vt:lpstr>
      <vt:lpstr>Results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2019 Novel Coronavirus (COVID-19)</dc:title>
  <dc:creator>Nazanin Rastegardoost</dc:creator>
  <cp:lastModifiedBy>Pierre Andrivon</cp:lastModifiedBy>
  <cp:revision>519</cp:revision>
  <cp:lastPrinted>2019-07-30T14:28:07Z</cp:lastPrinted>
  <dcterms:created xsi:type="dcterms:W3CDTF">2020-02-24T15:31:07Z</dcterms:created>
  <dcterms:modified xsi:type="dcterms:W3CDTF">2024-11-02T13:15:40Z</dcterms:modified>
</cp:coreProperties>
</file>