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vsdx" ContentType="application/vnd.ms-visio.drawi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bookmarkIdSeed="3">
  <p:sldMasterIdLst>
    <p:sldMasterId id="2147483648" r:id="rId4"/>
  </p:sldMasterIdLst>
  <p:notesMasterIdLst>
    <p:notesMasterId r:id="rId27"/>
  </p:notesMasterIdLst>
  <p:sldIdLst>
    <p:sldId id="278" r:id="rId5"/>
    <p:sldId id="306" r:id="rId6"/>
    <p:sldId id="325" r:id="rId7"/>
    <p:sldId id="362" r:id="rId8"/>
    <p:sldId id="373" r:id="rId9"/>
    <p:sldId id="374" r:id="rId10"/>
    <p:sldId id="375" r:id="rId11"/>
    <p:sldId id="376" r:id="rId12"/>
    <p:sldId id="385" r:id="rId13"/>
    <p:sldId id="386" r:id="rId14"/>
    <p:sldId id="355" r:id="rId15"/>
    <p:sldId id="377" r:id="rId16"/>
    <p:sldId id="372" r:id="rId17"/>
    <p:sldId id="360" r:id="rId18"/>
    <p:sldId id="361" r:id="rId19"/>
    <p:sldId id="378" r:id="rId20"/>
    <p:sldId id="379" r:id="rId21"/>
    <p:sldId id="380" r:id="rId22"/>
    <p:sldId id="381" r:id="rId23"/>
    <p:sldId id="383" r:id="rId24"/>
    <p:sldId id="384" r:id="rId25"/>
    <p:sldId id="317" r:id="rId2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B9A7439-4CA0-D59A-535A-5010D0E819D4}" name="Claire-Helene Demarty" initials="CD" userId="S::claire-helene.demarty@interdigital.com::bc8d14ae-4fb5-4dfe-a10d-2bb65c202687" providerId="AD"/>
  <p188:author id="{767E3044-6AA6-DA09-61ED-78C3C02D1D18}" name="Claire-Helene Demarty" initials="CD" userId="S::Claire-Helene.Demarty@InterDigital.com::bc8d14ae-4fb5-4dfe-a10d-2bb65c202687" providerId="AD"/>
  <p188:author id="{F9733E60-D2A6-6AD5-3822-D3613F4C6C36}" name="Olivier Le Meur" initials="OLM" userId="S::olivier.lemeur@interdigital.com::a926698d-375c-4b8f-bd93-89f001e0fb5e" providerId="AD"/>
  <p188:author id="{C2DB90A1-2F3E-10BA-3780-09614198893F}" name="Claire-Helene Demarty" initials="CHD" userId="S::Claire-Helene.Demarty@interdigital.com::bc8d14ae-4fb5-4dfe-a10d-2bb65c202687"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Lauren D'Amore" initials="LD" lastIdx="1" clrIdx="0">
    <p:extLst>
      <p:ext uri="{19B8F6BF-5375-455C-9EA6-DF929625EA0E}">
        <p15:presenceInfo xmlns:p15="http://schemas.microsoft.com/office/powerpoint/2012/main" userId="S::damorelx@interdigital.com::ad7a6bfd-2e55-4dec-879a-1d45b1ede09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23BFC"/>
    <a:srgbClr val="751CB4"/>
    <a:srgbClr val="1C3EC3"/>
    <a:srgbClr val="11B0AE"/>
    <a:srgbClr val="08B095"/>
    <a:srgbClr val="3549C3"/>
    <a:srgbClr val="0A2CC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740EC5F-6C7D-4665-AD20-28485F2DBC0D}" v="21" dt="2024-10-31T20:03:20.25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45" d="100"/>
          <a:sy n="145" d="100"/>
        </p:scale>
        <p:origin x="138" y="19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notesMaster" Target="notesMasters/notesMaster1.xml"/><Relationship Id="rId30" Type="http://schemas.openxmlformats.org/officeDocument/2006/relationships/viewProps" Target="viewProps.xml"/><Relationship Id="rId35"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laire-Helene Demarty" userId="bc8d14ae-4fb5-4dfe-a10d-2bb65c202687" providerId="ADAL" clId="{6DDA63A0-AA54-49AD-9554-9076962F7AAA}"/>
    <pc:docChg chg="undo redo custSel addSld delSld modSld">
      <pc:chgData name="Claire-Helene Demarty" userId="bc8d14ae-4fb5-4dfe-a10d-2bb65c202687" providerId="ADAL" clId="{6DDA63A0-AA54-49AD-9554-9076962F7AAA}" dt="2024-04-17T09:08:03.467" v="1669" actId="20577"/>
      <pc:docMkLst>
        <pc:docMk/>
      </pc:docMkLst>
      <pc:sldChg chg="delSp modSp mod">
        <pc:chgData name="Claire-Helene Demarty" userId="bc8d14ae-4fb5-4dfe-a10d-2bb65c202687" providerId="ADAL" clId="{6DDA63A0-AA54-49AD-9554-9076962F7AAA}" dt="2024-04-16T08:20:13.852" v="1584" actId="20577"/>
        <pc:sldMkLst>
          <pc:docMk/>
          <pc:sldMk cId="3428629291" sldId="278"/>
        </pc:sldMkLst>
        <pc:spChg chg="mod">
          <ac:chgData name="Claire-Helene Demarty" userId="bc8d14ae-4fb5-4dfe-a10d-2bb65c202687" providerId="ADAL" clId="{6DDA63A0-AA54-49AD-9554-9076962F7AAA}" dt="2024-04-16T08:20:13.852" v="1584" actId="20577"/>
          <ac:spMkLst>
            <pc:docMk/>
            <pc:sldMk cId="3428629291" sldId="278"/>
            <ac:spMk id="2" creationId="{06D820A9-31E6-144E-B74A-FC53B28FA119}"/>
          </ac:spMkLst>
        </pc:spChg>
        <pc:spChg chg="mod">
          <ac:chgData name="Claire-Helene Demarty" userId="bc8d14ae-4fb5-4dfe-a10d-2bb65c202687" providerId="ADAL" clId="{6DDA63A0-AA54-49AD-9554-9076962F7AAA}" dt="2024-04-16T07:12:53.015" v="127" actId="255"/>
          <ac:spMkLst>
            <pc:docMk/>
            <pc:sldMk cId="3428629291" sldId="278"/>
            <ac:spMk id="3" creationId="{D11EAE91-151E-2648-A4A6-930EE9C2417D}"/>
          </ac:spMkLst>
        </pc:spChg>
        <pc:spChg chg="del">
          <ac:chgData name="Claire-Helene Demarty" userId="bc8d14ae-4fb5-4dfe-a10d-2bb65c202687" providerId="ADAL" clId="{6DDA63A0-AA54-49AD-9554-9076962F7AAA}" dt="2024-04-16T07:12:55.623" v="128" actId="478"/>
          <ac:spMkLst>
            <pc:docMk/>
            <pc:sldMk cId="3428629291" sldId="278"/>
            <ac:spMk id="4" creationId="{55C42F1A-D68C-FF78-6B5B-0076D3B6EBC4}"/>
          </ac:spMkLst>
        </pc:spChg>
      </pc:sldChg>
      <pc:sldChg chg="addSp delSp modSp mod delCm modCm">
        <pc:chgData name="Claire-Helene Demarty" userId="bc8d14ae-4fb5-4dfe-a10d-2bb65c202687" providerId="ADAL" clId="{6DDA63A0-AA54-49AD-9554-9076962F7AAA}" dt="2024-04-17T09:07:52.735" v="1663" actId="20577"/>
        <pc:sldMkLst>
          <pc:docMk/>
          <pc:sldMk cId="48779741" sldId="306"/>
        </pc:sldMkLst>
        <pc:spChg chg="mod">
          <ac:chgData name="Claire-Helene Demarty" userId="bc8d14ae-4fb5-4dfe-a10d-2bb65c202687" providerId="ADAL" clId="{6DDA63A0-AA54-49AD-9554-9076962F7AAA}" dt="2024-04-16T07:28:30.170" v="356" actId="338"/>
          <ac:spMkLst>
            <pc:docMk/>
            <pc:sldMk cId="48779741" sldId="306"/>
            <ac:spMk id="2" creationId="{97D9DAD6-88A6-F7ED-FEDC-0BB950F1D23C}"/>
          </ac:spMkLst>
        </pc:spChg>
        <pc:spChg chg="mod">
          <ac:chgData name="Claire-Helene Demarty" userId="bc8d14ae-4fb5-4dfe-a10d-2bb65c202687" providerId="ADAL" clId="{6DDA63A0-AA54-49AD-9554-9076962F7AAA}" dt="2024-04-16T07:28:30.170" v="356" actId="338"/>
          <ac:spMkLst>
            <pc:docMk/>
            <pc:sldMk cId="48779741" sldId="306"/>
            <ac:spMk id="3" creationId="{482C326C-6AF2-350F-8B7E-95B796419183}"/>
          </ac:spMkLst>
        </pc:spChg>
        <pc:spChg chg="mod">
          <ac:chgData name="Claire-Helene Demarty" userId="bc8d14ae-4fb5-4dfe-a10d-2bb65c202687" providerId="ADAL" clId="{6DDA63A0-AA54-49AD-9554-9076962F7AAA}" dt="2024-04-16T07:28:30.170" v="356" actId="338"/>
          <ac:spMkLst>
            <pc:docMk/>
            <pc:sldMk cId="48779741" sldId="306"/>
            <ac:spMk id="4" creationId="{16FD8362-7661-D9C9-4E99-23FDF6093384}"/>
          </ac:spMkLst>
        </pc:spChg>
        <pc:spChg chg="mod">
          <ac:chgData name="Claire-Helene Demarty" userId="bc8d14ae-4fb5-4dfe-a10d-2bb65c202687" providerId="ADAL" clId="{6DDA63A0-AA54-49AD-9554-9076962F7AAA}" dt="2024-04-16T07:47:13.190" v="633" actId="20577"/>
          <ac:spMkLst>
            <pc:docMk/>
            <pc:sldMk cId="48779741" sldId="306"/>
            <ac:spMk id="7" creationId="{12DC0EF6-5909-D07C-2E55-EA102CA99A34}"/>
          </ac:spMkLst>
        </pc:spChg>
        <pc:spChg chg="del mod topLvl">
          <ac:chgData name="Claire-Helene Demarty" userId="bc8d14ae-4fb5-4dfe-a10d-2bb65c202687" providerId="ADAL" clId="{6DDA63A0-AA54-49AD-9554-9076962F7AAA}" dt="2024-04-16T07:29:48.996" v="370" actId="478"/>
          <ac:spMkLst>
            <pc:docMk/>
            <pc:sldMk cId="48779741" sldId="306"/>
            <ac:spMk id="9" creationId="{CFDF5489-6D09-85CC-06DA-6B0C4FAA5AA1}"/>
          </ac:spMkLst>
        </pc:spChg>
        <pc:spChg chg="mod topLvl">
          <ac:chgData name="Claire-Helene Demarty" userId="bc8d14ae-4fb5-4dfe-a10d-2bb65c202687" providerId="ADAL" clId="{6DDA63A0-AA54-49AD-9554-9076962F7AAA}" dt="2024-04-16T07:49:23.848" v="718" actId="14100"/>
          <ac:spMkLst>
            <pc:docMk/>
            <pc:sldMk cId="48779741" sldId="306"/>
            <ac:spMk id="10" creationId="{BB8FCE56-4535-9986-ECF1-1492C9539861}"/>
          </ac:spMkLst>
        </pc:spChg>
        <pc:spChg chg="mod topLvl">
          <ac:chgData name="Claire-Helene Demarty" userId="bc8d14ae-4fb5-4dfe-a10d-2bb65c202687" providerId="ADAL" clId="{6DDA63A0-AA54-49AD-9554-9076962F7AAA}" dt="2024-04-16T07:49:23.848" v="718" actId="14100"/>
          <ac:spMkLst>
            <pc:docMk/>
            <pc:sldMk cId="48779741" sldId="306"/>
            <ac:spMk id="12" creationId="{972958F1-8E71-0E43-0E80-3FE2D22C2CD8}"/>
          </ac:spMkLst>
        </pc:spChg>
        <pc:spChg chg="mod topLvl">
          <ac:chgData name="Claire-Helene Demarty" userId="bc8d14ae-4fb5-4dfe-a10d-2bb65c202687" providerId="ADAL" clId="{6DDA63A0-AA54-49AD-9554-9076962F7AAA}" dt="2024-04-16T07:49:23.848" v="718" actId="14100"/>
          <ac:spMkLst>
            <pc:docMk/>
            <pc:sldMk cId="48779741" sldId="306"/>
            <ac:spMk id="13" creationId="{F8FF687B-BAF9-81D4-AD37-CB427E6C21C2}"/>
          </ac:spMkLst>
        </pc:spChg>
        <pc:spChg chg="mod topLvl">
          <ac:chgData name="Claire-Helene Demarty" userId="bc8d14ae-4fb5-4dfe-a10d-2bb65c202687" providerId="ADAL" clId="{6DDA63A0-AA54-49AD-9554-9076962F7AAA}" dt="2024-04-16T07:49:23.848" v="718" actId="14100"/>
          <ac:spMkLst>
            <pc:docMk/>
            <pc:sldMk cId="48779741" sldId="306"/>
            <ac:spMk id="14" creationId="{F014587D-AD93-F656-9912-F34E264BC0AA}"/>
          </ac:spMkLst>
        </pc:spChg>
        <pc:spChg chg="mod topLvl">
          <ac:chgData name="Claire-Helene Demarty" userId="bc8d14ae-4fb5-4dfe-a10d-2bb65c202687" providerId="ADAL" clId="{6DDA63A0-AA54-49AD-9554-9076962F7AAA}" dt="2024-04-16T07:49:23.848" v="718" actId="14100"/>
          <ac:spMkLst>
            <pc:docMk/>
            <pc:sldMk cId="48779741" sldId="306"/>
            <ac:spMk id="15" creationId="{911CB86E-B5B6-248B-326D-ACE408CC179A}"/>
          </ac:spMkLst>
        </pc:spChg>
        <pc:spChg chg="mod topLvl">
          <ac:chgData name="Claire-Helene Demarty" userId="bc8d14ae-4fb5-4dfe-a10d-2bb65c202687" providerId="ADAL" clId="{6DDA63A0-AA54-49AD-9554-9076962F7AAA}" dt="2024-04-16T07:49:23.848" v="718" actId="14100"/>
          <ac:spMkLst>
            <pc:docMk/>
            <pc:sldMk cId="48779741" sldId="306"/>
            <ac:spMk id="16" creationId="{213D2369-01C3-B299-B248-7A348F52542D}"/>
          </ac:spMkLst>
        </pc:spChg>
        <pc:spChg chg="mod topLvl">
          <ac:chgData name="Claire-Helene Demarty" userId="bc8d14ae-4fb5-4dfe-a10d-2bb65c202687" providerId="ADAL" clId="{6DDA63A0-AA54-49AD-9554-9076962F7AAA}" dt="2024-04-16T07:49:23.848" v="718" actId="14100"/>
          <ac:spMkLst>
            <pc:docMk/>
            <pc:sldMk cId="48779741" sldId="306"/>
            <ac:spMk id="17" creationId="{D930ECBA-A67F-70D8-1A7D-FF0006CD2346}"/>
          </ac:spMkLst>
        </pc:spChg>
        <pc:spChg chg="mod topLvl">
          <ac:chgData name="Claire-Helene Demarty" userId="bc8d14ae-4fb5-4dfe-a10d-2bb65c202687" providerId="ADAL" clId="{6DDA63A0-AA54-49AD-9554-9076962F7AAA}" dt="2024-04-16T07:49:23.848" v="718" actId="14100"/>
          <ac:spMkLst>
            <pc:docMk/>
            <pc:sldMk cId="48779741" sldId="306"/>
            <ac:spMk id="18" creationId="{F5A0B3E8-1B9C-4E0A-4D74-025ABD3B5375}"/>
          </ac:spMkLst>
        </pc:spChg>
        <pc:spChg chg="mod topLvl">
          <ac:chgData name="Claire-Helene Demarty" userId="bc8d14ae-4fb5-4dfe-a10d-2bb65c202687" providerId="ADAL" clId="{6DDA63A0-AA54-49AD-9554-9076962F7AAA}" dt="2024-04-16T07:49:23.848" v="718" actId="14100"/>
          <ac:spMkLst>
            <pc:docMk/>
            <pc:sldMk cId="48779741" sldId="306"/>
            <ac:spMk id="19" creationId="{7B5F3F71-1C0D-DBB8-919C-23C9665AC1CB}"/>
          </ac:spMkLst>
        </pc:spChg>
        <pc:spChg chg="mod">
          <ac:chgData name="Claire-Helene Demarty" userId="bc8d14ae-4fb5-4dfe-a10d-2bb65c202687" providerId="ADAL" clId="{6DDA63A0-AA54-49AD-9554-9076962F7AAA}" dt="2024-04-17T09:07:52.735" v="1663" actId="20577"/>
          <ac:spMkLst>
            <pc:docMk/>
            <pc:sldMk cId="48779741" sldId="306"/>
            <ac:spMk id="20" creationId="{5D307854-02E4-30FF-B38B-1FE64EA6DAF8}"/>
          </ac:spMkLst>
        </pc:spChg>
        <pc:spChg chg="mod topLvl">
          <ac:chgData name="Claire-Helene Demarty" userId="bc8d14ae-4fb5-4dfe-a10d-2bb65c202687" providerId="ADAL" clId="{6DDA63A0-AA54-49AD-9554-9076962F7AAA}" dt="2024-04-16T07:49:23.848" v="718" actId="14100"/>
          <ac:spMkLst>
            <pc:docMk/>
            <pc:sldMk cId="48779741" sldId="306"/>
            <ac:spMk id="21" creationId="{BD01AC9D-647D-F775-C871-93273895E57B}"/>
          </ac:spMkLst>
        </pc:spChg>
        <pc:spChg chg="mod topLvl">
          <ac:chgData name="Claire-Helene Demarty" userId="bc8d14ae-4fb5-4dfe-a10d-2bb65c202687" providerId="ADAL" clId="{6DDA63A0-AA54-49AD-9554-9076962F7AAA}" dt="2024-04-16T07:49:23.848" v="718" actId="14100"/>
          <ac:spMkLst>
            <pc:docMk/>
            <pc:sldMk cId="48779741" sldId="306"/>
            <ac:spMk id="22" creationId="{91681D90-FF1A-2673-5526-FCC9A1518342}"/>
          </ac:spMkLst>
        </pc:spChg>
        <pc:spChg chg="mod topLvl">
          <ac:chgData name="Claire-Helene Demarty" userId="bc8d14ae-4fb5-4dfe-a10d-2bb65c202687" providerId="ADAL" clId="{6DDA63A0-AA54-49AD-9554-9076962F7AAA}" dt="2024-04-16T07:49:23.848" v="718" actId="14100"/>
          <ac:spMkLst>
            <pc:docMk/>
            <pc:sldMk cId="48779741" sldId="306"/>
            <ac:spMk id="23" creationId="{A9A1E46C-B340-58BF-00EF-AE744B3BFD87}"/>
          </ac:spMkLst>
        </pc:spChg>
        <pc:spChg chg="mod topLvl">
          <ac:chgData name="Claire-Helene Demarty" userId="bc8d14ae-4fb5-4dfe-a10d-2bb65c202687" providerId="ADAL" clId="{6DDA63A0-AA54-49AD-9554-9076962F7AAA}" dt="2024-04-16T07:49:23.848" v="718" actId="14100"/>
          <ac:spMkLst>
            <pc:docMk/>
            <pc:sldMk cId="48779741" sldId="306"/>
            <ac:spMk id="24" creationId="{C682E881-6041-2B20-E769-C776861653AF}"/>
          </ac:spMkLst>
        </pc:spChg>
        <pc:spChg chg="mod topLvl">
          <ac:chgData name="Claire-Helene Demarty" userId="bc8d14ae-4fb5-4dfe-a10d-2bb65c202687" providerId="ADAL" clId="{6DDA63A0-AA54-49AD-9554-9076962F7AAA}" dt="2024-04-16T07:49:23.848" v="718" actId="14100"/>
          <ac:spMkLst>
            <pc:docMk/>
            <pc:sldMk cId="48779741" sldId="306"/>
            <ac:spMk id="25" creationId="{22BCAA25-359E-7FE2-4683-AB4ED2463A04}"/>
          </ac:spMkLst>
        </pc:spChg>
        <pc:spChg chg="mod topLvl">
          <ac:chgData name="Claire-Helene Demarty" userId="bc8d14ae-4fb5-4dfe-a10d-2bb65c202687" providerId="ADAL" clId="{6DDA63A0-AA54-49AD-9554-9076962F7AAA}" dt="2024-04-16T07:49:23.848" v="718" actId="14100"/>
          <ac:spMkLst>
            <pc:docMk/>
            <pc:sldMk cId="48779741" sldId="306"/>
            <ac:spMk id="26" creationId="{02389ED7-4DA1-4772-5D4F-9A12FE908C5C}"/>
          </ac:spMkLst>
        </pc:spChg>
        <pc:spChg chg="mod topLvl">
          <ac:chgData name="Claire-Helene Demarty" userId="bc8d14ae-4fb5-4dfe-a10d-2bb65c202687" providerId="ADAL" clId="{6DDA63A0-AA54-49AD-9554-9076962F7AAA}" dt="2024-04-16T07:49:23.848" v="718" actId="14100"/>
          <ac:spMkLst>
            <pc:docMk/>
            <pc:sldMk cId="48779741" sldId="306"/>
            <ac:spMk id="27" creationId="{306FA479-6BF5-A41A-6F40-F1E7819D8BA6}"/>
          </ac:spMkLst>
        </pc:spChg>
        <pc:spChg chg="del mod topLvl">
          <ac:chgData name="Claire-Helene Demarty" userId="bc8d14ae-4fb5-4dfe-a10d-2bb65c202687" providerId="ADAL" clId="{6DDA63A0-AA54-49AD-9554-9076962F7AAA}" dt="2024-04-16T07:30:53.003" v="380" actId="478"/>
          <ac:spMkLst>
            <pc:docMk/>
            <pc:sldMk cId="48779741" sldId="306"/>
            <ac:spMk id="28" creationId="{83D1FFAC-1A53-7D17-D122-A670B63ECBA9}"/>
          </ac:spMkLst>
        </pc:spChg>
        <pc:spChg chg="del mod topLvl">
          <ac:chgData name="Claire-Helene Demarty" userId="bc8d14ae-4fb5-4dfe-a10d-2bb65c202687" providerId="ADAL" clId="{6DDA63A0-AA54-49AD-9554-9076962F7AAA}" dt="2024-04-16T07:30:53.003" v="380" actId="478"/>
          <ac:spMkLst>
            <pc:docMk/>
            <pc:sldMk cId="48779741" sldId="306"/>
            <ac:spMk id="29" creationId="{6F59DB01-BC36-F19C-36C0-7CCFBF3F24E2}"/>
          </ac:spMkLst>
        </pc:spChg>
        <pc:spChg chg="del mod topLvl">
          <ac:chgData name="Claire-Helene Demarty" userId="bc8d14ae-4fb5-4dfe-a10d-2bb65c202687" providerId="ADAL" clId="{6DDA63A0-AA54-49AD-9554-9076962F7AAA}" dt="2024-04-16T07:30:53.003" v="380" actId="478"/>
          <ac:spMkLst>
            <pc:docMk/>
            <pc:sldMk cId="48779741" sldId="306"/>
            <ac:spMk id="30" creationId="{F7C1CA16-05A7-3446-CED3-5487A72234E1}"/>
          </ac:spMkLst>
        </pc:spChg>
        <pc:spChg chg="del mod topLvl">
          <ac:chgData name="Claire-Helene Demarty" userId="bc8d14ae-4fb5-4dfe-a10d-2bb65c202687" providerId="ADAL" clId="{6DDA63A0-AA54-49AD-9554-9076962F7AAA}" dt="2024-04-16T07:30:53.003" v="380" actId="478"/>
          <ac:spMkLst>
            <pc:docMk/>
            <pc:sldMk cId="48779741" sldId="306"/>
            <ac:spMk id="31" creationId="{C24AB545-6BE8-9919-E301-804448BFD8AC}"/>
          </ac:spMkLst>
        </pc:spChg>
        <pc:spChg chg="del mod topLvl">
          <ac:chgData name="Claire-Helene Demarty" userId="bc8d14ae-4fb5-4dfe-a10d-2bb65c202687" providerId="ADAL" clId="{6DDA63A0-AA54-49AD-9554-9076962F7AAA}" dt="2024-04-16T07:30:53.003" v="380" actId="478"/>
          <ac:spMkLst>
            <pc:docMk/>
            <pc:sldMk cId="48779741" sldId="306"/>
            <ac:spMk id="32" creationId="{5A3F8127-7C4A-7448-B609-D9249EBCC815}"/>
          </ac:spMkLst>
        </pc:spChg>
        <pc:spChg chg="mod topLvl">
          <ac:chgData name="Claire-Helene Demarty" userId="bc8d14ae-4fb5-4dfe-a10d-2bb65c202687" providerId="ADAL" clId="{6DDA63A0-AA54-49AD-9554-9076962F7AAA}" dt="2024-04-16T07:49:23.848" v="718" actId="14100"/>
          <ac:spMkLst>
            <pc:docMk/>
            <pc:sldMk cId="48779741" sldId="306"/>
            <ac:spMk id="33" creationId="{C438EE33-C265-3FD1-6970-671F56931009}"/>
          </ac:spMkLst>
        </pc:spChg>
        <pc:spChg chg="mod topLvl">
          <ac:chgData name="Claire-Helene Demarty" userId="bc8d14ae-4fb5-4dfe-a10d-2bb65c202687" providerId="ADAL" clId="{6DDA63A0-AA54-49AD-9554-9076962F7AAA}" dt="2024-04-16T07:49:23.848" v="718" actId="14100"/>
          <ac:spMkLst>
            <pc:docMk/>
            <pc:sldMk cId="48779741" sldId="306"/>
            <ac:spMk id="34" creationId="{AE6CDBDF-5932-E4AC-A9F7-397D467B8AC0}"/>
          </ac:spMkLst>
        </pc:spChg>
        <pc:spChg chg="del mod topLvl">
          <ac:chgData name="Claire-Helene Demarty" userId="bc8d14ae-4fb5-4dfe-a10d-2bb65c202687" providerId="ADAL" clId="{6DDA63A0-AA54-49AD-9554-9076962F7AAA}" dt="2024-04-16T07:28:44.815" v="359" actId="478"/>
          <ac:spMkLst>
            <pc:docMk/>
            <pc:sldMk cId="48779741" sldId="306"/>
            <ac:spMk id="35" creationId="{5245612E-09E4-7D70-BFB8-AEC1C43E67A9}"/>
          </ac:spMkLst>
        </pc:spChg>
        <pc:spChg chg="del mod topLvl">
          <ac:chgData name="Claire-Helene Demarty" userId="bc8d14ae-4fb5-4dfe-a10d-2bb65c202687" providerId="ADAL" clId="{6DDA63A0-AA54-49AD-9554-9076962F7AAA}" dt="2024-04-16T07:28:42.992" v="358" actId="478"/>
          <ac:spMkLst>
            <pc:docMk/>
            <pc:sldMk cId="48779741" sldId="306"/>
            <ac:spMk id="36" creationId="{58ACCF6B-3B06-D6E8-3D8C-B694E58FD143}"/>
          </ac:spMkLst>
        </pc:spChg>
        <pc:spChg chg="del mod topLvl">
          <ac:chgData name="Claire-Helene Demarty" userId="bc8d14ae-4fb5-4dfe-a10d-2bb65c202687" providerId="ADAL" clId="{6DDA63A0-AA54-49AD-9554-9076962F7AAA}" dt="2024-04-16T07:28:48.441" v="361" actId="478"/>
          <ac:spMkLst>
            <pc:docMk/>
            <pc:sldMk cId="48779741" sldId="306"/>
            <ac:spMk id="37" creationId="{0412330D-F817-0A7B-2D5A-97AE0CBBF799}"/>
          </ac:spMkLst>
        </pc:spChg>
        <pc:spChg chg="del mod topLvl">
          <ac:chgData name="Claire-Helene Demarty" userId="bc8d14ae-4fb5-4dfe-a10d-2bb65c202687" providerId="ADAL" clId="{6DDA63A0-AA54-49AD-9554-9076962F7AAA}" dt="2024-04-16T07:28:49.388" v="362" actId="478"/>
          <ac:spMkLst>
            <pc:docMk/>
            <pc:sldMk cId="48779741" sldId="306"/>
            <ac:spMk id="38" creationId="{17F36E28-ADEE-C398-8236-48E4E0FBED45}"/>
          </ac:spMkLst>
        </pc:spChg>
        <pc:spChg chg="del mod topLvl">
          <ac:chgData name="Claire-Helene Demarty" userId="bc8d14ae-4fb5-4dfe-a10d-2bb65c202687" providerId="ADAL" clId="{6DDA63A0-AA54-49AD-9554-9076962F7AAA}" dt="2024-04-16T07:28:46.818" v="360" actId="478"/>
          <ac:spMkLst>
            <pc:docMk/>
            <pc:sldMk cId="48779741" sldId="306"/>
            <ac:spMk id="39" creationId="{FC78479F-37D2-E9FB-3FCF-F5B1C28297EB}"/>
          </ac:spMkLst>
        </pc:spChg>
        <pc:spChg chg="mod topLvl">
          <ac:chgData name="Claire-Helene Demarty" userId="bc8d14ae-4fb5-4dfe-a10d-2bb65c202687" providerId="ADAL" clId="{6DDA63A0-AA54-49AD-9554-9076962F7AAA}" dt="2024-04-16T07:49:23.848" v="718" actId="14100"/>
          <ac:spMkLst>
            <pc:docMk/>
            <pc:sldMk cId="48779741" sldId="306"/>
            <ac:spMk id="40" creationId="{88645F39-DAF8-0338-B316-7D89D2E3676C}"/>
          </ac:spMkLst>
        </pc:spChg>
        <pc:spChg chg="del mod topLvl">
          <ac:chgData name="Claire-Helene Demarty" userId="bc8d14ae-4fb5-4dfe-a10d-2bb65c202687" providerId="ADAL" clId="{6DDA63A0-AA54-49AD-9554-9076962F7AAA}" dt="2024-04-16T07:30:53.003" v="380" actId="478"/>
          <ac:spMkLst>
            <pc:docMk/>
            <pc:sldMk cId="48779741" sldId="306"/>
            <ac:spMk id="41" creationId="{3AEBF5CB-D271-F183-8209-FCEA36D6D11A}"/>
          </ac:spMkLst>
        </pc:spChg>
        <pc:spChg chg="mod topLvl">
          <ac:chgData name="Claire-Helene Demarty" userId="bc8d14ae-4fb5-4dfe-a10d-2bb65c202687" providerId="ADAL" clId="{6DDA63A0-AA54-49AD-9554-9076962F7AAA}" dt="2024-04-16T07:49:23.848" v="718" actId="14100"/>
          <ac:spMkLst>
            <pc:docMk/>
            <pc:sldMk cId="48779741" sldId="306"/>
            <ac:spMk id="42" creationId="{E69BF6E2-7A42-7706-219C-398B7DF1F8A1}"/>
          </ac:spMkLst>
        </pc:spChg>
        <pc:spChg chg="mod topLvl">
          <ac:chgData name="Claire-Helene Demarty" userId="bc8d14ae-4fb5-4dfe-a10d-2bb65c202687" providerId="ADAL" clId="{6DDA63A0-AA54-49AD-9554-9076962F7AAA}" dt="2024-04-16T07:49:23.848" v="718" actId="14100"/>
          <ac:spMkLst>
            <pc:docMk/>
            <pc:sldMk cId="48779741" sldId="306"/>
            <ac:spMk id="43" creationId="{2CF0B4D6-BBBD-AE4D-78A3-C9C7E78ED8DF}"/>
          </ac:spMkLst>
        </pc:spChg>
        <pc:spChg chg="del mod topLvl">
          <ac:chgData name="Claire-Helene Demarty" userId="bc8d14ae-4fb5-4dfe-a10d-2bb65c202687" providerId="ADAL" clId="{6DDA63A0-AA54-49AD-9554-9076962F7AAA}" dt="2024-04-16T07:29:17.572" v="369" actId="478"/>
          <ac:spMkLst>
            <pc:docMk/>
            <pc:sldMk cId="48779741" sldId="306"/>
            <ac:spMk id="44" creationId="{0A2E2D57-43D2-5516-3C05-59A89BD3FD09}"/>
          </ac:spMkLst>
        </pc:spChg>
        <pc:spChg chg="del mod topLvl">
          <ac:chgData name="Claire-Helene Demarty" userId="bc8d14ae-4fb5-4dfe-a10d-2bb65c202687" providerId="ADAL" clId="{6DDA63A0-AA54-49AD-9554-9076962F7AAA}" dt="2024-04-16T07:29:17.572" v="369" actId="478"/>
          <ac:spMkLst>
            <pc:docMk/>
            <pc:sldMk cId="48779741" sldId="306"/>
            <ac:spMk id="45" creationId="{D831B1E0-642A-0900-46F6-AFCBF3F59450}"/>
          </ac:spMkLst>
        </pc:spChg>
        <pc:spChg chg="del mod topLvl">
          <ac:chgData name="Claire-Helene Demarty" userId="bc8d14ae-4fb5-4dfe-a10d-2bb65c202687" providerId="ADAL" clId="{6DDA63A0-AA54-49AD-9554-9076962F7AAA}" dt="2024-04-16T07:28:57.754" v="366" actId="478"/>
          <ac:spMkLst>
            <pc:docMk/>
            <pc:sldMk cId="48779741" sldId="306"/>
            <ac:spMk id="46" creationId="{105A8ED7-4865-96E7-6C99-6F565E7F3CE7}"/>
          </ac:spMkLst>
        </pc:spChg>
        <pc:spChg chg="del mod topLvl">
          <ac:chgData name="Claire-Helene Demarty" userId="bc8d14ae-4fb5-4dfe-a10d-2bb65c202687" providerId="ADAL" clId="{6DDA63A0-AA54-49AD-9554-9076962F7AAA}" dt="2024-04-16T07:28:58.708" v="367" actId="478"/>
          <ac:spMkLst>
            <pc:docMk/>
            <pc:sldMk cId="48779741" sldId="306"/>
            <ac:spMk id="47" creationId="{0AEC5DBE-2918-BB7E-9B83-E9B4B0428FFB}"/>
          </ac:spMkLst>
        </pc:spChg>
        <pc:spChg chg="mod topLvl">
          <ac:chgData name="Claire-Helene Demarty" userId="bc8d14ae-4fb5-4dfe-a10d-2bb65c202687" providerId="ADAL" clId="{6DDA63A0-AA54-49AD-9554-9076962F7AAA}" dt="2024-04-16T07:49:23.848" v="718" actId="14100"/>
          <ac:spMkLst>
            <pc:docMk/>
            <pc:sldMk cId="48779741" sldId="306"/>
            <ac:spMk id="48" creationId="{3CC7EC40-6AD6-7A46-CE20-F2FE76B3A611}"/>
          </ac:spMkLst>
        </pc:spChg>
        <pc:spChg chg="del mod topLvl">
          <ac:chgData name="Claire-Helene Demarty" userId="bc8d14ae-4fb5-4dfe-a10d-2bb65c202687" providerId="ADAL" clId="{6DDA63A0-AA54-49AD-9554-9076962F7AAA}" dt="2024-04-16T07:29:11.825" v="368" actId="478"/>
          <ac:spMkLst>
            <pc:docMk/>
            <pc:sldMk cId="48779741" sldId="306"/>
            <ac:spMk id="49" creationId="{3E3E08DC-82C1-CDFF-3CFB-AF99D54E491A}"/>
          </ac:spMkLst>
        </pc:spChg>
        <pc:spChg chg="del mod topLvl">
          <ac:chgData name="Claire-Helene Demarty" userId="bc8d14ae-4fb5-4dfe-a10d-2bb65c202687" providerId="ADAL" clId="{6DDA63A0-AA54-49AD-9554-9076962F7AAA}" dt="2024-04-16T07:29:17.572" v="369" actId="478"/>
          <ac:spMkLst>
            <pc:docMk/>
            <pc:sldMk cId="48779741" sldId="306"/>
            <ac:spMk id="50" creationId="{1F772386-6C83-2350-0103-FF11363E33A8}"/>
          </ac:spMkLst>
        </pc:spChg>
        <pc:spChg chg="del mod topLvl">
          <ac:chgData name="Claire-Helene Demarty" userId="bc8d14ae-4fb5-4dfe-a10d-2bb65c202687" providerId="ADAL" clId="{6DDA63A0-AA54-49AD-9554-9076962F7AAA}" dt="2024-04-16T07:29:17.572" v="369" actId="478"/>
          <ac:spMkLst>
            <pc:docMk/>
            <pc:sldMk cId="48779741" sldId="306"/>
            <ac:spMk id="51" creationId="{686F9846-4298-5D3F-1989-C29E4FBED57D}"/>
          </ac:spMkLst>
        </pc:spChg>
        <pc:spChg chg="del mod topLvl">
          <ac:chgData name="Claire-Helene Demarty" userId="bc8d14ae-4fb5-4dfe-a10d-2bb65c202687" providerId="ADAL" clId="{6DDA63A0-AA54-49AD-9554-9076962F7AAA}" dt="2024-04-16T07:29:17.572" v="369" actId="478"/>
          <ac:spMkLst>
            <pc:docMk/>
            <pc:sldMk cId="48779741" sldId="306"/>
            <ac:spMk id="52" creationId="{1E60DE95-63B8-520D-2B6D-FD154B607E91}"/>
          </ac:spMkLst>
        </pc:spChg>
        <pc:spChg chg="del mod topLvl">
          <ac:chgData name="Claire-Helene Demarty" userId="bc8d14ae-4fb5-4dfe-a10d-2bb65c202687" providerId="ADAL" clId="{6DDA63A0-AA54-49AD-9554-9076962F7AAA}" dt="2024-04-16T07:29:17.572" v="369" actId="478"/>
          <ac:spMkLst>
            <pc:docMk/>
            <pc:sldMk cId="48779741" sldId="306"/>
            <ac:spMk id="53" creationId="{1D81D5C1-AD39-F998-4471-517FAE58E88C}"/>
          </ac:spMkLst>
        </pc:spChg>
        <pc:spChg chg="del mod topLvl">
          <ac:chgData name="Claire-Helene Demarty" userId="bc8d14ae-4fb5-4dfe-a10d-2bb65c202687" providerId="ADAL" clId="{6DDA63A0-AA54-49AD-9554-9076962F7AAA}" dt="2024-04-16T07:29:17.572" v="369" actId="478"/>
          <ac:spMkLst>
            <pc:docMk/>
            <pc:sldMk cId="48779741" sldId="306"/>
            <ac:spMk id="54" creationId="{BE3241B6-65FF-2B9F-9B8C-A3FDB6E059DD}"/>
          </ac:spMkLst>
        </pc:spChg>
        <pc:spChg chg="mod topLvl">
          <ac:chgData name="Claire-Helene Demarty" userId="bc8d14ae-4fb5-4dfe-a10d-2bb65c202687" providerId="ADAL" clId="{6DDA63A0-AA54-49AD-9554-9076962F7AAA}" dt="2024-04-16T07:49:23.848" v="718" actId="14100"/>
          <ac:spMkLst>
            <pc:docMk/>
            <pc:sldMk cId="48779741" sldId="306"/>
            <ac:spMk id="55" creationId="{F5069599-F577-FE55-C0AE-8C18D21A79F7}"/>
          </ac:spMkLst>
        </pc:spChg>
        <pc:spChg chg="mod topLvl">
          <ac:chgData name="Claire-Helene Demarty" userId="bc8d14ae-4fb5-4dfe-a10d-2bb65c202687" providerId="ADAL" clId="{6DDA63A0-AA54-49AD-9554-9076962F7AAA}" dt="2024-04-16T07:49:23.848" v="718" actId="14100"/>
          <ac:spMkLst>
            <pc:docMk/>
            <pc:sldMk cId="48779741" sldId="306"/>
            <ac:spMk id="56" creationId="{67239767-E01D-4449-061B-BC8CFD6B6E41}"/>
          </ac:spMkLst>
        </pc:spChg>
        <pc:spChg chg="mod topLvl">
          <ac:chgData name="Claire-Helene Demarty" userId="bc8d14ae-4fb5-4dfe-a10d-2bb65c202687" providerId="ADAL" clId="{6DDA63A0-AA54-49AD-9554-9076962F7AAA}" dt="2024-04-16T07:49:23.848" v="718" actId="14100"/>
          <ac:spMkLst>
            <pc:docMk/>
            <pc:sldMk cId="48779741" sldId="306"/>
            <ac:spMk id="57" creationId="{5F13F890-22EF-C0DE-6D79-B5A58B097905}"/>
          </ac:spMkLst>
        </pc:spChg>
        <pc:spChg chg="mod topLvl">
          <ac:chgData name="Claire-Helene Demarty" userId="bc8d14ae-4fb5-4dfe-a10d-2bb65c202687" providerId="ADAL" clId="{6DDA63A0-AA54-49AD-9554-9076962F7AAA}" dt="2024-04-16T07:49:23.848" v="718" actId="14100"/>
          <ac:spMkLst>
            <pc:docMk/>
            <pc:sldMk cId="48779741" sldId="306"/>
            <ac:spMk id="58" creationId="{A1D52D81-E3DC-1F8B-B5F4-52F72F9116D2}"/>
          </ac:spMkLst>
        </pc:spChg>
        <pc:spChg chg="mod topLvl">
          <ac:chgData name="Claire-Helene Demarty" userId="bc8d14ae-4fb5-4dfe-a10d-2bb65c202687" providerId="ADAL" clId="{6DDA63A0-AA54-49AD-9554-9076962F7AAA}" dt="2024-04-16T07:49:23.848" v="718" actId="14100"/>
          <ac:spMkLst>
            <pc:docMk/>
            <pc:sldMk cId="48779741" sldId="306"/>
            <ac:spMk id="59" creationId="{A63FBC78-2BED-3734-B543-E38DFAF27971}"/>
          </ac:spMkLst>
        </pc:spChg>
        <pc:spChg chg="mod topLvl">
          <ac:chgData name="Claire-Helene Demarty" userId="bc8d14ae-4fb5-4dfe-a10d-2bb65c202687" providerId="ADAL" clId="{6DDA63A0-AA54-49AD-9554-9076962F7AAA}" dt="2024-04-16T07:49:23.848" v="718" actId="14100"/>
          <ac:spMkLst>
            <pc:docMk/>
            <pc:sldMk cId="48779741" sldId="306"/>
            <ac:spMk id="60" creationId="{8B19959D-C293-3E76-5F20-C2B2898258B9}"/>
          </ac:spMkLst>
        </pc:spChg>
        <pc:spChg chg="mod topLvl">
          <ac:chgData name="Claire-Helene Demarty" userId="bc8d14ae-4fb5-4dfe-a10d-2bb65c202687" providerId="ADAL" clId="{6DDA63A0-AA54-49AD-9554-9076962F7AAA}" dt="2024-04-16T07:49:23.848" v="718" actId="14100"/>
          <ac:spMkLst>
            <pc:docMk/>
            <pc:sldMk cId="48779741" sldId="306"/>
            <ac:spMk id="61" creationId="{ED2DF87F-FDF7-55FF-D537-A359E18C2CDE}"/>
          </ac:spMkLst>
        </pc:spChg>
        <pc:spChg chg="mod topLvl">
          <ac:chgData name="Claire-Helene Demarty" userId="bc8d14ae-4fb5-4dfe-a10d-2bb65c202687" providerId="ADAL" clId="{6DDA63A0-AA54-49AD-9554-9076962F7AAA}" dt="2024-04-16T07:49:23.848" v="718" actId="14100"/>
          <ac:spMkLst>
            <pc:docMk/>
            <pc:sldMk cId="48779741" sldId="306"/>
            <ac:spMk id="62" creationId="{435854A7-5357-1E1F-BC6A-48237A7B050B}"/>
          </ac:spMkLst>
        </pc:spChg>
        <pc:spChg chg="mod topLvl">
          <ac:chgData name="Claire-Helene Demarty" userId="bc8d14ae-4fb5-4dfe-a10d-2bb65c202687" providerId="ADAL" clId="{6DDA63A0-AA54-49AD-9554-9076962F7AAA}" dt="2024-04-16T07:49:26.261" v="719" actId="113"/>
          <ac:spMkLst>
            <pc:docMk/>
            <pc:sldMk cId="48779741" sldId="306"/>
            <ac:spMk id="63" creationId="{7C9C536D-8BD7-BCD6-B17E-341CA19650A1}"/>
          </ac:spMkLst>
        </pc:spChg>
        <pc:spChg chg="mod topLvl">
          <ac:chgData name="Claire-Helene Demarty" userId="bc8d14ae-4fb5-4dfe-a10d-2bb65c202687" providerId="ADAL" clId="{6DDA63A0-AA54-49AD-9554-9076962F7AAA}" dt="2024-04-16T07:49:23.848" v="718" actId="14100"/>
          <ac:spMkLst>
            <pc:docMk/>
            <pc:sldMk cId="48779741" sldId="306"/>
            <ac:spMk id="1056" creationId="{68F2F90D-CAEF-AF5F-228C-1877A70F4D95}"/>
          </ac:spMkLst>
        </pc:spChg>
        <pc:spChg chg="mod topLvl">
          <ac:chgData name="Claire-Helene Demarty" userId="bc8d14ae-4fb5-4dfe-a10d-2bb65c202687" providerId="ADAL" clId="{6DDA63A0-AA54-49AD-9554-9076962F7AAA}" dt="2024-04-16T07:49:23.848" v="718" actId="14100"/>
          <ac:spMkLst>
            <pc:docMk/>
            <pc:sldMk cId="48779741" sldId="306"/>
            <ac:spMk id="1057" creationId="{AB1F2725-7126-9FB6-B6DB-178AAC9B06B4}"/>
          </ac:spMkLst>
        </pc:spChg>
        <pc:spChg chg="mod topLvl">
          <ac:chgData name="Claire-Helene Demarty" userId="bc8d14ae-4fb5-4dfe-a10d-2bb65c202687" providerId="ADAL" clId="{6DDA63A0-AA54-49AD-9554-9076962F7AAA}" dt="2024-04-16T07:49:23.848" v="718" actId="14100"/>
          <ac:spMkLst>
            <pc:docMk/>
            <pc:sldMk cId="48779741" sldId="306"/>
            <ac:spMk id="1058" creationId="{36BBD7A6-EA02-0A10-9B10-FD38391A3583}"/>
          </ac:spMkLst>
        </pc:spChg>
        <pc:spChg chg="mod topLvl">
          <ac:chgData name="Claire-Helene Demarty" userId="bc8d14ae-4fb5-4dfe-a10d-2bb65c202687" providerId="ADAL" clId="{6DDA63A0-AA54-49AD-9554-9076962F7AAA}" dt="2024-04-16T07:49:23.848" v="718" actId="14100"/>
          <ac:spMkLst>
            <pc:docMk/>
            <pc:sldMk cId="48779741" sldId="306"/>
            <ac:spMk id="1059" creationId="{ABDB0EF3-804B-4E2C-14BA-0B1542058CD4}"/>
          </ac:spMkLst>
        </pc:spChg>
        <pc:spChg chg="mod topLvl">
          <ac:chgData name="Claire-Helene Demarty" userId="bc8d14ae-4fb5-4dfe-a10d-2bb65c202687" providerId="ADAL" clId="{6DDA63A0-AA54-49AD-9554-9076962F7AAA}" dt="2024-04-16T07:49:23.848" v="718" actId="14100"/>
          <ac:spMkLst>
            <pc:docMk/>
            <pc:sldMk cId="48779741" sldId="306"/>
            <ac:spMk id="1060" creationId="{AFFCC4D3-868B-745F-337A-D7780FEB00D6}"/>
          </ac:spMkLst>
        </pc:spChg>
        <pc:spChg chg="mod topLvl">
          <ac:chgData name="Claire-Helene Demarty" userId="bc8d14ae-4fb5-4dfe-a10d-2bb65c202687" providerId="ADAL" clId="{6DDA63A0-AA54-49AD-9554-9076962F7AAA}" dt="2024-04-16T07:49:23.848" v="718" actId="14100"/>
          <ac:spMkLst>
            <pc:docMk/>
            <pc:sldMk cId="48779741" sldId="306"/>
            <ac:spMk id="1061" creationId="{8118A74E-A79A-727F-D306-36787265A399}"/>
          </ac:spMkLst>
        </pc:spChg>
        <pc:spChg chg="mod topLvl">
          <ac:chgData name="Claire-Helene Demarty" userId="bc8d14ae-4fb5-4dfe-a10d-2bb65c202687" providerId="ADAL" clId="{6DDA63A0-AA54-49AD-9554-9076962F7AAA}" dt="2024-04-16T07:49:23.848" v="718" actId="14100"/>
          <ac:spMkLst>
            <pc:docMk/>
            <pc:sldMk cId="48779741" sldId="306"/>
            <ac:spMk id="1062" creationId="{1D0E7355-E941-4533-880C-72B1171DAD4F}"/>
          </ac:spMkLst>
        </pc:spChg>
        <pc:spChg chg="mod topLvl">
          <ac:chgData name="Claire-Helene Demarty" userId="bc8d14ae-4fb5-4dfe-a10d-2bb65c202687" providerId="ADAL" clId="{6DDA63A0-AA54-49AD-9554-9076962F7AAA}" dt="2024-04-16T07:49:23.848" v="718" actId="14100"/>
          <ac:spMkLst>
            <pc:docMk/>
            <pc:sldMk cId="48779741" sldId="306"/>
            <ac:spMk id="1064" creationId="{11A1F8DC-18D5-4BAF-02E8-86E784240EA9}"/>
          </ac:spMkLst>
        </pc:spChg>
        <pc:spChg chg="mod topLvl">
          <ac:chgData name="Claire-Helene Demarty" userId="bc8d14ae-4fb5-4dfe-a10d-2bb65c202687" providerId="ADAL" clId="{6DDA63A0-AA54-49AD-9554-9076962F7AAA}" dt="2024-04-16T07:49:23.848" v="718" actId="14100"/>
          <ac:spMkLst>
            <pc:docMk/>
            <pc:sldMk cId="48779741" sldId="306"/>
            <ac:spMk id="1065" creationId="{CC60CDA1-9749-9D05-1399-F232FD1BE7FC}"/>
          </ac:spMkLst>
        </pc:spChg>
        <pc:spChg chg="mod topLvl">
          <ac:chgData name="Claire-Helene Demarty" userId="bc8d14ae-4fb5-4dfe-a10d-2bb65c202687" providerId="ADAL" clId="{6DDA63A0-AA54-49AD-9554-9076962F7AAA}" dt="2024-04-16T07:49:23.848" v="718" actId="14100"/>
          <ac:spMkLst>
            <pc:docMk/>
            <pc:sldMk cId="48779741" sldId="306"/>
            <ac:spMk id="1066" creationId="{1967CBCC-AA17-2020-5331-DAA67BFEAF6A}"/>
          </ac:spMkLst>
        </pc:spChg>
        <pc:spChg chg="mod topLvl">
          <ac:chgData name="Claire-Helene Demarty" userId="bc8d14ae-4fb5-4dfe-a10d-2bb65c202687" providerId="ADAL" clId="{6DDA63A0-AA54-49AD-9554-9076962F7AAA}" dt="2024-04-16T07:49:23.848" v="718" actId="14100"/>
          <ac:spMkLst>
            <pc:docMk/>
            <pc:sldMk cId="48779741" sldId="306"/>
            <ac:spMk id="1067" creationId="{E8BED606-9DE7-965C-2482-81AFC19EB6F2}"/>
          </ac:spMkLst>
        </pc:spChg>
        <pc:spChg chg="del mod topLvl">
          <ac:chgData name="Claire-Helene Demarty" userId="bc8d14ae-4fb5-4dfe-a10d-2bb65c202687" providerId="ADAL" clId="{6DDA63A0-AA54-49AD-9554-9076962F7AAA}" dt="2024-04-16T07:40:02.703" v="502" actId="478"/>
          <ac:spMkLst>
            <pc:docMk/>
            <pc:sldMk cId="48779741" sldId="306"/>
            <ac:spMk id="1068" creationId="{0C94CC45-C50C-2422-5B0A-8CB6030A99FF}"/>
          </ac:spMkLst>
        </pc:spChg>
        <pc:spChg chg="mod topLvl">
          <ac:chgData name="Claire-Helene Demarty" userId="bc8d14ae-4fb5-4dfe-a10d-2bb65c202687" providerId="ADAL" clId="{6DDA63A0-AA54-49AD-9554-9076962F7AAA}" dt="2024-04-16T07:49:23.848" v="718" actId="14100"/>
          <ac:spMkLst>
            <pc:docMk/>
            <pc:sldMk cId="48779741" sldId="306"/>
            <ac:spMk id="1069" creationId="{2E8E35ED-8D1A-E7E1-0D8B-361039BEAB68}"/>
          </ac:spMkLst>
        </pc:spChg>
        <pc:spChg chg="del mod topLvl">
          <ac:chgData name="Claire-Helene Demarty" userId="bc8d14ae-4fb5-4dfe-a10d-2bb65c202687" providerId="ADAL" clId="{6DDA63A0-AA54-49AD-9554-9076962F7AAA}" dt="2024-04-16T07:30:21.064" v="374" actId="478"/>
          <ac:spMkLst>
            <pc:docMk/>
            <pc:sldMk cId="48779741" sldId="306"/>
            <ac:spMk id="1070" creationId="{8B71EBB3-A9D6-7147-3C0B-FE63E94BE1C2}"/>
          </ac:spMkLst>
        </pc:spChg>
        <pc:spChg chg="del mod topLvl">
          <ac:chgData name="Claire-Helene Demarty" userId="bc8d14ae-4fb5-4dfe-a10d-2bb65c202687" providerId="ADAL" clId="{6DDA63A0-AA54-49AD-9554-9076962F7AAA}" dt="2024-04-16T07:30:21.984" v="375" actId="478"/>
          <ac:spMkLst>
            <pc:docMk/>
            <pc:sldMk cId="48779741" sldId="306"/>
            <ac:spMk id="1071" creationId="{EC239473-75C4-3609-1A6B-1E6536DE1F68}"/>
          </ac:spMkLst>
        </pc:spChg>
        <pc:spChg chg="del mod topLvl">
          <ac:chgData name="Claire-Helene Demarty" userId="bc8d14ae-4fb5-4dfe-a10d-2bb65c202687" providerId="ADAL" clId="{6DDA63A0-AA54-49AD-9554-9076962F7AAA}" dt="2024-04-16T07:30:23.814" v="376" actId="478"/>
          <ac:spMkLst>
            <pc:docMk/>
            <pc:sldMk cId="48779741" sldId="306"/>
            <ac:spMk id="1072" creationId="{6556F75B-2CEB-5B2D-EAC9-A03E6D5766D2}"/>
          </ac:spMkLst>
        </pc:spChg>
        <pc:spChg chg="del mod topLvl">
          <ac:chgData name="Claire-Helene Demarty" userId="bc8d14ae-4fb5-4dfe-a10d-2bb65c202687" providerId="ADAL" clId="{6DDA63A0-AA54-49AD-9554-9076962F7AAA}" dt="2024-04-16T07:28:51.124" v="363" actId="478"/>
          <ac:spMkLst>
            <pc:docMk/>
            <pc:sldMk cId="48779741" sldId="306"/>
            <ac:spMk id="1073" creationId="{6FB900A5-DEF0-D8CC-15D3-22C109F77B1B}"/>
          </ac:spMkLst>
        </pc:spChg>
        <pc:spChg chg="del mod topLvl">
          <ac:chgData name="Claire-Helene Demarty" userId="bc8d14ae-4fb5-4dfe-a10d-2bb65c202687" providerId="ADAL" clId="{6DDA63A0-AA54-49AD-9554-9076962F7AAA}" dt="2024-04-16T07:28:53.374" v="364" actId="478"/>
          <ac:spMkLst>
            <pc:docMk/>
            <pc:sldMk cId="48779741" sldId="306"/>
            <ac:spMk id="1074" creationId="{D607541B-25F6-384A-1BE7-6F3F01555383}"/>
          </ac:spMkLst>
        </pc:spChg>
        <pc:spChg chg="del mod topLvl">
          <ac:chgData name="Claire-Helene Demarty" userId="bc8d14ae-4fb5-4dfe-a10d-2bb65c202687" providerId="ADAL" clId="{6DDA63A0-AA54-49AD-9554-9076962F7AAA}" dt="2024-04-16T07:28:55.161" v="365" actId="478"/>
          <ac:spMkLst>
            <pc:docMk/>
            <pc:sldMk cId="48779741" sldId="306"/>
            <ac:spMk id="1075" creationId="{88B2DF06-FF58-5014-99BF-86CD727809EB}"/>
          </ac:spMkLst>
        </pc:spChg>
        <pc:spChg chg="mod topLvl">
          <ac:chgData name="Claire-Helene Demarty" userId="bc8d14ae-4fb5-4dfe-a10d-2bb65c202687" providerId="ADAL" clId="{6DDA63A0-AA54-49AD-9554-9076962F7AAA}" dt="2024-04-16T07:49:23.848" v="718" actId="14100"/>
          <ac:spMkLst>
            <pc:docMk/>
            <pc:sldMk cId="48779741" sldId="306"/>
            <ac:spMk id="1076" creationId="{AAB7CC8E-9EFA-599E-AB60-8825C5EF10C2}"/>
          </ac:spMkLst>
        </pc:spChg>
        <pc:spChg chg="add mod">
          <ac:chgData name="Claire-Helene Demarty" userId="bc8d14ae-4fb5-4dfe-a10d-2bb65c202687" providerId="ADAL" clId="{6DDA63A0-AA54-49AD-9554-9076962F7AAA}" dt="2024-04-17T09:07:46.006" v="1658"/>
          <ac:spMkLst>
            <pc:docMk/>
            <pc:sldMk cId="48779741" sldId="306"/>
            <ac:spMk id="1082" creationId="{FDFF7953-DC28-094A-B2CC-1358D496AFF7}"/>
          </ac:spMkLst>
        </pc:spChg>
        <pc:grpChg chg="mod">
          <ac:chgData name="Claire-Helene Demarty" userId="bc8d14ae-4fb5-4dfe-a10d-2bb65c202687" providerId="ADAL" clId="{6DDA63A0-AA54-49AD-9554-9076962F7AAA}" dt="2024-04-16T07:28:30.170" v="356" actId="338"/>
          <ac:grpSpMkLst>
            <pc:docMk/>
            <pc:sldMk cId="48779741" sldId="306"/>
            <ac:grpSpMk id="1" creationId="{00000000-0000-0000-0000-000000000000}"/>
          </ac:grpSpMkLst>
        </pc:grpChg>
        <pc:grpChg chg="del mod">
          <ac:chgData name="Claire-Helene Demarty" userId="bc8d14ae-4fb5-4dfe-a10d-2bb65c202687" providerId="ADAL" clId="{6DDA63A0-AA54-49AD-9554-9076962F7AAA}" dt="2024-04-16T07:28:36.679" v="357" actId="165"/>
          <ac:grpSpMkLst>
            <pc:docMk/>
            <pc:sldMk cId="48779741" sldId="306"/>
            <ac:grpSpMk id="8" creationId="{5A88FFDD-2F80-8AE7-98C3-DDEF28A79794}"/>
          </ac:grpSpMkLst>
        </pc:grpChg>
        <pc:grpChg chg="add mod">
          <ac:chgData name="Claire-Helene Demarty" userId="bc8d14ae-4fb5-4dfe-a10d-2bb65c202687" providerId="ADAL" clId="{6DDA63A0-AA54-49AD-9554-9076962F7AAA}" dt="2024-04-16T07:49:23.848" v="718" actId="14100"/>
          <ac:grpSpMkLst>
            <pc:docMk/>
            <pc:sldMk cId="48779741" sldId="306"/>
            <ac:grpSpMk id="1079" creationId="{D5547DF3-D512-10DE-5022-F284AC2599CD}"/>
          </ac:grpSpMkLst>
        </pc:grpChg>
        <pc:picChg chg="add del mod">
          <ac:chgData name="Claire-Helene Demarty" userId="bc8d14ae-4fb5-4dfe-a10d-2bb65c202687" providerId="ADAL" clId="{6DDA63A0-AA54-49AD-9554-9076962F7AAA}" dt="2024-04-16T07:27:20.721" v="354" actId="478"/>
          <ac:picMkLst>
            <pc:docMk/>
            <pc:sldMk cId="48779741" sldId="306"/>
            <ac:picMk id="5" creationId="{0177692A-9C0F-4510-B709-F94C08964775}"/>
          </ac:picMkLst>
        </pc:picChg>
        <pc:picChg chg="add del mod">
          <ac:chgData name="Claire-Helene Demarty" userId="bc8d14ae-4fb5-4dfe-a10d-2bb65c202687" providerId="ADAL" clId="{6DDA63A0-AA54-49AD-9554-9076962F7AAA}" dt="2024-04-16T07:28:30.170" v="356" actId="338"/>
          <ac:picMkLst>
            <pc:docMk/>
            <pc:sldMk cId="48779741" sldId="306"/>
            <ac:picMk id="6" creationId="{5C8EADBC-3BCF-54D7-0D83-67B648500A67}"/>
          </ac:picMkLst>
        </pc:picChg>
        <pc:picChg chg="mod">
          <ac:chgData name="Claire-Helene Demarty" userId="bc8d14ae-4fb5-4dfe-a10d-2bb65c202687" providerId="ADAL" clId="{6DDA63A0-AA54-49AD-9554-9076962F7AAA}" dt="2024-04-16T07:49:23.848" v="718" actId="14100"/>
          <ac:picMkLst>
            <pc:docMk/>
            <pc:sldMk cId="48779741" sldId="306"/>
            <ac:picMk id="11" creationId="{35AD38CC-66BD-9579-A19E-0F81D0725F29}"/>
          </ac:picMkLst>
        </pc:picChg>
        <pc:picChg chg="del mod topLvl">
          <ac:chgData name="Claire-Helene Demarty" userId="bc8d14ae-4fb5-4dfe-a10d-2bb65c202687" providerId="ADAL" clId="{6DDA63A0-AA54-49AD-9554-9076962F7AAA}" dt="2024-04-16T07:30:53.003" v="380" actId="478"/>
          <ac:picMkLst>
            <pc:docMk/>
            <pc:sldMk cId="48779741" sldId="306"/>
            <ac:picMk id="1063" creationId="{23ABD1C4-6201-98EA-9F3C-896DCF7F2F9A}"/>
          </ac:picMkLst>
        </pc:picChg>
        <pc:picChg chg="mod topLvl">
          <ac:chgData name="Claire-Helene Demarty" userId="bc8d14ae-4fb5-4dfe-a10d-2bb65c202687" providerId="ADAL" clId="{6DDA63A0-AA54-49AD-9554-9076962F7AAA}" dt="2024-04-16T07:49:23.848" v="718" actId="14100"/>
          <ac:picMkLst>
            <pc:docMk/>
            <pc:sldMk cId="48779741" sldId="306"/>
            <ac:picMk id="1091" creationId="{432096EE-1F2D-C538-9748-0E0C0AAC214A}"/>
          </ac:picMkLst>
        </pc:picChg>
        <pc:cxnChg chg="add mod">
          <ac:chgData name="Claire-Helene Demarty" userId="bc8d14ae-4fb5-4dfe-a10d-2bb65c202687" providerId="ADAL" clId="{6DDA63A0-AA54-49AD-9554-9076962F7AAA}" dt="2024-04-16T07:49:23.848" v="718" actId="14100"/>
          <ac:cxnSpMkLst>
            <pc:docMk/>
            <pc:sldMk cId="48779741" sldId="306"/>
            <ac:cxnSpMk id="1078" creationId="{655A5D16-5D41-7337-6702-602DC7DA9D8F}"/>
          </ac:cxnSpMkLst>
        </pc:cxnChg>
        <pc:cxnChg chg="add del mod">
          <ac:chgData name="Claire-Helene Demarty" userId="bc8d14ae-4fb5-4dfe-a10d-2bb65c202687" providerId="ADAL" clId="{6DDA63A0-AA54-49AD-9554-9076962F7AAA}" dt="2024-04-16T07:44:47.932" v="587" actId="478"/>
          <ac:cxnSpMkLst>
            <pc:docMk/>
            <pc:sldMk cId="48779741" sldId="306"/>
            <ac:cxnSpMk id="1081" creationId="{5A25A98C-98FD-5DEB-09A9-8FA264FDE79A}"/>
          </ac:cxnSpMkLst>
        </pc:cxnChg>
        <pc:extLst>
          <p:ext xmlns:p="http://schemas.openxmlformats.org/presentationml/2006/main" uri="{D6D511B9-2390-475A-947B-AFAB55BFBCF1}">
            <pc226:cmChg xmlns:pc226="http://schemas.microsoft.com/office/powerpoint/2022/06/main/command" chg="del mod">
              <pc226:chgData name="Claire-Helene Demarty" userId="bc8d14ae-4fb5-4dfe-a10d-2bb65c202687" providerId="ADAL" clId="{6DDA63A0-AA54-49AD-9554-9076962F7AAA}" dt="2024-04-17T08:29:31.462" v="1646"/>
              <pc2:cmMkLst xmlns:pc2="http://schemas.microsoft.com/office/powerpoint/2019/9/main/command">
                <pc:docMk/>
                <pc:sldMk cId="48779741" sldId="306"/>
                <pc2:cmMk id="{A4514F2C-20F2-4C27-87C9-8721FEE9B624}"/>
              </pc2:cmMkLst>
            </pc226:cmChg>
          </p:ext>
        </pc:extLst>
      </pc:sldChg>
      <pc:sldChg chg="modSp mod">
        <pc:chgData name="Claire-Helene Demarty" userId="bc8d14ae-4fb5-4dfe-a10d-2bb65c202687" providerId="ADAL" clId="{6DDA63A0-AA54-49AD-9554-9076962F7AAA}" dt="2024-04-17T07:52:52.309" v="1611" actId="20577"/>
        <pc:sldMkLst>
          <pc:docMk/>
          <pc:sldMk cId="2824601389" sldId="317"/>
        </pc:sldMkLst>
        <pc:spChg chg="mod">
          <ac:chgData name="Claire-Helene Demarty" userId="bc8d14ae-4fb5-4dfe-a10d-2bb65c202687" providerId="ADAL" clId="{6DDA63A0-AA54-49AD-9554-9076962F7AAA}" dt="2024-04-17T07:52:52.309" v="1611" actId="20577"/>
          <ac:spMkLst>
            <pc:docMk/>
            <pc:sldMk cId="2824601389" sldId="317"/>
            <ac:spMk id="6" creationId="{F2573D29-7928-260D-378D-7D639A26E20D}"/>
          </ac:spMkLst>
        </pc:spChg>
      </pc:sldChg>
      <pc:sldChg chg="addSp delSp modSp mod">
        <pc:chgData name="Claire-Helene Demarty" userId="bc8d14ae-4fb5-4dfe-a10d-2bb65c202687" providerId="ADAL" clId="{6DDA63A0-AA54-49AD-9554-9076962F7AAA}" dt="2024-04-16T08:18:20.565" v="1520" actId="20577"/>
        <pc:sldMkLst>
          <pc:docMk/>
          <pc:sldMk cId="2133635420" sldId="321"/>
        </pc:sldMkLst>
        <pc:spChg chg="mod">
          <ac:chgData name="Claire-Helene Demarty" userId="bc8d14ae-4fb5-4dfe-a10d-2bb65c202687" providerId="ADAL" clId="{6DDA63A0-AA54-49AD-9554-9076962F7AAA}" dt="2024-04-16T08:09:30.542" v="1113" actId="20577"/>
          <ac:spMkLst>
            <pc:docMk/>
            <pc:sldMk cId="2133635420" sldId="321"/>
            <ac:spMk id="7" creationId="{12DC0EF6-5909-D07C-2E55-EA102CA99A34}"/>
          </ac:spMkLst>
        </pc:spChg>
        <pc:spChg chg="add del mod">
          <ac:chgData name="Claire-Helene Demarty" userId="bc8d14ae-4fb5-4dfe-a10d-2bb65c202687" providerId="ADAL" clId="{6DDA63A0-AA54-49AD-9554-9076962F7AAA}" dt="2024-04-16T07:48:11.135" v="639" actId="478"/>
          <ac:spMkLst>
            <pc:docMk/>
            <pc:sldMk cId="2133635420" sldId="321"/>
            <ac:spMk id="8" creationId="{47DE9374-2D6A-413B-808C-D56E83C4C3CE}"/>
          </ac:spMkLst>
        </pc:spChg>
        <pc:spChg chg="add mod">
          <ac:chgData name="Claire-Helene Demarty" userId="bc8d14ae-4fb5-4dfe-a10d-2bb65c202687" providerId="ADAL" clId="{6DDA63A0-AA54-49AD-9554-9076962F7AAA}" dt="2024-04-16T08:18:20.565" v="1520" actId="20577"/>
          <ac:spMkLst>
            <pc:docMk/>
            <pc:sldMk cId="2133635420" sldId="321"/>
            <ac:spMk id="9" creationId="{08BCDDB2-7DE9-BD15-D880-A2B354A7F389}"/>
          </ac:spMkLst>
        </pc:spChg>
        <pc:spChg chg="del mod">
          <ac:chgData name="Claire-Helene Demarty" userId="bc8d14ae-4fb5-4dfe-a10d-2bb65c202687" providerId="ADAL" clId="{6DDA63A0-AA54-49AD-9554-9076962F7AAA}" dt="2024-04-16T07:48:03.289" v="638" actId="478"/>
          <ac:spMkLst>
            <pc:docMk/>
            <pc:sldMk cId="2133635420" sldId="321"/>
            <ac:spMk id="20" creationId="{5D307854-02E4-30FF-B38B-1FE64EA6DAF8}"/>
          </ac:spMkLst>
        </pc:spChg>
        <pc:picChg chg="add mod">
          <ac:chgData name="Claire-Helene Demarty" userId="bc8d14ae-4fb5-4dfe-a10d-2bb65c202687" providerId="ADAL" clId="{6DDA63A0-AA54-49AD-9554-9076962F7AAA}" dt="2024-04-16T07:57:33.250" v="722" actId="1076"/>
          <ac:picMkLst>
            <pc:docMk/>
            <pc:sldMk cId="2133635420" sldId="321"/>
            <ac:picMk id="5" creationId="{ABC42D96-F3F0-810C-54D4-0A0D054A3EA5}"/>
          </ac:picMkLst>
        </pc:picChg>
      </pc:sldChg>
      <pc:sldChg chg="addSp delSp modSp mod">
        <pc:chgData name="Claire-Helene Demarty" userId="bc8d14ae-4fb5-4dfe-a10d-2bb65c202687" providerId="ADAL" clId="{6DDA63A0-AA54-49AD-9554-9076962F7AAA}" dt="2024-04-16T08:09:34.607" v="1115" actId="20577"/>
        <pc:sldMkLst>
          <pc:docMk/>
          <pc:sldMk cId="3109584183" sldId="323"/>
        </pc:sldMkLst>
        <pc:spChg chg="add del mod">
          <ac:chgData name="Claire-Helene Demarty" userId="bc8d14ae-4fb5-4dfe-a10d-2bb65c202687" providerId="ADAL" clId="{6DDA63A0-AA54-49AD-9554-9076962F7AAA}" dt="2024-04-16T08:04:27.842" v="1078" actId="20577"/>
          <ac:spMkLst>
            <pc:docMk/>
            <pc:sldMk cId="3109584183" sldId="323"/>
            <ac:spMk id="6" creationId="{AD1E836E-48C0-9B7C-55BC-64C99CD0BED0}"/>
          </ac:spMkLst>
        </pc:spChg>
        <pc:spChg chg="mod">
          <ac:chgData name="Claire-Helene Demarty" userId="bc8d14ae-4fb5-4dfe-a10d-2bb65c202687" providerId="ADAL" clId="{6DDA63A0-AA54-49AD-9554-9076962F7AAA}" dt="2024-04-16T08:09:34.607" v="1115" actId="20577"/>
          <ac:spMkLst>
            <pc:docMk/>
            <pc:sldMk cId="3109584183" sldId="323"/>
            <ac:spMk id="7" creationId="{12DC0EF6-5909-D07C-2E55-EA102CA99A34}"/>
          </ac:spMkLst>
        </pc:spChg>
        <pc:spChg chg="add">
          <ac:chgData name="Claire-Helene Demarty" userId="bc8d14ae-4fb5-4dfe-a10d-2bb65c202687" providerId="ADAL" clId="{6DDA63A0-AA54-49AD-9554-9076962F7AAA}" dt="2024-04-16T07:59:08.391" v="806"/>
          <ac:spMkLst>
            <pc:docMk/>
            <pc:sldMk cId="3109584183" sldId="323"/>
            <ac:spMk id="9" creationId="{AC3E0089-38AB-1BE1-25C5-D735CB501737}"/>
          </ac:spMkLst>
        </pc:spChg>
        <pc:spChg chg="add del mod">
          <ac:chgData name="Claire-Helene Demarty" userId="bc8d14ae-4fb5-4dfe-a10d-2bb65c202687" providerId="ADAL" clId="{6DDA63A0-AA54-49AD-9554-9076962F7AAA}" dt="2024-04-16T07:59:23.315" v="808" actId="478"/>
          <ac:spMkLst>
            <pc:docMk/>
            <pc:sldMk cId="3109584183" sldId="323"/>
            <ac:spMk id="12" creationId="{E9E43689-D5B3-2DB3-26A1-09A6CCFCCA79}"/>
          </ac:spMkLst>
        </pc:spChg>
        <pc:spChg chg="add">
          <ac:chgData name="Claire-Helene Demarty" userId="bc8d14ae-4fb5-4dfe-a10d-2bb65c202687" providerId="ADAL" clId="{6DDA63A0-AA54-49AD-9554-9076962F7AAA}" dt="2024-04-16T08:01:22.959" v="819"/>
          <ac:spMkLst>
            <pc:docMk/>
            <pc:sldMk cId="3109584183" sldId="323"/>
            <ac:spMk id="14" creationId="{07CF0878-11EB-8A3A-DABE-D84A59358FD2}"/>
          </ac:spMkLst>
        </pc:spChg>
        <pc:spChg chg="add">
          <ac:chgData name="Claire-Helene Demarty" userId="bc8d14ae-4fb5-4dfe-a10d-2bb65c202687" providerId="ADAL" clId="{6DDA63A0-AA54-49AD-9554-9076962F7AAA}" dt="2024-04-16T08:01:34.026" v="820"/>
          <ac:spMkLst>
            <pc:docMk/>
            <pc:sldMk cId="3109584183" sldId="323"/>
            <ac:spMk id="15" creationId="{322CC466-A8AF-0FDC-1183-59CDAE21CB77}"/>
          </ac:spMkLst>
        </pc:spChg>
        <pc:spChg chg="add">
          <ac:chgData name="Claire-Helene Demarty" userId="bc8d14ae-4fb5-4dfe-a10d-2bb65c202687" providerId="ADAL" clId="{6DDA63A0-AA54-49AD-9554-9076962F7AAA}" dt="2024-04-16T08:01:43.949" v="821"/>
          <ac:spMkLst>
            <pc:docMk/>
            <pc:sldMk cId="3109584183" sldId="323"/>
            <ac:spMk id="16" creationId="{057F0FA2-664B-15A4-3EB4-2A87A77F3AD9}"/>
          </ac:spMkLst>
        </pc:spChg>
        <pc:spChg chg="add">
          <ac:chgData name="Claire-Helene Demarty" userId="bc8d14ae-4fb5-4dfe-a10d-2bb65c202687" providerId="ADAL" clId="{6DDA63A0-AA54-49AD-9554-9076962F7AAA}" dt="2024-04-16T08:01:52.973" v="822"/>
          <ac:spMkLst>
            <pc:docMk/>
            <pc:sldMk cId="3109584183" sldId="323"/>
            <ac:spMk id="17" creationId="{7D6A67D8-31C0-A0B1-0A5F-56BCD6D42ABB}"/>
          </ac:spMkLst>
        </pc:spChg>
        <pc:spChg chg="add">
          <ac:chgData name="Claire-Helene Demarty" userId="bc8d14ae-4fb5-4dfe-a10d-2bb65c202687" providerId="ADAL" clId="{6DDA63A0-AA54-49AD-9554-9076962F7AAA}" dt="2024-04-16T08:02:06.275" v="823"/>
          <ac:spMkLst>
            <pc:docMk/>
            <pc:sldMk cId="3109584183" sldId="323"/>
            <ac:spMk id="18" creationId="{82F90918-BF5F-CCE4-49B7-82898034A40C}"/>
          </ac:spMkLst>
        </pc:spChg>
        <pc:spChg chg="add">
          <ac:chgData name="Claire-Helene Demarty" userId="bc8d14ae-4fb5-4dfe-a10d-2bb65c202687" providerId="ADAL" clId="{6DDA63A0-AA54-49AD-9554-9076962F7AAA}" dt="2024-04-16T08:02:29.633" v="848"/>
          <ac:spMkLst>
            <pc:docMk/>
            <pc:sldMk cId="3109584183" sldId="323"/>
            <ac:spMk id="19" creationId="{2FD474F8-C03A-2EB2-7588-A97F063792C5}"/>
          </ac:spMkLst>
        </pc:spChg>
        <pc:spChg chg="del">
          <ac:chgData name="Claire-Helene Demarty" userId="bc8d14ae-4fb5-4dfe-a10d-2bb65c202687" providerId="ADAL" clId="{6DDA63A0-AA54-49AD-9554-9076962F7AAA}" dt="2024-04-16T07:58:31.469" v="804" actId="478"/>
          <ac:spMkLst>
            <pc:docMk/>
            <pc:sldMk cId="3109584183" sldId="323"/>
            <ac:spMk id="20" creationId="{5D307854-02E4-30FF-B38B-1FE64EA6DAF8}"/>
          </ac:spMkLst>
        </pc:spChg>
        <pc:graphicFrameChg chg="add del mod">
          <ac:chgData name="Claire-Helene Demarty" userId="bc8d14ae-4fb5-4dfe-a10d-2bb65c202687" providerId="ADAL" clId="{6DDA63A0-AA54-49AD-9554-9076962F7AAA}" dt="2024-04-16T07:59:23.789" v="809"/>
          <ac:graphicFrameMkLst>
            <pc:docMk/>
            <pc:sldMk cId="3109584183" sldId="323"/>
            <ac:graphicFrameMk id="8" creationId="{A094112E-1A7D-2C5B-32B5-11242C8F6C1F}"/>
          </ac:graphicFrameMkLst>
        </pc:graphicFrameChg>
        <pc:graphicFrameChg chg="add mod modGraphic">
          <ac:chgData name="Claire-Helene Demarty" userId="bc8d14ae-4fb5-4dfe-a10d-2bb65c202687" providerId="ADAL" clId="{6DDA63A0-AA54-49AD-9554-9076962F7AAA}" dt="2024-04-16T08:04:58.669" v="1081" actId="13926"/>
          <ac:graphicFrameMkLst>
            <pc:docMk/>
            <pc:sldMk cId="3109584183" sldId="323"/>
            <ac:graphicFrameMk id="13" creationId="{56D7E821-6A49-42F4-693D-13454E883AEA}"/>
          </ac:graphicFrameMkLst>
        </pc:graphicFrameChg>
      </pc:sldChg>
      <pc:sldChg chg="add del">
        <pc:chgData name="Claire-Helene Demarty" userId="bc8d14ae-4fb5-4dfe-a10d-2bb65c202687" providerId="ADAL" clId="{6DDA63A0-AA54-49AD-9554-9076962F7AAA}" dt="2024-04-16T07:47:28.527" v="636" actId="47"/>
        <pc:sldMkLst>
          <pc:docMk/>
          <pc:sldMk cId="1645800908" sldId="324"/>
        </pc:sldMkLst>
      </pc:sldChg>
      <pc:sldChg chg="addSp modSp add mod">
        <pc:chgData name="Claire-Helene Demarty" userId="bc8d14ae-4fb5-4dfe-a10d-2bb65c202687" providerId="ADAL" clId="{6DDA63A0-AA54-49AD-9554-9076962F7AAA}" dt="2024-04-17T09:08:03.467" v="1669" actId="20577"/>
        <pc:sldMkLst>
          <pc:docMk/>
          <pc:sldMk cId="3629901012" sldId="325"/>
        </pc:sldMkLst>
        <pc:spChg chg="mod">
          <ac:chgData name="Claire-Helene Demarty" userId="bc8d14ae-4fb5-4dfe-a10d-2bb65c202687" providerId="ADAL" clId="{6DDA63A0-AA54-49AD-9554-9076962F7AAA}" dt="2024-04-16T08:16:59.498" v="1464" actId="20577"/>
          <ac:spMkLst>
            <pc:docMk/>
            <pc:sldMk cId="3629901012" sldId="325"/>
            <ac:spMk id="7" creationId="{12DC0EF6-5909-D07C-2E55-EA102CA99A34}"/>
          </ac:spMkLst>
        </pc:spChg>
        <pc:spChg chg="add mod">
          <ac:chgData name="Claire-Helene Demarty" userId="bc8d14ae-4fb5-4dfe-a10d-2bb65c202687" providerId="ADAL" clId="{6DDA63A0-AA54-49AD-9554-9076962F7AAA}" dt="2024-04-16T07:46:30.335" v="625" actId="6549"/>
          <ac:spMkLst>
            <pc:docMk/>
            <pc:sldMk cId="3629901012" sldId="325"/>
            <ac:spMk id="9" creationId="{DC53B193-7EFA-6DB2-FAD8-06BFCE10C7AA}"/>
          </ac:spMkLst>
        </pc:spChg>
        <pc:spChg chg="mod">
          <ac:chgData name="Claire-Helene Demarty" userId="bc8d14ae-4fb5-4dfe-a10d-2bb65c202687" providerId="ADAL" clId="{6DDA63A0-AA54-49AD-9554-9076962F7AAA}" dt="2024-04-17T09:08:03.467" v="1669" actId="20577"/>
          <ac:spMkLst>
            <pc:docMk/>
            <pc:sldMk cId="3629901012" sldId="325"/>
            <ac:spMk id="20" creationId="{5D307854-02E4-30FF-B38B-1FE64EA6DAF8}"/>
          </ac:spMkLst>
        </pc:spChg>
        <pc:spChg chg="add mod">
          <ac:chgData name="Claire-Helene Demarty" userId="bc8d14ae-4fb5-4dfe-a10d-2bb65c202687" providerId="ADAL" clId="{6DDA63A0-AA54-49AD-9554-9076962F7AAA}" dt="2024-04-16T08:16:48.421" v="1462" actId="207"/>
          <ac:spMkLst>
            <pc:docMk/>
            <pc:sldMk cId="3629901012" sldId="325"/>
            <ac:spMk id="28" creationId="{4A307BFC-6594-3B96-62A4-5E5390B0D070}"/>
          </ac:spMkLst>
        </pc:spChg>
        <pc:spChg chg="mod">
          <ac:chgData name="Claire-Helene Demarty" userId="bc8d14ae-4fb5-4dfe-a10d-2bb65c202687" providerId="ADAL" clId="{6DDA63A0-AA54-49AD-9554-9076962F7AAA}" dt="2024-04-16T07:49:29.011" v="720" actId="113"/>
          <ac:spMkLst>
            <pc:docMk/>
            <pc:sldMk cId="3629901012" sldId="325"/>
            <ac:spMk id="63" creationId="{7C9C536D-8BD7-BCD6-B17E-341CA19650A1}"/>
          </ac:spMkLst>
        </pc:spChg>
        <pc:spChg chg="mod">
          <ac:chgData name="Claire-Helene Demarty" userId="bc8d14ae-4fb5-4dfe-a10d-2bb65c202687" providerId="ADAL" clId="{6DDA63A0-AA54-49AD-9554-9076962F7AAA}" dt="2024-04-16T07:46:33.626" v="626" actId="6549"/>
          <ac:spMkLst>
            <pc:docMk/>
            <pc:sldMk cId="3629901012" sldId="325"/>
            <ac:spMk id="1066" creationId="{1967CBCC-AA17-2020-5331-DAA67BFEAF6A}"/>
          </ac:spMkLst>
        </pc:spChg>
        <pc:picChg chg="add mod">
          <ac:chgData name="Claire-Helene Demarty" userId="bc8d14ae-4fb5-4dfe-a10d-2bb65c202687" providerId="ADAL" clId="{6DDA63A0-AA54-49AD-9554-9076962F7AAA}" dt="2024-04-16T07:46:01.508" v="597" actId="1076"/>
          <ac:picMkLst>
            <pc:docMk/>
            <pc:sldMk cId="3629901012" sldId="325"/>
            <ac:picMk id="8" creationId="{541D309B-3F31-1485-B56D-FBED1C5F794C}"/>
          </ac:picMkLst>
        </pc:picChg>
        <pc:cxnChg chg="add mod">
          <ac:chgData name="Claire-Helene Demarty" userId="bc8d14ae-4fb5-4dfe-a10d-2bb65c202687" providerId="ADAL" clId="{6DDA63A0-AA54-49AD-9554-9076962F7AAA}" dt="2024-04-16T07:45:36.090" v="593" actId="1036"/>
          <ac:cxnSpMkLst>
            <pc:docMk/>
            <pc:sldMk cId="3629901012" sldId="325"/>
            <ac:cxnSpMk id="6" creationId="{4452499D-2B71-7D0B-094C-E28B5304D4A7}"/>
          </ac:cxnSpMkLst>
        </pc:cxnChg>
      </pc:sldChg>
      <pc:sldChg chg="addSp delSp modSp add mod">
        <pc:chgData name="Claire-Helene Demarty" userId="bc8d14ae-4fb5-4dfe-a10d-2bb65c202687" providerId="ADAL" clId="{6DDA63A0-AA54-49AD-9554-9076962F7AAA}" dt="2024-04-17T07:52:37.636" v="1609" actId="20577"/>
        <pc:sldMkLst>
          <pc:docMk/>
          <pc:sldMk cId="4105557008" sldId="326"/>
        </pc:sldMkLst>
        <pc:spChg chg="mod">
          <ac:chgData name="Claire-Helene Demarty" userId="bc8d14ae-4fb5-4dfe-a10d-2bb65c202687" providerId="ADAL" clId="{6DDA63A0-AA54-49AD-9554-9076962F7AAA}" dt="2024-04-17T07:52:37.636" v="1609" actId="20577"/>
          <ac:spMkLst>
            <pc:docMk/>
            <pc:sldMk cId="4105557008" sldId="326"/>
            <ac:spMk id="6" creationId="{AD1E836E-48C0-9B7C-55BC-64C99CD0BED0}"/>
          </ac:spMkLst>
        </pc:spChg>
        <pc:spChg chg="mod">
          <ac:chgData name="Claire-Helene Demarty" userId="bc8d14ae-4fb5-4dfe-a10d-2bb65c202687" providerId="ADAL" clId="{6DDA63A0-AA54-49AD-9554-9076962F7AAA}" dt="2024-04-16T08:09:38.149" v="1117" actId="20577"/>
          <ac:spMkLst>
            <pc:docMk/>
            <pc:sldMk cId="4105557008" sldId="326"/>
            <ac:spMk id="7" creationId="{12DC0EF6-5909-D07C-2E55-EA102CA99A34}"/>
          </ac:spMkLst>
        </pc:spChg>
        <pc:graphicFrameChg chg="add del mod modGraphic">
          <ac:chgData name="Claire-Helene Demarty" userId="bc8d14ae-4fb5-4dfe-a10d-2bb65c202687" providerId="ADAL" clId="{6DDA63A0-AA54-49AD-9554-9076962F7AAA}" dt="2024-04-16T08:07:57.848" v="1097" actId="478"/>
          <ac:graphicFrameMkLst>
            <pc:docMk/>
            <pc:sldMk cId="4105557008" sldId="326"/>
            <ac:graphicFrameMk id="5" creationId="{2DBFB3C4-31D1-7DED-8AFF-87FD83AA65D6}"/>
          </ac:graphicFrameMkLst>
        </pc:graphicFrameChg>
        <pc:graphicFrameChg chg="del">
          <ac:chgData name="Claire-Helene Demarty" userId="bc8d14ae-4fb5-4dfe-a10d-2bb65c202687" providerId="ADAL" clId="{6DDA63A0-AA54-49AD-9554-9076962F7AAA}" dt="2024-04-16T08:06:11.926" v="1089" actId="478"/>
          <ac:graphicFrameMkLst>
            <pc:docMk/>
            <pc:sldMk cId="4105557008" sldId="326"/>
            <ac:graphicFrameMk id="13" creationId="{56D7E821-6A49-42F4-693D-13454E883AEA}"/>
          </ac:graphicFrameMkLst>
        </pc:graphicFrameChg>
        <pc:picChg chg="add mod modCrop">
          <ac:chgData name="Claire-Helene Demarty" userId="bc8d14ae-4fb5-4dfe-a10d-2bb65c202687" providerId="ADAL" clId="{6DDA63A0-AA54-49AD-9554-9076962F7AAA}" dt="2024-04-16T08:09:25.175" v="1111" actId="14100"/>
          <ac:picMkLst>
            <pc:docMk/>
            <pc:sldMk cId="4105557008" sldId="326"/>
            <ac:picMk id="9" creationId="{C51F8FF9-760E-6B87-1EE1-677F3099FBA4}"/>
          </ac:picMkLst>
        </pc:picChg>
        <pc:picChg chg="add mod modCrop">
          <ac:chgData name="Claire-Helene Demarty" userId="bc8d14ae-4fb5-4dfe-a10d-2bb65c202687" providerId="ADAL" clId="{6DDA63A0-AA54-49AD-9554-9076962F7AAA}" dt="2024-04-17T07:52:22.860" v="1608" actId="1076"/>
          <ac:picMkLst>
            <pc:docMk/>
            <pc:sldMk cId="4105557008" sldId="326"/>
            <ac:picMk id="12" creationId="{FF6960AC-4071-4B5D-D243-CAD40AEA8327}"/>
          </ac:picMkLst>
        </pc:picChg>
      </pc:sldChg>
      <pc:sldChg chg="delSp modSp add mod delCm modCm">
        <pc:chgData name="Claire-Helene Demarty" userId="bc8d14ae-4fb5-4dfe-a10d-2bb65c202687" providerId="ADAL" clId="{6DDA63A0-AA54-49AD-9554-9076962F7AAA}" dt="2024-04-17T08:32:20.104" v="1657"/>
        <pc:sldMkLst>
          <pc:docMk/>
          <pc:sldMk cId="413484227" sldId="327"/>
        </pc:sldMkLst>
        <pc:spChg chg="mod">
          <ac:chgData name="Claire-Helene Demarty" userId="bc8d14ae-4fb5-4dfe-a10d-2bb65c202687" providerId="ADAL" clId="{6DDA63A0-AA54-49AD-9554-9076962F7AAA}" dt="2024-04-17T08:31:20.557" v="1654" actId="6549"/>
          <ac:spMkLst>
            <pc:docMk/>
            <pc:sldMk cId="413484227" sldId="327"/>
            <ac:spMk id="6" creationId="{AD1E836E-48C0-9B7C-55BC-64C99CD0BED0}"/>
          </ac:spMkLst>
        </pc:spChg>
        <pc:spChg chg="mod">
          <ac:chgData name="Claire-Helene Demarty" userId="bc8d14ae-4fb5-4dfe-a10d-2bb65c202687" providerId="ADAL" clId="{6DDA63A0-AA54-49AD-9554-9076962F7AAA}" dt="2024-04-16T08:18:42.093" v="1522" actId="20577"/>
          <ac:spMkLst>
            <pc:docMk/>
            <pc:sldMk cId="413484227" sldId="327"/>
            <ac:spMk id="7" creationId="{12DC0EF6-5909-D07C-2E55-EA102CA99A34}"/>
          </ac:spMkLst>
        </pc:spChg>
        <pc:picChg chg="del">
          <ac:chgData name="Claire-Helene Demarty" userId="bc8d14ae-4fb5-4dfe-a10d-2bb65c202687" providerId="ADAL" clId="{6DDA63A0-AA54-49AD-9554-9076962F7AAA}" dt="2024-04-16T08:10:01.615" v="1120" actId="478"/>
          <ac:picMkLst>
            <pc:docMk/>
            <pc:sldMk cId="413484227" sldId="327"/>
            <ac:picMk id="9" creationId="{C51F8FF9-760E-6B87-1EE1-677F3099FBA4}"/>
          </ac:picMkLst>
        </pc:picChg>
        <pc:extLst>
          <p:ext xmlns:p="http://schemas.openxmlformats.org/presentationml/2006/main" uri="{D6D511B9-2390-475A-947B-AFAB55BFBCF1}">
            <pc226:cmChg xmlns:pc226="http://schemas.microsoft.com/office/powerpoint/2022/06/main/command" chg="del mod">
              <pc226:chgData name="Claire-Helene Demarty" userId="bc8d14ae-4fb5-4dfe-a10d-2bb65c202687" providerId="ADAL" clId="{6DDA63A0-AA54-49AD-9554-9076962F7AAA}" dt="2024-04-17T08:32:20.104" v="1657"/>
              <pc2:cmMkLst xmlns:pc2="http://schemas.microsoft.com/office/powerpoint/2019/9/main/command">
                <pc:docMk/>
                <pc:sldMk cId="413484227" sldId="327"/>
                <pc2:cmMk id="{54020077-0D8D-4281-84E9-3C680E5DC038}"/>
              </pc2:cmMkLst>
              <pc226:cmRplyChg chg="add">
                <pc226:chgData name="Claire-Helene Demarty" userId="bc8d14ae-4fb5-4dfe-a10d-2bb65c202687" providerId="ADAL" clId="{6DDA63A0-AA54-49AD-9554-9076962F7AAA}" dt="2024-04-17T08:31:34.483" v="1655"/>
                <pc2:cmRplyMkLst xmlns:pc2="http://schemas.microsoft.com/office/powerpoint/2019/9/main/command">
                  <pc:docMk/>
                  <pc:sldMk cId="413484227" sldId="327"/>
                  <pc2:cmMk id="{54020077-0D8D-4281-84E9-3C680E5DC038}"/>
                  <pc2:cmRplyMk id="{3EF0895E-3366-4C80-BDDC-C018A5CD0C94}"/>
                </pc2:cmRplyMkLst>
              </pc226:cmRplyChg>
            </pc226:cmChg>
          </p:ext>
        </pc:extLst>
      </pc:sldChg>
    </pc:docChg>
  </pc:docChgLst>
  <pc:docChgLst>
    <pc:chgData name="Claire-Helene Demarty" userId="bc8d14ae-4fb5-4dfe-a10d-2bb65c202687" providerId="ADAL" clId="{F740EC5F-6C7D-4665-AD20-28485F2DBC0D}"/>
    <pc:docChg chg="undo custSel addSld modSld">
      <pc:chgData name="Claire-Helene Demarty" userId="bc8d14ae-4fb5-4dfe-a10d-2bb65c202687" providerId="ADAL" clId="{F740EC5F-6C7D-4665-AD20-28485F2DBC0D}" dt="2024-10-31T19:59:45.438" v="346" actId="1076"/>
      <pc:docMkLst>
        <pc:docMk/>
      </pc:docMkLst>
      <pc:sldChg chg="modSp mod">
        <pc:chgData name="Claire-Helene Demarty" userId="bc8d14ae-4fb5-4dfe-a10d-2bb65c202687" providerId="ADAL" clId="{F740EC5F-6C7D-4665-AD20-28485F2DBC0D}" dt="2024-10-31T19:54:36.898" v="297" actId="6549"/>
        <pc:sldMkLst>
          <pc:docMk/>
          <pc:sldMk cId="3428629291" sldId="278"/>
        </pc:sldMkLst>
        <pc:spChg chg="mod">
          <ac:chgData name="Claire-Helene Demarty" userId="bc8d14ae-4fb5-4dfe-a10d-2bb65c202687" providerId="ADAL" clId="{F740EC5F-6C7D-4665-AD20-28485F2DBC0D}" dt="2024-10-31T19:54:36.898" v="297" actId="6549"/>
          <ac:spMkLst>
            <pc:docMk/>
            <pc:sldMk cId="3428629291" sldId="278"/>
            <ac:spMk id="3" creationId="{D11EAE91-151E-2648-A4A6-930EE9C2417D}"/>
          </ac:spMkLst>
        </pc:spChg>
      </pc:sldChg>
      <pc:sldChg chg="modSp mod">
        <pc:chgData name="Claire-Helene Demarty" userId="bc8d14ae-4fb5-4dfe-a10d-2bb65c202687" providerId="ADAL" clId="{F740EC5F-6C7D-4665-AD20-28485F2DBC0D}" dt="2024-10-31T19:57:44.912" v="338" actId="113"/>
        <pc:sldMkLst>
          <pc:docMk/>
          <pc:sldMk cId="48779741" sldId="306"/>
        </pc:sldMkLst>
        <pc:spChg chg="mod">
          <ac:chgData name="Claire-Helene Demarty" userId="bc8d14ae-4fb5-4dfe-a10d-2bb65c202687" providerId="ADAL" clId="{F740EC5F-6C7D-4665-AD20-28485F2DBC0D}" dt="2024-10-31T19:55:21.283" v="298" actId="14100"/>
          <ac:spMkLst>
            <pc:docMk/>
            <pc:sldMk cId="48779741" sldId="306"/>
            <ac:spMk id="7" creationId="{12DC0EF6-5909-D07C-2E55-EA102CA99A34}"/>
          </ac:spMkLst>
        </pc:spChg>
        <pc:spChg chg="mod">
          <ac:chgData name="Claire-Helene Demarty" userId="bc8d14ae-4fb5-4dfe-a10d-2bb65c202687" providerId="ADAL" clId="{F740EC5F-6C7D-4665-AD20-28485F2DBC0D}" dt="2024-10-31T19:57:44.912" v="338" actId="113"/>
          <ac:spMkLst>
            <pc:docMk/>
            <pc:sldMk cId="48779741" sldId="306"/>
            <ac:spMk id="20" creationId="{5D307854-02E4-30FF-B38B-1FE64EA6DAF8}"/>
          </ac:spMkLst>
        </pc:spChg>
      </pc:sldChg>
      <pc:sldChg chg="modSp mod">
        <pc:chgData name="Claire-Helene Demarty" userId="bc8d14ae-4fb5-4dfe-a10d-2bb65c202687" providerId="ADAL" clId="{F740EC5F-6C7D-4665-AD20-28485F2DBC0D}" dt="2024-10-31T19:58:50.271" v="344" actId="113"/>
        <pc:sldMkLst>
          <pc:docMk/>
          <pc:sldMk cId="3629901012" sldId="325"/>
        </pc:sldMkLst>
        <pc:spChg chg="mod">
          <ac:chgData name="Claire-Helene Demarty" userId="bc8d14ae-4fb5-4dfe-a10d-2bb65c202687" providerId="ADAL" clId="{F740EC5F-6C7D-4665-AD20-28485F2DBC0D}" dt="2024-10-31T19:58:50.271" v="344" actId="113"/>
          <ac:spMkLst>
            <pc:docMk/>
            <pc:sldMk cId="3629901012" sldId="325"/>
            <ac:spMk id="5" creationId="{DD7EEE28-ABBE-7F4D-5059-563E3E07FD21}"/>
          </ac:spMkLst>
        </pc:spChg>
        <pc:spChg chg="mod">
          <ac:chgData name="Claire-Helene Demarty" userId="bc8d14ae-4fb5-4dfe-a10d-2bb65c202687" providerId="ADAL" clId="{F740EC5F-6C7D-4665-AD20-28485F2DBC0D}" dt="2024-10-31T19:58:01.550" v="339" actId="14100"/>
          <ac:spMkLst>
            <pc:docMk/>
            <pc:sldMk cId="3629901012" sldId="325"/>
            <ac:spMk id="7" creationId="{12DC0EF6-5909-D07C-2E55-EA102CA99A34}"/>
          </ac:spMkLst>
        </pc:spChg>
      </pc:sldChg>
      <pc:sldChg chg="addSp modSp mod">
        <pc:chgData name="Claire-Helene Demarty" userId="bc8d14ae-4fb5-4dfe-a10d-2bb65c202687" providerId="ADAL" clId="{F740EC5F-6C7D-4665-AD20-28485F2DBC0D}" dt="2024-10-23T11:55:50.722" v="271" actId="20577"/>
        <pc:sldMkLst>
          <pc:docMk/>
          <pc:sldMk cId="3262978670" sldId="362"/>
        </pc:sldMkLst>
        <pc:spChg chg="add mod">
          <ac:chgData name="Claire-Helene Demarty" userId="bc8d14ae-4fb5-4dfe-a10d-2bb65c202687" providerId="ADAL" clId="{F740EC5F-6C7D-4665-AD20-28485F2DBC0D}" dt="2024-10-23T11:41:42.937" v="36" actId="692"/>
          <ac:spMkLst>
            <pc:docMk/>
            <pc:sldMk cId="3262978670" sldId="362"/>
            <ac:spMk id="5" creationId="{57109D48-1166-97E2-9EB8-FC6B4377AB3E}"/>
          </ac:spMkLst>
        </pc:spChg>
        <pc:spChg chg="mod">
          <ac:chgData name="Claire-Helene Demarty" userId="bc8d14ae-4fb5-4dfe-a10d-2bb65c202687" providerId="ADAL" clId="{F740EC5F-6C7D-4665-AD20-28485F2DBC0D}" dt="2024-10-23T11:55:50.722" v="271" actId="20577"/>
          <ac:spMkLst>
            <pc:docMk/>
            <pc:sldMk cId="3262978670" sldId="362"/>
            <ac:spMk id="7" creationId="{12DC0EF6-5909-D07C-2E55-EA102CA99A34}"/>
          </ac:spMkLst>
        </pc:spChg>
        <pc:spChg chg="add mod">
          <ac:chgData name="Claire-Helene Demarty" userId="bc8d14ae-4fb5-4dfe-a10d-2bb65c202687" providerId="ADAL" clId="{F740EC5F-6C7D-4665-AD20-28485F2DBC0D}" dt="2024-10-23T11:41:58.271" v="43" actId="14100"/>
          <ac:spMkLst>
            <pc:docMk/>
            <pc:sldMk cId="3262978670" sldId="362"/>
            <ac:spMk id="11" creationId="{D8D7E264-1F76-8832-9E9E-2FCF1D9673DC}"/>
          </ac:spMkLst>
        </pc:spChg>
      </pc:sldChg>
      <pc:sldChg chg="modSp mod">
        <pc:chgData name="Claire-Helene Demarty" userId="bc8d14ae-4fb5-4dfe-a10d-2bb65c202687" providerId="ADAL" clId="{F740EC5F-6C7D-4665-AD20-28485F2DBC0D}" dt="2024-10-31T19:59:45.438" v="346" actId="1076"/>
        <pc:sldMkLst>
          <pc:docMk/>
          <pc:sldMk cId="2604327707" sldId="373"/>
        </pc:sldMkLst>
        <pc:spChg chg="mod">
          <ac:chgData name="Claire-Helene Demarty" userId="bc8d14ae-4fb5-4dfe-a10d-2bb65c202687" providerId="ADAL" clId="{F740EC5F-6C7D-4665-AD20-28485F2DBC0D}" dt="2024-10-31T19:59:24.993" v="345" actId="14100"/>
          <ac:spMkLst>
            <pc:docMk/>
            <pc:sldMk cId="2604327707" sldId="373"/>
            <ac:spMk id="7" creationId="{12DC0EF6-5909-D07C-2E55-EA102CA99A34}"/>
          </ac:spMkLst>
        </pc:spChg>
        <pc:spChg chg="mod">
          <ac:chgData name="Claire-Helene Demarty" userId="bc8d14ae-4fb5-4dfe-a10d-2bb65c202687" providerId="ADAL" clId="{F740EC5F-6C7D-4665-AD20-28485F2DBC0D}" dt="2024-10-31T19:59:45.438" v="346" actId="1076"/>
          <ac:spMkLst>
            <pc:docMk/>
            <pc:sldMk cId="2604327707" sldId="373"/>
            <ac:spMk id="8" creationId="{06375B01-7528-7E9A-F389-C50CD8281E4C}"/>
          </ac:spMkLst>
        </pc:spChg>
      </pc:sldChg>
      <pc:sldChg chg="modSp mod">
        <pc:chgData name="Claire-Helene Demarty" userId="bc8d14ae-4fb5-4dfe-a10d-2bb65c202687" providerId="ADAL" clId="{F740EC5F-6C7D-4665-AD20-28485F2DBC0D}" dt="2024-10-23T11:56:00.094" v="275" actId="6549"/>
        <pc:sldMkLst>
          <pc:docMk/>
          <pc:sldMk cId="894671062" sldId="374"/>
        </pc:sldMkLst>
        <pc:spChg chg="mod">
          <ac:chgData name="Claire-Helene Demarty" userId="bc8d14ae-4fb5-4dfe-a10d-2bb65c202687" providerId="ADAL" clId="{F740EC5F-6C7D-4665-AD20-28485F2DBC0D}" dt="2024-10-23T11:56:00.094" v="275" actId="6549"/>
          <ac:spMkLst>
            <pc:docMk/>
            <pc:sldMk cId="894671062" sldId="374"/>
            <ac:spMk id="7" creationId="{12DC0EF6-5909-D07C-2E55-EA102CA99A34}"/>
          </ac:spMkLst>
        </pc:spChg>
      </pc:sldChg>
      <pc:sldChg chg="modSp mod">
        <pc:chgData name="Claire-Helene Demarty" userId="bc8d14ae-4fb5-4dfe-a10d-2bb65c202687" providerId="ADAL" clId="{F740EC5F-6C7D-4665-AD20-28485F2DBC0D}" dt="2024-10-23T11:56:05.341" v="277" actId="6549"/>
        <pc:sldMkLst>
          <pc:docMk/>
          <pc:sldMk cId="1911590230" sldId="375"/>
        </pc:sldMkLst>
        <pc:spChg chg="mod">
          <ac:chgData name="Claire-Helene Demarty" userId="bc8d14ae-4fb5-4dfe-a10d-2bb65c202687" providerId="ADAL" clId="{F740EC5F-6C7D-4665-AD20-28485F2DBC0D}" dt="2024-10-23T11:56:05.341" v="277" actId="6549"/>
          <ac:spMkLst>
            <pc:docMk/>
            <pc:sldMk cId="1911590230" sldId="375"/>
            <ac:spMk id="7" creationId="{12DC0EF6-5909-D07C-2E55-EA102CA99A34}"/>
          </ac:spMkLst>
        </pc:spChg>
      </pc:sldChg>
      <pc:sldChg chg="modSp mod">
        <pc:chgData name="Claire-Helene Demarty" userId="bc8d14ae-4fb5-4dfe-a10d-2bb65c202687" providerId="ADAL" clId="{F740EC5F-6C7D-4665-AD20-28485F2DBC0D}" dt="2024-10-23T11:56:10.772" v="279" actId="6549"/>
        <pc:sldMkLst>
          <pc:docMk/>
          <pc:sldMk cId="1199322173" sldId="376"/>
        </pc:sldMkLst>
        <pc:spChg chg="mod">
          <ac:chgData name="Claire-Helene Demarty" userId="bc8d14ae-4fb5-4dfe-a10d-2bb65c202687" providerId="ADAL" clId="{F740EC5F-6C7D-4665-AD20-28485F2DBC0D}" dt="2024-10-23T11:56:10.772" v="279" actId="6549"/>
          <ac:spMkLst>
            <pc:docMk/>
            <pc:sldMk cId="1199322173" sldId="376"/>
            <ac:spMk id="7" creationId="{12DC0EF6-5909-D07C-2E55-EA102CA99A34}"/>
          </ac:spMkLst>
        </pc:spChg>
      </pc:sldChg>
      <pc:sldChg chg="addSp delSp modSp add mod">
        <pc:chgData name="Claire-Helene Demarty" userId="bc8d14ae-4fb5-4dfe-a10d-2bb65c202687" providerId="ADAL" clId="{F740EC5F-6C7D-4665-AD20-28485F2DBC0D}" dt="2024-10-23T11:56:21.299" v="283" actId="20577"/>
        <pc:sldMkLst>
          <pc:docMk/>
          <pc:sldMk cId="3625230908" sldId="385"/>
        </pc:sldMkLst>
        <pc:spChg chg="add del">
          <ac:chgData name="Claire-Helene Demarty" userId="bc8d14ae-4fb5-4dfe-a10d-2bb65c202687" providerId="ADAL" clId="{F740EC5F-6C7D-4665-AD20-28485F2DBC0D}" dt="2024-10-23T11:44:32.617" v="101" actId="478"/>
          <ac:spMkLst>
            <pc:docMk/>
            <pc:sldMk cId="3625230908" sldId="385"/>
            <ac:spMk id="2" creationId="{97D9DAD6-88A6-F7ED-FEDC-0BB950F1D23C}"/>
          </ac:spMkLst>
        </pc:spChg>
        <pc:spChg chg="add del">
          <ac:chgData name="Claire-Helene Demarty" userId="bc8d14ae-4fb5-4dfe-a10d-2bb65c202687" providerId="ADAL" clId="{F740EC5F-6C7D-4665-AD20-28485F2DBC0D}" dt="2024-10-23T11:44:32.617" v="101" actId="478"/>
          <ac:spMkLst>
            <pc:docMk/>
            <pc:sldMk cId="3625230908" sldId="385"/>
            <ac:spMk id="3" creationId="{482C326C-6AF2-350F-8B7E-95B796419183}"/>
          </ac:spMkLst>
        </pc:spChg>
        <pc:spChg chg="add del">
          <ac:chgData name="Claire-Helene Demarty" userId="bc8d14ae-4fb5-4dfe-a10d-2bb65c202687" providerId="ADAL" clId="{F740EC5F-6C7D-4665-AD20-28485F2DBC0D}" dt="2024-10-23T11:44:32.617" v="101" actId="478"/>
          <ac:spMkLst>
            <pc:docMk/>
            <pc:sldMk cId="3625230908" sldId="385"/>
            <ac:spMk id="4" creationId="{16FD8362-7661-D9C9-4E99-23FDF6093384}"/>
          </ac:spMkLst>
        </pc:spChg>
        <pc:spChg chg="mod">
          <ac:chgData name="Claire-Helene Demarty" userId="bc8d14ae-4fb5-4dfe-a10d-2bb65c202687" providerId="ADAL" clId="{F740EC5F-6C7D-4665-AD20-28485F2DBC0D}" dt="2024-10-23T11:56:21.299" v="283" actId="20577"/>
          <ac:spMkLst>
            <pc:docMk/>
            <pc:sldMk cId="3625230908" sldId="385"/>
            <ac:spMk id="7" creationId="{12DC0EF6-5909-D07C-2E55-EA102CA99A34}"/>
          </ac:spMkLst>
        </pc:spChg>
        <pc:spChg chg="add del">
          <ac:chgData name="Claire-Helene Demarty" userId="bc8d14ae-4fb5-4dfe-a10d-2bb65c202687" providerId="ADAL" clId="{F740EC5F-6C7D-4665-AD20-28485F2DBC0D}" dt="2024-10-23T11:44:43.090" v="102" actId="478"/>
          <ac:spMkLst>
            <pc:docMk/>
            <pc:sldMk cId="3625230908" sldId="385"/>
            <ac:spMk id="10" creationId="{DAFD409E-9B22-91AB-5B3E-8F260FD956B9}"/>
          </ac:spMkLst>
        </pc:spChg>
        <pc:spChg chg="add del">
          <ac:chgData name="Claire-Helene Demarty" userId="bc8d14ae-4fb5-4dfe-a10d-2bb65c202687" providerId="ADAL" clId="{F740EC5F-6C7D-4665-AD20-28485F2DBC0D}" dt="2024-10-23T11:44:43.090" v="102" actId="478"/>
          <ac:spMkLst>
            <pc:docMk/>
            <pc:sldMk cId="3625230908" sldId="385"/>
            <ac:spMk id="12" creationId="{48AFD56D-6363-C1F6-AEC3-89C42DBED784}"/>
          </ac:spMkLst>
        </pc:spChg>
        <pc:spChg chg="del">
          <ac:chgData name="Claire-Helene Demarty" userId="bc8d14ae-4fb5-4dfe-a10d-2bb65c202687" providerId="ADAL" clId="{F740EC5F-6C7D-4665-AD20-28485F2DBC0D}" dt="2024-10-23T11:44:46.607" v="103" actId="478"/>
          <ac:spMkLst>
            <pc:docMk/>
            <pc:sldMk cId="3625230908" sldId="385"/>
            <ac:spMk id="14" creationId="{E26D99AB-9346-B845-99B2-EBBA16A28772}"/>
          </ac:spMkLst>
        </pc:spChg>
        <pc:spChg chg="add del">
          <ac:chgData name="Claire-Helene Demarty" userId="bc8d14ae-4fb5-4dfe-a10d-2bb65c202687" providerId="ADAL" clId="{F740EC5F-6C7D-4665-AD20-28485F2DBC0D}" dt="2024-10-23T11:44:43.090" v="102" actId="478"/>
          <ac:spMkLst>
            <pc:docMk/>
            <pc:sldMk cId="3625230908" sldId="385"/>
            <ac:spMk id="19" creationId="{B1B84DAD-F297-C175-A9F9-B691A4E97312}"/>
          </ac:spMkLst>
        </pc:spChg>
        <pc:spChg chg="del">
          <ac:chgData name="Claire-Helene Demarty" userId="bc8d14ae-4fb5-4dfe-a10d-2bb65c202687" providerId="ADAL" clId="{F740EC5F-6C7D-4665-AD20-28485F2DBC0D}" dt="2024-10-23T11:44:46.607" v="103" actId="478"/>
          <ac:spMkLst>
            <pc:docMk/>
            <pc:sldMk cId="3625230908" sldId="385"/>
            <ac:spMk id="20" creationId="{749829DD-623B-EAA5-B097-9A5F210C1ED3}"/>
          </ac:spMkLst>
        </pc:spChg>
        <pc:spChg chg="add mod">
          <ac:chgData name="Claire-Helene Demarty" userId="bc8d14ae-4fb5-4dfe-a10d-2bb65c202687" providerId="ADAL" clId="{F740EC5F-6C7D-4665-AD20-28485F2DBC0D}" dt="2024-10-23T11:52:28.421" v="229" actId="1076"/>
          <ac:spMkLst>
            <pc:docMk/>
            <pc:sldMk cId="3625230908" sldId="385"/>
            <ac:spMk id="24" creationId="{A66D3A1E-7D44-8DE4-D277-B2B431C1F235}"/>
          </ac:spMkLst>
        </pc:spChg>
        <pc:spChg chg="add mod">
          <ac:chgData name="Claire-Helene Demarty" userId="bc8d14ae-4fb5-4dfe-a10d-2bb65c202687" providerId="ADAL" clId="{F740EC5F-6C7D-4665-AD20-28485F2DBC0D}" dt="2024-10-23T11:52:33.978" v="230" actId="1076"/>
          <ac:spMkLst>
            <pc:docMk/>
            <pc:sldMk cId="3625230908" sldId="385"/>
            <ac:spMk id="25" creationId="{63B45157-6072-C5D5-4CFD-61ED02C368D0}"/>
          </ac:spMkLst>
        </pc:spChg>
        <pc:spChg chg="add mod">
          <ac:chgData name="Claire-Helene Demarty" userId="bc8d14ae-4fb5-4dfe-a10d-2bb65c202687" providerId="ADAL" clId="{F740EC5F-6C7D-4665-AD20-28485F2DBC0D}" dt="2024-10-23T11:52:41.699" v="233" actId="1076"/>
          <ac:spMkLst>
            <pc:docMk/>
            <pc:sldMk cId="3625230908" sldId="385"/>
            <ac:spMk id="28" creationId="{A5941907-61A7-8307-70FB-1446BA07D5E6}"/>
          </ac:spMkLst>
        </pc:spChg>
        <pc:graphicFrameChg chg="add del">
          <ac:chgData name="Claire-Helene Demarty" userId="bc8d14ae-4fb5-4dfe-a10d-2bb65c202687" providerId="ADAL" clId="{F740EC5F-6C7D-4665-AD20-28485F2DBC0D}" dt="2024-10-23T11:44:43.090" v="102" actId="478"/>
          <ac:graphicFrameMkLst>
            <pc:docMk/>
            <pc:sldMk cId="3625230908" sldId="385"/>
            <ac:graphicFrameMk id="9" creationId="{4657D9B6-7658-8A98-E918-78BAAC124C19}"/>
          </ac:graphicFrameMkLst>
        </pc:graphicFrameChg>
        <pc:graphicFrameChg chg="add del">
          <ac:chgData name="Claire-Helene Demarty" userId="bc8d14ae-4fb5-4dfe-a10d-2bb65c202687" providerId="ADAL" clId="{F740EC5F-6C7D-4665-AD20-28485F2DBC0D}" dt="2024-10-23T11:44:43.090" v="102" actId="478"/>
          <ac:graphicFrameMkLst>
            <pc:docMk/>
            <pc:sldMk cId="3625230908" sldId="385"/>
            <ac:graphicFrameMk id="11" creationId="{240D4C49-71C0-E932-0E6E-F261E2D53D0F}"/>
          </ac:graphicFrameMkLst>
        </pc:graphicFrameChg>
        <pc:graphicFrameChg chg="add del">
          <ac:chgData name="Claire-Helene Demarty" userId="bc8d14ae-4fb5-4dfe-a10d-2bb65c202687" providerId="ADAL" clId="{F740EC5F-6C7D-4665-AD20-28485F2DBC0D}" dt="2024-10-23T11:44:43.090" v="102" actId="478"/>
          <ac:graphicFrameMkLst>
            <pc:docMk/>
            <pc:sldMk cId="3625230908" sldId="385"/>
            <ac:graphicFrameMk id="13" creationId="{556B8937-7153-FA70-15DB-DBB378701549}"/>
          </ac:graphicFrameMkLst>
        </pc:graphicFrameChg>
        <pc:picChg chg="add mod">
          <ac:chgData name="Claire-Helene Demarty" userId="bc8d14ae-4fb5-4dfe-a10d-2bb65c202687" providerId="ADAL" clId="{F740EC5F-6C7D-4665-AD20-28485F2DBC0D}" dt="2024-10-23T11:51:21.632" v="214" actId="14100"/>
          <ac:picMkLst>
            <pc:docMk/>
            <pc:sldMk cId="3625230908" sldId="385"/>
            <ac:picMk id="8" creationId="{8AC7D179-4EC2-A7F1-EFE6-E63DDB4F3C63}"/>
          </ac:picMkLst>
        </pc:picChg>
        <pc:picChg chg="add mod">
          <ac:chgData name="Claire-Helene Demarty" userId="bc8d14ae-4fb5-4dfe-a10d-2bb65c202687" providerId="ADAL" clId="{F740EC5F-6C7D-4665-AD20-28485F2DBC0D}" dt="2024-10-23T11:51:46.511" v="221" actId="1076"/>
          <ac:picMkLst>
            <pc:docMk/>
            <pc:sldMk cId="3625230908" sldId="385"/>
            <ac:picMk id="16" creationId="{92126A71-8C36-5FB1-D20C-FA001516339F}"/>
          </ac:picMkLst>
        </pc:picChg>
        <pc:picChg chg="add mod">
          <ac:chgData name="Claire-Helene Demarty" userId="bc8d14ae-4fb5-4dfe-a10d-2bb65c202687" providerId="ADAL" clId="{F740EC5F-6C7D-4665-AD20-28485F2DBC0D}" dt="2024-10-23T11:51:57.235" v="223" actId="14100"/>
          <ac:picMkLst>
            <pc:docMk/>
            <pc:sldMk cId="3625230908" sldId="385"/>
            <ac:picMk id="18" creationId="{49D213CF-3C42-CFFA-FB1C-F9ED5959CFEC}"/>
          </ac:picMkLst>
        </pc:picChg>
        <pc:picChg chg="add mod">
          <ac:chgData name="Claire-Helene Demarty" userId="bc8d14ae-4fb5-4dfe-a10d-2bb65c202687" providerId="ADAL" clId="{F740EC5F-6C7D-4665-AD20-28485F2DBC0D}" dt="2024-10-23T11:52:04.841" v="225" actId="14100"/>
          <ac:picMkLst>
            <pc:docMk/>
            <pc:sldMk cId="3625230908" sldId="385"/>
            <ac:picMk id="23" creationId="{1D8A8D6F-0EA5-CBC5-4D5A-0C79D323A2A2}"/>
          </ac:picMkLst>
        </pc:picChg>
        <pc:picChg chg="add mod">
          <ac:chgData name="Claire-Helene Demarty" userId="bc8d14ae-4fb5-4dfe-a10d-2bb65c202687" providerId="ADAL" clId="{F740EC5F-6C7D-4665-AD20-28485F2DBC0D}" dt="2024-10-23T11:51:44.284" v="220" actId="1076"/>
          <ac:picMkLst>
            <pc:docMk/>
            <pc:sldMk cId="3625230908" sldId="385"/>
            <ac:picMk id="26" creationId="{F89DD1DF-E824-D106-4FD4-F2AD6852368B}"/>
          </ac:picMkLst>
        </pc:picChg>
        <pc:picChg chg="add mod">
          <ac:chgData name="Claire-Helene Demarty" userId="bc8d14ae-4fb5-4dfe-a10d-2bb65c202687" providerId="ADAL" clId="{F740EC5F-6C7D-4665-AD20-28485F2DBC0D}" dt="2024-10-23T11:52:24.488" v="228" actId="14100"/>
          <ac:picMkLst>
            <pc:docMk/>
            <pc:sldMk cId="3625230908" sldId="385"/>
            <ac:picMk id="27" creationId="{422E7D88-3108-C5DA-5476-06C17D0ABB9B}"/>
          </ac:picMkLst>
        </pc:picChg>
        <pc:cxnChg chg="add del">
          <ac:chgData name="Claire-Helene Demarty" userId="bc8d14ae-4fb5-4dfe-a10d-2bb65c202687" providerId="ADAL" clId="{F740EC5F-6C7D-4665-AD20-28485F2DBC0D}" dt="2024-10-23T11:44:43.090" v="102" actId="478"/>
          <ac:cxnSpMkLst>
            <pc:docMk/>
            <pc:sldMk cId="3625230908" sldId="385"/>
            <ac:cxnSpMk id="22" creationId="{926C15A8-1246-063F-1EA4-77FDD0586056}"/>
          </ac:cxnSpMkLst>
        </pc:cxnChg>
      </pc:sldChg>
      <pc:sldChg chg="addSp delSp modSp add mod">
        <pc:chgData name="Claire-Helene Demarty" userId="bc8d14ae-4fb5-4dfe-a10d-2bb65c202687" providerId="ADAL" clId="{F740EC5F-6C7D-4665-AD20-28485F2DBC0D}" dt="2024-10-23T11:56:27.551" v="287" actId="6549"/>
        <pc:sldMkLst>
          <pc:docMk/>
          <pc:sldMk cId="3409144157" sldId="386"/>
        </pc:sldMkLst>
        <pc:spChg chg="del">
          <ac:chgData name="Claire-Helene Demarty" userId="bc8d14ae-4fb5-4dfe-a10d-2bb65c202687" providerId="ADAL" clId="{F740EC5F-6C7D-4665-AD20-28485F2DBC0D}" dt="2024-10-23T11:55:29.281" v="267" actId="478"/>
          <ac:spMkLst>
            <pc:docMk/>
            <pc:sldMk cId="3409144157" sldId="386"/>
            <ac:spMk id="7" creationId="{12DC0EF6-5909-D07C-2E55-EA102CA99A34}"/>
          </ac:spMkLst>
        </pc:spChg>
        <pc:spChg chg="add mod">
          <ac:chgData name="Claire-Helene Demarty" userId="bc8d14ae-4fb5-4dfe-a10d-2bb65c202687" providerId="ADAL" clId="{F740EC5F-6C7D-4665-AD20-28485F2DBC0D}" dt="2024-10-23T11:55:20.790" v="266" actId="1076"/>
          <ac:spMkLst>
            <pc:docMk/>
            <pc:sldMk cId="3409144157" sldId="386"/>
            <ac:spMk id="17" creationId="{D20C4F86-3446-0F86-F17A-362C3A0DD54D}"/>
          </ac:spMkLst>
        </pc:spChg>
        <pc:spChg chg="add mod">
          <ac:chgData name="Claire-Helene Demarty" userId="bc8d14ae-4fb5-4dfe-a10d-2bb65c202687" providerId="ADAL" clId="{F740EC5F-6C7D-4665-AD20-28485F2DBC0D}" dt="2024-10-23T11:54:07.593" v="253" actId="1076"/>
          <ac:spMkLst>
            <pc:docMk/>
            <pc:sldMk cId="3409144157" sldId="386"/>
            <ac:spMk id="19" creationId="{510E15A4-DCFE-8DE9-5E8F-7E8CBBC66916}"/>
          </ac:spMkLst>
        </pc:spChg>
        <pc:spChg chg="add del mod">
          <ac:chgData name="Claire-Helene Demarty" userId="bc8d14ae-4fb5-4dfe-a10d-2bb65c202687" providerId="ADAL" clId="{F740EC5F-6C7D-4665-AD20-28485F2DBC0D}" dt="2024-10-23T11:55:31.372" v="268" actId="478"/>
          <ac:spMkLst>
            <pc:docMk/>
            <pc:sldMk cId="3409144157" sldId="386"/>
            <ac:spMk id="28" creationId="{A2AB6557-2DCF-DC6C-09EF-48A4649FA837}"/>
          </ac:spMkLst>
        </pc:spChg>
        <pc:spChg chg="add mod">
          <ac:chgData name="Claire-Helene Demarty" userId="bc8d14ae-4fb5-4dfe-a10d-2bb65c202687" providerId="ADAL" clId="{F740EC5F-6C7D-4665-AD20-28485F2DBC0D}" dt="2024-10-23T11:56:27.551" v="287" actId="6549"/>
          <ac:spMkLst>
            <pc:docMk/>
            <pc:sldMk cId="3409144157" sldId="386"/>
            <ac:spMk id="29" creationId="{9D08691A-AB69-C7BD-50A7-CB221E03A83F}"/>
          </ac:spMkLst>
        </pc:spChg>
        <pc:picChg chg="del">
          <ac:chgData name="Claire-Helene Demarty" userId="bc8d14ae-4fb5-4dfe-a10d-2bb65c202687" providerId="ADAL" clId="{F740EC5F-6C7D-4665-AD20-28485F2DBC0D}" dt="2024-10-23T11:46:38.693" v="130" actId="478"/>
          <ac:picMkLst>
            <pc:docMk/>
            <pc:sldMk cId="3409144157" sldId="386"/>
            <ac:picMk id="8" creationId="{8AC7D179-4EC2-A7F1-EFE6-E63DDB4F3C63}"/>
          </ac:picMkLst>
        </pc:picChg>
        <pc:picChg chg="add del mod">
          <ac:chgData name="Claire-Helene Demarty" userId="bc8d14ae-4fb5-4dfe-a10d-2bb65c202687" providerId="ADAL" clId="{F740EC5F-6C7D-4665-AD20-28485F2DBC0D}" dt="2024-10-23T11:52:58.425" v="234" actId="478"/>
          <ac:picMkLst>
            <pc:docMk/>
            <pc:sldMk cId="3409144157" sldId="386"/>
            <ac:picMk id="9" creationId="{64F56929-B8EF-942D-FBAA-CDCEA47E1F4E}"/>
          </ac:picMkLst>
        </pc:picChg>
        <pc:picChg chg="add mod">
          <ac:chgData name="Claire-Helene Demarty" userId="bc8d14ae-4fb5-4dfe-a10d-2bb65c202687" providerId="ADAL" clId="{F740EC5F-6C7D-4665-AD20-28485F2DBC0D}" dt="2024-10-23T11:54:07.593" v="253" actId="1076"/>
          <ac:picMkLst>
            <pc:docMk/>
            <pc:sldMk cId="3409144157" sldId="386"/>
            <ac:picMk id="11" creationId="{940F4E13-BEE8-F124-EA09-C48EABFD9D8C}"/>
          </ac:picMkLst>
        </pc:picChg>
        <pc:picChg chg="add del mod">
          <ac:chgData name="Claire-Helene Demarty" userId="bc8d14ae-4fb5-4dfe-a10d-2bb65c202687" providerId="ADAL" clId="{F740EC5F-6C7D-4665-AD20-28485F2DBC0D}" dt="2024-10-23T11:52:58.425" v="234" actId="478"/>
          <ac:picMkLst>
            <pc:docMk/>
            <pc:sldMk cId="3409144157" sldId="386"/>
            <ac:picMk id="13" creationId="{4EF7F240-E3B1-458F-A8E7-37C43402F1E0}"/>
          </ac:picMkLst>
        </pc:picChg>
        <pc:picChg chg="add mod">
          <ac:chgData name="Claire-Helene Demarty" userId="bc8d14ae-4fb5-4dfe-a10d-2bb65c202687" providerId="ADAL" clId="{F740EC5F-6C7D-4665-AD20-28485F2DBC0D}" dt="2024-10-23T11:54:07.593" v="253" actId="1076"/>
          <ac:picMkLst>
            <pc:docMk/>
            <pc:sldMk cId="3409144157" sldId="386"/>
            <ac:picMk id="15" creationId="{581E2041-9DF2-FE27-1634-05BA22D670B6}"/>
          </ac:picMkLst>
        </pc:picChg>
        <pc:picChg chg="del">
          <ac:chgData name="Claire-Helene Demarty" userId="bc8d14ae-4fb5-4dfe-a10d-2bb65c202687" providerId="ADAL" clId="{F740EC5F-6C7D-4665-AD20-28485F2DBC0D}" dt="2024-10-23T11:46:54.548" v="136" actId="478"/>
          <ac:picMkLst>
            <pc:docMk/>
            <pc:sldMk cId="3409144157" sldId="386"/>
            <ac:picMk id="16" creationId="{92126A71-8C36-5FB1-D20C-FA001516339F}"/>
          </ac:picMkLst>
        </pc:picChg>
        <pc:picChg chg="del">
          <ac:chgData name="Claire-Helene Demarty" userId="bc8d14ae-4fb5-4dfe-a10d-2bb65c202687" providerId="ADAL" clId="{F740EC5F-6C7D-4665-AD20-28485F2DBC0D}" dt="2024-10-23T11:47:08.118" v="143" actId="478"/>
          <ac:picMkLst>
            <pc:docMk/>
            <pc:sldMk cId="3409144157" sldId="386"/>
            <ac:picMk id="18" creationId="{49D213CF-3C42-CFFA-FB1C-F9ED5959CFEC}"/>
          </ac:picMkLst>
        </pc:picChg>
        <pc:picChg chg="add del mod">
          <ac:chgData name="Claire-Helene Demarty" userId="bc8d14ae-4fb5-4dfe-a10d-2bb65c202687" providerId="ADAL" clId="{F740EC5F-6C7D-4665-AD20-28485F2DBC0D}" dt="2024-10-23T11:53:47.949" v="249" actId="478"/>
          <ac:picMkLst>
            <pc:docMk/>
            <pc:sldMk cId="3409144157" sldId="386"/>
            <ac:picMk id="20" creationId="{39030B69-D1E1-F8DE-5C58-492803FB7FD1}"/>
          </ac:picMkLst>
        </pc:picChg>
        <pc:picChg chg="add del mod">
          <ac:chgData name="Claire-Helene Demarty" userId="bc8d14ae-4fb5-4dfe-a10d-2bb65c202687" providerId="ADAL" clId="{F740EC5F-6C7D-4665-AD20-28485F2DBC0D}" dt="2024-10-23T11:53:37.459" v="246" actId="478"/>
          <ac:picMkLst>
            <pc:docMk/>
            <pc:sldMk cId="3409144157" sldId="386"/>
            <ac:picMk id="21" creationId="{6E89C786-23A7-0574-68A0-05FF26564864}"/>
          </ac:picMkLst>
        </pc:picChg>
        <pc:picChg chg="del">
          <ac:chgData name="Claire-Helene Demarty" userId="bc8d14ae-4fb5-4dfe-a10d-2bb65c202687" providerId="ADAL" clId="{F740EC5F-6C7D-4665-AD20-28485F2DBC0D}" dt="2024-10-23T11:47:24.531" v="150" actId="478"/>
          <ac:picMkLst>
            <pc:docMk/>
            <pc:sldMk cId="3409144157" sldId="386"/>
            <ac:picMk id="23" creationId="{1D8A8D6F-0EA5-CBC5-4D5A-0C79D323A2A2}"/>
          </ac:picMkLst>
        </pc:picChg>
        <pc:picChg chg="add mod">
          <ac:chgData name="Claire-Helene Demarty" userId="bc8d14ae-4fb5-4dfe-a10d-2bb65c202687" providerId="ADAL" clId="{F740EC5F-6C7D-4665-AD20-28485F2DBC0D}" dt="2024-10-23T11:54:46.902" v="259" actId="14100"/>
          <ac:picMkLst>
            <pc:docMk/>
            <pc:sldMk cId="3409144157" sldId="386"/>
            <ac:picMk id="24" creationId="{21FAA7A6-35EB-7B14-C4A4-1C5FFC7C0052}"/>
          </ac:picMkLst>
        </pc:picChg>
        <pc:picChg chg="add mod">
          <ac:chgData name="Claire-Helene Demarty" userId="bc8d14ae-4fb5-4dfe-a10d-2bb65c202687" providerId="ADAL" clId="{F740EC5F-6C7D-4665-AD20-28485F2DBC0D}" dt="2024-10-23T11:55:12.817" v="265" actId="14100"/>
          <ac:picMkLst>
            <pc:docMk/>
            <pc:sldMk cId="3409144157" sldId="386"/>
            <ac:picMk id="26" creationId="{8958EEC2-8826-CC99-CD6F-0F9A0B5D962A}"/>
          </ac:picMkLst>
        </pc:picChg>
      </pc:sldChg>
    </pc:docChg>
  </pc:docChgLst>
  <pc:docChgLst>
    <pc:chgData name="Olivier Le Meur" userId="a926698d-375c-4b8f-bd93-89f001e0fb5e" providerId="ADAL" clId="{312506F0-54AD-4856-90E6-9A063002D501}"/>
    <pc:docChg chg="undo custSel modSld">
      <pc:chgData name="Olivier Le Meur" userId="a926698d-375c-4b8f-bd93-89f001e0fb5e" providerId="ADAL" clId="{312506F0-54AD-4856-90E6-9A063002D501}" dt="2024-04-17T08:31:58.826" v="28"/>
      <pc:docMkLst>
        <pc:docMk/>
      </pc:docMkLst>
      <pc:sldChg chg="modSp mod">
        <pc:chgData name="Olivier Le Meur" userId="a926698d-375c-4b8f-bd93-89f001e0fb5e" providerId="ADAL" clId="{312506F0-54AD-4856-90E6-9A063002D501}" dt="2024-04-17T08:22:53.026" v="1" actId="20577"/>
        <pc:sldMkLst>
          <pc:docMk/>
          <pc:sldMk cId="3428629291" sldId="278"/>
        </pc:sldMkLst>
        <pc:spChg chg="mod">
          <ac:chgData name="Olivier Le Meur" userId="a926698d-375c-4b8f-bd93-89f001e0fb5e" providerId="ADAL" clId="{312506F0-54AD-4856-90E6-9A063002D501}" dt="2024-04-17T08:22:53.026" v="1" actId="20577"/>
          <ac:spMkLst>
            <pc:docMk/>
            <pc:sldMk cId="3428629291" sldId="278"/>
            <ac:spMk id="2" creationId="{06D820A9-31E6-144E-B74A-FC53B28FA119}"/>
          </ac:spMkLst>
        </pc:spChg>
      </pc:sldChg>
      <pc:sldChg chg="addCm">
        <pc:chgData name="Olivier Le Meur" userId="a926698d-375c-4b8f-bd93-89f001e0fb5e" providerId="ADAL" clId="{312506F0-54AD-4856-90E6-9A063002D501}" dt="2024-04-17T08:30:23.281" v="27"/>
        <pc:sldMkLst>
          <pc:docMk/>
          <pc:sldMk cId="48779741" sldId="306"/>
        </pc:sldMkLst>
        <pc:extLst>
          <p:ext xmlns:p="http://schemas.openxmlformats.org/presentationml/2006/main" uri="{D6D511B9-2390-475A-947B-AFAB55BFBCF1}">
            <pc226:cmChg xmlns:pc226="http://schemas.microsoft.com/office/powerpoint/2022/06/main/command" chg="add">
              <pc226:chgData name="Olivier Le Meur" userId="a926698d-375c-4b8f-bd93-89f001e0fb5e" providerId="ADAL" clId="{312506F0-54AD-4856-90E6-9A063002D501}" dt="2024-04-17T08:24:43.991" v="2"/>
              <pc2:cmMkLst xmlns:pc2="http://schemas.microsoft.com/office/powerpoint/2019/9/main/command">
                <pc:docMk/>
                <pc:sldMk cId="48779741" sldId="306"/>
                <pc2:cmMk id="{A4514F2C-20F2-4C27-87C9-8721FEE9B624}"/>
              </pc2:cmMkLst>
            </pc226:cmChg>
            <pc226:cmChg xmlns:pc226="http://schemas.microsoft.com/office/powerpoint/2022/06/main/command" chg="add">
              <pc226:chgData name="Olivier Le Meur" userId="a926698d-375c-4b8f-bd93-89f001e0fb5e" providerId="ADAL" clId="{312506F0-54AD-4856-90E6-9A063002D501}" dt="2024-04-17T08:30:23.281" v="27"/>
              <pc2:cmMkLst xmlns:pc2="http://schemas.microsoft.com/office/powerpoint/2019/9/main/command">
                <pc:docMk/>
                <pc:sldMk cId="48779741" sldId="306"/>
                <pc2:cmMk id="{A5FE8B6B-2C83-4357-A41F-5A3FD107F925}"/>
              </pc2:cmMkLst>
            </pc226:cmChg>
          </p:ext>
        </pc:extLst>
      </pc:sldChg>
      <pc:sldChg chg="modSp mod addCm modCm">
        <pc:chgData name="Olivier Le Meur" userId="a926698d-375c-4b8f-bd93-89f001e0fb5e" providerId="ADAL" clId="{312506F0-54AD-4856-90E6-9A063002D501}" dt="2024-04-17T08:31:58.826" v="28"/>
        <pc:sldMkLst>
          <pc:docMk/>
          <pc:sldMk cId="413484227" sldId="327"/>
        </pc:sldMkLst>
        <pc:spChg chg="mod">
          <ac:chgData name="Olivier Le Meur" userId="a926698d-375c-4b8f-bd93-89f001e0fb5e" providerId="ADAL" clId="{312506F0-54AD-4856-90E6-9A063002D501}" dt="2024-04-17T08:28:17.444" v="25" actId="108"/>
          <ac:spMkLst>
            <pc:docMk/>
            <pc:sldMk cId="413484227" sldId="327"/>
            <ac:spMk id="6" creationId="{AD1E836E-48C0-9B7C-55BC-64C99CD0BED0}"/>
          </ac:spMkLst>
        </pc:spChg>
        <pc:extLst>
          <p:ext xmlns:p="http://schemas.openxmlformats.org/presentationml/2006/main" uri="{D6D511B9-2390-475A-947B-AFAB55BFBCF1}">
            <pc226:cmChg xmlns:pc226="http://schemas.microsoft.com/office/powerpoint/2022/06/main/command" chg="add mod modRxn">
              <pc226:chgData name="Olivier Le Meur" userId="a926698d-375c-4b8f-bd93-89f001e0fb5e" providerId="ADAL" clId="{312506F0-54AD-4856-90E6-9A063002D501}" dt="2024-04-17T08:31:58.826" v="28"/>
              <pc2:cmMkLst xmlns:pc2="http://schemas.microsoft.com/office/powerpoint/2019/9/main/command">
                <pc:docMk/>
                <pc:sldMk cId="413484227" sldId="327"/>
                <pc2:cmMk id="{54020077-0D8D-4281-84E9-3C680E5DC038}"/>
              </pc2:cmMkLst>
            </pc226:cmChg>
          </p:ext>
        </pc:extLst>
      </pc:sldChg>
    </pc:docChg>
  </pc:docChgLst>
  <pc:docChgLst>
    <pc:chgData name="Claire-Helene Demarty" userId="S::claire-helene.demarty@interdigital.com::bc8d14ae-4fb5-4dfe-a10d-2bb65c202687" providerId="AD" clId="Web-{27F7E0D1-F2B6-3E21-4256-9AB97BE3EEB2}"/>
    <pc:docChg chg="modSld">
      <pc:chgData name="Claire-Helene Demarty" userId="S::claire-helene.demarty@interdigital.com::bc8d14ae-4fb5-4dfe-a10d-2bb65c202687" providerId="AD" clId="Web-{27F7E0D1-F2B6-3E21-4256-9AB97BE3EEB2}" dt="2024-04-17T07:50:52.794" v="0"/>
      <pc:docMkLst>
        <pc:docMk/>
      </pc:docMkLst>
      <pc:sldChg chg="delSp">
        <pc:chgData name="Claire-Helene Demarty" userId="S::claire-helene.demarty@interdigital.com::bc8d14ae-4fb5-4dfe-a10d-2bb65c202687" providerId="AD" clId="Web-{27F7E0D1-F2B6-3E21-4256-9AB97BE3EEB2}" dt="2024-04-17T07:50:52.794" v="0"/>
        <pc:sldMkLst>
          <pc:docMk/>
          <pc:sldMk cId="4105557008" sldId="326"/>
        </pc:sldMkLst>
        <pc:picChg chg="del">
          <ac:chgData name="Claire-Helene Demarty" userId="S::claire-helene.demarty@interdigital.com::bc8d14ae-4fb5-4dfe-a10d-2bb65c202687" providerId="AD" clId="Web-{27F7E0D1-F2B6-3E21-4256-9AB97BE3EEB2}" dt="2024-04-17T07:50:52.794" v="0"/>
          <ac:picMkLst>
            <pc:docMk/>
            <pc:sldMk cId="4105557008" sldId="326"/>
            <ac:picMk id="9" creationId="{C51F8FF9-760E-6B87-1EE1-677F3099FBA4}"/>
          </ac:picMkLst>
        </pc:picChg>
      </pc:sldChg>
    </pc:docChg>
  </pc:docChgLst>
  <pc:docChgLst>
    <pc:chgData name="Olivier Le Meur" userId="a926698d-375c-4b8f-bd93-89f001e0fb5e" providerId="ADAL" clId="{BC42C3F6-1B10-4344-9318-DA369EC84CB9}"/>
    <pc:docChg chg="custSel addSld modSld sldOrd">
      <pc:chgData name="Olivier Le Meur" userId="a926698d-375c-4b8f-bd93-89f001e0fb5e" providerId="ADAL" clId="{BC42C3F6-1B10-4344-9318-DA369EC84CB9}" dt="2024-07-02T09:38:04.102" v="975"/>
      <pc:docMkLst>
        <pc:docMk/>
      </pc:docMkLst>
      <pc:sldChg chg="modSp mod">
        <pc:chgData name="Olivier Le Meur" userId="a926698d-375c-4b8f-bd93-89f001e0fb5e" providerId="ADAL" clId="{BC42C3F6-1B10-4344-9318-DA369EC84CB9}" dt="2024-06-12T12:17:36.439" v="3" actId="20577"/>
        <pc:sldMkLst>
          <pc:docMk/>
          <pc:sldMk cId="3428629291" sldId="278"/>
        </pc:sldMkLst>
        <pc:spChg chg="mod">
          <ac:chgData name="Olivier Le Meur" userId="a926698d-375c-4b8f-bd93-89f001e0fb5e" providerId="ADAL" clId="{BC42C3F6-1B10-4344-9318-DA369EC84CB9}" dt="2024-06-12T12:17:36.439" v="3" actId="20577"/>
          <ac:spMkLst>
            <pc:docMk/>
            <pc:sldMk cId="3428629291" sldId="278"/>
            <ac:spMk id="3" creationId="{D11EAE91-151E-2648-A4A6-930EE9C2417D}"/>
          </ac:spMkLst>
        </pc:spChg>
      </pc:sldChg>
      <pc:sldChg chg="modSp mod">
        <pc:chgData name="Olivier Le Meur" userId="a926698d-375c-4b8f-bd93-89f001e0fb5e" providerId="ADAL" clId="{BC42C3F6-1B10-4344-9318-DA369EC84CB9}" dt="2024-06-12T12:19:21.944" v="7" actId="13926"/>
        <pc:sldMkLst>
          <pc:docMk/>
          <pc:sldMk cId="48779741" sldId="306"/>
        </pc:sldMkLst>
        <pc:spChg chg="mod">
          <ac:chgData name="Olivier Le Meur" userId="a926698d-375c-4b8f-bd93-89f001e0fb5e" providerId="ADAL" clId="{BC42C3F6-1B10-4344-9318-DA369EC84CB9}" dt="2024-06-12T12:19:21.944" v="7" actId="13926"/>
          <ac:spMkLst>
            <pc:docMk/>
            <pc:sldMk cId="48779741" sldId="306"/>
            <ac:spMk id="20" creationId="{5D307854-02E4-30FF-B38B-1FE64EA6DAF8}"/>
          </ac:spMkLst>
        </pc:spChg>
      </pc:sldChg>
      <pc:sldChg chg="modSp mod">
        <pc:chgData name="Olivier Le Meur" userId="a926698d-375c-4b8f-bd93-89f001e0fb5e" providerId="ADAL" clId="{BC42C3F6-1B10-4344-9318-DA369EC84CB9}" dt="2024-06-12T12:37:30.738" v="589" actId="13926"/>
        <pc:sldMkLst>
          <pc:docMk/>
          <pc:sldMk cId="2133635420" sldId="321"/>
        </pc:sldMkLst>
        <pc:spChg chg="mod">
          <ac:chgData name="Olivier Le Meur" userId="a926698d-375c-4b8f-bd93-89f001e0fb5e" providerId="ADAL" clId="{BC42C3F6-1B10-4344-9318-DA369EC84CB9}" dt="2024-06-12T12:37:30.738" v="589" actId="13926"/>
          <ac:spMkLst>
            <pc:docMk/>
            <pc:sldMk cId="2133635420" sldId="321"/>
            <ac:spMk id="9" creationId="{08BCDDB2-7DE9-BD15-D880-A2B354A7F389}"/>
          </ac:spMkLst>
        </pc:spChg>
      </pc:sldChg>
      <pc:sldChg chg="addSp modSp mod">
        <pc:chgData name="Olivier Le Meur" userId="a926698d-375c-4b8f-bd93-89f001e0fb5e" providerId="ADAL" clId="{BC42C3F6-1B10-4344-9318-DA369EC84CB9}" dt="2024-06-12T12:35:36.489" v="586" actId="1582"/>
        <pc:sldMkLst>
          <pc:docMk/>
          <pc:sldMk cId="3109584183" sldId="323"/>
        </pc:sldMkLst>
        <pc:cxnChg chg="add mod">
          <ac:chgData name="Olivier Le Meur" userId="a926698d-375c-4b8f-bd93-89f001e0fb5e" providerId="ADAL" clId="{BC42C3F6-1B10-4344-9318-DA369EC84CB9}" dt="2024-06-12T12:35:36.489" v="586" actId="1582"/>
          <ac:cxnSpMkLst>
            <pc:docMk/>
            <pc:sldMk cId="3109584183" sldId="323"/>
            <ac:cxnSpMk id="8" creationId="{4D2FD10D-B307-9878-D74C-B744EA375ABB}"/>
          </ac:cxnSpMkLst>
        </pc:cxnChg>
      </pc:sldChg>
      <pc:sldChg chg="modSp mod">
        <pc:chgData name="Olivier Le Meur" userId="a926698d-375c-4b8f-bd93-89f001e0fb5e" providerId="ADAL" clId="{BC42C3F6-1B10-4344-9318-DA369EC84CB9}" dt="2024-06-12T12:19:28.411" v="8" actId="13926"/>
        <pc:sldMkLst>
          <pc:docMk/>
          <pc:sldMk cId="3629901012" sldId="325"/>
        </pc:sldMkLst>
        <pc:spChg chg="mod">
          <ac:chgData name="Olivier Le Meur" userId="a926698d-375c-4b8f-bd93-89f001e0fb5e" providerId="ADAL" clId="{BC42C3F6-1B10-4344-9318-DA369EC84CB9}" dt="2024-06-12T12:19:28.411" v="8" actId="13926"/>
          <ac:spMkLst>
            <pc:docMk/>
            <pc:sldMk cId="3629901012" sldId="325"/>
            <ac:spMk id="20" creationId="{5D307854-02E4-30FF-B38B-1FE64EA6DAF8}"/>
          </ac:spMkLst>
        </pc:spChg>
      </pc:sldChg>
      <pc:sldChg chg="addSp modSp">
        <pc:chgData name="Olivier Le Meur" userId="a926698d-375c-4b8f-bd93-89f001e0fb5e" providerId="ADAL" clId="{BC42C3F6-1B10-4344-9318-DA369EC84CB9}" dt="2024-06-12T12:35:46.565" v="587"/>
        <pc:sldMkLst>
          <pc:docMk/>
          <pc:sldMk cId="4105557008" sldId="326"/>
        </pc:sldMkLst>
        <pc:cxnChg chg="add mod">
          <ac:chgData name="Olivier Le Meur" userId="a926698d-375c-4b8f-bd93-89f001e0fb5e" providerId="ADAL" clId="{BC42C3F6-1B10-4344-9318-DA369EC84CB9}" dt="2024-06-12T12:35:46.565" v="587"/>
          <ac:cxnSpMkLst>
            <pc:docMk/>
            <pc:sldMk cId="4105557008" sldId="326"/>
            <ac:cxnSpMk id="5" creationId="{30E65FB1-E97D-38B9-9DC5-EDF5A7A8C12B}"/>
          </ac:cxnSpMkLst>
        </pc:cxnChg>
      </pc:sldChg>
      <pc:sldChg chg="addSp modSp">
        <pc:chgData name="Olivier Le Meur" userId="a926698d-375c-4b8f-bd93-89f001e0fb5e" providerId="ADAL" clId="{BC42C3F6-1B10-4344-9318-DA369EC84CB9}" dt="2024-06-12T12:35:49.386" v="588"/>
        <pc:sldMkLst>
          <pc:docMk/>
          <pc:sldMk cId="413484227" sldId="327"/>
        </pc:sldMkLst>
        <pc:cxnChg chg="add mod">
          <ac:chgData name="Olivier Le Meur" userId="a926698d-375c-4b8f-bd93-89f001e0fb5e" providerId="ADAL" clId="{BC42C3F6-1B10-4344-9318-DA369EC84CB9}" dt="2024-06-12T12:35:49.386" v="588"/>
          <ac:cxnSpMkLst>
            <pc:docMk/>
            <pc:sldMk cId="413484227" sldId="327"/>
            <ac:cxnSpMk id="5" creationId="{40B55964-5938-91C4-FECA-3C6E9BBF5305}"/>
          </ac:cxnSpMkLst>
        </pc:cxnChg>
      </pc:sldChg>
      <pc:sldChg chg="addSp modSp new mod">
        <pc:chgData name="Olivier Le Meur" userId="a926698d-375c-4b8f-bd93-89f001e0fb5e" providerId="ADAL" clId="{BC42C3F6-1B10-4344-9318-DA369EC84CB9}" dt="2024-06-12T13:51:46.559" v="910" actId="20577"/>
        <pc:sldMkLst>
          <pc:docMk/>
          <pc:sldMk cId="2980207045" sldId="328"/>
        </pc:sldMkLst>
        <pc:spChg chg="mod">
          <ac:chgData name="Olivier Le Meur" userId="a926698d-375c-4b8f-bd93-89f001e0fb5e" providerId="ADAL" clId="{BC42C3F6-1B10-4344-9318-DA369EC84CB9}" dt="2024-06-12T12:21:50.890" v="55" actId="20577"/>
          <ac:spMkLst>
            <pc:docMk/>
            <pc:sldMk cId="2980207045" sldId="328"/>
            <ac:spMk id="2" creationId="{EED449CA-56D7-D506-B71D-6023F3FF0344}"/>
          </ac:spMkLst>
        </pc:spChg>
        <pc:spChg chg="mod">
          <ac:chgData name="Olivier Le Meur" userId="a926698d-375c-4b8f-bd93-89f001e0fb5e" providerId="ADAL" clId="{BC42C3F6-1B10-4344-9318-DA369EC84CB9}" dt="2024-06-12T13:51:46.559" v="910" actId="20577"/>
          <ac:spMkLst>
            <pc:docMk/>
            <pc:sldMk cId="2980207045" sldId="328"/>
            <ac:spMk id="3" creationId="{9D1BC178-A073-1C35-83E4-CEFE4C530AFA}"/>
          </ac:spMkLst>
        </pc:spChg>
        <pc:picChg chg="add mod">
          <ac:chgData name="Olivier Le Meur" userId="a926698d-375c-4b8f-bd93-89f001e0fb5e" providerId="ADAL" clId="{BC42C3F6-1B10-4344-9318-DA369EC84CB9}" dt="2024-06-12T12:29:52.004" v="469" actId="1038"/>
          <ac:picMkLst>
            <pc:docMk/>
            <pc:sldMk cId="2980207045" sldId="328"/>
            <ac:picMk id="8" creationId="{B37A44F2-598C-F0DC-7683-8CAA2BCA70C3}"/>
          </ac:picMkLst>
        </pc:picChg>
        <pc:picChg chg="add mod">
          <ac:chgData name="Olivier Le Meur" userId="a926698d-375c-4b8f-bd93-89f001e0fb5e" providerId="ADAL" clId="{BC42C3F6-1B10-4344-9318-DA369EC84CB9}" dt="2024-06-12T12:29:52.004" v="469" actId="1038"/>
          <ac:picMkLst>
            <pc:docMk/>
            <pc:sldMk cId="2980207045" sldId="328"/>
            <ac:picMk id="10" creationId="{CEA50932-49FA-E920-1673-C41A3F504AC1}"/>
          </ac:picMkLst>
        </pc:picChg>
        <pc:picChg chg="add mod">
          <ac:chgData name="Olivier Le Meur" userId="a926698d-375c-4b8f-bd93-89f001e0fb5e" providerId="ADAL" clId="{BC42C3F6-1B10-4344-9318-DA369EC84CB9}" dt="2024-06-12T12:29:52.004" v="469" actId="1038"/>
          <ac:picMkLst>
            <pc:docMk/>
            <pc:sldMk cId="2980207045" sldId="328"/>
            <ac:picMk id="12" creationId="{CE6C80EF-B474-96FF-6423-66267CEE34E4}"/>
          </ac:picMkLst>
        </pc:picChg>
      </pc:sldChg>
      <pc:sldChg chg="modSp add">
        <pc:chgData name="Olivier Le Meur" userId="a926698d-375c-4b8f-bd93-89f001e0fb5e" providerId="ADAL" clId="{BC42C3F6-1B10-4344-9318-DA369EC84CB9}" dt="2024-06-12T12:22:50.671" v="147" actId="20577"/>
        <pc:sldMkLst>
          <pc:docMk/>
          <pc:sldMk cId="3056069943" sldId="344"/>
        </pc:sldMkLst>
        <pc:spChg chg="mod">
          <ac:chgData name="Olivier Le Meur" userId="a926698d-375c-4b8f-bd93-89f001e0fb5e" providerId="ADAL" clId="{BC42C3F6-1B10-4344-9318-DA369EC84CB9}" dt="2024-06-12T12:22:50.671" v="147" actId="20577"/>
          <ac:spMkLst>
            <pc:docMk/>
            <pc:sldMk cId="3056069943" sldId="344"/>
            <ac:spMk id="12" creationId="{50D9705E-7020-54F3-1E1D-FC40FFEF3082}"/>
          </ac:spMkLst>
        </pc:spChg>
      </pc:sldChg>
      <pc:sldChg chg="addSp delSp modSp new mod modClrScheme chgLayout">
        <pc:chgData name="Olivier Le Meur" userId="a926698d-375c-4b8f-bd93-89f001e0fb5e" providerId="ADAL" clId="{BC42C3F6-1B10-4344-9318-DA369EC84CB9}" dt="2024-06-12T12:21:28.727" v="43" actId="27636"/>
        <pc:sldMkLst>
          <pc:docMk/>
          <pc:sldMk cId="1145600034" sldId="345"/>
        </pc:sldMkLst>
        <pc:spChg chg="del mod ord">
          <ac:chgData name="Olivier Le Meur" userId="a926698d-375c-4b8f-bd93-89f001e0fb5e" providerId="ADAL" clId="{BC42C3F6-1B10-4344-9318-DA369EC84CB9}" dt="2024-06-12T12:21:20.720" v="41" actId="700"/>
          <ac:spMkLst>
            <pc:docMk/>
            <pc:sldMk cId="1145600034" sldId="345"/>
            <ac:spMk id="2" creationId="{9C515FE4-B829-B632-69F9-EF4989EBA75B}"/>
          </ac:spMkLst>
        </pc:spChg>
        <pc:spChg chg="del mod ord">
          <ac:chgData name="Olivier Le Meur" userId="a926698d-375c-4b8f-bd93-89f001e0fb5e" providerId="ADAL" clId="{BC42C3F6-1B10-4344-9318-DA369EC84CB9}" dt="2024-06-12T12:21:20.720" v="41" actId="700"/>
          <ac:spMkLst>
            <pc:docMk/>
            <pc:sldMk cId="1145600034" sldId="345"/>
            <ac:spMk id="3" creationId="{F36027C4-4C8A-FEEB-A94A-A5475E62080D}"/>
          </ac:spMkLst>
        </pc:spChg>
        <pc:spChg chg="mod ord">
          <ac:chgData name="Olivier Le Meur" userId="a926698d-375c-4b8f-bd93-89f001e0fb5e" providerId="ADAL" clId="{BC42C3F6-1B10-4344-9318-DA369EC84CB9}" dt="2024-06-12T12:21:20.720" v="41" actId="700"/>
          <ac:spMkLst>
            <pc:docMk/>
            <pc:sldMk cId="1145600034" sldId="345"/>
            <ac:spMk id="4" creationId="{A2F954D2-1E2D-F9E6-5019-B2222E2A33C6}"/>
          </ac:spMkLst>
        </pc:spChg>
        <pc:spChg chg="mod ord">
          <ac:chgData name="Olivier Le Meur" userId="a926698d-375c-4b8f-bd93-89f001e0fb5e" providerId="ADAL" clId="{BC42C3F6-1B10-4344-9318-DA369EC84CB9}" dt="2024-06-12T12:21:20.720" v="41" actId="700"/>
          <ac:spMkLst>
            <pc:docMk/>
            <pc:sldMk cId="1145600034" sldId="345"/>
            <ac:spMk id="5" creationId="{B5993818-E881-B65B-9057-DE0F37B821DE}"/>
          </ac:spMkLst>
        </pc:spChg>
        <pc:spChg chg="mod ord">
          <ac:chgData name="Olivier Le Meur" userId="a926698d-375c-4b8f-bd93-89f001e0fb5e" providerId="ADAL" clId="{BC42C3F6-1B10-4344-9318-DA369EC84CB9}" dt="2024-06-12T12:21:20.720" v="41" actId="700"/>
          <ac:spMkLst>
            <pc:docMk/>
            <pc:sldMk cId="1145600034" sldId="345"/>
            <ac:spMk id="6" creationId="{1F244B90-14BD-95BD-2167-D96F18AF4E52}"/>
          </ac:spMkLst>
        </pc:spChg>
        <pc:spChg chg="add mod ord">
          <ac:chgData name="Olivier Le Meur" userId="a926698d-375c-4b8f-bd93-89f001e0fb5e" providerId="ADAL" clId="{BC42C3F6-1B10-4344-9318-DA369EC84CB9}" dt="2024-06-12T12:21:28.727" v="43" actId="27636"/>
          <ac:spMkLst>
            <pc:docMk/>
            <pc:sldMk cId="1145600034" sldId="345"/>
            <ac:spMk id="7" creationId="{B52ACB01-2F13-B144-3E2C-FD1289C18C9A}"/>
          </ac:spMkLst>
        </pc:spChg>
        <pc:spChg chg="add mod ord">
          <ac:chgData name="Olivier Le Meur" userId="a926698d-375c-4b8f-bd93-89f001e0fb5e" providerId="ADAL" clId="{BC42C3F6-1B10-4344-9318-DA369EC84CB9}" dt="2024-06-12T12:21:20.720" v="41" actId="700"/>
          <ac:spMkLst>
            <pc:docMk/>
            <pc:sldMk cId="1145600034" sldId="345"/>
            <ac:spMk id="8" creationId="{3280E94B-9BEE-8DA3-D281-D4406B9267D7}"/>
          </ac:spMkLst>
        </pc:spChg>
      </pc:sldChg>
      <pc:sldChg chg="addSp delSp modSp new mod">
        <pc:chgData name="Olivier Le Meur" userId="a926698d-375c-4b8f-bd93-89f001e0fb5e" providerId="ADAL" clId="{BC42C3F6-1B10-4344-9318-DA369EC84CB9}" dt="2024-06-12T13:37:55.897" v="850" actId="1076"/>
        <pc:sldMkLst>
          <pc:docMk/>
          <pc:sldMk cId="1788741386" sldId="346"/>
        </pc:sldMkLst>
        <pc:spChg chg="mod">
          <ac:chgData name="Olivier Le Meur" userId="a926698d-375c-4b8f-bd93-89f001e0fb5e" providerId="ADAL" clId="{BC42C3F6-1B10-4344-9318-DA369EC84CB9}" dt="2024-06-12T13:33:27.024" v="818" actId="1035"/>
          <ac:spMkLst>
            <pc:docMk/>
            <pc:sldMk cId="1788741386" sldId="346"/>
            <ac:spMk id="2" creationId="{AF1820FF-38B0-D92B-E586-0ED3F5F79140}"/>
          </ac:spMkLst>
        </pc:spChg>
        <pc:spChg chg="del">
          <ac:chgData name="Olivier Le Meur" userId="a926698d-375c-4b8f-bd93-89f001e0fb5e" providerId="ADAL" clId="{BC42C3F6-1B10-4344-9318-DA369EC84CB9}" dt="2024-06-12T13:35:52.536" v="819"/>
          <ac:spMkLst>
            <pc:docMk/>
            <pc:sldMk cId="1788741386" sldId="346"/>
            <ac:spMk id="3" creationId="{8CB62A53-D4DD-781E-3FCD-E1BB5822D5CF}"/>
          </ac:spMkLst>
        </pc:spChg>
        <pc:picChg chg="add mod">
          <ac:chgData name="Olivier Le Meur" userId="a926698d-375c-4b8f-bd93-89f001e0fb5e" providerId="ADAL" clId="{BC42C3F6-1B10-4344-9318-DA369EC84CB9}" dt="2024-06-12T13:36:19.462" v="831" actId="1076"/>
          <ac:picMkLst>
            <pc:docMk/>
            <pc:sldMk cId="1788741386" sldId="346"/>
            <ac:picMk id="8" creationId="{C0B580A9-10A8-3F5D-C1C3-A6CF2218AE1D}"/>
          </ac:picMkLst>
        </pc:picChg>
        <pc:picChg chg="add mod">
          <ac:chgData name="Olivier Le Meur" userId="a926698d-375c-4b8f-bd93-89f001e0fb5e" providerId="ADAL" clId="{BC42C3F6-1B10-4344-9318-DA369EC84CB9}" dt="2024-06-12T13:36:10.994" v="829" actId="1076"/>
          <ac:picMkLst>
            <pc:docMk/>
            <pc:sldMk cId="1788741386" sldId="346"/>
            <ac:picMk id="10" creationId="{6448867A-398A-A7B4-EF96-5BD3A1161691}"/>
          </ac:picMkLst>
        </pc:picChg>
        <pc:picChg chg="add mod">
          <ac:chgData name="Olivier Le Meur" userId="a926698d-375c-4b8f-bd93-89f001e0fb5e" providerId="ADAL" clId="{BC42C3F6-1B10-4344-9318-DA369EC84CB9}" dt="2024-06-12T13:36:21.775" v="832" actId="1076"/>
          <ac:picMkLst>
            <pc:docMk/>
            <pc:sldMk cId="1788741386" sldId="346"/>
            <ac:picMk id="12" creationId="{00BD3256-0A60-EE93-CDC4-749D79C9AD33}"/>
          </ac:picMkLst>
        </pc:picChg>
        <pc:picChg chg="add mod">
          <ac:chgData name="Olivier Le Meur" userId="a926698d-375c-4b8f-bd93-89f001e0fb5e" providerId="ADAL" clId="{BC42C3F6-1B10-4344-9318-DA369EC84CB9}" dt="2024-06-12T13:37:48.606" v="848" actId="1076"/>
          <ac:picMkLst>
            <pc:docMk/>
            <pc:sldMk cId="1788741386" sldId="346"/>
            <ac:picMk id="14" creationId="{E52F6697-3297-DB54-9D9C-854098FCEE3D}"/>
          </ac:picMkLst>
        </pc:picChg>
        <pc:picChg chg="add mod">
          <ac:chgData name="Olivier Le Meur" userId="a926698d-375c-4b8f-bd93-89f001e0fb5e" providerId="ADAL" clId="{BC42C3F6-1B10-4344-9318-DA369EC84CB9}" dt="2024-06-12T13:37:50.902" v="849" actId="1076"/>
          <ac:picMkLst>
            <pc:docMk/>
            <pc:sldMk cId="1788741386" sldId="346"/>
            <ac:picMk id="16" creationId="{D5CCE4C7-A1F5-28D2-C1C8-A8CDBEEEB74C}"/>
          </ac:picMkLst>
        </pc:picChg>
        <pc:picChg chg="add mod">
          <ac:chgData name="Olivier Le Meur" userId="a926698d-375c-4b8f-bd93-89f001e0fb5e" providerId="ADAL" clId="{BC42C3F6-1B10-4344-9318-DA369EC84CB9}" dt="2024-06-12T13:37:55.897" v="850" actId="1076"/>
          <ac:picMkLst>
            <pc:docMk/>
            <pc:sldMk cId="1788741386" sldId="346"/>
            <ac:picMk id="18" creationId="{81C30E78-C5E5-70EE-873D-4DB50E23EECA}"/>
          </ac:picMkLst>
        </pc:picChg>
      </pc:sldChg>
      <pc:sldChg chg="addSp delSp modSp add mod">
        <pc:chgData name="Olivier Le Meur" userId="a926698d-375c-4b8f-bd93-89f001e0fb5e" providerId="ADAL" clId="{BC42C3F6-1B10-4344-9318-DA369EC84CB9}" dt="2024-07-02T09:38:04.102" v="975"/>
        <pc:sldMkLst>
          <pc:docMk/>
          <pc:sldMk cId="1880993825" sldId="347"/>
        </pc:sldMkLst>
        <pc:spChg chg="mod">
          <ac:chgData name="Olivier Le Meur" userId="a926698d-375c-4b8f-bd93-89f001e0fb5e" providerId="ADAL" clId="{BC42C3F6-1B10-4344-9318-DA369EC84CB9}" dt="2024-06-12T13:38:40.646" v="875" actId="1035"/>
          <ac:spMkLst>
            <pc:docMk/>
            <pc:sldMk cId="1880993825" sldId="347"/>
            <ac:spMk id="2" creationId="{AF1820FF-38B0-D92B-E586-0ED3F5F79140}"/>
          </ac:spMkLst>
        </pc:spChg>
        <pc:spChg chg="del">
          <ac:chgData name="Olivier Le Meur" userId="a926698d-375c-4b8f-bd93-89f001e0fb5e" providerId="ADAL" clId="{BC42C3F6-1B10-4344-9318-DA369EC84CB9}" dt="2024-06-12T13:40:48.251" v="876"/>
          <ac:spMkLst>
            <pc:docMk/>
            <pc:sldMk cId="1880993825" sldId="347"/>
            <ac:spMk id="3" creationId="{8CB62A53-D4DD-781E-3FCD-E1BB5822D5CF}"/>
          </ac:spMkLst>
        </pc:spChg>
        <pc:picChg chg="add mod">
          <ac:chgData name="Olivier Le Meur" userId="a926698d-375c-4b8f-bd93-89f001e0fb5e" providerId="ADAL" clId="{BC42C3F6-1B10-4344-9318-DA369EC84CB9}" dt="2024-07-02T09:38:04.102" v="975"/>
          <ac:picMkLst>
            <pc:docMk/>
            <pc:sldMk cId="1880993825" sldId="347"/>
            <ac:picMk id="3" creationId="{B9FEE136-B67D-F653-4F5F-6E9814507722}"/>
          </ac:picMkLst>
        </pc:picChg>
        <pc:picChg chg="add mod">
          <ac:chgData name="Olivier Le Meur" userId="a926698d-375c-4b8f-bd93-89f001e0fb5e" providerId="ADAL" clId="{BC42C3F6-1B10-4344-9318-DA369EC84CB9}" dt="2024-06-12T13:42:04.389" v="905" actId="1076"/>
          <ac:picMkLst>
            <pc:docMk/>
            <pc:sldMk cId="1880993825" sldId="347"/>
            <ac:picMk id="8" creationId="{CAF54FC7-467D-9D98-457B-96B71F0385DD}"/>
          </ac:picMkLst>
        </pc:picChg>
        <pc:picChg chg="add mod">
          <ac:chgData name="Olivier Le Meur" userId="a926698d-375c-4b8f-bd93-89f001e0fb5e" providerId="ADAL" clId="{BC42C3F6-1B10-4344-9318-DA369EC84CB9}" dt="2024-06-12T13:41:13.252" v="890" actId="1076"/>
          <ac:picMkLst>
            <pc:docMk/>
            <pc:sldMk cId="1880993825" sldId="347"/>
            <ac:picMk id="10" creationId="{17BA7991-78B2-9406-CBDB-031DFD241177}"/>
          </ac:picMkLst>
        </pc:picChg>
        <pc:picChg chg="add mod">
          <ac:chgData name="Olivier Le Meur" userId="a926698d-375c-4b8f-bd93-89f001e0fb5e" providerId="ADAL" clId="{BC42C3F6-1B10-4344-9318-DA369EC84CB9}" dt="2024-06-12T13:40:57.297" v="884" actId="1076"/>
          <ac:picMkLst>
            <pc:docMk/>
            <pc:sldMk cId="1880993825" sldId="347"/>
            <ac:picMk id="12" creationId="{97F7F3F5-BAB9-8D1B-0FF8-2AF6AA76D426}"/>
          </ac:picMkLst>
        </pc:picChg>
        <pc:picChg chg="add mod">
          <ac:chgData name="Olivier Le Meur" userId="a926698d-375c-4b8f-bd93-89f001e0fb5e" providerId="ADAL" clId="{BC42C3F6-1B10-4344-9318-DA369EC84CB9}" dt="2024-06-12T13:42:01.948" v="904" actId="1076"/>
          <ac:picMkLst>
            <pc:docMk/>
            <pc:sldMk cId="1880993825" sldId="347"/>
            <ac:picMk id="14" creationId="{303DFAF7-6060-B8CB-ED11-CF75A98586E2}"/>
          </ac:picMkLst>
        </pc:picChg>
        <pc:picChg chg="add mod">
          <ac:chgData name="Olivier Le Meur" userId="a926698d-375c-4b8f-bd93-89f001e0fb5e" providerId="ADAL" clId="{BC42C3F6-1B10-4344-9318-DA369EC84CB9}" dt="2024-07-02T09:37:59.991" v="974" actId="14100"/>
          <ac:picMkLst>
            <pc:docMk/>
            <pc:sldMk cId="1880993825" sldId="347"/>
            <ac:picMk id="16" creationId="{6FC58474-FFD4-6C4B-B611-E85A42F2D3C6}"/>
          </ac:picMkLst>
        </pc:picChg>
        <pc:picChg chg="add mod">
          <ac:chgData name="Olivier Le Meur" userId="a926698d-375c-4b8f-bd93-89f001e0fb5e" providerId="ADAL" clId="{BC42C3F6-1B10-4344-9318-DA369EC84CB9}" dt="2024-06-12T13:41:48.950" v="899" actId="1076"/>
          <ac:picMkLst>
            <pc:docMk/>
            <pc:sldMk cId="1880993825" sldId="347"/>
            <ac:picMk id="18" creationId="{15A86287-17FD-C21B-214E-955278CCD842}"/>
          </ac:picMkLst>
        </pc:picChg>
      </pc:sldChg>
      <pc:sldChg chg="addSp delSp modSp add mod ord">
        <pc:chgData name="Olivier Le Meur" userId="a926698d-375c-4b8f-bd93-89f001e0fb5e" providerId="ADAL" clId="{BC42C3F6-1B10-4344-9318-DA369EC84CB9}" dt="2024-06-12T13:36:37.426" v="835" actId="1076"/>
        <pc:sldMkLst>
          <pc:docMk/>
          <pc:sldMk cId="2492969136" sldId="348"/>
        </pc:sldMkLst>
        <pc:spChg chg="mod">
          <ac:chgData name="Olivier Le Meur" userId="a926698d-375c-4b8f-bd93-89f001e0fb5e" providerId="ADAL" clId="{BC42C3F6-1B10-4344-9318-DA369EC84CB9}" dt="2024-06-12T13:32:18.738" v="747" actId="404"/>
          <ac:spMkLst>
            <pc:docMk/>
            <pc:sldMk cId="2492969136" sldId="348"/>
            <ac:spMk id="2" creationId="{AF1820FF-38B0-D92B-E586-0ED3F5F79140}"/>
          </ac:spMkLst>
        </pc:spChg>
        <pc:spChg chg="del">
          <ac:chgData name="Olivier Le Meur" userId="a926698d-375c-4b8f-bd93-89f001e0fb5e" providerId="ADAL" clId="{BC42C3F6-1B10-4344-9318-DA369EC84CB9}" dt="2024-06-12T13:28:23.875" v="618"/>
          <ac:spMkLst>
            <pc:docMk/>
            <pc:sldMk cId="2492969136" sldId="348"/>
            <ac:spMk id="3" creationId="{8CB62A53-D4DD-781E-3FCD-E1BB5822D5CF}"/>
          </ac:spMkLst>
        </pc:spChg>
        <pc:spChg chg="mod">
          <ac:chgData name="Olivier Le Meur" userId="a926698d-375c-4b8f-bd93-89f001e0fb5e" providerId="ADAL" clId="{BC42C3F6-1B10-4344-9318-DA369EC84CB9}" dt="2024-06-12T13:32:28.853" v="779" actId="1037"/>
          <ac:spMkLst>
            <pc:docMk/>
            <pc:sldMk cId="2492969136" sldId="348"/>
            <ac:spMk id="4" creationId="{772747CE-1F70-9161-AEF7-1D97E3765FD2}"/>
          </ac:spMkLst>
        </pc:spChg>
        <pc:spChg chg="mod">
          <ac:chgData name="Olivier Le Meur" userId="a926698d-375c-4b8f-bd93-89f001e0fb5e" providerId="ADAL" clId="{BC42C3F6-1B10-4344-9318-DA369EC84CB9}" dt="2024-06-12T13:32:28.853" v="779" actId="1037"/>
          <ac:spMkLst>
            <pc:docMk/>
            <pc:sldMk cId="2492969136" sldId="348"/>
            <ac:spMk id="5" creationId="{06DAE1D3-4047-9F16-A046-BFC730A526B0}"/>
          </ac:spMkLst>
        </pc:spChg>
        <pc:spChg chg="mod">
          <ac:chgData name="Olivier Le Meur" userId="a926698d-375c-4b8f-bd93-89f001e0fb5e" providerId="ADAL" clId="{BC42C3F6-1B10-4344-9318-DA369EC84CB9}" dt="2024-06-12T13:32:28.853" v="779" actId="1037"/>
          <ac:spMkLst>
            <pc:docMk/>
            <pc:sldMk cId="2492969136" sldId="348"/>
            <ac:spMk id="6" creationId="{7C8A9622-0A9E-9D05-755E-6D3759600185}"/>
          </ac:spMkLst>
        </pc:spChg>
        <pc:spChg chg="add del mod">
          <ac:chgData name="Olivier Le Meur" userId="a926698d-375c-4b8f-bd93-89f001e0fb5e" providerId="ADAL" clId="{BC42C3F6-1B10-4344-9318-DA369EC84CB9}" dt="2024-06-12T13:28:55.128" v="629"/>
          <ac:spMkLst>
            <pc:docMk/>
            <pc:sldMk cId="2492969136" sldId="348"/>
            <ac:spMk id="14" creationId="{5D3D950A-E1EF-1C94-3DEB-1F9A45AF00D9}"/>
          </ac:spMkLst>
        </pc:spChg>
        <pc:picChg chg="add del mod">
          <ac:chgData name="Olivier Le Meur" userId="a926698d-375c-4b8f-bd93-89f001e0fb5e" providerId="ADAL" clId="{BC42C3F6-1B10-4344-9318-DA369EC84CB9}" dt="2024-06-12T13:28:36.471" v="628" actId="478"/>
          <ac:picMkLst>
            <pc:docMk/>
            <pc:sldMk cId="2492969136" sldId="348"/>
            <ac:picMk id="8" creationId="{D15A25AC-B70B-F869-D44D-3894CF68E73F}"/>
          </ac:picMkLst>
        </pc:picChg>
        <pc:picChg chg="add del mod">
          <ac:chgData name="Olivier Le Meur" userId="a926698d-375c-4b8f-bd93-89f001e0fb5e" providerId="ADAL" clId="{BC42C3F6-1B10-4344-9318-DA369EC84CB9}" dt="2024-06-12T13:28:35.885" v="627" actId="478"/>
          <ac:picMkLst>
            <pc:docMk/>
            <pc:sldMk cId="2492969136" sldId="348"/>
            <ac:picMk id="10" creationId="{7F1AA0BC-9B1E-7163-B6E2-BC368B8CECD3}"/>
          </ac:picMkLst>
        </pc:picChg>
        <pc:picChg chg="add del mod">
          <ac:chgData name="Olivier Le Meur" userId="a926698d-375c-4b8f-bd93-89f001e0fb5e" providerId="ADAL" clId="{BC42C3F6-1B10-4344-9318-DA369EC84CB9}" dt="2024-06-12T13:28:34.920" v="626" actId="478"/>
          <ac:picMkLst>
            <pc:docMk/>
            <pc:sldMk cId="2492969136" sldId="348"/>
            <ac:picMk id="12" creationId="{EBE90C93-42F8-D52F-A91F-7B51595DF217}"/>
          </ac:picMkLst>
        </pc:picChg>
        <pc:picChg chg="add mod">
          <ac:chgData name="Olivier Le Meur" userId="a926698d-375c-4b8f-bd93-89f001e0fb5e" providerId="ADAL" clId="{BC42C3F6-1B10-4344-9318-DA369EC84CB9}" dt="2024-06-12T13:36:35.162" v="834" actId="1076"/>
          <ac:picMkLst>
            <pc:docMk/>
            <pc:sldMk cId="2492969136" sldId="348"/>
            <ac:picMk id="16" creationId="{2A172AD2-1142-1747-A2FC-E3088A1B4204}"/>
          </ac:picMkLst>
        </pc:picChg>
        <pc:picChg chg="add mod">
          <ac:chgData name="Olivier Le Meur" userId="a926698d-375c-4b8f-bd93-89f001e0fb5e" providerId="ADAL" clId="{BC42C3F6-1B10-4344-9318-DA369EC84CB9}" dt="2024-06-12T13:36:37.426" v="835" actId="1076"/>
          <ac:picMkLst>
            <pc:docMk/>
            <pc:sldMk cId="2492969136" sldId="348"/>
            <ac:picMk id="18" creationId="{15884C89-ADDA-2EB5-1A3D-5712323B8FFB}"/>
          </ac:picMkLst>
        </pc:picChg>
        <pc:picChg chg="add mod">
          <ac:chgData name="Olivier Le Meur" userId="a926698d-375c-4b8f-bd93-89f001e0fb5e" providerId="ADAL" clId="{BC42C3F6-1B10-4344-9318-DA369EC84CB9}" dt="2024-06-12T13:32:28.853" v="779" actId="1037"/>
          <ac:picMkLst>
            <pc:docMk/>
            <pc:sldMk cId="2492969136" sldId="348"/>
            <ac:picMk id="20" creationId="{D73DFF89-EA7A-6E9D-8BFD-FB66B93C54D2}"/>
          </ac:picMkLst>
        </pc:picChg>
        <pc:picChg chg="add del mod">
          <ac:chgData name="Olivier Le Meur" userId="a926698d-375c-4b8f-bd93-89f001e0fb5e" providerId="ADAL" clId="{BC42C3F6-1B10-4344-9318-DA369EC84CB9}" dt="2024-06-12T13:29:14.843" v="640" actId="478"/>
          <ac:picMkLst>
            <pc:docMk/>
            <pc:sldMk cId="2492969136" sldId="348"/>
            <ac:picMk id="21" creationId="{D470E480-D621-EEDC-D70C-826428613B34}"/>
          </ac:picMkLst>
        </pc:picChg>
        <pc:picChg chg="add del mod">
          <ac:chgData name="Olivier Le Meur" userId="a926698d-375c-4b8f-bd93-89f001e0fb5e" providerId="ADAL" clId="{BC42C3F6-1B10-4344-9318-DA369EC84CB9}" dt="2024-06-12T13:29:14.843" v="640" actId="478"/>
          <ac:picMkLst>
            <pc:docMk/>
            <pc:sldMk cId="2492969136" sldId="348"/>
            <ac:picMk id="22" creationId="{C262465B-2778-611A-EBF1-327B7F293030}"/>
          </ac:picMkLst>
        </pc:picChg>
        <pc:picChg chg="add del mod">
          <ac:chgData name="Olivier Le Meur" userId="a926698d-375c-4b8f-bd93-89f001e0fb5e" providerId="ADAL" clId="{BC42C3F6-1B10-4344-9318-DA369EC84CB9}" dt="2024-06-12T13:29:14.843" v="640" actId="478"/>
          <ac:picMkLst>
            <pc:docMk/>
            <pc:sldMk cId="2492969136" sldId="348"/>
            <ac:picMk id="23" creationId="{3BFAFDCB-F600-ECFA-F309-289D81FEF642}"/>
          </ac:picMkLst>
        </pc:picChg>
        <pc:picChg chg="add mod">
          <ac:chgData name="Olivier Le Meur" userId="a926698d-375c-4b8f-bd93-89f001e0fb5e" providerId="ADAL" clId="{BC42C3F6-1B10-4344-9318-DA369EC84CB9}" dt="2024-06-12T13:32:28.853" v="779" actId="1037"/>
          <ac:picMkLst>
            <pc:docMk/>
            <pc:sldMk cId="2492969136" sldId="348"/>
            <ac:picMk id="25" creationId="{FC81DCCA-C339-6F68-C02F-A740E1DBF8F6}"/>
          </ac:picMkLst>
        </pc:picChg>
        <pc:picChg chg="add mod">
          <ac:chgData name="Olivier Le Meur" userId="a926698d-375c-4b8f-bd93-89f001e0fb5e" providerId="ADAL" clId="{BC42C3F6-1B10-4344-9318-DA369EC84CB9}" dt="2024-06-12T13:32:39.358" v="799" actId="1038"/>
          <ac:picMkLst>
            <pc:docMk/>
            <pc:sldMk cId="2492969136" sldId="348"/>
            <ac:picMk id="27" creationId="{4B7087E3-9266-EA17-3809-2CADAE981327}"/>
          </ac:picMkLst>
        </pc:picChg>
        <pc:picChg chg="add mod">
          <ac:chgData name="Olivier Le Meur" userId="a926698d-375c-4b8f-bd93-89f001e0fb5e" providerId="ADAL" clId="{BC42C3F6-1B10-4344-9318-DA369EC84CB9}" dt="2024-06-12T13:32:35.044" v="790" actId="1037"/>
          <ac:picMkLst>
            <pc:docMk/>
            <pc:sldMk cId="2492969136" sldId="348"/>
            <ac:picMk id="29" creationId="{0ABC5283-28A3-DD79-F31C-CDBDB8CF2444}"/>
          </ac:picMkLst>
        </pc:picChg>
      </pc:sldChg>
      <pc:sldChg chg="modSp add mod">
        <pc:chgData name="Olivier Le Meur" userId="a926698d-375c-4b8f-bd93-89f001e0fb5e" providerId="ADAL" clId="{BC42C3F6-1B10-4344-9318-DA369EC84CB9}" dt="2024-06-12T12:32:04.421" v="549" actId="6549"/>
        <pc:sldMkLst>
          <pc:docMk/>
          <pc:sldMk cId="1002568906" sldId="349"/>
        </pc:sldMkLst>
        <pc:spChg chg="mod">
          <ac:chgData name="Olivier Le Meur" userId="a926698d-375c-4b8f-bd93-89f001e0fb5e" providerId="ADAL" clId="{BC42C3F6-1B10-4344-9318-DA369EC84CB9}" dt="2024-06-12T12:32:04.421" v="549" actId="6549"/>
          <ac:spMkLst>
            <pc:docMk/>
            <pc:sldMk cId="1002568906" sldId="349"/>
            <ac:spMk id="2" creationId="{AF1820FF-38B0-D92B-E586-0ED3F5F79140}"/>
          </ac:spMkLst>
        </pc:spChg>
      </pc:sldChg>
      <pc:sldChg chg="modSp add mod">
        <pc:chgData name="Olivier Le Meur" userId="a926698d-375c-4b8f-bd93-89f001e0fb5e" providerId="ADAL" clId="{BC42C3F6-1B10-4344-9318-DA369EC84CB9}" dt="2024-06-12T12:32:18.911" v="565" actId="20577"/>
        <pc:sldMkLst>
          <pc:docMk/>
          <pc:sldMk cId="352734549" sldId="350"/>
        </pc:sldMkLst>
        <pc:spChg chg="mod">
          <ac:chgData name="Olivier Le Meur" userId="a926698d-375c-4b8f-bd93-89f001e0fb5e" providerId="ADAL" clId="{BC42C3F6-1B10-4344-9318-DA369EC84CB9}" dt="2024-06-12T12:32:18.911" v="565" actId="20577"/>
          <ac:spMkLst>
            <pc:docMk/>
            <pc:sldMk cId="352734549" sldId="350"/>
            <ac:spMk id="2" creationId="{AF1820FF-38B0-D92B-E586-0ED3F5F79140}"/>
          </ac:spMkLst>
        </pc:spChg>
      </pc:sldChg>
      <pc:sldChg chg="modSp add mod">
        <pc:chgData name="Olivier Le Meur" userId="a926698d-375c-4b8f-bd93-89f001e0fb5e" providerId="ADAL" clId="{BC42C3F6-1B10-4344-9318-DA369EC84CB9}" dt="2024-06-12T12:32:36.101" v="583" actId="6549"/>
        <pc:sldMkLst>
          <pc:docMk/>
          <pc:sldMk cId="2792409514" sldId="351"/>
        </pc:sldMkLst>
        <pc:spChg chg="mod">
          <ac:chgData name="Olivier Le Meur" userId="a926698d-375c-4b8f-bd93-89f001e0fb5e" providerId="ADAL" clId="{BC42C3F6-1B10-4344-9318-DA369EC84CB9}" dt="2024-06-12T12:32:36.101" v="583" actId="6549"/>
          <ac:spMkLst>
            <pc:docMk/>
            <pc:sldMk cId="2792409514" sldId="351"/>
            <ac:spMk id="2" creationId="{AF1820FF-38B0-D92B-E586-0ED3F5F79140}"/>
          </ac:spMkLst>
        </pc:spChg>
      </pc:sldChg>
      <pc:sldChg chg="addSp delSp modSp add mod">
        <pc:chgData name="Olivier Le Meur" userId="a926698d-375c-4b8f-bd93-89f001e0fb5e" providerId="ADAL" clId="{BC42C3F6-1B10-4344-9318-DA369EC84CB9}" dt="2024-06-12T13:57:48.272" v="932" actId="1076"/>
        <pc:sldMkLst>
          <pc:docMk/>
          <pc:sldMk cId="3863034586" sldId="352"/>
        </pc:sldMkLst>
        <pc:spChg chg="mod">
          <ac:chgData name="Olivier Le Meur" userId="a926698d-375c-4b8f-bd93-89f001e0fb5e" providerId="ADAL" clId="{BC42C3F6-1B10-4344-9318-DA369EC84CB9}" dt="2024-06-12T13:57:20.447" v="925" actId="20577"/>
          <ac:spMkLst>
            <pc:docMk/>
            <pc:sldMk cId="3863034586" sldId="352"/>
            <ac:spMk id="2" creationId="{AF1820FF-38B0-D92B-E586-0ED3F5F79140}"/>
          </ac:spMkLst>
        </pc:spChg>
        <pc:spChg chg="add del mod">
          <ac:chgData name="Olivier Le Meur" userId="a926698d-375c-4b8f-bd93-89f001e0fb5e" providerId="ADAL" clId="{BC42C3F6-1B10-4344-9318-DA369EC84CB9}" dt="2024-06-12T13:56:36.670" v="914" actId="478"/>
          <ac:spMkLst>
            <pc:docMk/>
            <pc:sldMk cId="3863034586" sldId="352"/>
            <ac:spMk id="11" creationId="{0ACE474B-09DD-1544-7F07-0CC0BA4527FE}"/>
          </ac:spMkLst>
        </pc:spChg>
        <pc:picChg chg="add del mod">
          <ac:chgData name="Olivier Le Meur" userId="a926698d-375c-4b8f-bd93-89f001e0fb5e" providerId="ADAL" clId="{BC42C3F6-1B10-4344-9318-DA369EC84CB9}" dt="2024-06-12T13:56:31.237" v="913" actId="478"/>
          <ac:picMkLst>
            <pc:docMk/>
            <pc:sldMk cId="3863034586" sldId="352"/>
            <ac:picMk id="3" creationId="{5EC66DAF-23B0-C3BB-054B-150BBB2DBE08}"/>
          </ac:picMkLst>
        </pc:picChg>
        <pc:picChg chg="add del mod">
          <ac:chgData name="Olivier Le Meur" userId="a926698d-375c-4b8f-bd93-89f001e0fb5e" providerId="ADAL" clId="{BC42C3F6-1B10-4344-9318-DA369EC84CB9}" dt="2024-06-12T13:56:31.237" v="913" actId="478"/>
          <ac:picMkLst>
            <pc:docMk/>
            <pc:sldMk cId="3863034586" sldId="352"/>
            <ac:picMk id="7" creationId="{BAB8AB49-A0AB-F8EE-451C-E889002B2BE2}"/>
          </ac:picMkLst>
        </pc:picChg>
        <pc:picChg chg="add del mod">
          <ac:chgData name="Olivier Le Meur" userId="a926698d-375c-4b8f-bd93-89f001e0fb5e" providerId="ADAL" clId="{BC42C3F6-1B10-4344-9318-DA369EC84CB9}" dt="2024-06-12T13:56:31.237" v="913" actId="478"/>
          <ac:picMkLst>
            <pc:docMk/>
            <pc:sldMk cId="3863034586" sldId="352"/>
            <ac:picMk id="8" creationId="{1AF4E080-7C34-6A40-2FFF-E7DF20792418}"/>
          </ac:picMkLst>
        </pc:picChg>
        <pc:picChg chg="add del mod">
          <ac:chgData name="Olivier Le Meur" userId="a926698d-375c-4b8f-bd93-89f001e0fb5e" providerId="ADAL" clId="{BC42C3F6-1B10-4344-9318-DA369EC84CB9}" dt="2024-06-12T13:56:31.237" v="913" actId="478"/>
          <ac:picMkLst>
            <pc:docMk/>
            <pc:sldMk cId="3863034586" sldId="352"/>
            <ac:picMk id="9" creationId="{AA9C04AF-73A5-A2BD-D59B-93F11212E63C}"/>
          </ac:picMkLst>
        </pc:picChg>
        <pc:picChg chg="add mod">
          <ac:chgData name="Olivier Le Meur" userId="a926698d-375c-4b8f-bd93-89f001e0fb5e" providerId="ADAL" clId="{BC42C3F6-1B10-4344-9318-DA369EC84CB9}" dt="2024-06-12T13:57:45.567" v="931" actId="1076"/>
          <ac:picMkLst>
            <pc:docMk/>
            <pc:sldMk cId="3863034586" sldId="352"/>
            <ac:picMk id="13" creationId="{06A34A90-F9B1-0326-AA26-3E62FB1C38E7}"/>
          </ac:picMkLst>
        </pc:picChg>
        <pc:picChg chg="add mod">
          <ac:chgData name="Olivier Le Meur" userId="a926698d-375c-4b8f-bd93-89f001e0fb5e" providerId="ADAL" clId="{BC42C3F6-1B10-4344-9318-DA369EC84CB9}" dt="2024-06-12T13:57:48.272" v="932" actId="1076"/>
          <ac:picMkLst>
            <pc:docMk/>
            <pc:sldMk cId="3863034586" sldId="352"/>
            <ac:picMk id="15" creationId="{37492C4D-C134-E180-0A90-3A0385C16ED0}"/>
          </ac:picMkLst>
        </pc:picChg>
        <pc:picChg chg="del">
          <ac:chgData name="Olivier Le Meur" userId="a926698d-375c-4b8f-bd93-89f001e0fb5e" providerId="ADAL" clId="{BC42C3F6-1B10-4344-9318-DA369EC84CB9}" dt="2024-06-12T13:56:31.237" v="913" actId="478"/>
          <ac:picMkLst>
            <pc:docMk/>
            <pc:sldMk cId="3863034586" sldId="352"/>
            <ac:picMk id="16" creationId="{2A172AD2-1142-1747-A2FC-E3088A1B4204}"/>
          </ac:picMkLst>
        </pc:picChg>
        <pc:picChg chg="del">
          <ac:chgData name="Olivier Le Meur" userId="a926698d-375c-4b8f-bd93-89f001e0fb5e" providerId="ADAL" clId="{BC42C3F6-1B10-4344-9318-DA369EC84CB9}" dt="2024-06-12T13:56:36.670" v="914" actId="478"/>
          <ac:picMkLst>
            <pc:docMk/>
            <pc:sldMk cId="3863034586" sldId="352"/>
            <ac:picMk id="18" creationId="{15884C89-ADDA-2EB5-1A3D-5712323B8FFB}"/>
          </ac:picMkLst>
        </pc:picChg>
        <pc:picChg chg="add mod">
          <ac:chgData name="Olivier Le Meur" userId="a926698d-375c-4b8f-bd93-89f001e0fb5e" providerId="ADAL" clId="{BC42C3F6-1B10-4344-9318-DA369EC84CB9}" dt="2024-06-12T13:57:32.020" v="927" actId="14100"/>
          <ac:picMkLst>
            <pc:docMk/>
            <pc:sldMk cId="3863034586" sldId="352"/>
            <ac:picMk id="19" creationId="{75FDFDCE-FFDB-D6E1-9C18-729DEAB9D187}"/>
          </ac:picMkLst>
        </pc:picChg>
        <pc:picChg chg="del">
          <ac:chgData name="Olivier Le Meur" userId="a926698d-375c-4b8f-bd93-89f001e0fb5e" providerId="ADAL" clId="{BC42C3F6-1B10-4344-9318-DA369EC84CB9}" dt="2024-06-12T13:56:36.670" v="914" actId="478"/>
          <ac:picMkLst>
            <pc:docMk/>
            <pc:sldMk cId="3863034586" sldId="352"/>
            <ac:picMk id="20" creationId="{D73DFF89-EA7A-6E9D-8BFD-FB66B93C54D2}"/>
          </ac:picMkLst>
        </pc:picChg>
        <pc:picChg chg="del">
          <ac:chgData name="Olivier Le Meur" userId="a926698d-375c-4b8f-bd93-89f001e0fb5e" providerId="ADAL" clId="{BC42C3F6-1B10-4344-9318-DA369EC84CB9}" dt="2024-06-12T13:56:31.237" v="913" actId="478"/>
          <ac:picMkLst>
            <pc:docMk/>
            <pc:sldMk cId="3863034586" sldId="352"/>
            <ac:picMk id="25" creationId="{FC81DCCA-C339-6F68-C02F-A740E1DBF8F6}"/>
          </ac:picMkLst>
        </pc:picChg>
        <pc:picChg chg="del">
          <ac:chgData name="Olivier Le Meur" userId="a926698d-375c-4b8f-bd93-89f001e0fb5e" providerId="ADAL" clId="{BC42C3F6-1B10-4344-9318-DA369EC84CB9}" dt="2024-06-12T13:56:39.109" v="915" actId="478"/>
          <ac:picMkLst>
            <pc:docMk/>
            <pc:sldMk cId="3863034586" sldId="352"/>
            <ac:picMk id="27" creationId="{4B7087E3-9266-EA17-3809-2CADAE981327}"/>
          </ac:picMkLst>
        </pc:picChg>
        <pc:picChg chg="del">
          <ac:chgData name="Olivier Le Meur" userId="a926698d-375c-4b8f-bd93-89f001e0fb5e" providerId="ADAL" clId="{BC42C3F6-1B10-4344-9318-DA369EC84CB9}" dt="2024-06-12T13:56:39.109" v="915" actId="478"/>
          <ac:picMkLst>
            <pc:docMk/>
            <pc:sldMk cId="3863034586" sldId="352"/>
            <ac:picMk id="29" creationId="{0ABC5283-28A3-DD79-F31C-CDBDB8CF2444}"/>
          </ac:picMkLst>
        </pc:picChg>
      </pc:sldChg>
      <pc:sldChg chg="addSp delSp modSp add mod">
        <pc:chgData name="Olivier Le Meur" userId="a926698d-375c-4b8f-bd93-89f001e0fb5e" providerId="ADAL" clId="{BC42C3F6-1B10-4344-9318-DA369EC84CB9}" dt="2024-06-12T14:00:25.511" v="953" actId="6549"/>
        <pc:sldMkLst>
          <pc:docMk/>
          <pc:sldMk cId="1161595992" sldId="353"/>
        </pc:sldMkLst>
        <pc:spChg chg="mod">
          <ac:chgData name="Olivier Le Meur" userId="a926698d-375c-4b8f-bd93-89f001e0fb5e" providerId="ADAL" clId="{BC42C3F6-1B10-4344-9318-DA369EC84CB9}" dt="2024-06-12T14:00:25.511" v="953" actId="6549"/>
          <ac:spMkLst>
            <pc:docMk/>
            <pc:sldMk cId="1161595992" sldId="353"/>
            <ac:spMk id="2" creationId="{AF1820FF-38B0-D92B-E586-0ED3F5F79140}"/>
          </ac:spMkLst>
        </pc:spChg>
        <pc:spChg chg="add del mod">
          <ac:chgData name="Olivier Le Meur" userId="a926698d-375c-4b8f-bd93-89f001e0fb5e" providerId="ADAL" clId="{BC42C3F6-1B10-4344-9318-DA369EC84CB9}" dt="2024-06-12T13:59:32.028" v="935"/>
          <ac:spMkLst>
            <pc:docMk/>
            <pc:sldMk cId="1161595992" sldId="353"/>
            <ac:spMk id="7" creationId="{8A72D917-D72E-4DB4-F767-0E09EF5C283C}"/>
          </ac:spMkLst>
        </pc:spChg>
        <pc:picChg chg="del">
          <ac:chgData name="Olivier Le Meur" userId="a926698d-375c-4b8f-bd93-89f001e0fb5e" providerId="ADAL" clId="{BC42C3F6-1B10-4344-9318-DA369EC84CB9}" dt="2024-06-12T13:59:08.967" v="934" actId="478"/>
          <ac:picMkLst>
            <pc:docMk/>
            <pc:sldMk cId="1161595992" sldId="353"/>
            <ac:picMk id="8" creationId="{CAF54FC7-467D-9D98-457B-96B71F0385DD}"/>
          </ac:picMkLst>
        </pc:picChg>
        <pc:picChg chg="del">
          <ac:chgData name="Olivier Le Meur" userId="a926698d-375c-4b8f-bd93-89f001e0fb5e" providerId="ADAL" clId="{BC42C3F6-1B10-4344-9318-DA369EC84CB9}" dt="2024-06-12T13:59:08.967" v="934" actId="478"/>
          <ac:picMkLst>
            <pc:docMk/>
            <pc:sldMk cId="1161595992" sldId="353"/>
            <ac:picMk id="10" creationId="{17BA7991-78B2-9406-CBDB-031DFD241177}"/>
          </ac:picMkLst>
        </pc:picChg>
        <pc:picChg chg="add mod">
          <ac:chgData name="Olivier Le Meur" userId="a926698d-375c-4b8f-bd93-89f001e0fb5e" providerId="ADAL" clId="{BC42C3F6-1B10-4344-9318-DA369EC84CB9}" dt="2024-06-12T13:59:49.440" v="948" actId="1076"/>
          <ac:picMkLst>
            <pc:docMk/>
            <pc:sldMk cId="1161595992" sldId="353"/>
            <ac:picMk id="11" creationId="{A633C6FF-F7A1-14FA-EC00-A11A588D8319}"/>
          </ac:picMkLst>
        </pc:picChg>
        <pc:picChg chg="del">
          <ac:chgData name="Olivier Le Meur" userId="a926698d-375c-4b8f-bd93-89f001e0fb5e" providerId="ADAL" clId="{BC42C3F6-1B10-4344-9318-DA369EC84CB9}" dt="2024-06-12T13:59:08.967" v="934" actId="478"/>
          <ac:picMkLst>
            <pc:docMk/>
            <pc:sldMk cId="1161595992" sldId="353"/>
            <ac:picMk id="12" creationId="{97F7F3F5-BAB9-8D1B-0FF8-2AF6AA76D426}"/>
          </ac:picMkLst>
        </pc:picChg>
        <pc:picChg chg="del">
          <ac:chgData name="Olivier Le Meur" userId="a926698d-375c-4b8f-bd93-89f001e0fb5e" providerId="ADAL" clId="{BC42C3F6-1B10-4344-9318-DA369EC84CB9}" dt="2024-06-12T13:59:08.967" v="934" actId="478"/>
          <ac:picMkLst>
            <pc:docMk/>
            <pc:sldMk cId="1161595992" sldId="353"/>
            <ac:picMk id="14" creationId="{303DFAF7-6060-B8CB-ED11-CF75A98586E2}"/>
          </ac:picMkLst>
        </pc:picChg>
        <pc:picChg chg="add mod">
          <ac:chgData name="Olivier Le Meur" userId="a926698d-375c-4b8f-bd93-89f001e0fb5e" providerId="ADAL" clId="{BC42C3F6-1B10-4344-9318-DA369EC84CB9}" dt="2024-06-12T13:59:44.422" v="945" actId="1076"/>
          <ac:picMkLst>
            <pc:docMk/>
            <pc:sldMk cId="1161595992" sldId="353"/>
            <ac:picMk id="15" creationId="{78616FD5-1AFB-25EE-B948-915477DD5B3A}"/>
          </ac:picMkLst>
        </pc:picChg>
        <pc:picChg chg="del">
          <ac:chgData name="Olivier Le Meur" userId="a926698d-375c-4b8f-bd93-89f001e0fb5e" providerId="ADAL" clId="{BC42C3F6-1B10-4344-9318-DA369EC84CB9}" dt="2024-06-12T13:59:08.967" v="934" actId="478"/>
          <ac:picMkLst>
            <pc:docMk/>
            <pc:sldMk cId="1161595992" sldId="353"/>
            <ac:picMk id="16" creationId="{6FC58474-FFD4-6C4B-B611-E85A42F2D3C6}"/>
          </ac:picMkLst>
        </pc:picChg>
        <pc:picChg chg="del">
          <ac:chgData name="Olivier Le Meur" userId="a926698d-375c-4b8f-bd93-89f001e0fb5e" providerId="ADAL" clId="{BC42C3F6-1B10-4344-9318-DA369EC84CB9}" dt="2024-06-12T13:59:08.967" v="934" actId="478"/>
          <ac:picMkLst>
            <pc:docMk/>
            <pc:sldMk cId="1161595992" sldId="353"/>
            <ac:picMk id="18" creationId="{15A86287-17FD-C21B-214E-955278CCD842}"/>
          </ac:picMkLst>
        </pc:picChg>
        <pc:picChg chg="add mod">
          <ac:chgData name="Olivier Le Meur" userId="a926698d-375c-4b8f-bd93-89f001e0fb5e" providerId="ADAL" clId="{BC42C3F6-1B10-4344-9318-DA369EC84CB9}" dt="2024-06-12T13:59:51.995" v="949" actId="1076"/>
          <ac:picMkLst>
            <pc:docMk/>
            <pc:sldMk cId="1161595992" sldId="353"/>
            <ac:picMk id="19" creationId="{04A92BF9-326F-5C5D-1A70-63E6D2B0A8F9}"/>
          </ac:picMkLst>
        </pc:picChg>
      </pc:sldChg>
      <pc:sldChg chg="addSp delSp modSp add mod">
        <pc:chgData name="Olivier Le Meur" userId="a926698d-375c-4b8f-bd93-89f001e0fb5e" providerId="ADAL" clId="{BC42C3F6-1B10-4344-9318-DA369EC84CB9}" dt="2024-06-12T14:02:04.484" v="973" actId="1076"/>
        <pc:sldMkLst>
          <pc:docMk/>
          <pc:sldMk cId="995310341" sldId="354"/>
        </pc:sldMkLst>
        <pc:spChg chg="mod">
          <ac:chgData name="Olivier Le Meur" userId="a926698d-375c-4b8f-bd93-89f001e0fb5e" providerId="ADAL" clId="{BC42C3F6-1B10-4344-9318-DA369EC84CB9}" dt="2024-06-12T14:00:39.767" v="957" actId="20577"/>
          <ac:spMkLst>
            <pc:docMk/>
            <pc:sldMk cId="995310341" sldId="354"/>
            <ac:spMk id="2" creationId="{AF1820FF-38B0-D92B-E586-0ED3F5F79140}"/>
          </ac:spMkLst>
        </pc:spChg>
        <pc:spChg chg="add del mod">
          <ac:chgData name="Olivier Le Meur" userId="a926698d-375c-4b8f-bd93-89f001e0fb5e" providerId="ADAL" clId="{BC42C3F6-1B10-4344-9318-DA369EC84CB9}" dt="2024-06-12T14:01:37.881" v="959"/>
          <ac:spMkLst>
            <pc:docMk/>
            <pc:sldMk cId="995310341" sldId="354"/>
            <ac:spMk id="7" creationId="{53C96114-B423-6C33-415B-1FBF3D3423B0}"/>
          </ac:spMkLst>
        </pc:spChg>
        <pc:picChg chg="del">
          <ac:chgData name="Olivier Le Meur" userId="a926698d-375c-4b8f-bd93-89f001e0fb5e" providerId="ADAL" clId="{BC42C3F6-1B10-4344-9318-DA369EC84CB9}" dt="2024-06-12T14:01:15.704" v="958" actId="478"/>
          <ac:picMkLst>
            <pc:docMk/>
            <pc:sldMk cId="995310341" sldId="354"/>
            <ac:picMk id="8" creationId="{C0B580A9-10A8-3F5D-C1C3-A6CF2218AE1D}"/>
          </ac:picMkLst>
        </pc:picChg>
        <pc:picChg chg="del">
          <ac:chgData name="Olivier Le Meur" userId="a926698d-375c-4b8f-bd93-89f001e0fb5e" providerId="ADAL" clId="{BC42C3F6-1B10-4344-9318-DA369EC84CB9}" dt="2024-06-12T14:01:15.704" v="958" actId="478"/>
          <ac:picMkLst>
            <pc:docMk/>
            <pc:sldMk cId="995310341" sldId="354"/>
            <ac:picMk id="10" creationId="{6448867A-398A-A7B4-EF96-5BD3A1161691}"/>
          </ac:picMkLst>
        </pc:picChg>
        <pc:picChg chg="add mod">
          <ac:chgData name="Olivier Le Meur" userId="a926698d-375c-4b8f-bd93-89f001e0fb5e" providerId="ADAL" clId="{BC42C3F6-1B10-4344-9318-DA369EC84CB9}" dt="2024-06-12T14:01:55.066" v="971" actId="1076"/>
          <ac:picMkLst>
            <pc:docMk/>
            <pc:sldMk cId="995310341" sldId="354"/>
            <ac:picMk id="11" creationId="{3F9683BB-9C29-681C-F6F5-6EA7A39A42AF}"/>
          </ac:picMkLst>
        </pc:picChg>
        <pc:picChg chg="del">
          <ac:chgData name="Olivier Le Meur" userId="a926698d-375c-4b8f-bd93-89f001e0fb5e" providerId="ADAL" clId="{BC42C3F6-1B10-4344-9318-DA369EC84CB9}" dt="2024-06-12T14:01:15.704" v="958" actId="478"/>
          <ac:picMkLst>
            <pc:docMk/>
            <pc:sldMk cId="995310341" sldId="354"/>
            <ac:picMk id="12" creationId="{00BD3256-0A60-EE93-CDC4-749D79C9AD33}"/>
          </ac:picMkLst>
        </pc:picChg>
        <pc:picChg chg="del">
          <ac:chgData name="Olivier Le Meur" userId="a926698d-375c-4b8f-bd93-89f001e0fb5e" providerId="ADAL" clId="{BC42C3F6-1B10-4344-9318-DA369EC84CB9}" dt="2024-06-12T14:01:15.704" v="958" actId="478"/>
          <ac:picMkLst>
            <pc:docMk/>
            <pc:sldMk cId="995310341" sldId="354"/>
            <ac:picMk id="14" creationId="{E52F6697-3297-DB54-9D9C-854098FCEE3D}"/>
          </ac:picMkLst>
        </pc:picChg>
        <pc:picChg chg="add mod">
          <ac:chgData name="Olivier Le Meur" userId="a926698d-375c-4b8f-bd93-89f001e0fb5e" providerId="ADAL" clId="{BC42C3F6-1B10-4344-9318-DA369EC84CB9}" dt="2024-06-12T14:01:46.476" v="968" actId="14100"/>
          <ac:picMkLst>
            <pc:docMk/>
            <pc:sldMk cId="995310341" sldId="354"/>
            <ac:picMk id="15" creationId="{8C21CDD6-DF3B-73B3-5F0D-76012E3CB114}"/>
          </ac:picMkLst>
        </pc:picChg>
        <pc:picChg chg="del">
          <ac:chgData name="Olivier Le Meur" userId="a926698d-375c-4b8f-bd93-89f001e0fb5e" providerId="ADAL" clId="{BC42C3F6-1B10-4344-9318-DA369EC84CB9}" dt="2024-06-12T14:01:15.704" v="958" actId="478"/>
          <ac:picMkLst>
            <pc:docMk/>
            <pc:sldMk cId="995310341" sldId="354"/>
            <ac:picMk id="16" creationId="{D5CCE4C7-A1F5-28D2-C1C8-A8CDBEEEB74C}"/>
          </ac:picMkLst>
        </pc:picChg>
        <pc:picChg chg="del">
          <ac:chgData name="Olivier Le Meur" userId="a926698d-375c-4b8f-bd93-89f001e0fb5e" providerId="ADAL" clId="{BC42C3F6-1B10-4344-9318-DA369EC84CB9}" dt="2024-06-12T14:01:15.704" v="958" actId="478"/>
          <ac:picMkLst>
            <pc:docMk/>
            <pc:sldMk cId="995310341" sldId="354"/>
            <ac:picMk id="18" creationId="{81C30E78-C5E5-70EE-873D-4DB50E23EECA}"/>
          </ac:picMkLst>
        </pc:picChg>
        <pc:picChg chg="add mod">
          <ac:chgData name="Olivier Le Meur" userId="a926698d-375c-4b8f-bd93-89f001e0fb5e" providerId="ADAL" clId="{BC42C3F6-1B10-4344-9318-DA369EC84CB9}" dt="2024-06-12T14:02:04.484" v="973" actId="1076"/>
          <ac:picMkLst>
            <pc:docMk/>
            <pc:sldMk cId="995310341" sldId="354"/>
            <ac:picMk id="19" creationId="{CADE76FE-1A1D-07CB-0CC2-A0D9DAE29A80}"/>
          </ac:picMkLst>
        </pc:picChg>
      </pc:sldChg>
    </pc:docChg>
  </pc:docChgLst>
  <pc:docChgLst>
    <pc:chgData name="Claire-Helene Demarty" userId="bc8d14ae-4fb5-4dfe-a10d-2bb65c202687" providerId="ADAL" clId="{3CF6E939-250B-455D-B2D7-261352BE45DA}"/>
    <pc:docChg chg="undo custSel addSld delSld modSld sldOrd">
      <pc:chgData name="Claire-Helene Demarty" userId="bc8d14ae-4fb5-4dfe-a10d-2bb65c202687" providerId="ADAL" clId="{3CF6E939-250B-455D-B2D7-261352BE45DA}" dt="2024-10-22T13:05:23.487" v="3393" actId="1076"/>
      <pc:docMkLst>
        <pc:docMk/>
      </pc:docMkLst>
      <pc:sldChg chg="modSp mod">
        <pc:chgData name="Claire-Helene Demarty" userId="bc8d14ae-4fb5-4dfe-a10d-2bb65c202687" providerId="ADAL" clId="{3CF6E939-250B-455D-B2D7-261352BE45DA}" dt="2024-10-22T11:46:59.813" v="91" actId="13926"/>
        <pc:sldMkLst>
          <pc:docMk/>
          <pc:sldMk cId="3428629291" sldId="278"/>
        </pc:sldMkLst>
        <pc:spChg chg="mod">
          <ac:chgData name="Claire-Helene Demarty" userId="bc8d14ae-4fb5-4dfe-a10d-2bb65c202687" providerId="ADAL" clId="{3CF6E939-250B-455D-B2D7-261352BE45DA}" dt="2024-10-22T11:46:27.919" v="1" actId="108"/>
          <ac:spMkLst>
            <pc:docMk/>
            <pc:sldMk cId="3428629291" sldId="278"/>
            <ac:spMk id="2" creationId="{06D820A9-31E6-144E-B74A-FC53B28FA119}"/>
          </ac:spMkLst>
        </pc:spChg>
        <pc:spChg chg="mod">
          <ac:chgData name="Claire-Helene Demarty" userId="bc8d14ae-4fb5-4dfe-a10d-2bb65c202687" providerId="ADAL" clId="{3CF6E939-250B-455D-B2D7-261352BE45DA}" dt="2024-10-22T11:46:59.813" v="91" actId="13926"/>
          <ac:spMkLst>
            <pc:docMk/>
            <pc:sldMk cId="3428629291" sldId="278"/>
            <ac:spMk id="3" creationId="{D11EAE91-151E-2648-A4A6-930EE9C2417D}"/>
          </ac:spMkLst>
        </pc:spChg>
      </pc:sldChg>
      <pc:sldChg chg="modSp mod">
        <pc:chgData name="Claire-Helene Demarty" userId="bc8d14ae-4fb5-4dfe-a10d-2bb65c202687" providerId="ADAL" clId="{3CF6E939-250B-455D-B2D7-261352BE45DA}" dt="2024-10-22T13:02:30.012" v="3379" actId="20577"/>
        <pc:sldMkLst>
          <pc:docMk/>
          <pc:sldMk cId="48779741" sldId="306"/>
        </pc:sldMkLst>
        <pc:spChg chg="mod">
          <ac:chgData name="Claire-Helene Demarty" userId="bc8d14ae-4fb5-4dfe-a10d-2bb65c202687" providerId="ADAL" clId="{3CF6E939-250B-455D-B2D7-261352BE45DA}" dt="2024-10-22T13:02:30.012" v="3379" actId="20577"/>
          <ac:spMkLst>
            <pc:docMk/>
            <pc:sldMk cId="48779741" sldId="306"/>
            <ac:spMk id="20" creationId="{5D307854-02E4-30FF-B38B-1FE64EA6DAF8}"/>
          </ac:spMkLst>
        </pc:spChg>
      </pc:sldChg>
      <pc:sldChg chg="modSp mod">
        <pc:chgData name="Claire-Helene Demarty" userId="bc8d14ae-4fb5-4dfe-a10d-2bb65c202687" providerId="ADAL" clId="{3CF6E939-250B-455D-B2D7-261352BE45DA}" dt="2024-10-22T13:01:59.192" v="3374" actId="6549"/>
        <pc:sldMkLst>
          <pc:docMk/>
          <pc:sldMk cId="2824601389" sldId="317"/>
        </pc:sldMkLst>
        <pc:spChg chg="mod">
          <ac:chgData name="Claire-Helene Demarty" userId="bc8d14ae-4fb5-4dfe-a10d-2bb65c202687" providerId="ADAL" clId="{3CF6E939-250B-455D-B2D7-261352BE45DA}" dt="2024-10-22T13:01:59.192" v="3374" actId="6549"/>
          <ac:spMkLst>
            <pc:docMk/>
            <pc:sldMk cId="2824601389" sldId="317"/>
            <ac:spMk id="6" creationId="{F2573D29-7928-260D-378D-7D639A26E20D}"/>
          </ac:spMkLst>
        </pc:spChg>
      </pc:sldChg>
      <pc:sldChg chg="modSp mod">
        <pc:chgData name="Claire-Helene Demarty" userId="bc8d14ae-4fb5-4dfe-a10d-2bb65c202687" providerId="ADAL" clId="{3CF6E939-250B-455D-B2D7-261352BE45DA}" dt="2024-10-22T13:02:48.994" v="3380" actId="6549"/>
        <pc:sldMkLst>
          <pc:docMk/>
          <pc:sldMk cId="3629901012" sldId="325"/>
        </pc:sldMkLst>
        <pc:spChg chg="mod">
          <ac:chgData name="Claire-Helene Demarty" userId="bc8d14ae-4fb5-4dfe-a10d-2bb65c202687" providerId="ADAL" clId="{3CF6E939-250B-455D-B2D7-261352BE45DA}" dt="2024-10-22T13:02:48.994" v="3380" actId="6549"/>
          <ac:spMkLst>
            <pc:docMk/>
            <pc:sldMk cId="3629901012" sldId="325"/>
            <ac:spMk id="5" creationId="{DD7EEE28-ABBE-7F4D-5059-563E3E07FD21}"/>
          </ac:spMkLst>
        </pc:spChg>
      </pc:sldChg>
      <pc:sldChg chg="del">
        <pc:chgData name="Claire-Helene Demarty" userId="bc8d14ae-4fb5-4dfe-a10d-2bb65c202687" providerId="ADAL" clId="{3CF6E939-250B-455D-B2D7-261352BE45DA}" dt="2024-10-22T12:48:19.234" v="2871" actId="47"/>
        <pc:sldMkLst>
          <pc:docMk/>
          <pc:sldMk cId="1788741386" sldId="346"/>
        </pc:sldMkLst>
      </pc:sldChg>
      <pc:sldChg chg="del">
        <pc:chgData name="Claire-Helene Demarty" userId="bc8d14ae-4fb5-4dfe-a10d-2bb65c202687" providerId="ADAL" clId="{3CF6E939-250B-455D-B2D7-261352BE45DA}" dt="2024-10-22T12:48:19.234" v="2871" actId="47"/>
        <pc:sldMkLst>
          <pc:docMk/>
          <pc:sldMk cId="2492969136" sldId="348"/>
        </pc:sldMkLst>
      </pc:sldChg>
      <pc:sldChg chg="del">
        <pc:chgData name="Claire-Helene Demarty" userId="bc8d14ae-4fb5-4dfe-a10d-2bb65c202687" providerId="ADAL" clId="{3CF6E939-250B-455D-B2D7-261352BE45DA}" dt="2024-10-22T12:48:19.234" v="2871" actId="47"/>
        <pc:sldMkLst>
          <pc:docMk/>
          <pc:sldMk cId="1002568906" sldId="349"/>
        </pc:sldMkLst>
      </pc:sldChg>
      <pc:sldChg chg="del">
        <pc:chgData name="Claire-Helene Demarty" userId="bc8d14ae-4fb5-4dfe-a10d-2bb65c202687" providerId="ADAL" clId="{3CF6E939-250B-455D-B2D7-261352BE45DA}" dt="2024-10-22T12:48:19.234" v="2871" actId="47"/>
        <pc:sldMkLst>
          <pc:docMk/>
          <pc:sldMk cId="352734549" sldId="350"/>
        </pc:sldMkLst>
      </pc:sldChg>
      <pc:sldChg chg="del">
        <pc:chgData name="Claire-Helene Demarty" userId="bc8d14ae-4fb5-4dfe-a10d-2bb65c202687" providerId="ADAL" clId="{3CF6E939-250B-455D-B2D7-261352BE45DA}" dt="2024-10-22T12:48:19.234" v="2871" actId="47"/>
        <pc:sldMkLst>
          <pc:docMk/>
          <pc:sldMk cId="2792409514" sldId="351"/>
        </pc:sldMkLst>
      </pc:sldChg>
      <pc:sldChg chg="modSp mod">
        <pc:chgData name="Claire-Helene Demarty" userId="bc8d14ae-4fb5-4dfe-a10d-2bb65c202687" providerId="ADAL" clId="{3CF6E939-250B-455D-B2D7-261352BE45DA}" dt="2024-10-22T12:59:36.325" v="3324" actId="20577"/>
        <pc:sldMkLst>
          <pc:docMk/>
          <pc:sldMk cId="1369974" sldId="355"/>
        </pc:sldMkLst>
        <pc:spChg chg="mod">
          <ac:chgData name="Claire-Helene Demarty" userId="bc8d14ae-4fb5-4dfe-a10d-2bb65c202687" providerId="ADAL" clId="{3CF6E939-250B-455D-B2D7-261352BE45DA}" dt="2024-10-22T12:59:36.325" v="3324" actId="20577"/>
          <ac:spMkLst>
            <pc:docMk/>
            <pc:sldMk cId="1369974" sldId="355"/>
            <ac:spMk id="7" creationId="{12DC0EF6-5909-D07C-2E55-EA102CA99A34}"/>
          </ac:spMkLst>
        </pc:spChg>
      </pc:sldChg>
      <pc:sldChg chg="modSp del mod">
        <pc:chgData name="Claire-Helene Demarty" userId="bc8d14ae-4fb5-4dfe-a10d-2bb65c202687" providerId="ADAL" clId="{3CF6E939-250B-455D-B2D7-261352BE45DA}" dt="2024-10-22T12:32:31.447" v="2758" actId="47"/>
        <pc:sldMkLst>
          <pc:docMk/>
          <pc:sldMk cId="717311029" sldId="356"/>
        </pc:sldMkLst>
        <pc:spChg chg="mod">
          <ac:chgData name="Claire-Helene Demarty" userId="bc8d14ae-4fb5-4dfe-a10d-2bb65c202687" providerId="ADAL" clId="{3CF6E939-250B-455D-B2D7-261352BE45DA}" dt="2024-10-22T12:28:50.114" v="2723" actId="20577"/>
          <ac:spMkLst>
            <pc:docMk/>
            <pc:sldMk cId="717311029" sldId="356"/>
            <ac:spMk id="7" creationId="{12DC0EF6-5909-D07C-2E55-EA102CA99A34}"/>
          </ac:spMkLst>
        </pc:spChg>
      </pc:sldChg>
      <pc:sldChg chg="modSp del mod">
        <pc:chgData name="Claire-Helene Demarty" userId="bc8d14ae-4fb5-4dfe-a10d-2bb65c202687" providerId="ADAL" clId="{3CF6E939-250B-455D-B2D7-261352BE45DA}" dt="2024-10-22T12:32:32.663" v="2759" actId="47"/>
        <pc:sldMkLst>
          <pc:docMk/>
          <pc:sldMk cId="2757121930" sldId="357"/>
        </pc:sldMkLst>
        <pc:spChg chg="mod">
          <ac:chgData name="Claire-Helene Demarty" userId="bc8d14ae-4fb5-4dfe-a10d-2bb65c202687" providerId="ADAL" clId="{3CF6E939-250B-455D-B2D7-261352BE45DA}" dt="2024-10-22T12:28:58.528" v="2731" actId="20577"/>
          <ac:spMkLst>
            <pc:docMk/>
            <pc:sldMk cId="2757121930" sldId="357"/>
            <ac:spMk id="7" creationId="{12DC0EF6-5909-D07C-2E55-EA102CA99A34}"/>
          </ac:spMkLst>
        </pc:spChg>
      </pc:sldChg>
      <pc:sldChg chg="modSp del mod">
        <pc:chgData name="Claire-Helene Demarty" userId="bc8d14ae-4fb5-4dfe-a10d-2bb65c202687" providerId="ADAL" clId="{3CF6E939-250B-455D-B2D7-261352BE45DA}" dt="2024-10-22T12:32:35.598" v="2760" actId="47"/>
        <pc:sldMkLst>
          <pc:docMk/>
          <pc:sldMk cId="2466721879" sldId="359"/>
        </pc:sldMkLst>
        <pc:spChg chg="mod">
          <ac:chgData name="Claire-Helene Demarty" userId="bc8d14ae-4fb5-4dfe-a10d-2bb65c202687" providerId="ADAL" clId="{3CF6E939-250B-455D-B2D7-261352BE45DA}" dt="2024-10-22T12:29:09.213" v="2741" actId="20577"/>
          <ac:spMkLst>
            <pc:docMk/>
            <pc:sldMk cId="2466721879" sldId="359"/>
            <ac:spMk id="7" creationId="{12DC0EF6-5909-D07C-2E55-EA102CA99A34}"/>
          </ac:spMkLst>
        </pc:spChg>
      </pc:sldChg>
      <pc:sldChg chg="modSp mod">
        <pc:chgData name="Claire-Helene Demarty" userId="bc8d14ae-4fb5-4dfe-a10d-2bb65c202687" providerId="ADAL" clId="{3CF6E939-250B-455D-B2D7-261352BE45DA}" dt="2024-10-22T13:00:15.733" v="3337" actId="20577"/>
        <pc:sldMkLst>
          <pc:docMk/>
          <pc:sldMk cId="1886198294" sldId="360"/>
        </pc:sldMkLst>
        <pc:spChg chg="mod">
          <ac:chgData name="Claire-Helene Demarty" userId="bc8d14ae-4fb5-4dfe-a10d-2bb65c202687" providerId="ADAL" clId="{3CF6E939-250B-455D-B2D7-261352BE45DA}" dt="2024-10-22T13:00:15.733" v="3337" actId="20577"/>
          <ac:spMkLst>
            <pc:docMk/>
            <pc:sldMk cId="1886198294" sldId="360"/>
            <ac:spMk id="7" creationId="{12DC0EF6-5909-D07C-2E55-EA102CA99A34}"/>
          </ac:spMkLst>
        </pc:spChg>
      </pc:sldChg>
      <pc:sldChg chg="modSp mod">
        <pc:chgData name="Claire-Helene Demarty" userId="bc8d14ae-4fb5-4dfe-a10d-2bb65c202687" providerId="ADAL" clId="{3CF6E939-250B-455D-B2D7-261352BE45DA}" dt="2024-10-22T13:00:24.168" v="3341" actId="20577"/>
        <pc:sldMkLst>
          <pc:docMk/>
          <pc:sldMk cId="2637691487" sldId="361"/>
        </pc:sldMkLst>
        <pc:spChg chg="mod">
          <ac:chgData name="Claire-Helene Demarty" userId="bc8d14ae-4fb5-4dfe-a10d-2bb65c202687" providerId="ADAL" clId="{3CF6E939-250B-455D-B2D7-261352BE45DA}" dt="2024-10-22T13:00:24.168" v="3341" actId="20577"/>
          <ac:spMkLst>
            <pc:docMk/>
            <pc:sldMk cId="2637691487" sldId="361"/>
            <ac:spMk id="7" creationId="{12DC0EF6-5909-D07C-2E55-EA102CA99A34}"/>
          </ac:spMkLst>
        </pc:spChg>
        <pc:spChg chg="mod">
          <ac:chgData name="Claire-Helene Demarty" userId="bc8d14ae-4fb5-4dfe-a10d-2bb65c202687" providerId="ADAL" clId="{3CF6E939-250B-455D-B2D7-261352BE45DA}" dt="2024-10-22T12:44:58.029" v="2839" actId="6549"/>
          <ac:spMkLst>
            <pc:docMk/>
            <pc:sldMk cId="2637691487" sldId="361"/>
            <ac:spMk id="13" creationId="{8990FF71-A377-F30F-4EC9-DCB6FB9EDE92}"/>
          </ac:spMkLst>
        </pc:spChg>
      </pc:sldChg>
      <pc:sldChg chg="addSp delSp modSp mod ord">
        <pc:chgData name="Claire-Helene Demarty" userId="bc8d14ae-4fb5-4dfe-a10d-2bb65c202687" providerId="ADAL" clId="{3CF6E939-250B-455D-B2D7-261352BE45DA}" dt="2024-10-22T13:03:35.084" v="3384" actId="1076"/>
        <pc:sldMkLst>
          <pc:docMk/>
          <pc:sldMk cId="3262978670" sldId="362"/>
        </pc:sldMkLst>
        <pc:spChg chg="add mod">
          <ac:chgData name="Claire-Helene Demarty" userId="bc8d14ae-4fb5-4dfe-a10d-2bb65c202687" providerId="ADAL" clId="{3CF6E939-250B-455D-B2D7-261352BE45DA}" dt="2024-10-22T11:59:50.935" v="1412" actId="1076"/>
          <ac:spMkLst>
            <pc:docMk/>
            <pc:sldMk cId="3262978670" sldId="362"/>
            <ac:spMk id="6" creationId="{88E5A2DD-EDB8-2512-7EF3-6FB196CBE0C1}"/>
          </ac:spMkLst>
        </pc:spChg>
        <pc:spChg chg="mod">
          <ac:chgData name="Claire-Helene Demarty" userId="bc8d14ae-4fb5-4dfe-a10d-2bb65c202687" providerId="ADAL" clId="{3CF6E939-250B-455D-B2D7-261352BE45DA}" dt="2024-10-22T12:25:49.819" v="2617" actId="20577"/>
          <ac:spMkLst>
            <pc:docMk/>
            <pc:sldMk cId="3262978670" sldId="362"/>
            <ac:spMk id="7" creationId="{12DC0EF6-5909-D07C-2E55-EA102CA99A34}"/>
          </ac:spMkLst>
        </pc:spChg>
        <pc:spChg chg="mod">
          <ac:chgData name="Claire-Helene Demarty" userId="bc8d14ae-4fb5-4dfe-a10d-2bb65c202687" providerId="ADAL" clId="{3CF6E939-250B-455D-B2D7-261352BE45DA}" dt="2024-10-22T13:03:29.938" v="3383" actId="14100"/>
          <ac:spMkLst>
            <pc:docMk/>
            <pc:sldMk cId="3262978670" sldId="362"/>
            <ac:spMk id="8" creationId="{06375B01-7528-7E9A-F389-C50CD8281E4C}"/>
          </ac:spMkLst>
        </pc:spChg>
        <pc:spChg chg="add mod">
          <ac:chgData name="Claire-Helene Demarty" userId="bc8d14ae-4fb5-4dfe-a10d-2bb65c202687" providerId="ADAL" clId="{3CF6E939-250B-455D-B2D7-261352BE45DA}" dt="2024-10-22T13:03:35.084" v="3384" actId="1076"/>
          <ac:spMkLst>
            <pc:docMk/>
            <pc:sldMk cId="3262978670" sldId="362"/>
            <ac:spMk id="10" creationId="{E8473C02-66CD-674D-202D-7DEFBF6E8F9D}"/>
          </ac:spMkLst>
        </pc:spChg>
        <pc:graphicFrameChg chg="add mod">
          <ac:chgData name="Claire-Helene Demarty" userId="bc8d14ae-4fb5-4dfe-a10d-2bb65c202687" providerId="ADAL" clId="{3CF6E939-250B-455D-B2D7-261352BE45DA}" dt="2024-10-22T13:03:35.084" v="3384" actId="1076"/>
          <ac:graphicFrameMkLst>
            <pc:docMk/>
            <pc:sldMk cId="3262978670" sldId="362"/>
            <ac:graphicFrameMk id="9" creationId="{83F834F9-048F-FDAE-C171-60E593F294CE}"/>
          </ac:graphicFrameMkLst>
        </pc:graphicFrameChg>
        <pc:picChg chg="del">
          <ac:chgData name="Claire-Helene Demarty" userId="bc8d14ae-4fb5-4dfe-a10d-2bb65c202687" providerId="ADAL" clId="{3CF6E939-250B-455D-B2D7-261352BE45DA}" dt="2024-10-22T11:59:37.806" v="1408" actId="478"/>
          <ac:picMkLst>
            <pc:docMk/>
            <pc:sldMk cId="3262978670" sldId="362"/>
            <ac:picMk id="5" creationId="{E1583933-D1CE-05D4-BE60-FD87C9D4A1E3}"/>
          </ac:picMkLst>
        </pc:picChg>
      </pc:sldChg>
      <pc:sldChg chg="del">
        <pc:chgData name="Claire-Helene Demarty" userId="bc8d14ae-4fb5-4dfe-a10d-2bb65c202687" providerId="ADAL" clId="{3CF6E939-250B-455D-B2D7-261352BE45DA}" dt="2024-10-22T12:48:19.234" v="2871" actId="47"/>
        <pc:sldMkLst>
          <pc:docMk/>
          <pc:sldMk cId="1991796007" sldId="365"/>
        </pc:sldMkLst>
      </pc:sldChg>
      <pc:sldChg chg="del">
        <pc:chgData name="Claire-Helene Demarty" userId="bc8d14ae-4fb5-4dfe-a10d-2bb65c202687" providerId="ADAL" clId="{3CF6E939-250B-455D-B2D7-261352BE45DA}" dt="2024-10-22T12:48:19.234" v="2871" actId="47"/>
        <pc:sldMkLst>
          <pc:docMk/>
          <pc:sldMk cId="3457026388" sldId="366"/>
        </pc:sldMkLst>
      </pc:sldChg>
      <pc:sldChg chg="del">
        <pc:chgData name="Claire-Helene Demarty" userId="bc8d14ae-4fb5-4dfe-a10d-2bb65c202687" providerId="ADAL" clId="{3CF6E939-250B-455D-B2D7-261352BE45DA}" dt="2024-10-22T12:48:19.234" v="2871" actId="47"/>
        <pc:sldMkLst>
          <pc:docMk/>
          <pc:sldMk cId="1669749910" sldId="367"/>
        </pc:sldMkLst>
      </pc:sldChg>
      <pc:sldChg chg="del">
        <pc:chgData name="Claire-Helene Demarty" userId="bc8d14ae-4fb5-4dfe-a10d-2bb65c202687" providerId="ADAL" clId="{3CF6E939-250B-455D-B2D7-261352BE45DA}" dt="2024-10-22T12:48:19.234" v="2871" actId="47"/>
        <pc:sldMkLst>
          <pc:docMk/>
          <pc:sldMk cId="3426099973" sldId="368"/>
        </pc:sldMkLst>
      </pc:sldChg>
      <pc:sldChg chg="del">
        <pc:chgData name="Claire-Helene Demarty" userId="bc8d14ae-4fb5-4dfe-a10d-2bb65c202687" providerId="ADAL" clId="{3CF6E939-250B-455D-B2D7-261352BE45DA}" dt="2024-10-22T12:48:19.234" v="2871" actId="47"/>
        <pc:sldMkLst>
          <pc:docMk/>
          <pc:sldMk cId="2036929139" sldId="369"/>
        </pc:sldMkLst>
      </pc:sldChg>
      <pc:sldChg chg="del">
        <pc:chgData name="Claire-Helene Demarty" userId="bc8d14ae-4fb5-4dfe-a10d-2bb65c202687" providerId="ADAL" clId="{3CF6E939-250B-455D-B2D7-261352BE45DA}" dt="2024-10-22T12:48:19.234" v="2871" actId="47"/>
        <pc:sldMkLst>
          <pc:docMk/>
          <pc:sldMk cId="257187542" sldId="370"/>
        </pc:sldMkLst>
      </pc:sldChg>
      <pc:sldChg chg="del">
        <pc:chgData name="Claire-Helene Demarty" userId="bc8d14ae-4fb5-4dfe-a10d-2bb65c202687" providerId="ADAL" clId="{3CF6E939-250B-455D-B2D7-261352BE45DA}" dt="2024-10-22T12:48:19.234" v="2871" actId="47"/>
        <pc:sldMkLst>
          <pc:docMk/>
          <pc:sldMk cId="3030819612" sldId="371"/>
        </pc:sldMkLst>
      </pc:sldChg>
      <pc:sldChg chg="modSp mod">
        <pc:chgData name="Claire-Helene Demarty" userId="bc8d14ae-4fb5-4dfe-a10d-2bb65c202687" providerId="ADAL" clId="{3CF6E939-250B-455D-B2D7-261352BE45DA}" dt="2024-10-22T13:00:07.843" v="3333" actId="20577"/>
        <pc:sldMkLst>
          <pc:docMk/>
          <pc:sldMk cId="1001016994" sldId="372"/>
        </pc:sldMkLst>
        <pc:spChg chg="mod">
          <ac:chgData name="Claire-Helene Demarty" userId="bc8d14ae-4fb5-4dfe-a10d-2bb65c202687" providerId="ADAL" clId="{3CF6E939-250B-455D-B2D7-261352BE45DA}" dt="2024-10-22T13:00:07.843" v="3333" actId="20577"/>
          <ac:spMkLst>
            <pc:docMk/>
            <pc:sldMk cId="1001016994" sldId="372"/>
            <ac:spMk id="7" creationId="{12DC0EF6-5909-D07C-2E55-EA102CA99A34}"/>
          </ac:spMkLst>
        </pc:spChg>
      </pc:sldChg>
      <pc:sldChg chg="addSp delSp modSp add mod">
        <pc:chgData name="Claire-Helene Demarty" userId="bc8d14ae-4fb5-4dfe-a10d-2bb65c202687" providerId="ADAL" clId="{3CF6E939-250B-455D-B2D7-261352BE45DA}" dt="2024-10-22T13:04:41.975" v="3387" actId="948"/>
        <pc:sldMkLst>
          <pc:docMk/>
          <pc:sldMk cId="2604327707" sldId="373"/>
        </pc:sldMkLst>
        <pc:spChg chg="mod">
          <ac:chgData name="Claire-Helene Demarty" userId="bc8d14ae-4fb5-4dfe-a10d-2bb65c202687" providerId="ADAL" clId="{3CF6E939-250B-455D-B2D7-261352BE45DA}" dt="2024-10-22T12:26:01.032" v="2620" actId="20577"/>
          <ac:spMkLst>
            <pc:docMk/>
            <pc:sldMk cId="2604327707" sldId="373"/>
            <ac:spMk id="7" creationId="{12DC0EF6-5909-D07C-2E55-EA102CA99A34}"/>
          </ac:spMkLst>
        </pc:spChg>
        <pc:spChg chg="mod">
          <ac:chgData name="Claire-Helene Demarty" userId="bc8d14ae-4fb5-4dfe-a10d-2bb65c202687" providerId="ADAL" clId="{3CF6E939-250B-455D-B2D7-261352BE45DA}" dt="2024-10-22T13:04:41.975" v="3387" actId="948"/>
          <ac:spMkLst>
            <pc:docMk/>
            <pc:sldMk cId="2604327707" sldId="373"/>
            <ac:spMk id="8" creationId="{06375B01-7528-7E9A-F389-C50CD8281E4C}"/>
          </ac:spMkLst>
        </pc:spChg>
        <pc:spChg chg="del">
          <ac:chgData name="Claire-Helene Demarty" userId="bc8d14ae-4fb5-4dfe-a10d-2bb65c202687" providerId="ADAL" clId="{3CF6E939-250B-455D-B2D7-261352BE45DA}" dt="2024-10-22T12:04:35.663" v="1894" actId="478"/>
          <ac:spMkLst>
            <pc:docMk/>
            <pc:sldMk cId="2604327707" sldId="373"/>
            <ac:spMk id="10" creationId="{E8473C02-66CD-674D-202D-7DEFBF6E8F9D}"/>
          </ac:spMkLst>
        </pc:spChg>
        <pc:graphicFrameChg chg="add mod modGraphic">
          <ac:chgData name="Claire-Helene Demarty" userId="bc8d14ae-4fb5-4dfe-a10d-2bb65c202687" providerId="ADAL" clId="{3CF6E939-250B-455D-B2D7-261352BE45DA}" dt="2024-10-22T12:10:34.891" v="2113" actId="1076"/>
          <ac:graphicFrameMkLst>
            <pc:docMk/>
            <pc:sldMk cId="2604327707" sldId="373"/>
            <ac:graphicFrameMk id="5" creationId="{F20BBA51-3716-4798-436E-1D01F1AF8DAF}"/>
          </ac:graphicFrameMkLst>
        </pc:graphicFrameChg>
        <pc:graphicFrameChg chg="del">
          <ac:chgData name="Claire-Helene Demarty" userId="bc8d14ae-4fb5-4dfe-a10d-2bb65c202687" providerId="ADAL" clId="{3CF6E939-250B-455D-B2D7-261352BE45DA}" dt="2024-10-22T12:00:48.072" v="1444" actId="478"/>
          <ac:graphicFrameMkLst>
            <pc:docMk/>
            <pc:sldMk cId="2604327707" sldId="373"/>
            <ac:graphicFrameMk id="9" creationId="{83F834F9-048F-FDAE-C171-60E593F294CE}"/>
          </ac:graphicFrameMkLst>
        </pc:graphicFrameChg>
      </pc:sldChg>
      <pc:sldChg chg="addSp delSp modSp add mod">
        <pc:chgData name="Claire-Helene Demarty" userId="bc8d14ae-4fb5-4dfe-a10d-2bb65c202687" providerId="ADAL" clId="{3CF6E939-250B-455D-B2D7-261352BE45DA}" dt="2024-10-22T12:26:56.778" v="2651" actId="6549"/>
        <pc:sldMkLst>
          <pc:docMk/>
          <pc:sldMk cId="894671062" sldId="374"/>
        </pc:sldMkLst>
        <pc:spChg chg="mod">
          <ac:chgData name="Claire-Helene Demarty" userId="bc8d14ae-4fb5-4dfe-a10d-2bb65c202687" providerId="ADAL" clId="{3CF6E939-250B-455D-B2D7-261352BE45DA}" dt="2024-10-22T12:26:56.778" v="2651" actId="6549"/>
          <ac:spMkLst>
            <pc:docMk/>
            <pc:sldMk cId="894671062" sldId="374"/>
            <ac:spMk id="7" creationId="{12DC0EF6-5909-D07C-2E55-EA102CA99A34}"/>
          </ac:spMkLst>
        </pc:spChg>
        <pc:spChg chg="del mod">
          <ac:chgData name="Claire-Helene Demarty" userId="bc8d14ae-4fb5-4dfe-a10d-2bb65c202687" providerId="ADAL" clId="{3CF6E939-250B-455D-B2D7-261352BE45DA}" dt="2024-10-22T12:09:53.471" v="2108" actId="478"/>
          <ac:spMkLst>
            <pc:docMk/>
            <pc:sldMk cId="894671062" sldId="374"/>
            <ac:spMk id="8" creationId="{06375B01-7528-7E9A-F389-C50CD8281E4C}"/>
          </ac:spMkLst>
        </pc:spChg>
        <pc:spChg chg="add mod">
          <ac:chgData name="Claire-Helene Demarty" userId="bc8d14ae-4fb5-4dfe-a10d-2bb65c202687" providerId="ADAL" clId="{3CF6E939-250B-455D-B2D7-261352BE45DA}" dt="2024-10-22T12:14:30.679" v="2244" actId="1076"/>
          <ac:spMkLst>
            <pc:docMk/>
            <pc:sldMk cId="894671062" sldId="374"/>
            <ac:spMk id="10" creationId="{D5C8A61D-5C4A-A4D5-05B1-AAE681A6D94F}"/>
          </ac:spMkLst>
        </pc:spChg>
        <pc:spChg chg="add mod">
          <ac:chgData name="Claire-Helene Demarty" userId="bc8d14ae-4fb5-4dfe-a10d-2bb65c202687" providerId="ADAL" clId="{3CF6E939-250B-455D-B2D7-261352BE45DA}" dt="2024-10-22T12:14:47.191" v="2273" actId="6549"/>
          <ac:spMkLst>
            <pc:docMk/>
            <pc:sldMk cId="894671062" sldId="374"/>
            <ac:spMk id="12" creationId="{FEB8A11F-90DE-2FB2-CCE8-AAA9E7D1241A}"/>
          </ac:spMkLst>
        </pc:spChg>
        <pc:spChg chg="add mod">
          <ac:chgData name="Claire-Helene Demarty" userId="bc8d14ae-4fb5-4dfe-a10d-2bb65c202687" providerId="ADAL" clId="{3CF6E939-250B-455D-B2D7-261352BE45DA}" dt="2024-10-22T12:16:08.209" v="2298" actId="1076"/>
          <ac:spMkLst>
            <pc:docMk/>
            <pc:sldMk cId="894671062" sldId="374"/>
            <ac:spMk id="14" creationId="{E26D99AB-9346-B845-99B2-EBBA16A28772}"/>
          </ac:spMkLst>
        </pc:spChg>
        <pc:graphicFrameChg chg="del">
          <ac:chgData name="Claire-Helene Demarty" userId="bc8d14ae-4fb5-4dfe-a10d-2bb65c202687" providerId="ADAL" clId="{3CF6E939-250B-455D-B2D7-261352BE45DA}" dt="2024-10-22T12:07:38.119" v="2027" actId="478"/>
          <ac:graphicFrameMkLst>
            <pc:docMk/>
            <pc:sldMk cId="894671062" sldId="374"/>
            <ac:graphicFrameMk id="5" creationId="{F20BBA51-3716-4798-436E-1D01F1AF8DAF}"/>
          </ac:graphicFrameMkLst>
        </pc:graphicFrameChg>
        <pc:graphicFrameChg chg="add mod modGraphic">
          <ac:chgData name="Claire-Helene Demarty" userId="bc8d14ae-4fb5-4dfe-a10d-2bb65c202687" providerId="ADAL" clId="{3CF6E939-250B-455D-B2D7-261352BE45DA}" dt="2024-10-22T12:14:05.152" v="2238" actId="14734"/>
          <ac:graphicFrameMkLst>
            <pc:docMk/>
            <pc:sldMk cId="894671062" sldId="374"/>
            <ac:graphicFrameMk id="9" creationId="{4657D9B6-7658-8A98-E918-78BAAC124C19}"/>
          </ac:graphicFrameMkLst>
        </pc:graphicFrameChg>
        <pc:graphicFrameChg chg="add mod modGraphic">
          <ac:chgData name="Claire-Helene Demarty" userId="bc8d14ae-4fb5-4dfe-a10d-2bb65c202687" providerId="ADAL" clId="{3CF6E939-250B-455D-B2D7-261352BE45DA}" dt="2024-10-22T12:14:26.287" v="2243" actId="1076"/>
          <ac:graphicFrameMkLst>
            <pc:docMk/>
            <pc:sldMk cId="894671062" sldId="374"/>
            <ac:graphicFrameMk id="11" creationId="{240D4C49-71C0-E932-0E6E-F261E2D53D0F}"/>
          </ac:graphicFrameMkLst>
        </pc:graphicFrameChg>
        <pc:graphicFrameChg chg="add mod modGraphic">
          <ac:chgData name="Claire-Helene Demarty" userId="bc8d14ae-4fb5-4dfe-a10d-2bb65c202687" providerId="ADAL" clId="{3CF6E939-250B-455D-B2D7-261352BE45DA}" dt="2024-10-22T12:15:44.448" v="2282" actId="14734"/>
          <ac:graphicFrameMkLst>
            <pc:docMk/>
            <pc:sldMk cId="894671062" sldId="374"/>
            <ac:graphicFrameMk id="13" creationId="{556B8937-7153-FA70-15DB-DBB378701549}"/>
          </ac:graphicFrameMkLst>
        </pc:graphicFrameChg>
      </pc:sldChg>
      <pc:sldChg chg="addSp delSp modSp add mod">
        <pc:chgData name="Claire-Helene Demarty" userId="bc8d14ae-4fb5-4dfe-a10d-2bb65c202687" providerId="ADAL" clId="{3CF6E939-250B-455D-B2D7-261352BE45DA}" dt="2024-10-22T13:05:23.487" v="3393" actId="1076"/>
        <pc:sldMkLst>
          <pc:docMk/>
          <pc:sldMk cId="1911590230" sldId="375"/>
        </pc:sldMkLst>
        <pc:spChg chg="add del mod">
          <ac:chgData name="Claire-Helene Demarty" userId="bc8d14ae-4fb5-4dfe-a10d-2bb65c202687" providerId="ADAL" clId="{3CF6E939-250B-455D-B2D7-261352BE45DA}" dt="2024-10-22T12:21:32.307" v="2519" actId="478"/>
          <ac:spMkLst>
            <pc:docMk/>
            <pc:sldMk cId="1911590230" sldId="375"/>
            <ac:spMk id="5" creationId="{34471DBE-2CA2-1144-1E75-19FBAB5C583E}"/>
          </ac:spMkLst>
        </pc:spChg>
        <pc:spChg chg="mod">
          <ac:chgData name="Claire-Helene Demarty" userId="bc8d14ae-4fb5-4dfe-a10d-2bb65c202687" providerId="ADAL" clId="{3CF6E939-250B-455D-B2D7-261352BE45DA}" dt="2024-10-22T12:27:03.917" v="2657" actId="20577"/>
          <ac:spMkLst>
            <pc:docMk/>
            <pc:sldMk cId="1911590230" sldId="375"/>
            <ac:spMk id="7" creationId="{12DC0EF6-5909-D07C-2E55-EA102CA99A34}"/>
          </ac:spMkLst>
        </pc:spChg>
        <pc:spChg chg="add del mod">
          <ac:chgData name="Claire-Helene Demarty" userId="bc8d14ae-4fb5-4dfe-a10d-2bb65c202687" providerId="ADAL" clId="{3CF6E939-250B-455D-B2D7-261352BE45DA}" dt="2024-10-22T12:21:33.537" v="2520" actId="478"/>
          <ac:spMkLst>
            <pc:docMk/>
            <pc:sldMk cId="1911590230" sldId="375"/>
            <ac:spMk id="8" creationId="{B8406BDF-EA4B-D549-4C0F-9C2D6111F09E}"/>
          </ac:spMkLst>
        </pc:spChg>
        <pc:spChg chg="del">
          <ac:chgData name="Claire-Helene Demarty" userId="bc8d14ae-4fb5-4dfe-a10d-2bb65c202687" providerId="ADAL" clId="{3CF6E939-250B-455D-B2D7-261352BE45DA}" dt="2024-10-22T12:17:18.126" v="2300" actId="478"/>
          <ac:spMkLst>
            <pc:docMk/>
            <pc:sldMk cId="1911590230" sldId="375"/>
            <ac:spMk id="10" creationId="{D5C8A61D-5C4A-A4D5-05B1-AAE681A6D94F}"/>
          </ac:spMkLst>
        </pc:spChg>
        <pc:spChg chg="del">
          <ac:chgData name="Claire-Helene Demarty" userId="bc8d14ae-4fb5-4dfe-a10d-2bb65c202687" providerId="ADAL" clId="{3CF6E939-250B-455D-B2D7-261352BE45DA}" dt="2024-10-22T12:17:20.409" v="2301" actId="478"/>
          <ac:spMkLst>
            <pc:docMk/>
            <pc:sldMk cId="1911590230" sldId="375"/>
            <ac:spMk id="12" creationId="{FEB8A11F-90DE-2FB2-CCE8-AAA9E7D1241A}"/>
          </ac:spMkLst>
        </pc:spChg>
        <pc:spChg chg="mod">
          <ac:chgData name="Claire-Helene Demarty" userId="bc8d14ae-4fb5-4dfe-a10d-2bb65c202687" providerId="ADAL" clId="{3CF6E939-250B-455D-B2D7-261352BE45DA}" dt="2024-10-22T13:05:23.487" v="3393" actId="1076"/>
          <ac:spMkLst>
            <pc:docMk/>
            <pc:sldMk cId="1911590230" sldId="375"/>
            <ac:spMk id="14" creationId="{E26D99AB-9346-B845-99B2-EBBA16A28772}"/>
          </ac:spMkLst>
        </pc:spChg>
        <pc:spChg chg="add del mod">
          <ac:chgData name="Claire-Helene Demarty" userId="bc8d14ae-4fb5-4dfe-a10d-2bb65c202687" providerId="ADAL" clId="{3CF6E939-250B-455D-B2D7-261352BE45DA}" dt="2024-10-22T12:21:35.212" v="2521" actId="478"/>
          <ac:spMkLst>
            <pc:docMk/>
            <pc:sldMk cId="1911590230" sldId="375"/>
            <ac:spMk id="15" creationId="{6D07DE3A-0833-81CB-2694-239052DA14E5}"/>
          </ac:spMkLst>
        </pc:spChg>
        <pc:spChg chg="add del mod">
          <ac:chgData name="Claire-Helene Demarty" userId="bc8d14ae-4fb5-4dfe-a10d-2bb65c202687" providerId="ADAL" clId="{3CF6E939-250B-455D-B2D7-261352BE45DA}" dt="2024-10-22T12:21:42.233" v="2525" actId="478"/>
          <ac:spMkLst>
            <pc:docMk/>
            <pc:sldMk cId="1911590230" sldId="375"/>
            <ac:spMk id="16" creationId="{19F63CF1-1677-9755-8651-F2551EF5EC6A}"/>
          </ac:spMkLst>
        </pc:spChg>
        <pc:spChg chg="add del mod">
          <ac:chgData name="Claire-Helene Demarty" userId="bc8d14ae-4fb5-4dfe-a10d-2bb65c202687" providerId="ADAL" clId="{3CF6E939-250B-455D-B2D7-261352BE45DA}" dt="2024-10-22T12:21:40.954" v="2524" actId="478"/>
          <ac:spMkLst>
            <pc:docMk/>
            <pc:sldMk cId="1911590230" sldId="375"/>
            <ac:spMk id="17" creationId="{4F857717-7523-CC97-FDBD-13A2BD0ED8F7}"/>
          </ac:spMkLst>
        </pc:spChg>
        <pc:spChg chg="add del mod">
          <ac:chgData name="Claire-Helene Demarty" userId="bc8d14ae-4fb5-4dfe-a10d-2bb65c202687" providerId="ADAL" clId="{3CF6E939-250B-455D-B2D7-261352BE45DA}" dt="2024-10-22T12:21:43.571" v="2526" actId="478"/>
          <ac:spMkLst>
            <pc:docMk/>
            <pc:sldMk cId="1911590230" sldId="375"/>
            <ac:spMk id="18" creationId="{FC27C5B5-05CB-11FD-42A4-262851572EE5}"/>
          </ac:spMkLst>
        </pc:spChg>
        <pc:spChg chg="add mod">
          <ac:chgData name="Claire-Helene Demarty" userId="bc8d14ae-4fb5-4dfe-a10d-2bb65c202687" providerId="ADAL" clId="{3CF6E939-250B-455D-B2D7-261352BE45DA}" dt="2024-10-22T12:21:51.193" v="2527" actId="1076"/>
          <ac:spMkLst>
            <pc:docMk/>
            <pc:sldMk cId="1911590230" sldId="375"/>
            <ac:spMk id="19" creationId="{B4996932-279D-C2E2-5461-949525EDFE3C}"/>
          </ac:spMkLst>
        </pc:spChg>
        <pc:spChg chg="add mod">
          <ac:chgData name="Claire-Helene Demarty" userId="bc8d14ae-4fb5-4dfe-a10d-2bb65c202687" providerId="ADAL" clId="{3CF6E939-250B-455D-B2D7-261352BE45DA}" dt="2024-10-22T12:22:02.179" v="2530" actId="14100"/>
          <ac:spMkLst>
            <pc:docMk/>
            <pc:sldMk cId="1911590230" sldId="375"/>
            <ac:spMk id="20" creationId="{B40039BD-CE25-F638-1107-9DDC92FC4396}"/>
          </ac:spMkLst>
        </pc:spChg>
        <pc:spChg chg="add mod">
          <ac:chgData name="Claire-Helene Demarty" userId="bc8d14ae-4fb5-4dfe-a10d-2bb65c202687" providerId="ADAL" clId="{3CF6E939-250B-455D-B2D7-261352BE45DA}" dt="2024-10-22T12:22:11.440" v="2533" actId="14100"/>
          <ac:spMkLst>
            <pc:docMk/>
            <pc:sldMk cId="1911590230" sldId="375"/>
            <ac:spMk id="21" creationId="{BCDA6C59-5B63-366B-6A8E-A06C3A50721E}"/>
          </ac:spMkLst>
        </pc:spChg>
        <pc:spChg chg="add mod">
          <ac:chgData name="Claire-Helene Demarty" userId="bc8d14ae-4fb5-4dfe-a10d-2bb65c202687" providerId="ADAL" clId="{3CF6E939-250B-455D-B2D7-261352BE45DA}" dt="2024-10-22T12:22:21.675" v="2536" actId="14100"/>
          <ac:spMkLst>
            <pc:docMk/>
            <pc:sldMk cId="1911590230" sldId="375"/>
            <ac:spMk id="22" creationId="{F6667D00-E411-8D27-B0E8-CD8EE7C23BC1}"/>
          </ac:spMkLst>
        </pc:spChg>
        <pc:spChg chg="add del mod">
          <ac:chgData name="Claire-Helene Demarty" userId="bc8d14ae-4fb5-4dfe-a10d-2bb65c202687" providerId="ADAL" clId="{3CF6E939-250B-455D-B2D7-261352BE45DA}" dt="2024-10-22T12:22:45.145" v="2546" actId="478"/>
          <ac:spMkLst>
            <pc:docMk/>
            <pc:sldMk cId="1911590230" sldId="375"/>
            <ac:spMk id="23" creationId="{119C7D7C-AF4D-1D9B-AFEB-5F48C4288E62}"/>
          </ac:spMkLst>
        </pc:spChg>
        <pc:spChg chg="add mod">
          <ac:chgData name="Claire-Helene Demarty" userId="bc8d14ae-4fb5-4dfe-a10d-2bb65c202687" providerId="ADAL" clId="{3CF6E939-250B-455D-B2D7-261352BE45DA}" dt="2024-10-22T12:22:39.764" v="2544" actId="1035"/>
          <ac:spMkLst>
            <pc:docMk/>
            <pc:sldMk cId="1911590230" sldId="375"/>
            <ac:spMk id="24" creationId="{322A012C-1519-1359-6F64-907F2FD96867}"/>
          </ac:spMkLst>
        </pc:spChg>
        <pc:spChg chg="add mod">
          <ac:chgData name="Claire-Helene Demarty" userId="bc8d14ae-4fb5-4dfe-a10d-2bb65c202687" providerId="ADAL" clId="{3CF6E939-250B-455D-B2D7-261352BE45DA}" dt="2024-10-22T12:22:51.608" v="2547" actId="1076"/>
          <ac:spMkLst>
            <pc:docMk/>
            <pc:sldMk cId="1911590230" sldId="375"/>
            <ac:spMk id="25" creationId="{B64DB893-3E9B-0BDE-E828-8F2FFB1E4C2A}"/>
          </ac:spMkLst>
        </pc:spChg>
        <pc:graphicFrameChg chg="add del">
          <ac:chgData name="Claire-Helene Demarty" userId="bc8d14ae-4fb5-4dfe-a10d-2bb65c202687" providerId="ADAL" clId="{3CF6E939-250B-455D-B2D7-261352BE45DA}" dt="2024-10-22T12:21:38.793" v="2523" actId="478"/>
          <ac:graphicFrameMkLst>
            <pc:docMk/>
            <pc:sldMk cId="1911590230" sldId="375"/>
            <ac:graphicFrameMk id="11" creationId="{240D4C49-71C0-E932-0E6E-F261E2D53D0F}"/>
          </ac:graphicFrameMkLst>
        </pc:graphicFrameChg>
      </pc:sldChg>
      <pc:sldChg chg="addSp delSp modSp add mod">
        <pc:chgData name="Claire-Helene Demarty" userId="bc8d14ae-4fb5-4dfe-a10d-2bb65c202687" providerId="ADAL" clId="{3CF6E939-250B-455D-B2D7-261352BE45DA}" dt="2024-10-22T12:27:10.699" v="2663" actId="20577"/>
        <pc:sldMkLst>
          <pc:docMk/>
          <pc:sldMk cId="1199322173" sldId="376"/>
        </pc:sldMkLst>
        <pc:spChg chg="del">
          <ac:chgData name="Claire-Helene Demarty" userId="bc8d14ae-4fb5-4dfe-a10d-2bb65c202687" providerId="ADAL" clId="{3CF6E939-250B-455D-B2D7-261352BE45DA}" dt="2024-10-22T12:20:43.460" v="2502" actId="478"/>
          <ac:spMkLst>
            <pc:docMk/>
            <pc:sldMk cId="1199322173" sldId="376"/>
            <ac:spMk id="5" creationId="{34471DBE-2CA2-1144-1E75-19FBAB5C583E}"/>
          </ac:spMkLst>
        </pc:spChg>
        <pc:spChg chg="mod">
          <ac:chgData name="Claire-Helene Demarty" userId="bc8d14ae-4fb5-4dfe-a10d-2bb65c202687" providerId="ADAL" clId="{3CF6E939-250B-455D-B2D7-261352BE45DA}" dt="2024-10-22T12:27:10.699" v="2663" actId="20577"/>
          <ac:spMkLst>
            <pc:docMk/>
            <pc:sldMk cId="1199322173" sldId="376"/>
            <ac:spMk id="7" creationId="{12DC0EF6-5909-D07C-2E55-EA102CA99A34}"/>
          </ac:spMkLst>
        </pc:spChg>
        <pc:spChg chg="del mod">
          <ac:chgData name="Claire-Helene Demarty" userId="bc8d14ae-4fb5-4dfe-a10d-2bb65c202687" providerId="ADAL" clId="{3CF6E939-250B-455D-B2D7-261352BE45DA}" dt="2024-10-22T12:23:02.657" v="2549" actId="478"/>
          <ac:spMkLst>
            <pc:docMk/>
            <pc:sldMk cId="1199322173" sldId="376"/>
            <ac:spMk id="8" creationId="{B8406BDF-EA4B-D549-4C0F-9C2D6111F09E}"/>
          </ac:spMkLst>
        </pc:spChg>
        <pc:spChg chg="add mod">
          <ac:chgData name="Claire-Helene Demarty" userId="bc8d14ae-4fb5-4dfe-a10d-2bb65c202687" providerId="ADAL" clId="{3CF6E939-250B-455D-B2D7-261352BE45DA}" dt="2024-10-22T12:23:21.395" v="2555" actId="14100"/>
          <ac:spMkLst>
            <pc:docMk/>
            <pc:sldMk cId="1199322173" sldId="376"/>
            <ac:spMk id="10" creationId="{DAFD409E-9B22-91AB-5B3E-8F260FD956B9}"/>
          </ac:spMkLst>
        </pc:spChg>
        <pc:spChg chg="add mod">
          <ac:chgData name="Claire-Helene Demarty" userId="bc8d14ae-4fb5-4dfe-a10d-2bb65c202687" providerId="ADAL" clId="{3CF6E939-250B-455D-B2D7-261352BE45DA}" dt="2024-10-22T12:23:30.022" v="2558" actId="14100"/>
          <ac:spMkLst>
            <pc:docMk/>
            <pc:sldMk cId="1199322173" sldId="376"/>
            <ac:spMk id="12" creationId="{48AFD56D-6363-C1F6-AEC3-89C42DBED784}"/>
          </ac:spMkLst>
        </pc:spChg>
        <pc:spChg chg="mod">
          <ac:chgData name="Claire-Helene Demarty" userId="bc8d14ae-4fb5-4dfe-a10d-2bb65c202687" providerId="ADAL" clId="{3CF6E939-250B-455D-B2D7-261352BE45DA}" dt="2024-10-22T12:24:18.263" v="2597" actId="113"/>
          <ac:spMkLst>
            <pc:docMk/>
            <pc:sldMk cId="1199322173" sldId="376"/>
            <ac:spMk id="14" creationId="{E26D99AB-9346-B845-99B2-EBBA16A28772}"/>
          </ac:spMkLst>
        </pc:spChg>
        <pc:spChg chg="del">
          <ac:chgData name="Claire-Helene Demarty" userId="bc8d14ae-4fb5-4dfe-a10d-2bb65c202687" providerId="ADAL" clId="{3CF6E939-250B-455D-B2D7-261352BE45DA}" dt="2024-10-22T12:23:04.312" v="2550" actId="478"/>
          <ac:spMkLst>
            <pc:docMk/>
            <pc:sldMk cId="1199322173" sldId="376"/>
            <ac:spMk id="15" creationId="{6D07DE3A-0833-81CB-2694-239052DA14E5}"/>
          </ac:spMkLst>
        </pc:spChg>
        <pc:spChg chg="del">
          <ac:chgData name="Claire-Helene Demarty" userId="bc8d14ae-4fb5-4dfe-a10d-2bb65c202687" providerId="ADAL" clId="{3CF6E939-250B-455D-B2D7-261352BE45DA}" dt="2024-10-22T12:23:11.783" v="2553" actId="478"/>
          <ac:spMkLst>
            <pc:docMk/>
            <pc:sldMk cId="1199322173" sldId="376"/>
            <ac:spMk id="16" creationId="{19F63CF1-1677-9755-8651-F2551EF5EC6A}"/>
          </ac:spMkLst>
        </pc:spChg>
        <pc:spChg chg="del">
          <ac:chgData name="Claire-Helene Demarty" userId="bc8d14ae-4fb5-4dfe-a10d-2bb65c202687" providerId="ADAL" clId="{3CF6E939-250B-455D-B2D7-261352BE45DA}" dt="2024-10-22T12:23:06.281" v="2551" actId="478"/>
          <ac:spMkLst>
            <pc:docMk/>
            <pc:sldMk cId="1199322173" sldId="376"/>
            <ac:spMk id="17" creationId="{4F857717-7523-CC97-FDBD-13A2BD0ED8F7}"/>
          </ac:spMkLst>
        </pc:spChg>
        <pc:spChg chg="del">
          <ac:chgData name="Claire-Helene Demarty" userId="bc8d14ae-4fb5-4dfe-a10d-2bb65c202687" providerId="ADAL" clId="{3CF6E939-250B-455D-B2D7-261352BE45DA}" dt="2024-10-22T12:23:07.887" v="2552" actId="478"/>
          <ac:spMkLst>
            <pc:docMk/>
            <pc:sldMk cId="1199322173" sldId="376"/>
            <ac:spMk id="18" creationId="{FC27C5B5-05CB-11FD-42A4-262851572EE5}"/>
          </ac:spMkLst>
        </pc:spChg>
        <pc:spChg chg="add mod">
          <ac:chgData name="Claire-Helene Demarty" userId="bc8d14ae-4fb5-4dfe-a10d-2bb65c202687" providerId="ADAL" clId="{3CF6E939-250B-455D-B2D7-261352BE45DA}" dt="2024-10-22T12:23:37.591" v="2560" actId="1076"/>
          <ac:spMkLst>
            <pc:docMk/>
            <pc:sldMk cId="1199322173" sldId="376"/>
            <ac:spMk id="19" creationId="{B1B84DAD-F297-C175-A9F9-B691A4E97312}"/>
          </ac:spMkLst>
        </pc:spChg>
        <pc:spChg chg="add mod">
          <ac:chgData name="Claire-Helene Demarty" userId="bc8d14ae-4fb5-4dfe-a10d-2bb65c202687" providerId="ADAL" clId="{3CF6E939-250B-455D-B2D7-261352BE45DA}" dt="2024-10-22T12:24:20.161" v="2598" actId="113"/>
          <ac:spMkLst>
            <pc:docMk/>
            <pc:sldMk cId="1199322173" sldId="376"/>
            <ac:spMk id="20" creationId="{749829DD-623B-EAA5-B097-9A5F210C1ED3}"/>
          </ac:spMkLst>
        </pc:spChg>
        <pc:cxnChg chg="add mod">
          <ac:chgData name="Claire-Helene Demarty" userId="bc8d14ae-4fb5-4dfe-a10d-2bb65c202687" providerId="ADAL" clId="{3CF6E939-250B-455D-B2D7-261352BE45DA}" dt="2024-10-22T12:25:17.503" v="2609" actId="692"/>
          <ac:cxnSpMkLst>
            <pc:docMk/>
            <pc:sldMk cId="1199322173" sldId="376"/>
            <ac:cxnSpMk id="22" creationId="{926C15A8-1246-063F-1EA4-77FDD0586056}"/>
          </ac:cxnSpMkLst>
        </pc:cxnChg>
        <pc:cxnChg chg="add del mod">
          <ac:chgData name="Claire-Helene Demarty" userId="bc8d14ae-4fb5-4dfe-a10d-2bb65c202687" providerId="ADAL" clId="{3CF6E939-250B-455D-B2D7-261352BE45DA}" dt="2024-10-22T12:25:24.191" v="2611" actId="478"/>
          <ac:cxnSpMkLst>
            <pc:docMk/>
            <pc:sldMk cId="1199322173" sldId="376"/>
            <ac:cxnSpMk id="23" creationId="{66C492DC-4AF2-02A7-1D78-AD293CE59672}"/>
          </ac:cxnSpMkLst>
        </pc:cxnChg>
      </pc:sldChg>
      <pc:sldChg chg="addSp delSp modSp add mod">
        <pc:chgData name="Claire-Helene Demarty" userId="bc8d14ae-4fb5-4dfe-a10d-2bb65c202687" providerId="ADAL" clId="{3CF6E939-250B-455D-B2D7-261352BE45DA}" dt="2024-10-22T12:59:58.032" v="3329" actId="14100"/>
        <pc:sldMkLst>
          <pc:docMk/>
          <pc:sldMk cId="1291933182" sldId="377"/>
        </pc:sldMkLst>
        <pc:spChg chg="mod">
          <ac:chgData name="Claire-Helene Demarty" userId="bc8d14ae-4fb5-4dfe-a10d-2bb65c202687" providerId="ADAL" clId="{3CF6E939-250B-455D-B2D7-261352BE45DA}" dt="2024-10-22T12:59:58.032" v="3329" actId="14100"/>
          <ac:spMkLst>
            <pc:docMk/>
            <pc:sldMk cId="1291933182" sldId="377"/>
            <ac:spMk id="7" creationId="{12DC0EF6-5909-D07C-2E55-EA102CA99A34}"/>
          </ac:spMkLst>
        </pc:spChg>
        <pc:picChg chg="del">
          <ac:chgData name="Claire-Helene Demarty" userId="bc8d14ae-4fb5-4dfe-a10d-2bb65c202687" providerId="ADAL" clId="{3CF6E939-250B-455D-B2D7-261352BE45DA}" dt="2024-10-22T12:31:56.820" v="2754" actId="478"/>
          <ac:picMkLst>
            <pc:docMk/>
            <pc:sldMk cId="1291933182" sldId="377"/>
            <ac:picMk id="6" creationId="{5451D764-257B-4365-F565-187D0A1CD7CA}"/>
          </ac:picMkLst>
        </pc:picChg>
        <pc:picChg chg="add mod">
          <ac:chgData name="Claire-Helene Demarty" userId="bc8d14ae-4fb5-4dfe-a10d-2bb65c202687" providerId="ADAL" clId="{3CF6E939-250B-455D-B2D7-261352BE45DA}" dt="2024-10-22T12:32:04.438" v="2757" actId="1076"/>
          <ac:picMkLst>
            <pc:docMk/>
            <pc:sldMk cId="1291933182" sldId="377"/>
            <ac:picMk id="8" creationId="{0EC81DE1-7E82-5B40-8945-4FE7877BB3B4}"/>
          </ac:picMkLst>
        </pc:picChg>
        <pc:picChg chg="del">
          <ac:chgData name="Claire-Helene Demarty" userId="bc8d14ae-4fb5-4dfe-a10d-2bb65c202687" providerId="ADAL" clId="{3CF6E939-250B-455D-B2D7-261352BE45DA}" dt="2024-10-22T12:31:58.577" v="2755" actId="478"/>
          <ac:picMkLst>
            <pc:docMk/>
            <pc:sldMk cId="1291933182" sldId="377"/>
            <ac:picMk id="11" creationId="{E6D9D86D-424E-D126-CEBB-81BDE437F675}"/>
          </ac:picMkLst>
        </pc:picChg>
      </pc:sldChg>
      <pc:sldChg chg="delSp modSp add mod">
        <pc:chgData name="Claire-Helene Demarty" userId="bc8d14ae-4fb5-4dfe-a10d-2bb65c202687" providerId="ADAL" clId="{3CF6E939-250B-455D-B2D7-261352BE45DA}" dt="2024-10-22T13:00:33.014" v="3345" actId="20577"/>
        <pc:sldMkLst>
          <pc:docMk/>
          <pc:sldMk cId="826810259" sldId="378"/>
        </pc:sldMkLst>
        <pc:spChg chg="mod">
          <ac:chgData name="Claire-Helene Demarty" userId="bc8d14ae-4fb5-4dfe-a10d-2bb65c202687" providerId="ADAL" clId="{3CF6E939-250B-455D-B2D7-261352BE45DA}" dt="2024-10-22T13:00:33.014" v="3345" actId="20577"/>
          <ac:spMkLst>
            <pc:docMk/>
            <pc:sldMk cId="826810259" sldId="378"/>
            <ac:spMk id="7" creationId="{12DC0EF6-5909-D07C-2E55-EA102CA99A34}"/>
          </ac:spMkLst>
        </pc:spChg>
        <pc:spChg chg="mod">
          <ac:chgData name="Claire-Helene Demarty" userId="bc8d14ae-4fb5-4dfe-a10d-2bb65c202687" providerId="ADAL" clId="{3CF6E939-250B-455D-B2D7-261352BE45DA}" dt="2024-10-22T12:47:07.919" v="2854" actId="14100"/>
          <ac:spMkLst>
            <pc:docMk/>
            <pc:sldMk cId="826810259" sldId="378"/>
            <ac:spMk id="13" creationId="{8990FF71-A377-F30F-4EC9-DCB6FB9EDE92}"/>
          </ac:spMkLst>
        </pc:spChg>
        <pc:picChg chg="del">
          <ac:chgData name="Claire-Helene Demarty" userId="bc8d14ae-4fb5-4dfe-a10d-2bb65c202687" providerId="ADAL" clId="{3CF6E939-250B-455D-B2D7-261352BE45DA}" dt="2024-10-22T12:46:57.598" v="2851" actId="478"/>
          <ac:picMkLst>
            <pc:docMk/>
            <pc:sldMk cId="826810259" sldId="378"/>
            <ac:picMk id="6" creationId="{E158CEB0-6C7D-217A-EF4B-5EA9D69AEE9A}"/>
          </ac:picMkLst>
        </pc:picChg>
      </pc:sldChg>
      <pc:sldChg chg="addSp delSp modSp add mod">
        <pc:chgData name="Claire-Helene Demarty" userId="bc8d14ae-4fb5-4dfe-a10d-2bb65c202687" providerId="ADAL" clId="{3CF6E939-250B-455D-B2D7-261352BE45DA}" dt="2024-10-22T13:00:47.982" v="3354" actId="20577"/>
        <pc:sldMkLst>
          <pc:docMk/>
          <pc:sldMk cId="4268933480" sldId="379"/>
        </pc:sldMkLst>
        <pc:spChg chg="mod">
          <ac:chgData name="Claire-Helene Demarty" userId="bc8d14ae-4fb5-4dfe-a10d-2bb65c202687" providerId="ADAL" clId="{3CF6E939-250B-455D-B2D7-261352BE45DA}" dt="2024-10-22T13:00:47.982" v="3354" actId="20577"/>
          <ac:spMkLst>
            <pc:docMk/>
            <pc:sldMk cId="4268933480" sldId="379"/>
            <ac:spMk id="7" creationId="{12DC0EF6-5909-D07C-2E55-EA102CA99A34}"/>
          </ac:spMkLst>
        </pc:spChg>
        <pc:spChg chg="add mod">
          <ac:chgData name="Claire-Helene Demarty" userId="bc8d14ae-4fb5-4dfe-a10d-2bb65c202687" providerId="ADAL" clId="{3CF6E939-250B-455D-B2D7-261352BE45DA}" dt="2024-10-22T12:51:27.289" v="3015" actId="1076"/>
          <ac:spMkLst>
            <pc:docMk/>
            <pc:sldMk cId="4268933480" sldId="379"/>
            <ac:spMk id="8" creationId="{A24C20BE-1E9C-E22A-5CCA-B14B7AA0710D}"/>
          </ac:spMkLst>
        </pc:spChg>
        <pc:spChg chg="mod">
          <ac:chgData name="Claire-Helene Demarty" userId="bc8d14ae-4fb5-4dfe-a10d-2bb65c202687" providerId="ADAL" clId="{3CF6E939-250B-455D-B2D7-261352BE45DA}" dt="2024-10-22T12:49:39.347" v="2970" actId="27636"/>
          <ac:spMkLst>
            <pc:docMk/>
            <pc:sldMk cId="4268933480" sldId="379"/>
            <ac:spMk id="10" creationId="{44FDDE43-9365-1F49-29BB-9D9C66DDAE45}"/>
          </ac:spMkLst>
        </pc:spChg>
        <pc:spChg chg="mod">
          <ac:chgData name="Claire-Helene Demarty" userId="bc8d14ae-4fb5-4dfe-a10d-2bb65c202687" providerId="ADAL" clId="{3CF6E939-250B-455D-B2D7-261352BE45DA}" dt="2024-10-22T12:50:02.168" v="2971" actId="1076"/>
          <ac:spMkLst>
            <pc:docMk/>
            <pc:sldMk cId="4268933480" sldId="379"/>
            <ac:spMk id="13" creationId="{8990FF71-A377-F30F-4EC9-DCB6FB9EDE92}"/>
          </ac:spMkLst>
        </pc:spChg>
        <pc:picChg chg="add mod">
          <ac:chgData name="Claire-Helene Demarty" userId="bc8d14ae-4fb5-4dfe-a10d-2bb65c202687" providerId="ADAL" clId="{3CF6E939-250B-455D-B2D7-261352BE45DA}" dt="2024-10-22T12:51:27.289" v="3015" actId="1076"/>
          <ac:picMkLst>
            <pc:docMk/>
            <pc:sldMk cId="4268933480" sldId="379"/>
            <ac:picMk id="6" creationId="{1F53E936-2479-86B7-8222-E5BA8BA0068C}"/>
          </ac:picMkLst>
        </pc:picChg>
        <pc:picChg chg="del">
          <ac:chgData name="Claire-Helene Demarty" userId="bc8d14ae-4fb5-4dfe-a10d-2bb65c202687" providerId="ADAL" clId="{3CF6E939-250B-455D-B2D7-261352BE45DA}" dt="2024-10-22T12:50:28.240" v="2972" actId="478"/>
          <ac:picMkLst>
            <pc:docMk/>
            <pc:sldMk cId="4268933480" sldId="379"/>
            <ac:picMk id="9" creationId="{A815321A-6DB0-95A9-E0A4-B3BF1C967193}"/>
          </ac:picMkLst>
        </pc:picChg>
      </pc:sldChg>
      <pc:sldChg chg="addSp delSp modSp add mod">
        <pc:chgData name="Claire-Helene Demarty" userId="bc8d14ae-4fb5-4dfe-a10d-2bb65c202687" providerId="ADAL" clId="{3CF6E939-250B-455D-B2D7-261352BE45DA}" dt="2024-10-22T13:01:17.578" v="3363" actId="255"/>
        <pc:sldMkLst>
          <pc:docMk/>
          <pc:sldMk cId="534311472" sldId="380"/>
        </pc:sldMkLst>
        <pc:spChg chg="mod">
          <ac:chgData name="Claire-Helene Demarty" userId="bc8d14ae-4fb5-4dfe-a10d-2bb65c202687" providerId="ADAL" clId="{3CF6E939-250B-455D-B2D7-261352BE45DA}" dt="2024-10-22T13:01:17.578" v="3363" actId="255"/>
          <ac:spMkLst>
            <pc:docMk/>
            <pc:sldMk cId="534311472" sldId="380"/>
            <ac:spMk id="7" creationId="{12DC0EF6-5909-D07C-2E55-EA102CA99A34}"/>
          </ac:spMkLst>
        </pc:spChg>
        <pc:picChg chg="add mod">
          <ac:chgData name="Claire-Helene Demarty" userId="bc8d14ae-4fb5-4dfe-a10d-2bb65c202687" providerId="ADAL" clId="{3CF6E939-250B-455D-B2D7-261352BE45DA}" dt="2024-10-22T12:53:26.452" v="3021" actId="1076"/>
          <ac:picMkLst>
            <pc:docMk/>
            <pc:sldMk cId="534311472" sldId="380"/>
            <ac:picMk id="6" creationId="{8E8E0197-9EC4-FA5F-7A00-01D872B201E0}"/>
          </ac:picMkLst>
        </pc:picChg>
        <pc:picChg chg="del">
          <ac:chgData name="Claire-Helene Demarty" userId="bc8d14ae-4fb5-4dfe-a10d-2bb65c202687" providerId="ADAL" clId="{3CF6E939-250B-455D-B2D7-261352BE45DA}" dt="2024-10-22T12:51:55.458" v="3019" actId="478"/>
          <ac:picMkLst>
            <pc:docMk/>
            <pc:sldMk cId="534311472" sldId="380"/>
            <ac:picMk id="8" creationId="{0EC81DE1-7E82-5B40-8945-4FE7877BB3B4}"/>
          </ac:picMkLst>
        </pc:picChg>
      </pc:sldChg>
      <pc:sldChg chg="modSp add mod">
        <pc:chgData name="Claire-Helene Demarty" userId="bc8d14ae-4fb5-4dfe-a10d-2bb65c202687" providerId="ADAL" clId="{3CF6E939-250B-455D-B2D7-261352BE45DA}" dt="2024-10-22T13:01:27.761" v="3366" actId="20577"/>
        <pc:sldMkLst>
          <pc:docMk/>
          <pc:sldMk cId="350858566" sldId="381"/>
        </pc:sldMkLst>
        <pc:spChg chg="mod">
          <ac:chgData name="Claire-Helene Demarty" userId="bc8d14ae-4fb5-4dfe-a10d-2bb65c202687" providerId="ADAL" clId="{3CF6E939-250B-455D-B2D7-261352BE45DA}" dt="2024-10-22T13:01:27.761" v="3366" actId="20577"/>
          <ac:spMkLst>
            <pc:docMk/>
            <pc:sldMk cId="350858566" sldId="381"/>
            <ac:spMk id="7" creationId="{12DC0EF6-5909-D07C-2E55-EA102CA99A34}"/>
          </ac:spMkLst>
        </pc:spChg>
        <pc:spChg chg="mod">
          <ac:chgData name="Claire-Helene Demarty" userId="bc8d14ae-4fb5-4dfe-a10d-2bb65c202687" providerId="ADAL" clId="{3CF6E939-250B-455D-B2D7-261352BE45DA}" dt="2024-10-22T12:54:51.016" v="3082" actId="20577"/>
          <ac:spMkLst>
            <pc:docMk/>
            <pc:sldMk cId="350858566" sldId="381"/>
            <ac:spMk id="13" creationId="{8990FF71-A377-F30F-4EC9-DCB6FB9EDE92}"/>
          </ac:spMkLst>
        </pc:spChg>
      </pc:sldChg>
      <pc:sldChg chg="modSp add del mod">
        <pc:chgData name="Claire-Helene Demarty" userId="bc8d14ae-4fb5-4dfe-a10d-2bb65c202687" providerId="ADAL" clId="{3CF6E939-250B-455D-B2D7-261352BE45DA}" dt="2024-10-22T12:55:11.004" v="3085" actId="47"/>
        <pc:sldMkLst>
          <pc:docMk/>
          <pc:sldMk cId="923228779" sldId="382"/>
        </pc:sldMkLst>
        <pc:spChg chg="mod">
          <ac:chgData name="Claire-Helene Demarty" userId="bc8d14ae-4fb5-4dfe-a10d-2bb65c202687" providerId="ADAL" clId="{3CF6E939-250B-455D-B2D7-261352BE45DA}" dt="2024-10-22T12:55:01.128" v="3084" actId="20577"/>
          <ac:spMkLst>
            <pc:docMk/>
            <pc:sldMk cId="923228779" sldId="382"/>
            <ac:spMk id="7" creationId="{12DC0EF6-5909-D07C-2E55-EA102CA99A34}"/>
          </ac:spMkLst>
        </pc:spChg>
      </pc:sldChg>
      <pc:sldChg chg="modSp add mod">
        <pc:chgData name="Claire-Helene Demarty" userId="bc8d14ae-4fb5-4dfe-a10d-2bb65c202687" providerId="ADAL" clId="{3CF6E939-250B-455D-B2D7-261352BE45DA}" dt="2024-10-22T13:01:36.052" v="3369" actId="20577"/>
        <pc:sldMkLst>
          <pc:docMk/>
          <pc:sldMk cId="2177680956" sldId="383"/>
        </pc:sldMkLst>
        <pc:spChg chg="mod">
          <ac:chgData name="Claire-Helene Demarty" userId="bc8d14ae-4fb5-4dfe-a10d-2bb65c202687" providerId="ADAL" clId="{3CF6E939-250B-455D-B2D7-261352BE45DA}" dt="2024-10-22T13:01:36.052" v="3369" actId="20577"/>
          <ac:spMkLst>
            <pc:docMk/>
            <pc:sldMk cId="2177680956" sldId="383"/>
            <ac:spMk id="7" creationId="{12DC0EF6-5909-D07C-2E55-EA102CA99A34}"/>
          </ac:spMkLst>
        </pc:spChg>
        <pc:spChg chg="mod">
          <ac:chgData name="Claire-Helene Demarty" userId="bc8d14ae-4fb5-4dfe-a10d-2bb65c202687" providerId="ADAL" clId="{3CF6E939-250B-455D-B2D7-261352BE45DA}" dt="2024-10-22T12:57:47.556" v="3284" actId="6549"/>
          <ac:spMkLst>
            <pc:docMk/>
            <pc:sldMk cId="2177680956" sldId="383"/>
            <ac:spMk id="13" creationId="{8990FF71-A377-F30F-4EC9-DCB6FB9EDE92}"/>
          </ac:spMkLst>
        </pc:spChg>
        <pc:picChg chg="mod">
          <ac:chgData name="Claire-Helene Demarty" userId="bc8d14ae-4fb5-4dfe-a10d-2bb65c202687" providerId="ADAL" clId="{3CF6E939-250B-455D-B2D7-261352BE45DA}" dt="2024-10-22T12:56:56.788" v="3248" actId="1076"/>
          <ac:picMkLst>
            <pc:docMk/>
            <pc:sldMk cId="2177680956" sldId="383"/>
            <ac:picMk id="6" creationId="{E158CEB0-6C7D-217A-EF4B-5EA9D69AEE9A}"/>
          </ac:picMkLst>
        </pc:picChg>
      </pc:sldChg>
      <pc:sldChg chg="modSp add mod">
        <pc:chgData name="Claire-Helene Demarty" userId="bc8d14ae-4fb5-4dfe-a10d-2bb65c202687" providerId="ADAL" clId="{3CF6E939-250B-455D-B2D7-261352BE45DA}" dt="2024-10-22T13:01:43.690" v="3372" actId="20577"/>
        <pc:sldMkLst>
          <pc:docMk/>
          <pc:sldMk cId="1688811723" sldId="384"/>
        </pc:sldMkLst>
        <pc:spChg chg="mod">
          <ac:chgData name="Claire-Helene Demarty" userId="bc8d14ae-4fb5-4dfe-a10d-2bb65c202687" providerId="ADAL" clId="{3CF6E939-250B-455D-B2D7-261352BE45DA}" dt="2024-10-22T13:01:43.690" v="3372" actId="20577"/>
          <ac:spMkLst>
            <pc:docMk/>
            <pc:sldMk cId="1688811723" sldId="384"/>
            <ac:spMk id="7" creationId="{12DC0EF6-5909-D07C-2E55-EA102CA99A34}"/>
          </ac:spMkLst>
        </pc:spChg>
        <pc:spChg chg="mod">
          <ac:chgData name="Claire-Helene Demarty" userId="bc8d14ae-4fb5-4dfe-a10d-2bb65c202687" providerId="ADAL" clId="{3CF6E939-250B-455D-B2D7-261352BE45DA}" dt="2024-10-22T12:58:51.485" v="3307" actId="20577"/>
          <ac:spMkLst>
            <pc:docMk/>
            <pc:sldMk cId="1688811723" sldId="384"/>
            <ac:spMk id="13" creationId="{8990FF71-A377-F30F-4EC9-DCB6FB9EDE92}"/>
          </ac:spMkLst>
        </pc:spChg>
      </pc:sldChg>
    </pc:docChg>
  </pc:docChgLst>
  <pc:docChgLst>
    <pc:chgData name="Claire-Helene Demarty" userId="bc8d14ae-4fb5-4dfe-a10d-2bb65c202687" providerId="ADAL" clId="{8C47FF94-16B1-48C7-89CA-AC80D23A95D5}"/>
    <pc:docChg chg="sldOrd">
      <pc:chgData name="Claire-Helene Demarty" userId="bc8d14ae-4fb5-4dfe-a10d-2bb65c202687" providerId="ADAL" clId="{8C47FF94-16B1-48C7-89CA-AC80D23A95D5}" dt="2024-07-24T08:35:42.505" v="0" actId="20578"/>
      <pc:docMkLst>
        <pc:docMk/>
      </pc:docMkLst>
      <pc:sldChg chg="ord">
        <pc:chgData name="Claire-Helene Demarty" userId="bc8d14ae-4fb5-4dfe-a10d-2bb65c202687" providerId="ADAL" clId="{8C47FF94-16B1-48C7-89CA-AC80D23A95D5}" dt="2024-07-24T08:35:42.505" v="0" actId="20578"/>
        <pc:sldMkLst>
          <pc:docMk/>
          <pc:sldMk cId="3629901012" sldId="325"/>
        </pc:sldMkLst>
      </pc:sldChg>
    </pc:docChg>
  </pc:docChgLst>
  <pc:docChgLst>
    <pc:chgData name="Claire-Helene Demarty" userId="bc8d14ae-4fb5-4dfe-a10d-2bb65c202687" providerId="ADAL" clId="{9AA35479-02B2-4BE6-8A80-CC1DD7805EE1}"/>
    <pc:docChg chg="undo custSel addSld delSld modSld sldOrd">
      <pc:chgData name="Claire-Helene Demarty" userId="bc8d14ae-4fb5-4dfe-a10d-2bb65c202687" providerId="ADAL" clId="{9AA35479-02B2-4BE6-8A80-CC1DD7805EE1}" dt="2024-07-09T11:59:51.750" v="1714" actId="1076"/>
      <pc:docMkLst>
        <pc:docMk/>
      </pc:docMkLst>
      <pc:sldChg chg="modSp mod">
        <pc:chgData name="Claire-Helene Demarty" userId="bc8d14ae-4fb5-4dfe-a10d-2bb65c202687" providerId="ADAL" clId="{9AA35479-02B2-4BE6-8A80-CC1DD7805EE1}" dt="2024-07-08T15:27:22.053" v="1135" actId="6549"/>
        <pc:sldMkLst>
          <pc:docMk/>
          <pc:sldMk cId="3428629291" sldId="278"/>
        </pc:sldMkLst>
        <pc:spChg chg="mod">
          <ac:chgData name="Claire-Helene Demarty" userId="bc8d14ae-4fb5-4dfe-a10d-2bb65c202687" providerId="ADAL" clId="{9AA35479-02B2-4BE6-8A80-CC1DD7805EE1}" dt="2024-07-08T15:26:54.266" v="1082" actId="20577"/>
          <ac:spMkLst>
            <pc:docMk/>
            <pc:sldMk cId="3428629291" sldId="278"/>
            <ac:spMk id="2" creationId="{06D820A9-31E6-144E-B74A-FC53B28FA119}"/>
          </ac:spMkLst>
        </pc:spChg>
        <pc:spChg chg="mod">
          <ac:chgData name="Claire-Helene Demarty" userId="bc8d14ae-4fb5-4dfe-a10d-2bb65c202687" providerId="ADAL" clId="{9AA35479-02B2-4BE6-8A80-CC1DD7805EE1}" dt="2024-07-08T15:27:22.053" v="1135" actId="6549"/>
          <ac:spMkLst>
            <pc:docMk/>
            <pc:sldMk cId="3428629291" sldId="278"/>
            <ac:spMk id="3" creationId="{D11EAE91-151E-2648-A4A6-930EE9C2417D}"/>
          </ac:spMkLst>
        </pc:spChg>
      </pc:sldChg>
      <pc:sldChg chg="delSp modSp mod delCm">
        <pc:chgData name="Claire-Helene Demarty" userId="bc8d14ae-4fb5-4dfe-a10d-2bb65c202687" providerId="ADAL" clId="{9AA35479-02B2-4BE6-8A80-CC1DD7805EE1}" dt="2024-07-09T11:56:41.433" v="1664"/>
        <pc:sldMkLst>
          <pc:docMk/>
          <pc:sldMk cId="48779741" sldId="306"/>
        </pc:sldMkLst>
        <pc:spChg chg="mod">
          <ac:chgData name="Claire-Helene Demarty" userId="bc8d14ae-4fb5-4dfe-a10d-2bb65c202687" providerId="ADAL" clId="{9AA35479-02B2-4BE6-8A80-CC1DD7805EE1}" dt="2024-07-08T15:28:28.868" v="1138" actId="20577"/>
          <ac:spMkLst>
            <pc:docMk/>
            <pc:sldMk cId="48779741" sldId="306"/>
            <ac:spMk id="20" creationId="{5D307854-02E4-30FF-B38B-1FE64EA6DAF8}"/>
          </ac:spMkLst>
        </pc:spChg>
        <pc:spChg chg="del mod">
          <ac:chgData name="Claire-Helene Demarty" userId="bc8d14ae-4fb5-4dfe-a10d-2bb65c202687" providerId="ADAL" clId="{9AA35479-02B2-4BE6-8A80-CC1DD7805EE1}" dt="2024-07-08T10:18:10.415" v="3" actId="478"/>
          <ac:spMkLst>
            <pc:docMk/>
            <pc:sldMk cId="48779741" sldId="306"/>
            <ac:spMk id="1082" creationId="{FDFF7953-DC28-094A-B2CC-1358D496AFF7}"/>
          </ac:spMkLst>
        </pc:spChg>
        <pc:grpChg chg="del">
          <ac:chgData name="Claire-Helene Demarty" userId="bc8d14ae-4fb5-4dfe-a10d-2bb65c202687" providerId="ADAL" clId="{9AA35479-02B2-4BE6-8A80-CC1DD7805EE1}" dt="2024-07-08T10:18:04.996" v="1" actId="478"/>
          <ac:grpSpMkLst>
            <pc:docMk/>
            <pc:sldMk cId="48779741" sldId="306"/>
            <ac:grpSpMk id="1079" creationId="{D5547DF3-D512-10DE-5022-F284AC2599CD}"/>
          </ac:grpSpMkLst>
        </pc:grpChg>
        <pc:extLst>
          <p:ext xmlns:p="http://schemas.openxmlformats.org/presentationml/2006/main" uri="{D6D511B9-2390-475A-947B-AFAB55BFBCF1}">
            <pc226:cmChg xmlns:pc226="http://schemas.microsoft.com/office/powerpoint/2022/06/main/command" chg="del">
              <pc226:chgData name="Claire-Helene Demarty" userId="bc8d14ae-4fb5-4dfe-a10d-2bb65c202687" providerId="ADAL" clId="{9AA35479-02B2-4BE6-8A80-CC1DD7805EE1}" dt="2024-07-09T11:56:41.433" v="1664"/>
              <pc2:cmMkLst xmlns:pc2="http://schemas.microsoft.com/office/powerpoint/2019/9/main/command">
                <pc:docMk/>
                <pc:sldMk cId="48779741" sldId="306"/>
                <pc2:cmMk id="{A5FE8B6B-2C83-4357-A41F-5A3FD107F925}"/>
              </pc2:cmMkLst>
            </pc226:cmChg>
          </p:ext>
        </pc:extLst>
      </pc:sldChg>
      <pc:sldChg chg="del">
        <pc:chgData name="Claire-Helene Demarty" userId="bc8d14ae-4fb5-4dfe-a10d-2bb65c202687" providerId="ADAL" clId="{9AA35479-02B2-4BE6-8A80-CC1DD7805EE1}" dt="2024-07-08T10:40:55.240" v="285" actId="47"/>
        <pc:sldMkLst>
          <pc:docMk/>
          <pc:sldMk cId="2133635420" sldId="321"/>
        </pc:sldMkLst>
      </pc:sldChg>
      <pc:sldChg chg="del">
        <pc:chgData name="Claire-Helene Demarty" userId="bc8d14ae-4fb5-4dfe-a10d-2bb65c202687" providerId="ADAL" clId="{9AA35479-02B2-4BE6-8A80-CC1DD7805EE1}" dt="2024-07-08T10:40:40.415" v="282" actId="47"/>
        <pc:sldMkLst>
          <pc:docMk/>
          <pc:sldMk cId="3109584183" sldId="323"/>
        </pc:sldMkLst>
      </pc:sldChg>
      <pc:sldChg chg="addSp delSp modSp mod">
        <pc:chgData name="Claire-Helene Demarty" userId="bc8d14ae-4fb5-4dfe-a10d-2bb65c202687" providerId="ADAL" clId="{9AA35479-02B2-4BE6-8A80-CC1DD7805EE1}" dt="2024-07-08T15:29:09.123" v="1150" actId="20577"/>
        <pc:sldMkLst>
          <pc:docMk/>
          <pc:sldMk cId="3629901012" sldId="325"/>
        </pc:sldMkLst>
        <pc:spChg chg="add mod">
          <ac:chgData name="Claire-Helene Demarty" userId="bc8d14ae-4fb5-4dfe-a10d-2bb65c202687" providerId="ADAL" clId="{9AA35479-02B2-4BE6-8A80-CC1DD7805EE1}" dt="2024-07-08T15:29:09.123" v="1150" actId="20577"/>
          <ac:spMkLst>
            <pc:docMk/>
            <pc:sldMk cId="3629901012" sldId="325"/>
            <ac:spMk id="5" creationId="{DD7EEE28-ABBE-7F4D-5059-563E3E07FD21}"/>
          </ac:spMkLst>
        </pc:spChg>
        <pc:spChg chg="del">
          <ac:chgData name="Claire-Helene Demarty" userId="bc8d14ae-4fb5-4dfe-a10d-2bb65c202687" providerId="ADAL" clId="{9AA35479-02B2-4BE6-8A80-CC1DD7805EE1}" dt="2024-07-08T10:19:49.226" v="16" actId="478"/>
          <ac:spMkLst>
            <pc:docMk/>
            <pc:sldMk cId="3629901012" sldId="325"/>
            <ac:spMk id="9" creationId="{DC53B193-7EFA-6DB2-FAD8-06BFCE10C7AA}"/>
          </ac:spMkLst>
        </pc:spChg>
        <pc:spChg chg="del mod">
          <ac:chgData name="Claire-Helene Demarty" userId="bc8d14ae-4fb5-4dfe-a10d-2bb65c202687" providerId="ADAL" clId="{9AA35479-02B2-4BE6-8A80-CC1DD7805EE1}" dt="2024-07-08T10:20:50.743" v="24" actId="478"/>
          <ac:spMkLst>
            <pc:docMk/>
            <pc:sldMk cId="3629901012" sldId="325"/>
            <ac:spMk id="20" creationId="{5D307854-02E4-30FF-B38B-1FE64EA6DAF8}"/>
          </ac:spMkLst>
        </pc:spChg>
        <pc:spChg chg="del">
          <ac:chgData name="Claire-Helene Demarty" userId="bc8d14ae-4fb5-4dfe-a10d-2bb65c202687" providerId="ADAL" clId="{9AA35479-02B2-4BE6-8A80-CC1DD7805EE1}" dt="2024-07-08T10:19:49.226" v="16" actId="478"/>
          <ac:spMkLst>
            <pc:docMk/>
            <pc:sldMk cId="3629901012" sldId="325"/>
            <ac:spMk id="28" creationId="{4A307BFC-6594-3B96-62A4-5E5390B0D070}"/>
          </ac:spMkLst>
        </pc:spChg>
        <pc:spChg chg="add del mod">
          <ac:chgData name="Claire-Helene Demarty" userId="bc8d14ae-4fb5-4dfe-a10d-2bb65c202687" providerId="ADAL" clId="{9AA35479-02B2-4BE6-8A80-CC1DD7805EE1}" dt="2024-07-08T10:20:53.631" v="25" actId="478"/>
          <ac:spMkLst>
            <pc:docMk/>
            <pc:sldMk cId="3629901012" sldId="325"/>
            <ac:spMk id="30" creationId="{2B23BC72-38E7-D618-457E-4583BFF7A4DB}"/>
          </ac:spMkLst>
        </pc:spChg>
        <pc:grpChg chg="del">
          <ac:chgData name="Claire-Helene Demarty" userId="bc8d14ae-4fb5-4dfe-a10d-2bb65c202687" providerId="ADAL" clId="{9AA35479-02B2-4BE6-8A80-CC1DD7805EE1}" dt="2024-07-08T10:19:42.314" v="15" actId="478"/>
          <ac:grpSpMkLst>
            <pc:docMk/>
            <pc:sldMk cId="3629901012" sldId="325"/>
            <ac:grpSpMk id="1079" creationId="{D5547DF3-D512-10DE-5022-F284AC2599CD}"/>
          </ac:grpSpMkLst>
        </pc:grpChg>
        <pc:picChg chg="del">
          <ac:chgData name="Claire-Helene Demarty" userId="bc8d14ae-4fb5-4dfe-a10d-2bb65c202687" providerId="ADAL" clId="{9AA35479-02B2-4BE6-8A80-CC1DD7805EE1}" dt="2024-07-08T10:19:49.226" v="16" actId="478"/>
          <ac:picMkLst>
            <pc:docMk/>
            <pc:sldMk cId="3629901012" sldId="325"/>
            <ac:picMk id="8" creationId="{541D309B-3F31-1485-B56D-FBED1C5F794C}"/>
          </ac:picMkLst>
        </pc:picChg>
        <pc:cxnChg chg="del">
          <ac:chgData name="Claire-Helene Demarty" userId="bc8d14ae-4fb5-4dfe-a10d-2bb65c202687" providerId="ADAL" clId="{9AA35479-02B2-4BE6-8A80-CC1DD7805EE1}" dt="2024-07-08T10:19:49.226" v="16" actId="478"/>
          <ac:cxnSpMkLst>
            <pc:docMk/>
            <pc:sldMk cId="3629901012" sldId="325"/>
            <ac:cxnSpMk id="6" creationId="{4452499D-2B71-7D0B-094C-E28B5304D4A7}"/>
          </ac:cxnSpMkLst>
        </pc:cxnChg>
      </pc:sldChg>
      <pc:sldChg chg="del">
        <pc:chgData name="Claire-Helene Demarty" userId="bc8d14ae-4fb5-4dfe-a10d-2bb65c202687" providerId="ADAL" clId="{9AA35479-02B2-4BE6-8A80-CC1DD7805EE1}" dt="2024-07-08T10:40:41.647" v="283" actId="47"/>
        <pc:sldMkLst>
          <pc:docMk/>
          <pc:sldMk cId="4105557008" sldId="326"/>
        </pc:sldMkLst>
      </pc:sldChg>
      <pc:sldChg chg="del">
        <pc:chgData name="Claire-Helene Demarty" userId="bc8d14ae-4fb5-4dfe-a10d-2bb65c202687" providerId="ADAL" clId="{9AA35479-02B2-4BE6-8A80-CC1DD7805EE1}" dt="2024-07-08T10:40:42.752" v="284" actId="47"/>
        <pc:sldMkLst>
          <pc:docMk/>
          <pc:sldMk cId="413484227" sldId="327"/>
        </pc:sldMkLst>
      </pc:sldChg>
      <pc:sldChg chg="del">
        <pc:chgData name="Claire-Helene Demarty" userId="bc8d14ae-4fb5-4dfe-a10d-2bb65c202687" providerId="ADAL" clId="{9AA35479-02B2-4BE6-8A80-CC1DD7805EE1}" dt="2024-07-08T11:48:07.553" v="527" actId="47"/>
        <pc:sldMkLst>
          <pc:docMk/>
          <pc:sldMk cId="2980207045" sldId="328"/>
        </pc:sldMkLst>
      </pc:sldChg>
      <pc:sldChg chg="del mod ord modShow">
        <pc:chgData name="Claire-Helene Demarty" userId="bc8d14ae-4fb5-4dfe-a10d-2bb65c202687" providerId="ADAL" clId="{9AA35479-02B2-4BE6-8A80-CC1DD7805EE1}" dt="2024-07-09T11:55:45.184" v="1662" actId="47"/>
        <pc:sldMkLst>
          <pc:docMk/>
          <pc:sldMk cId="3056069943" sldId="344"/>
        </pc:sldMkLst>
      </pc:sldChg>
      <pc:sldChg chg="del">
        <pc:chgData name="Claire-Helene Demarty" userId="bc8d14ae-4fb5-4dfe-a10d-2bb65c202687" providerId="ADAL" clId="{9AA35479-02B2-4BE6-8A80-CC1DD7805EE1}" dt="2024-07-08T10:21:55.151" v="35" actId="47"/>
        <pc:sldMkLst>
          <pc:docMk/>
          <pc:sldMk cId="1145600034" sldId="345"/>
        </pc:sldMkLst>
      </pc:sldChg>
      <pc:sldChg chg="addSp delSp modSp mod ord">
        <pc:chgData name="Claire-Helene Demarty" userId="bc8d14ae-4fb5-4dfe-a10d-2bb65c202687" providerId="ADAL" clId="{9AA35479-02B2-4BE6-8A80-CC1DD7805EE1}" dt="2024-07-09T11:58:22.051" v="1695"/>
        <pc:sldMkLst>
          <pc:docMk/>
          <pc:sldMk cId="1788741386" sldId="346"/>
        </pc:sldMkLst>
        <pc:spChg chg="mod">
          <ac:chgData name="Claire-Helene Demarty" userId="bc8d14ae-4fb5-4dfe-a10d-2bb65c202687" providerId="ADAL" clId="{9AA35479-02B2-4BE6-8A80-CC1DD7805EE1}" dt="2024-07-08T15:38:55.374" v="1289" actId="14100"/>
          <ac:spMkLst>
            <pc:docMk/>
            <pc:sldMk cId="1788741386" sldId="346"/>
            <ac:spMk id="2" creationId="{AF1820FF-38B0-D92B-E586-0ED3F5F79140}"/>
          </ac:spMkLst>
        </pc:spChg>
        <pc:spChg chg="mod">
          <ac:chgData name="Claire-Helene Demarty" userId="bc8d14ae-4fb5-4dfe-a10d-2bb65c202687" providerId="ADAL" clId="{9AA35479-02B2-4BE6-8A80-CC1DD7805EE1}" dt="2024-07-09T11:58:22.051" v="1695"/>
          <ac:spMkLst>
            <pc:docMk/>
            <pc:sldMk cId="1788741386" sldId="346"/>
            <ac:spMk id="7" creationId="{7EBEC636-C302-A9C4-5F9F-F328BBCC52F6}"/>
          </ac:spMkLst>
        </pc:spChg>
        <pc:spChg chg="mod">
          <ac:chgData name="Claire-Helene Demarty" userId="bc8d14ae-4fb5-4dfe-a10d-2bb65c202687" providerId="ADAL" clId="{9AA35479-02B2-4BE6-8A80-CC1DD7805EE1}" dt="2024-07-09T11:58:22.051" v="1695"/>
          <ac:spMkLst>
            <pc:docMk/>
            <pc:sldMk cId="1788741386" sldId="346"/>
            <ac:spMk id="9" creationId="{A3552C90-6E02-6032-B228-3DB377C74425}"/>
          </ac:spMkLst>
        </pc:spChg>
        <pc:spChg chg="mod">
          <ac:chgData name="Claire-Helene Demarty" userId="bc8d14ae-4fb5-4dfe-a10d-2bb65c202687" providerId="ADAL" clId="{9AA35479-02B2-4BE6-8A80-CC1DD7805EE1}" dt="2024-07-09T11:58:22.051" v="1695"/>
          <ac:spMkLst>
            <pc:docMk/>
            <pc:sldMk cId="1788741386" sldId="346"/>
            <ac:spMk id="11" creationId="{4CE999A7-4941-21F5-EB1B-F076690B5FBB}"/>
          </ac:spMkLst>
        </pc:spChg>
        <pc:grpChg chg="add mod">
          <ac:chgData name="Claire-Helene Demarty" userId="bc8d14ae-4fb5-4dfe-a10d-2bb65c202687" providerId="ADAL" clId="{9AA35479-02B2-4BE6-8A80-CC1DD7805EE1}" dt="2024-07-09T11:58:22.051" v="1695"/>
          <ac:grpSpMkLst>
            <pc:docMk/>
            <pc:sldMk cId="1788741386" sldId="346"/>
            <ac:grpSpMk id="3" creationId="{3A2AFEC1-BFF4-7BA2-F141-BE5408EFF134}"/>
          </ac:grpSpMkLst>
        </pc:grpChg>
        <pc:picChg chg="mod">
          <ac:chgData name="Claire-Helene Demarty" userId="bc8d14ae-4fb5-4dfe-a10d-2bb65c202687" providerId="ADAL" clId="{9AA35479-02B2-4BE6-8A80-CC1DD7805EE1}" dt="2024-07-08T11:51:35.893" v="714" actId="1076"/>
          <ac:picMkLst>
            <pc:docMk/>
            <pc:sldMk cId="1788741386" sldId="346"/>
            <ac:picMk id="8" creationId="{C0B580A9-10A8-3F5D-C1C3-A6CF2218AE1D}"/>
          </ac:picMkLst>
        </pc:picChg>
        <pc:picChg chg="mod">
          <ac:chgData name="Claire-Helene Demarty" userId="bc8d14ae-4fb5-4dfe-a10d-2bb65c202687" providerId="ADAL" clId="{9AA35479-02B2-4BE6-8A80-CC1DD7805EE1}" dt="2024-07-08T11:51:35.893" v="714" actId="1076"/>
          <ac:picMkLst>
            <pc:docMk/>
            <pc:sldMk cId="1788741386" sldId="346"/>
            <ac:picMk id="10" creationId="{6448867A-398A-A7B4-EF96-5BD3A1161691}"/>
          </ac:picMkLst>
        </pc:picChg>
        <pc:picChg chg="mod">
          <ac:chgData name="Claire-Helene Demarty" userId="bc8d14ae-4fb5-4dfe-a10d-2bb65c202687" providerId="ADAL" clId="{9AA35479-02B2-4BE6-8A80-CC1DD7805EE1}" dt="2024-07-08T11:51:35.893" v="714" actId="1076"/>
          <ac:picMkLst>
            <pc:docMk/>
            <pc:sldMk cId="1788741386" sldId="346"/>
            <ac:picMk id="12" creationId="{00BD3256-0A60-EE93-CDC4-749D79C9AD33}"/>
          </ac:picMkLst>
        </pc:picChg>
        <pc:picChg chg="del">
          <ac:chgData name="Claire-Helene Demarty" userId="bc8d14ae-4fb5-4dfe-a10d-2bb65c202687" providerId="ADAL" clId="{9AA35479-02B2-4BE6-8A80-CC1DD7805EE1}" dt="2024-07-08T11:51:30.855" v="713" actId="478"/>
          <ac:picMkLst>
            <pc:docMk/>
            <pc:sldMk cId="1788741386" sldId="346"/>
            <ac:picMk id="14" creationId="{E52F6697-3297-DB54-9D9C-854098FCEE3D}"/>
          </ac:picMkLst>
        </pc:picChg>
        <pc:picChg chg="del">
          <ac:chgData name="Claire-Helene Demarty" userId="bc8d14ae-4fb5-4dfe-a10d-2bb65c202687" providerId="ADAL" clId="{9AA35479-02B2-4BE6-8A80-CC1DD7805EE1}" dt="2024-07-08T11:51:30.855" v="713" actId="478"/>
          <ac:picMkLst>
            <pc:docMk/>
            <pc:sldMk cId="1788741386" sldId="346"/>
            <ac:picMk id="16" creationId="{D5CCE4C7-A1F5-28D2-C1C8-A8CDBEEEB74C}"/>
          </ac:picMkLst>
        </pc:picChg>
        <pc:picChg chg="del">
          <ac:chgData name="Claire-Helene Demarty" userId="bc8d14ae-4fb5-4dfe-a10d-2bb65c202687" providerId="ADAL" clId="{9AA35479-02B2-4BE6-8A80-CC1DD7805EE1}" dt="2024-07-08T11:51:30.855" v="713" actId="478"/>
          <ac:picMkLst>
            <pc:docMk/>
            <pc:sldMk cId="1788741386" sldId="346"/>
            <ac:picMk id="18" creationId="{81C30E78-C5E5-70EE-873D-4DB50E23EECA}"/>
          </ac:picMkLst>
        </pc:picChg>
      </pc:sldChg>
      <pc:sldChg chg="del mod ord modShow">
        <pc:chgData name="Claire-Helene Demarty" userId="bc8d14ae-4fb5-4dfe-a10d-2bb65c202687" providerId="ADAL" clId="{9AA35479-02B2-4BE6-8A80-CC1DD7805EE1}" dt="2024-07-09T11:55:45.184" v="1662" actId="47"/>
        <pc:sldMkLst>
          <pc:docMk/>
          <pc:sldMk cId="1880993825" sldId="347"/>
        </pc:sldMkLst>
      </pc:sldChg>
      <pc:sldChg chg="addSp delSp modSp mod">
        <pc:chgData name="Claire-Helene Demarty" userId="bc8d14ae-4fb5-4dfe-a10d-2bb65c202687" providerId="ADAL" clId="{9AA35479-02B2-4BE6-8A80-CC1DD7805EE1}" dt="2024-07-09T11:58:18.463" v="1694" actId="164"/>
        <pc:sldMkLst>
          <pc:docMk/>
          <pc:sldMk cId="2492969136" sldId="348"/>
        </pc:sldMkLst>
        <pc:spChg chg="mod">
          <ac:chgData name="Claire-Helene Demarty" userId="bc8d14ae-4fb5-4dfe-a10d-2bb65c202687" providerId="ADAL" clId="{9AA35479-02B2-4BE6-8A80-CC1DD7805EE1}" dt="2024-07-08T15:38:31.514" v="1258" actId="20577"/>
          <ac:spMkLst>
            <pc:docMk/>
            <pc:sldMk cId="2492969136" sldId="348"/>
            <ac:spMk id="2" creationId="{AF1820FF-38B0-D92B-E586-0ED3F5F79140}"/>
          </ac:spMkLst>
        </pc:spChg>
        <pc:spChg chg="add mod">
          <ac:chgData name="Claire-Helene Demarty" userId="bc8d14ae-4fb5-4dfe-a10d-2bb65c202687" providerId="ADAL" clId="{9AA35479-02B2-4BE6-8A80-CC1DD7805EE1}" dt="2024-07-09T11:58:18.463" v="1694" actId="164"/>
          <ac:spMkLst>
            <pc:docMk/>
            <pc:sldMk cId="2492969136" sldId="348"/>
            <ac:spMk id="3" creationId="{69EAB448-1751-DB91-1636-E16F4D09B262}"/>
          </ac:spMkLst>
        </pc:spChg>
        <pc:spChg chg="add del mod">
          <ac:chgData name="Claire-Helene Demarty" userId="bc8d14ae-4fb5-4dfe-a10d-2bb65c202687" providerId="ADAL" clId="{9AA35479-02B2-4BE6-8A80-CC1DD7805EE1}" dt="2024-07-08T11:50:25.498" v="674" actId="478"/>
          <ac:spMkLst>
            <pc:docMk/>
            <pc:sldMk cId="2492969136" sldId="348"/>
            <ac:spMk id="3" creationId="{CFAAD562-ABD0-516F-E9DA-F9E26C750C99}"/>
          </ac:spMkLst>
        </pc:spChg>
        <pc:spChg chg="add mod">
          <ac:chgData name="Claire-Helene Demarty" userId="bc8d14ae-4fb5-4dfe-a10d-2bb65c202687" providerId="ADAL" clId="{9AA35479-02B2-4BE6-8A80-CC1DD7805EE1}" dt="2024-07-09T11:58:18.463" v="1694" actId="164"/>
          <ac:spMkLst>
            <pc:docMk/>
            <pc:sldMk cId="2492969136" sldId="348"/>
            <ac:spMk id="7" creationId="{D4857A67-0838-52AC-78A5-F41CDB60994E}"/>
          </ac:spMkLst>
        </pc:spChg>
        <pc:spChg chg="add mod">
          <ac:chgData name="Claire-Helene Demarty" userId="bc8d14ae-4fb5-4dfe-a10d-2bb65c202687" providerId="ADAL" clId="{9AA35479-02B2-4BE6-8A80-CC1DD7805EE1}" dt="2024-07-09T11:58:18.463" v="1694" actId="164"/>
          <ac:spMkLst>
            <pc:docMk/>
            <pc:sldMk cId="2492969136" sldId="348"/>
            <ac:spMk id="9" creationId="{4BCEF332-87D5-5DC8-1FBE-27927FFB5E10}"/>
          </ac:spMkLst>
        </pc:spChg>
        <pc:spChg chg="add mod">
          <ac:chgData name="Claire-Helene Demarty" userId="bc8d14ae-4fb5-4dfe-a10d-2bb65c202687" providerId="ADAL" clId="{9AA35479-02B2-4BE6-8A80-CC1DD7805EE1}" dt="2024-07-08T15:35:47.400" v="1221" actId="20577"/>
          <ac:spMkLst>
            <pc:docMk/>
            <pc:sldMk cId="2492969136" sldId="348"/>
            <ac:spMk id="12" creationId="{9E665D8D-E29A-782C-3DFB-A18CC5BDA1B2}"/>
          </ac:spMkLst>
        </pc:spChg>
        <pc:spChg chg="mod topLvl">
          <ac:chgData name="Claire-Helene Demarty" userId="bc8d14ae-4fb5-4dfe-a10d-2bb65c202687" providerId="ADAL" clId="{9AA35479-02B2-4BE6-8A80-CC1DD7805EE1}" dt="2024-07-08T15:35:51.524" v="1223" actId="14100"/>
          <ac:spMkLst>
            <pc:docMk/>
            <pc:sldMk cId="2492969136" sldId="348"/>
            <ac:spMk id="17" creationId="{3BE89851-5E14-B29C-D9CF-EC0FD990E86A}"/>
          </ac:spMkLst>
        </pc:spChg>
        <pc:spChg chg="mod">
          <ac:chgData name="Claire-Helene Demarty" userId="bc8d14ae-4fb5-4dfe-a10d-2bb65c202687" providerId="ADAL" clId="{9AA35479-02B2-4BE6-8A80-CC1DD7805EE1}" dt="2024-07-08T15:35:52.912" v="1224" actId="20577"/>
          <ac:spMkLst>
            <pc:docMk/>
            <pc:sldMk cId="2492969136" sldId="348"/>
            <ac:spMk id="24" creationId="{55BC4989-77EB-D827-5C65-AB0E60F3EDDA}"/>
          </ac:spMkLst>
        </pc:spChg>
        <pc:spChg chg="mod">
          <ac:chgData name="Claire-Helene Demarty" userId="bc8d14ae-4fb5-4dfe-a10d-2bb65c202687" providerId="ADAL" clId="{9AA35479-02B2-4BE6-8A80-CC1DD7805EE1}" dt="2024-07-08T15:35:54.871" v="1225" actId="20577"/>
          <ac:spMkLst>
            <pc:docMk/>
            <pc:sldMk cId="2492969136" sldId="348"/>
            <ac:spMk id="32" creationId="{1454E9DC-59D6-F0F6-AF67-1AD278FF0484}"/>
          </ac:spMkLst>
        </pc:spChg>
        <pc:grpChg chg="add mod">
          <ac:chgData name="Claire-Helene Demarty" userId="bc8d14ae-4fb5-4dfe-a10d-2bb65c202687" providerId="ADAL" clId="{9AA35479-02B2-4BE6-8A80-CC1DD7805EE1}" dt="2024-07-09T11:58:18.463" v="1694" actId="164"/>
          <ac:grpSpMkLst>
            <pc:docMk/>
            <pc:sldMk cId="2492969136" sldId="348"/>
            <ac:grpSpMk id="10" creationId="{D6C0B248-4D00-7A37-E34E-6E3809DBFB9A}"/>
          </ac:grpSpMkLst>
        </pc:grpChg>
        <pc:grpChg chg="add mod">
          <ac:chgData name="Claire-Helene Demarty" userId="bc8d14ae-4fb5-4dfe-a10d-2bb65c202687" providerId="ADAL" clId="{9AA35479-02B2-4BE6-8A80-CC1DD7805EE1}" dt="2024-07-08T15:34:33.723" v="1195" actId="164"/>
          <ac:grpSpMkLst>
            <pc:docMk/>
            <pc:sldMk cId="2492969136" sldId="348"/>
            <ac:grpSpMk id="13" creationId="{DBE319B4-1710-0536-2991-8DDA1470DB92}"/>
          </ac:grpSpMkLst>
        </pc:grpChg>
        <pc:grpChg chg="add del mod">
          <ac:chgData name="Claire-Helene Demarty" userId="bc8d14ae-4fb5-4dfe-a10d-2bb65c202687" providerId="ADAL" clId="{9AA35479-02B2-4BE6-8A80-CC1DD7805EE1}" dt="2024-07-08T15:34:43.664" v="1198" actId="165"/>
          <ac:grpSpMkLst>
            <pc:docMk/>
            <pc:sldMk cId="2492969136" sldId="348"/>
            <ac:grpSpMk id="14" creationId="{B3D7CD24-A0F8-0413-21F1-8DC8B6C891DE}"/>
          </ac:grpSpMkLst>
        </pc:grpChg>
        <pc:grpChg chg="add mod">
          <ac:chgData name="Claire-Helene Demarty" userId="bc8d14ae-4fb5-4dfe-a10d-2bb65c202687" providerId="ADAL" clId="{9AA35479-02B2-4BE6-8A80-CC1DD7805EE1}" dt="2024-07-08T15:35:12.975" v="1206" actId="1076"/>
          <ac:grpSpMkLst>
            <pc:docMk/>
            <pc:sldMk cId="2492969136" sldId="348"/>
            <ac:grpSpMk id="22" creationId="{56A1DEE7-B4BB-12D4-72BC-FC99974148CC}"/>
          </ac:grpSpMkLst>
        </pc:grpChg>
        <pc:grpChg chg="add mod">
          <ac:chgData name="Claire-Helene Demarty" userId="bc8d14ae-4fb5-4dfe-a10d-2bb65c202687" providerId="ADAL" clId="{9AA35479-02B2-4BE6-8A80-CC1DD7805EE1}" dt="2024-07-08T15:35:26.548" v="1212" actId="1076"/>
          <ac:grpSpMkLst>
            <pc:docMk/>
            <pc:sldMk cId="2492969136" sldId="348"/>
            <ac:grpSpMk id="30" creationId="{64542E37-6E85-9796-C4F8-07307BC9B99D}"/>
          </ac:grpSpMkLst>
        </pc:grpChg>
        <pc:picChg chg="mod">
          <ac:chgData name="Claire-Helene Demarty" userId="bc8d14ae-4fb5-4dfe-a10d-2bb65c202687" providerId="ADAL" clId="{9AA35479-02B2-4BE6-8A80-CC1DD7805EE1}" dt="2024-07-08T11:49:20.373" v="536" actId="1076"/>
          <ac:picMkLst>
            <pc:docMk/>
            <pc:sldMk cId="2492969136" sldId="348"/>
            <ac:picMk id="16" creationId="{2A172AD2-1142-1747-A2FC-E3088A1B4204}"/>
          </ac:picMkLst>
        </pc:picChg>
        <pc:picChg chg="mod">
          <ac:chgData name="Claire-Helene Demarty" userId="bc8d14ae-4fb5-4dfe-a10d-2bb65c202687" providerId="ADAL" clId="{9AA35479-02B2-4BE6-8A80-CC1DD7805EE1}" dt="2024-07-08T11:50:28.284" v="676" actId="1076"/>
          <ac:picMkLst>
            <pc:docMk/>
            <pc:sldMk cId="2492969136" sldId="348"/>
            <ac:picMk id="18" creationId="{15884C89-ADDA-2EB5-1A3D-5712323B8FFB}"/>
          </ac:picMkLst>
        </pc:picChg>
        <pc:picChg chg="mod">
          <ac:chgData name="Claire-Helene Demarty" userId="bc8d14ae-4fb5-4dfe-a10d-2bb65c202687" providerId="ADAL" clId="{9AA35479-02B2-4BE6-8A80-CC1DD7805EE1}" dt="2024-07-08T11:49:20.373" v="536" actId="1076"/>
          <ac:picMkLst>
            <pc:docMk/>
            <pc:sldMk cId="2492969136" sldId="348"/>
            <ac:picMk id="20" creationId="{D73DFF89-EA7A-6E9D-8BFD-FB66B93C54D2}"/>
          </ac:picMkLst>
        </pc:picChg>
        <pc:picChg chg="del">
          <ac:chgData name="Claire-Helene Demarty" userId="bc8d14ae-4fb5-4dfe-a10d-2bb65c202687" providerId="ADAL" clId="{9AA35479-02B2-4BE6-8A80-CC1DD7805EE1}" dt="2024-07-08T11:49:15.943" v="535" actId="478"/>
          <ac:picMkLst>
            <pc:docMk/>
            <pc:sldMk cId="2492969136" sldId="348"/>
            <ac:picMk id="25" creationId="{FC81DCCA-C339-6F68-C02F-A740E1DBF8F6}"/>
          </ac:picMkLst>
        </pc:picChg>
        <pc:picChg chg="del">
          <ac:chgData name="Claire-Helene Demarty" userId="bc8d14ae-4fb5-4dfe-a10d-2bb65c202687" providerId="ADAL" clId="{9AA35479-02B2-4BE6-8A80-CC1DD7805EE1}" dt="2024-07-08T11:49:13.985" v="534" actId="478"/>
          <ac:picMkLst>
            <pc:docMk/>
            <pc:sldMk cId="2492969136" sldId="348"/>
            <ac:picMk id="27" creationId="{4B7087E3-9266-EA17-3809-2CADAE981327}"/>
          </ac:picMkLst>
        </pc:picChg>
        <pc:picChg chg="del">
          <ac:chgData name="Claire-Helene Demarty" userId="bc8d14ae-4fb5-4dfe-a10d-2bb65c202687" providerId="ADAL" clId="{9AA35479-02B2-4BE6-8A80-CC1DD7805EE1}" dt="2024-07-08T11:49:12.435" v="533" actId="478"/>
          <ac:picMkLst>
            <pc:docMk/>
            <pc:sldMk cId="2492969136" sldId="348"/>
            <ac:picMk id="29" creationId="{0ABC5283-28A3-DD79-F31C-CDBDB8CF2444}"/>
          </ac:picMkLst>
        </pc:picChg>
        <pc:cxnChg chg="add mod">
          <ac:chgData name="Claire-Helene Demarty" userId="bc8d14ae-4fb5-4dfe-a10d-2bb65c202687" providerId="ADAL" clId="{9AA35479-02B2-4BE6-8A80-CC1DD7805EE1}" dt="2024-07-08T15:34:58.834" v="1203" actId="14100"/>
          <ac:cxnSpMkLst>
            <pc:docMk/>
            <pc:sldMk cId="2492969136" sldId="348"/>
            <ac:cxnSpMk id="8" creationId="{8DE66A55-C4B5-045F-4D4A-89DC0D58FEB9}"/>
          </ac:cxnSpMkLst>
        </pc:cxnChg>
        <pc:cxnChg chg="mod topLvl">
          <ac:chgData name="Claire-Helene Demarty" userId="bc8d14ae-4fb5-4dfe-a10d-2bb65c202687" providerId="ADAL" clId="{9AA35479-02B2-4BE6-8A80-CC1DD7805EE1}" dt="2024-07-08T15:34:51.006" v="1200" actId="14100"/>
          <ac:cxnSpMkLst>
            <pc:docMk/>
            <pc:sldMk cId="2492969136" sldId="348"/>
            <ac:cxnSpMk id="15" creationId="{E7FBFAE5-4729-906D-38CE-C85CB04A8346}"/>
          </ac:cxnSpMkLst>
        </pc:cxnChg>
        <pc:cxnChg chg="mod">
          <ac:chgData name="Claire-Helene Demarty" userId="bc8d14ae-4fb5-4dfe-a10d-2bb65c202687" providerId="ADAL" clId="{9AA35479-02B2-4BE6-8A80-CC1DD7805EE1}" dt="2024-07-08T15:35:52.912" v="1224" actId="20577"/>
          <ac:cxnSpMkLst>
            <pc:docMk/>
            <pc:sldMk cId="2492969136" sldId="348"/>
            <ac:cxnSpMk id="23" creationId="{8685B52B-B5C2-42EA-F75C-51A44C645426}"/>
          </ac:cxnSpMkLst>
        </pc:cxnChg>
        <pc:cxnChg chg="mod">
          <ac:chgData name="Claire-Helene Demarty" userId="bc8d14ae-4fb5-4dfe-a10d-2bb65c202687" providerId="ADAL" clId="{9AA35479-02B2-4BE6-8A80-CC1DD7805EE1}" dt="2024-07-08T15:35:54.871" v="1225" actId="20577"/>
          <ac:cxnSpMkLst>
            <pc:docMk/>
            <pc:sldMk cId="2492969136" sldId="348"/>
            <ac:cxnSpMk id="31" creationId="{99CE01E5-2E33-F3CE-6868-CCED3C8570E7}"/>
          </ac:cxnSpMkLst>
        </pc:cxnChg>
      </pc:sldChg>
      <pc:sldChg chg="addSp delSp modSp mod ord">
        <pc:chgData name="Claire-Helene Demarty" userId="bc8d14ae-4fb5-4dfe-a10d-2bb65c202687" providerId="ADAL" clId="{9AA35479-02B2-4BE6-8A80-CC1DD7805EE1}" dt="2024-07-09T11:59:40.650" v="1708" actId="1076"/>
        <pc:sldMkLst>
          <pc:docMk/>
          <pc:sldMk cId="1002568906" sldId="349"/>
        </pc:sldMkLst>
        <pc:spChg chg="mod">
          <ac:chgData name="Claire-Helene Demarty" userId="bc8d14ae-4fb5-4dfe-a10d-2bb65c202687" providerId="ADAL" clId="{9AA35479-02B2-4BE6-8A80-CC1DD7805EE1}" dt="2024-07-08T15:54:59.026" v="1460" actId="20577"/>
          <ac:spMkLst>
            <pc:docMk/>
            <pc:sldMk cId="1002568906" sldId="349"/>
            <ac:spMk id="2" creationId="{AF1820FF-38B0-D92B-E586-0ED3F5F79140}"/>
          </ac:spMkLst>
        </pc:spChg>
        <pc:spChg chg="del">
          <ac:chgData name="Claire-Helene Demarty" userId="bc8d14ae-4fb5-4dfe-a10d-2bb65c202687" providerId="ADAL" clId="{9AA35479-02B2-4BE6-8A80-CC1DD7805EE1}" dt="2024-07-08T11:55:55.573" v="780" actId="478"/>
          <ac:spMkLst>
            <pc:docMk/>
            <pc:sldMk cId="1002568906" sldId="349"/>
            <ac:spMk id="3" creationId="{8CB62A53-D4DD-781E-3FCD-E1BB5822D5CF}"/>
          </ac:spMkLst>
        </pc:spChg>
        <pc:spChg chg="mod">
          <ac:chgData name="Claire-Helene Demarty" userId="bc8d14ae-4fb5-4dfe-a10d-2bb65c202687" providerId="ADAL" clId="{9AA35479-02B2-4BE6-8A80-CC1DD7805EE1}" dt="2024-07-08T15:55:38.100" v="1503"/>
          <ac:spMkLst>
            <pc:docMk/>
            <pc:sldMk cId="1002568906" sldId="349"/>
            <ac:spMk id="9" creationId="{4F09E3B4-1399-1326-B70F-B7A2CDFAE8EF}"/>
          </ac:spMkLst>
        </pc:spChg>
        <pc:spChg chg="mod">
          <ac:chgData name="Claire-Helene Demarty" userId="bc8d14ae-4fb5-4dfe-a10d-2bb65c202687" providerId="ADAL" clId="{9AA35479-02B2-4BE6-8A80-CC1DD7805EE1}" dt="2024-07-08T15:55:38.100" v="1503"/>
          <ac:spMkLst>
            <pc:docMk/>
            <pc:sldMk cId="1002568906" sldId="349"/>
            <ac:spMk id="14" creationId="{58B2E656-79CC-DE04-1E62-BAD5548EC48A}"/>
          </ac:spMkLst>
        </pc:spChg>
        <pc:spChg chg="mod">
          <ac:chgData name="Claire-Helene Demarty" userId="bc8d14ae-4fb5-4dfe-a10d-2bb65c202687" providerId="ADAL" clId="{9AA35479-02B2-4BE6-8A80-CC1DD7805EE1}" dt="2024-07-08T15:55:38.100" v="1503"/>
          <ac:spMkLst>
            <pc:docMk/>
            <pc:sldMk cId="1002568906" sldId="349"/>
            <ac:spMk id="17" creationId="{5D63726F-AB3F-2F85-1492-1F1B7F16E520}"/>
          </ac:spMkLst>
        </pc:spChg>
        <pc:spChg chg="mod">
          <ac:chgData name="Claire-Helene Demarty" userId="bc8d14ae-4fb5-4dfe-a10d-2bb65c202687" providerId="ADAL" clId="{9AA35479-02B2-4BE6-8A80-CC1DD7805EE1}" dt="2024-07-09T11:59:36.827" v="1707"/>
          <ac:spMkLst>
            <pc:docMk/>
            <pc:sldMk cId="1002568906" sldId="349"/>
            <ac:spMk id="18" creationId="{BD3867B5-69FF-CB25-612A-96D40CCD94E0}"/>
          </ac:spMkLst>
        </pc:spChg>
        <pc:spChg chg="mod">
          <ac:chgData name="Claire-Helene Demarty" userId="bc8d14ae-4fb5-4dfe-a10d-2bb65c202687" providerId="ADAL" clId="{9AA35479-02B2-4BE6-8A80-CC1DD7805EE1}" dt="2024-07-09T11:59:36.827" v="1707"/>
          <ac:spMkLst>
            <pc:docMk/>
            <pc:sldMk cId="1002568906" sldId="349"/>
            <ac:spMk id="19" creationId="{B8ED5281-91D7-CBE4-334E-D8B09CE83C20}"/>
          </ac:spMkLst>
        </pc:spChg>
        <pc:spChg chg="mod">
          <ac:chgData name="Claire-Helene Demarty" userId="bc8d14ae-4fb5-4dfe-a10d-2bb65c202687" providerId="ADAL" clId="{9AA35479-02B2-4BE6-8A80-CC1DD7805EE1}" dt="2024-07-09T11:59:36.827" v="1707"/>
          <ac:spMkLst>
            <pc:docMk/>
            <pc:sldMk cId="1002568906" sldId="349"/>
            <ac:spMk id="20" creationId="{4AC8944D-E47B-E39E-4375-A3A018014101}"/>
          </ac:spMkLst>
        </pc:spChg>
        <pc:spChg chg="add mod">
          <ac:chgData name="Claire-Helene Demarty" userId="bc8d14ae-4fb5-4dfe-a10d-2bb65c202687" providerId="ADAL" clId="{9AA35479-02B2-4BE6-8A80-CC1DD7805EE1}" dt="2024-07-08T15:56:24.614" v="1515" actId="20577"/>
          <ac:spMkLst>
            <pc:docMk/>
            <pc:sldMk cId="1002568906" sldId="349"/>
            <ac:spMk id="21" creationId="{3C8A2737-25AC-E047-00D3-A5BA1C29DBB3}"/>
          </ac:spMkLst>
        </pc:spChg>
        <pc:grpChg chg="add mod">
          <ac:chgData name="Claire-Helene Demarty" userId="bc8d14ae-4fb5-4dfe-a10d-2bb65c202687" providerId="ADAL" clId="{9AA35479-02B2-4BE6-8A80-CC1DD7805EE1}" dt="2024-07-09T11:59:40.650" v="1708" actId="1076"/>
          <ac:grpSpMkLst>
            <pc:docMk/>
            <pc:sldMk cId="1002568906" sldId="349"/>
            <ac:grpSpMk id="3" creationId="{869A6093-883C-8594-8458-53FD3750702A}"/>
          </ac:grpSpMkLst>
        </pc:grpChg>
        <pc:grpChg chg="add mod">
          <ac:chgData name="Claire-Helene Demarty" userId="bc8d14ae-4fb5-4dfe-a10d-2bb65c202687" providerId="ADAL" clId="{9AA35479-02B2-4BE6-8A80-CC1DD7805EE1}" dt="2024-07-08T15:55:50.891" v="1505" actId="1076"/>
          <ac:grpSpMkLst>
            <pc:docMk/>
            <pc:sldMk cId="1002568906" sldId="349"/>
            <ac:grpSpMk id="7" creationId="{2425490C-C46A-A410-C261-94561366AE8F}"/>
          </ac:grpSpMkLst>
        </pc:grpChg>
        <pc:grpChg chg="add mod">
          <ac:chgData name="Claire-Helene Demarty" userId="bc8d14ae-4fb5-4dfe-a10d-2bb65c202687" providerId="ADAL" clId="{9AA35479-02B2-4BE6-8A80-CC1DD7805EE1}" dt="2024-07-08T15:56:02.140" v="1508" actId="1076"/>
          <ac:grpSpMkLst>
            <pc:docMk/>
            <pc:sldMk cId="1002568906" sldId="349"/>
            <ac:grpSpMk id="12" creationId="{ED8E0EE5-8428-F9D0-30FC-8E6171F5C742}"/>
          </ac:grpSpMkLst>
        </pc:grpChg>
        <pc:grpChg chg="add mod">
          <ac:chgData name="Claire-Helene Demarty" userId="bc8d14ae-4fb5-4dfe-a10d-2bb65c202687" providerId="ADAL" clId="{9AA35479-02B2-4BE6-8A80-CC1DD7805EE1}" dt="2024-07-08T15:56:07.885" v="1510" actId="1076"/>
          <ac:grpSpMkLst>
            <pc:docMk/>
            <pc:sldMk cId="1002568906" sldId="349"/>
            <ac:grpSpMk id="15" creationId="{CFE8881D-607B-FBDD-5180-FD1DA227895D}"/>
          </ac:grpSpMkLst>
        </pc:grpChg>
        <pc:picChg chg="add mod">
          <ac:chgData name="Claire-Helene Demarty" userId="bc8d14ae-4fb5-4dfe-a10d-2bb65c202687" providerId="ADAL" clId="{9AA35479-02B2-4BE6-8A80-CC1DD7805EE1}" dt="2024-07-08T15:20:29.687" v="1016"/>
          <ac:picMkLst>
            <pc:docMk/>
            <pc:sldMk cId="1002568906" sldId="349"/>
            <ac:picMk id="10" creationId="{4A806A04-42AA-0BBF-A806-95173782C483}"/>
          </ac:picMkLst>
        </pc:picChg>
        <pc:cxnChg chg="mod">
          <ac:chgData name="Claire-Helene Demarty" userId="bc8d14ae-4fb5-4dfe-a10d-2bb65c202687" providerId="ADAL" clId="{9AA35479-02B2-4BE6-8A80-CC1DD7805EE1}" dt="2024-07-08T15:55:38.100" v="1503"/>
          <ac:cxnSpMkLst>
            <pc:docMk/>
            <pc:sldMk cId="1002568906" sldId="349"/>
            <ac:cxnSpMk id="8" creationId="{EC54A45F-58E7-7C1E-8930-A6D34858234A}"/>
          </ac:cxnSpMkLst>
        </pc:cxnChg>
        <pc:cxnChg chg="add mod">
          <ac:chgData name="Claire-Helene Demarty" userId="bc8d14ae-4fb5-4dfe-a10d-2bb65c202687" providerId="ADAL" clId="{9AA35479-02B2-4BE6-8A80-CC1DD7805EE1}" dt="2024-07-08T15:55:57.738" v="1507" actId="14100"/>
          <ac:cxnSpMkLst>
            <pc:docMk/>
            <pc:sldMk cId="1002568906" sldId="349"/>
            <ac:cxnSpMk id="11" creationId="{8BDB1CDD-CA2A-C42B-EF63-1BEEB1B4C4E8}"/>
          </ac:cxnSpMkLst>
        </pc:cxnChg>
        <pc:cxnChg chg="mod">
          <ac:chgData name="Claire-Helene Demarty" userId="bc8d14ae-4fb5-4dfe-a10d-2bb65c202687" providerId="ADAL" clId="{9AA35479-02B2-4BE6-8A80-CC1DD7805EE1}" dt="2024-07-08T15:56:05.105" v="1509" actId="14100"/>
          <ac:cxnSpMkLst>
            <pc:docMk/>
            <pc:sldMk cId="1002568906" sldId="349"/>
            <ac:cxnSpMk id="13" creationId="{64BBF39E-4E9F-838E-2747-250C9548D7DC}"/>
          </ac:cxnSpMkLst>
        </pc:cxnChg>
        <pc:cxnChg chg="mod">
          <ac:chgData name="Claire-Helene Demarty" userId="bc8d14ae-4fb5-4dfe-a10d-2bb65c202687" providerId="ADAL" clId="{9AA35479-02B2-4BE6-8A80-CC1DD7805EE1}" dt="2024-07-08T15:56:11.957" v="1511" actId="14100"/>
          <ac:cxnSpMkLst>
            <pc:docMk/>
            <pc:sldMk cId="1002568906" sldId="349"/>
            <ac:cxnSpMk id="16" creationId="{AE0A610F-F62F-E0EE-81AB-DBA49841E543}"/>
          </ac:cxnSpMkLst>
        </pc:cxnChg>
      </pc:sldChg>
      <pc:sldChg chg="addSp delSp modSp mod ord">
        <pc:chgData name="Claire-Helene Demarty" userId="bc8d14ae-4fb5-4dfe-a10d-2bb65c202687" providerId="ADAL" clId="{9AA35479-02B2-4BE6-8A80-CC1DD7805EE1}" dt="2024-07-09T11:59:48.170" v="1712" actId="478"/>
        <pc:sldMkLst>
          <pc:docMk/>
          <pc:sldMk cId="352734549" sldId="350"/>
        </pc:sldMkLst>
        <pc:spChg chg="mod">
          <ac:chgData name="Claire-Helene Demarty" userId="bc8d14ae-4fb5-4dfe-a10d-2bb65c202687" providerId="ADAL" clId="{9AA35479-02B2-4BE6-8A80-CC1DD7805EE1}" dt="2024-07-08T15:55:15.868" v="1471" actId="20577"/>
          <ac:spMkLst>
            <pc:docMk/>
            <pc:sldMk cId="352734549" sldId="350"/>
            <ac:spMk id="2" creationId="{AF1820FF-38B0-D92B-E586-0ED3F5F79140}"/>
          </ac:spMkLst>
        </pc:spChg>
        <pc:spChg chg="del">
          <ac:chgData name="Claire-Helene Demarty" userId="bc8d14ae-4fb5-4dfe-a10d-2bb65c202687" providerId="ADAL" clId="{9AA35479-02B2-4BE6-8A80-CC1DD7805EE1}" dt="2024-07-08T11:55:59.020" v="781" actId="478"/>
          <ac:spMkLst>
            <pc:docMk/>
            <pc:sldMk cId="352734549" sldId="350"/>
            <ac:spMk id="3" creationId="{8CB62A53-D4DD-781E-3FCD-E1BB5822D5CF}"/>
          </ac:spMkLst>
        </pc:spChg>
        <pc:spChg chg="mod">
          <ac:chgData name="Claire-Helene Demarty" userId="bc8d14ae-4fb5-4dfe-a10d-2bb65c202687" providerId="ADAL" clId="{9AA35479-02B2-4BE6-8A80-CC1DD7805EE1}" dt="2024-07-09T11:59:42.331" v="1709"/>
          <ac:spMkLst>
            <pc:docMk/>
            <pc:sldMk cId="352734549" sldId="350"/>
            <ac:spMk id="7" creationId="{D704FE1D-9F3E-CB26-90C1-42274C0C5548}"/>
          </ac:spMkLst>
        </pc:spChg>
        <pc:spChg chg="mod">
          <ac:chgData name="Claire-Helene Demarty" userId="bc8d14ae-4fb5-4dfe-a10d-2bb65c202687" providerId="ADAL" clId="{9AA35479-02B2-4BE6-8A80-CC1DD7805EE1}" dt="2024-07-09T11:59:42.331" v="1709"/>
          <ac:spMkLst>
            <pc:docMk/>
            <pc:sldMk cId="352734549" sldId="350"/>
            <ac:spMk id="9" creationId="{17D5E471-5AC5-2FC1-A784-F80977ED0E45}"/>
          </ac:spMkLst>
        </pc:spChg>
        <pc:spChg chg="mod">
          <ac:chgData name="Claire-Helene Demarty" userId="bc8d14ae-4fb5-4dfe-a10d-2bb65c202687" providerId="ADAL" clId="{9AA35479-02B2-4BE6-8A80-CC1DD7805EE1}" dt="2024-07-09T11:59:42.331" v="1709"/>
          <ac:spMkLst>
            <pc:docMk/>
            <pc:sldMk cId="352734549" sldId="350"/>
            <ac:spMk id="10" creationId="{0E8F5943-EA13-4E52-B130-34B5C4A4EB9E}"/>
          </ac:spMkLst>
        </pc:spChg>
        <pc:spChg chg="mod">
          <ac:chgData name="Claire-Helene Demarty" userId="bc8d14ae-4fb5-4dfe-a10d-2bb65c202687" providerId="ADAL" clId="{9AA35479-02B2-4BE6-8A80-CC1DD7805EE1}" dt="2024-07-09T11:59:45.796" v="1711"/>
          <ac:spMkLst>
            <pc:docMk/>
            <pc:sldMk cId="352734549" sldId="350"/>
            <ac:spMk id="12" creationId="{33792A6B-7C6C-506A-9474-9861A9BAED7C}"/>
          </ac:spMkLst>
        </pc:spChg>
        <pc:spChg chg="mod">
          <ac:chgData name="Claire-Helene Demarty" userId="bc8d14ae-4fb5-4dfe-a10d-2bb65c202687" providerId="ADAL" clId="{9AA35479-02B2-4BE6-8A80-CC1DD7805EE1}" dt="2024-07-09T11:59:45.796" v="1711"/>
          <ac:spMkLst>
            <pc:docMk/>
            <pc:sldMk cId="352734549" sldId="350"/>
            <ac:spMk id="13" creationId="{47A9FA27-18B3-D644-1A1D-8D6D3A2DFA29}"/>
          </ac:spMkLst>
        </pc:spChg>
        <pc:spChg chg="mod">
          <ac:chgData name="Claire-Helene Demarty" userId="bc8d14ae-4fb5-4dfe-a10d-2bb65c202687" providerId="ADAL" clId="{9AA35479-02B2-4BE6-8A80-CC1DD7805EE1}" dt="2024-07-09T11:59:45.796" v="1711"/>
          <ac:spMkLst>
            <pc:docMk/>
            <pc:sldMk cId="352734549" sldId="350"/>
            <ac:spMk id="14" creationId="{47043F05-0F30-9781-5584-33193F5F27F0}"/>
          </ac:spMkLst>
        </pc:spChg>
        <pc:grpChg chg="add mod">
          <ac:chgData name="Claire-Helene Demarty" userId="bc8d14ae-4fb5-4dfe-a10d-2bb65c202687" providerId="ADAL" clId="{9AA35479-02B2-4BE6-8A80-CC1DD7805EE1}" dt="2024-07-09T11:59:45.433" v="1710" actId="1076"/>
          <ac:grpSpMkLst>
            <pc:docMk/>
            <pc:sldMk cId="352734549" sldId="350"/>
            <ac:grpSpMk id="3" creationId="{A77600D5-646B-96E9-0B4C-B97B0623623F}"/>
          </ac:grpSpMkLst>
        </pc:grpChg>
        <pc:grpChg chg="add del mod">
          <ac:chgData name="Claire-Helene Demarty" userId="bc8d14ae-4fb5-4dfe-a10d-2bb65c202687" providerId="ADAL" clId="{9AA35479-02B2-4BE6-8A80-CC1DD7805EE1}" dt="2024-07-09T11:59:48.170" v="1712" actId="478"/>
          <ac:grpSpMkLst>
            <pc:docMk/>
            <pc:sldMk cId="352734549" sldId="350"/>
            <ac:grpSpMk id="11" creationId="{C0617091-3148-4302-EEF7-565BF60AE2B9}"/>
          </ac:grpSpMkLst>
        </pc:grpChg>
        <pc:picChg chg="add mod">
          <ac:chgData name="Claire-Helene Demarty" userId="bc8d14ae-4fb5-4dfe-a10d-2bb65c202687" providerId="ADAL" clId="{9AA35479-02B2-4BE6-8A80-CC1DD7805EE1}" dt="2024-07-08T15:21:33.340" v="1024" actId="14100"/>
          <ac:picMkLst>
            <pc:docMk/>
            <pc:sldMk cId="352734549" sldId="350"/>
            <ac:picMk id="8" creationId="{BA7022E9-D70B-37BE-E40E-A92BAC152371}"/>
          </ac:picMkLst>
        </pc:picChg>
      </pc:sldChg>
      <pc:sldChg chg="addSp delSp modSp mod ord">
        <pc:chgData name="Claire-Helene Demarty" userId="bc8d14ae-4fb5-4dfe-a10d-2bb65c202687" providerId="ADAL" clId="{9AA35479-02B2-4BE6-8A80-CC1DD7805EE1}" dt="2024-07-09T11:59:51.750" v="1714" actId="1076"/>
        <pc:sldMkLst>
          <pc:docMk/>
          <pc:sldMk cId="2792409514" sldId="351"/>
        </pc:sldMkLst>
        <pc:spChg chg="mod">
          <ac:chgData name="Claire-Helene Demarty" userId="bc8d14ae-4fb5-4dfe-a10d-2bb65c202687" providerId="ADAL" clId="{9AA35479-02B2-4BE6-8A80-CC1DD7805EE1}" dt="2024-07-08T15:55:24.818" v="1502" actId="20577"/>
          <ac:spMkLst>
            <pc:docMk/>
            <pc:sldMk cId="2792409514" sldId="351"/>
            <ac:spMk id="2" creationId="{AF1820FF-38B0-D92B-E586-0ED3F5F79140}"/>
          </ac:spMkLst>
        </pc:spChg>
        <pc:spChg chg="del">
          <ac:chgData name="Claire-Helene Demarty" userId="bc8d14ae-4fb5-4dfe-a10d-2bb65c202687" providerId="ADAL" clId="{9AA35479-02B2-4BE6-8A80-CC1DD7805EE1}" dt="2024-07-08T11:54:49.538" v="743" actId="478"/>
          <ac:spMkLst>
            <pc:docMk/>
            <pc:sldMk cId="2792409514" sldId="351"/>
            <ac:spMk id="3" creationId="{8CB62A53-D4DD-781E-3FCD-E1BB5822D5CF}"/>
          </ac:spMkLst>
        </pc:spChg>
        <pc:spChg chg="mod">
          <ac:chgData name="Claire-Helene Demarty" userId="bc8d14ae-4fb5-4dfe-a10d-2bb65c202687" providerId="ADAL" clId="{9AA35479-02B2-4BE6-8A80-CC1DD7805EE1}" dt="2024-07-09T11:59:49.757" v="1713"/>
          <ac:spMkLst>
            <pc:docMk/>
            <pc:sldMk cId="2792409514" sldId="351"/>
            <ac:spMk id="7" creationId="{755103D5-30BC-8D69-EE75-9DF1C11B2A0E}"/>
          </ac:spMkLst>
        </pc:spChg>
        <pc:spChg chg="mod">
          <ac:chgData name="Claire-Helene Demarty" userId="bc8d14ae-4fb5-4dfe-a10d-2bb65c202687" providerId="ADAL" clId="{9AA35479-02B2-4BE6-8A80-CC1DD7805EE1}" dt="2024-07-09T11:59:49.757" v="1713"/>
          <ac:spMkLst>
            <pc:docMk/>
            <pc:sldMk cId="2792409514" sldId="351"/>
            <ac:spMk id="8" creationId="{2F2C48EA-D907-5955-A51E-68AD3AB5BEC2}"/>
          </ac:spMkLst>
        </pc:spChg>
        <pc:spChg chg="mod">
          <ac:chgData name="Claire-Helene Demarty" userId="bc8d14ae-4fb5-4dfe-a10d-2bb65c202687" providerId="ADAL" clId="{9AA35479-02B2-4BE6-8A80-CC1DD7805EE1}" dt="2024-07-09T11:59:49.757" v="1713"/>
          <ac:spMkLst>
            <pc:docMk/>
            <pc:sldMk cId="2792409514" sldId="351"/>
            <ac:spMk id="9" creationId="{5E2278E6-F6C9-4004-060D-C0CC10FE55C4}"/>
          </ac:spMkLst>
        </pc:spChg>
        <pc:grpChg chg="add mod">
          <ac:chgData name="Claire-Helene Demarty" userId="bc8d14ae-4fb5-4dfe-a10d-2bb65c202687" providerId="ADAL" clId="{9AA35479-02B2-4BE6-8A80-CC1DD7805EE1}" dt="2024-07-09T11:59:51.750" v="1714" actId="1076"/>
          <ac:grpSpMkLst>
            <pc:docMk/>
            <pc:sldMk cId="2792409514" sldId="351"/>
            <ac:grpSpMk id="3" creationId="{C33531A0-71C5-E808-3660-B9F4497E1E09}"/>
          </ac:grpSpMkLst>
        </pc:grpChg>
        <pc:picChg chg="add del mod">
          <ac:chgData name="Claire-Helene Demarty" userId="bc8d14ae-4fb5-4dfe-a10d-2bb65c202687" providerId="ADAL" clId="{9AA35479-02B2-4BE6-8A80-CC1DD7805EE1}" dt="2024-07-08T15:19:54.067" v="1011" actId="478"/>
          <ac:picMkLst>
            <pc:docMk/>
            <pc:sldMk cId="2792409514" sldId="351"/>
            <ac:picMk id="8" creationId="{0A17C378-FF58-33A6-EBCD-A359F1AFEFF5}"/>
          </ac:picMkLst>
        </pc:picChg>
        <pc:picChg chg="add del mod">
          <ac:chgData name="Claire-Helene Demarty" userId="bc8d14ae-4fb5-4dfe-a10d-2bb65c202687" providerId="ADAL" clId="{9AA35479-02B2-4BE6-8A80-CC1DD7805EE1}" dt="2024-07-08T15:20:28.344" v="1015" actId="21"/>
          <ac:picMkLst>
            <pc:docMk/>
            <pc:sldMk cId="2792409514" sldId="351"/>
            <ac:picMk id="10" creationId="{4A806A04-42AA-0BBF-A806-95173782C483}"/>
          </ac:picMkLst>
        </pc:picChg>
        <pc:picChg chg="add mod">
          <ac:chgData name="Claire-Helene Demarty" userId="bc8d14ae-4fb5-4dfe-a10d-2bb65c202687" providerId="ADAL" clId="{9AA35479-02B2-4BE6-8A80-CC1DD7805EE1}" dt="2024-07-08T15:21:24.292" v="1023" actId="14100"/>
          <ac:picMkLst>
            <pc:docMk/>
            <pc:sldMk cId="2792409514" sldId="351"/>
            <ac:picMk id="12" creationId="{DE6EB734-FA45-30F9-C8DB-3EA826B056E8}"/>
          </ac:picMkLst>
        </pc:picChg>
      </pc:sldChg>
      <pc:sldChg chg="del mod modShow">
        <pc:chgData name="Claire-Helene Demarty" userId="bc8d14ae-4fb5-4dfe-a10d-2bb65c202687" providerId="ADAL" clId="{9AA35479-02B2-4BE6-8A80-CC1DD7805EE1}" dt="2024-07-09T11:55:45.184" v="1662" actId="47"/>
        <pc:sldMkLst>
          <pc:docMk/>
          <pc:sldMk cId="3863034586" sldId="352"/>
        </pc:sldMkLst>
      </pc:sldChg>
      <pc:sldChg chg="del mod ord modShow">
        <pc:chgData name="Claire-Helene Demarty" userId="bc8d14ae-4fb5-4dfe-a10d-2bb65c202687" providerId="ADAL" clId="{9AA35479-02B2-4BE6-8A80-CC1DD7805EE1}" dt="2024-07-09T11:55:45.184" v="1662" actId="47"/>
        <pc:sldMkLst>
          <pc:docMk/>
          <pc:sldMk cId="1161595992" sldId="353"/>
        </pc:sldMkLst>
      </pc:sldChg>
      <pc:sldChg chg="del mod ord modShow">
        <pc:chgData name="Claire-Helene Demarty" userId="bc8d14ae-4fb5-4dfe-a10d-2bb65c202687" providerId="ADAL" clId="{9AA35479-02B2-4BE6-8A80-CC1DD7805EE1}" dt="2024-07-09T11:55:45.184" v="1662" actId="47"/>
        <pc:sldMkLst>
          <pc:docMk/>
          <pc:sldMk cId="995310341" sldId="354"/>
        </pc:sldMkLst>
      </pc:sldChg>
      <pc:sldChg chg="addSp delSp modSp add mod">
        <pc:chgData name="Claire-Helene Demarty" userId="bc8d14ae-4fb5-4dfe-a10d-2bb65c202687" providerId="ADAL" clId="{9AA35479-02B2-4BE6-8A80-CC1DD7805EE1}" dt="2024-07-08T15:31:28.940" v="1162" actId="20577"/>
        <pc:sldMkLst>
          <pc:docMk/>
          <pc:sldMk cId="1369974" sldId="355"/>
        </pc:sldMkLst>
        <pc:spChg chg="del">
          <ac:chgData name="Claire-Helene Demarty" userId="bc8d14ae-4fb5-4dfe-a10d-2bb65c202687" providerId="ADAL" clId="{9AA35479-02B2-4BE6-8A80-CC1DD7805EE1}" dt="2024-07-08T10:22:26.117" v="45" actId="478"/>
          <ac:spMkLst>
            <pc:docMk/>
            <pc:sldMk cId="1369974" sldId="355"/>
            <ac:spMk id="5" creationId="{DD7EEE28-ABBE-7F4D-5059-563E3E07FD21}"/>
          </ac:spMkLst>
        </pc:spChg>
        <pc:spChg chg="mod">
          <ac:chgData name="Claire-Helene Demarty" userId="bc8d14ae-4fb5-4dfe-a10d-2bb65c202687" providerId="ADAL" clId="{9AA35479-02B2-4BE6-8A80-CC1DD7805EE1}" dt="2024-07-08T15:31:28.940" v="1162" actId="20577"/>
          <ac:spMkLst>
            <pc:docMk/>
            <pc:sldMk cId="1369974" sldId="355"/>
            <ac:spMk id="7" creationId="{12DC0EF6-5909-D07C-2E55-EA102CA99A34}"/>
          </ac:spMkLst>
        </pc:spChg>
        <pc:spChg chg="add mod">
          <ac:chgData name="Claire-Helene Demarty" userId="bc8d14ae-4fb5-4dfe-a10d-2bb65c202687" providerId="ADAL" clId="{9AA35479-02B2-4BE6-8A80-CC1DD7805EE1}" dt="2024-07-08T10:31:44.980" v="156" actId="5793"/>
          <ac:spMkLst>
            <pc:docMk/>
            <pc:sldMk cId="1369974" sldId="355"/>
            <ac:spMk id="10" creationId="{44FDDE43-9365-1F49-29BB-9D9C66DDAE45}"/>
          </ac:spMkLst>
        </pc:spChg>
        <pc:spChg chg="add">
          <ac:chgData name="Claire-Helene Demarty" userId="bc8d14ae-4fb5-4dfe-a10d-2bb65c202687" providerId="ADAL" clId="{9AA35479-02B2-4BE6-8A80-CC1DD7805EE1}" dt="2024-07-08T10:24:28.530" v="57"/>
          <ac:spMkLst>
            <pc:docMk/>
            <pc:sldMk cId="1369974" sldId="355"/>
            <ac:spMk id="11" creationId="{C67AFB23-585A-E0B4-F92F-23528A039DDF}"/>
          </ac:spMkLst>
        </pc:spChg>
        <pc:spChg chg="add mod">
          <ac:chgData name="Claire-Helene Demarty" userId="bc8d14ae-4fb5-4dfe-a10d-2bb65c202687" providerId="ADAL" clId="{9AA35479-02B2-4BE6-8A80-CC1DD7805EE1}" dt="2024-07-08T10:24:42.271" v="59"/>
          <ac:spMkLst>
            <pc:docMk/>
            <pc:sldMk cId="1369974" sldId="355"/>
            <ac:spMk id="12" creationId="{8F664135-D8E3-C070-5318-B329FB51DFA4}"/>
          </ac:spMkLst>
        </pc:spChg>
        <pc:spChg chg="add mod">
          <ac:chgData name="Claire-Helene Demarty" userId="bc8d14ae-4fb5-4dfe-a10d-2bb65c202687" providerId="ADAL" clId="{9AA35479-02B2-4BE6-8A80-CC1DD7805EE1}" dt="2024-07-08T10:31:46.779" v="157" actId="5793"/>
          <ac:spMkLst>
            <pc:docMk/>
            <pc:sldMk cId="1369974" sldId="355"/>
            <ac:spMk id="13" creationId="{8990FF71-A377-F30F-4EC9-DCB6FB9EDE92}"/>
          </ac:spMkLst>
        </pc:spChg>
        <pc:graphicFrameChg chg="add del mod modGraphic">
          <ac:chgData name="Claire-Helene Demarty" userId="bc8d14ae-4fb5-4dfe-a10d-2bb65c202687" providerId="ADAL" clId="{9AA35479-02B2-4BE6-8A80-CC1DD7805EE1}" dt="2024-07-08T10:22:53.426" v="49" actId="478"/>
          <ac:graphicFrameMkLst>
            <pc:docMk/>
            <pc:sldMk cId="1369974" sldId="355"/>
            <ac:graphicFrameMk id="6" creationId="{62B06E21-3B30-769E-6AD7-47EB6060A96E}"/>
          </ac:graphicFrameMkLst>
        </pc:graphicFrameChg>
        <pc:picChg chg="add mod">
          <ac:chgData name="Claire-Helene Demarty" userId="bc8d14ae-4fb5-4dfe-a10d-2bb65c202687" providerId="ADAL" clId="{9AA35479-02B2-4BE6-8A80-CC1DD7805EE1}" dt="2024-07-08T10:25:37.237" v="95" actId="1076"/>
          <ac:picMkLst>
            <pc:docMk/>
            <pc:sldMk cId="1369974" sldId="355"/>
            <ac:picMk id="9" creationId="{A815321A-6DB0-95A9-E0A4-B3BF1C967193}"/>
          </ac:picMkLst>
        </pc:picChg>
      </pc:sldChg>
      <pc:sldChg chg="addSp delSp modSp add mod">
        <pc:chgData name="Claire-Helene Demarty" userId="bc8d14ae-4fb5-4dfe-a10d-2bb65c202687" providerId="ADAL" clId="{9AA35479-02B2-4BE6-8A80-CC1DD7805EE1}" dt="2024-07-08T15:31:33.203" v="1164" actId="6549"/>
        <pc:sldMkLst>
          <pc:docMk/>
          <pc:sldMk cId="717311029" sldId="356"/>
        </pc:sldMkLst>
        <pc:spChg chg="mod">
          <ac:chgData name="Claire-Helene Demarty" userId="bc8d14ae-4fb5-4dfe-a10d-2bb65c202687" providerId="ADAL" clId="{9AA35479-02B2-4BE6-8A80-CC1DD7805EE1}" dt="2024-07-08T15:31:33.203" v="1164" actId="6549"/>
          <ac:spMkLst>
            <pc:docMk/>
            <pc:sldMk cId="717311029" sldId="356"/>
            <ac:spMk id="7" creationId="{12DC0EF6-5909-D07C-2E55-EA102CA99A34}"/>
          </ac:spMkLst>
        </pc:spChg>
        <pc:spChg chg="del">
          <ac:chgData name="Claire-Helene Demarty" userId="bc8d14ae-4fb5-4dfe-a10d-2bb65c202687" providerId="ADAL" clId="{9AA35479-02B2-4BE6-8A80-CC1DD7805EE1}" dt="2024-07-08T10:27:57.031" v="109" actId="478"/>
          <ac:spMkLst>
            <pc:docMk/>
            <pc:sldMk cId="717311029" sldId="356"/>
            <ac:spMk id="10" creationId="{44FDDE43-9365-1F49-29BB-9D9C66DDAE45}"/>
          </ac:spMkLst>
        </pc:spChg>
        <pc:spChg chg="del">
          <ac:chgData name="Claire-Helene Demarty" userId="bc8d14ae-4fb5-4dfe-a10d-2bb65c202687" providerId="ADAL" clId="{9AA35479-02B2-4BE6-8A80-CC1DD7805EE1}" dt="2024-07-08T10:28:04.544" v="118" actId="478"/>
          <ac:spMkLst>
            <pc:docMk/>
            <pc:sldMk cId="717311029" sldId="356"/>
            <ac:spMk id="13" creationId="{8990FF71-A377-F30F-4EC9-DCB6FB9EDE92}"/>
          </ac:spMkLst>
        </pc:spChg>
        <pc:picChg chg="add mod">
          <ac:chgData name="Claire-Helene Demarty" userId="bc8d14ae-4fb5-4dfe-a10d-2bb65c202687" providerId="ADAL" clId="{9AA35479-02B2-4BE6-8A80-CC1DD7805EE1}" dt="2024-07-08T10:28:43.242" v="122" actId="1076"/>
          <ac:picMkLst>
            <pc:docMk/>
            <pc:sldMk cId="717311029" sldId="356"/>
            <ac:picMk id="6" creationId="{5451D764-257B-4365-F565-187D0A1CD7CA}"/>
          </ac:picMkLst>
        </pc:picChg>
        <pc:picChg chg="del">
          <ac:chgData name="Claire-Helene Demarty" userId="bc8d14ae-4fb5-4dfe-a10d-2bb65c202687" providerId="ADAL" clId="{9AA35479-02B2-4BE6-8A80-CC1DD7805EE1}" dt="2024-07-08T10:27:50.886" v="108" actId="478"/>
          <ac:picMkLst>
            <pc:docMk/>
            <pc:sldMk cId="717311029" sldId="356"/>
            <ac:picMk id="9" creationId="{A815321A-6DB0-95A9-E0A4-B3BF1C967193}"/>
          </ac:picMkLst>
        </pc:picChg>
        <pc:picChg chg="add mod">
          <ac:chgData name="Claire-Helene Demarty" userId="bc8d14ae-4fb5-4dfe-a10d-2bb65c202687" providerId="ADAL" clId="{9AA35479-02B2-4BE6-8A80-CC1DD7805EE1}" dt="2024-07-08T10:29:01.740" v="124" actId="1076"/>
          <ac:picMkLst>
            <pc:docMk/>
            <pc:sldMk cId="717311029" sldId="356"/>
            <ac:picMk id="11" creationId="{E6D9D86D-424E-D126-CEBB-81BDE437F675}"/>
          </ac:picMkLst>
        </pc:picChg>
      </pc:sldChg>
      <pc:sldChg chg="addSp delSp modSp add mod">
        <pc:chgData name="Claire-Helene Demarty" userId="bc8d14ae-4fb5-4dfe-a10d-2bb65c202687" providerId="ADAL" clId="{9AA35479-02B2-4BE6-8A80-CC1DD7805EE1}" dt="2024-07-08T15:31:37.082" v="1166" actId="6549"/>
        <pc:sldMkLst>
          <pc:docMk/>
          <pc:sldMk cId="2757121930" sldId="357"/>
        </pc:sldMkLst>
        <pc:spChg chg="mod">
          <ac:chgData name="Claire-Helene Demarty" userId="bc8d14ae-4fb5-4dfe-a10d-2bb65c202687" providerId="ADAL" clId="{9AA35479-02B2-4BE6-8A80-CC1DD7805EE1}" dt="2024-07-08T15:31:37.082" v="1166" actId="6549"/>
          <ac:spMkLst>
            <pc:docMk/>
            <pc:sldMk cId="2757121930" sldId="357"/>
            <ac:spMk id="7" creationId="{12DC0EF6-5909-D07C-2E55-EA102CA99A34}"/>
          </ac:spMkLst>
        </pc:spChg>
        <pc:picChg chg="del">
          <ac:chgData name="Claire-Helene Demarty" userId="bc8d14ae-4fb5-4dfe-a10d-2bb65c202687" providerId="ADAL" clId="{9AA35479-02B2-4BE6-8A80-CC1DD7805EE1}" dt="2024-07-08T10:29:28.133" v="127" actId="478"/>
          <ac:picMkLst>
            <pc:docMk/>
            <pc:sldMk cId="2757121930" sldId="357"/>
            <ac:picMk id="6" creationId="{5451D764-257B-4365-F565-187D0A1CD7CA}"/>
          </ac:picMkLst>
        </pc:picChg>
        <pc:picChg chg="add mod">
          <ac:chgData name="Claire-Helene Demarty" userId="bc8d14ae-4fb5-4dfe-a10d-2bb65c202687" providerId="ADAL" clId="{9AA35479-02B2-4BE6-8A80-CC1DD7805EE1}" dt="2024-07-08T10:29:45.517" v="131" actId="1076"/>
          <ac:picMkLst>
            <pc:docMk/>
            <pc:sldMk cId="2757121930" sldId="357"/>
            <ac:picMk id="8" creationId="{80475011-193C-0B0A-FCAE-63B4C9415EFC}"/>
          </ac:picMkLst>
        </pc:picChg>
        <pc:picChg chg="add mod">
          <ac:chgData name="Claire-Helene Demarty" userId="bc8d14ae-4fb5-4dfe-a10d-2bb65c202687" providerId="ADAL" clId="{9AA35479-02B2-4BE6-8A80-CC1DD7805EE1}" dt="2024-07-08T10:30:07.856" v="135" actId="1076"/>
          <ac:picMkLst>
            <pc:docMk/>
            <pc:sldMk cId="2757121930" sldId="357"/>
            <ac:picMk id="10" creationId="{140025E8-324B-6917-58F0-1FBFB83380B3}"/>
          </ac:picMkLst>
        </pc:picChg>
        <pc:picChg chg="del mod">
          <ac:chgData name="Claire-Helene Demarty" userId="bc8d14ae-4fb5-4dfe-a10d-2bb65c202687" providerId="ADAL" clId="{9AA35479-02B2-4BE6-8A80-CC1DD7805EE1}" dt="2024-07-08T10:29:28.848" v="129" actId="478"/>
          <ac:picMkLst>
            <pc:docMk/>
            <pc:sldMk cId="2757121930" sldId="357"/>
            <ac:picMk id="11" creationId="{E6D9D86D-424E-D126-CEBB-81BDE437F675}"/>
          </ac:picMkLst>
        </pc:picChg>
        <pc:picChg chg="add del mod modCrop">
          <ac:chgData name="Claire-Helene Demarty" userId="bc8d14ae-4fb5-4dfe-a10d-2bb65c202687" providerId="ADAL" clId="{9AA35479-02B2-4BE6-8A80-CC1DD7805EE1}" dt="2024-07-08T15:31:13.750" v="1159" actId="21"/>
          <ac:picMkLst>
            <pc:docMk/>
            <pc:sldMk cId="2757121930" sldId="357"/>
            <ac:picMk id="12" creationId="{E4523EB0-0C47-DAE9-6C9E-A3F93B3417DC}"/>
          </ac:picMkLst>
        </pc:picChg>
        <pc:picChg chg="add mod">
          <ac:chgData name="Claire-Helene Demarty" userId="bc8d14ae-4fb5-4dfe-a10d-2bb65c202687" providerId="ADAL" clId="{9AA35479-02B2-4BE6-8A80-CC1DD7805EE1}" dt="2024-07-08T15:30:51.357" v="1156"/>
          <ac:picMkLst>
            <pc:docMk/>
            <pc:sldMk cId="2757121930" sldId="357"/>
            <ac:picMk id="13" creationId="{D6C678A6-5009-641B-6013-5C65E94E5920}"/>
          </ac:picMkLst>
        </pc:picChg>
      </pc:sldChg>
      <pc:sldChg chg="addSp delSp modSp add del mod">
        <pc:chgData name="Claire-Helene Demarty" userId="bc8d14ae-4fb5-4dfe-a10d-2bb65c202687" providerId="ADAL" clId="{9AA35479-02B2-4BE6-8A80-CC1DD7805EE1}" dt="2024-07-08T10:30:37.252" v="142" actId="47"/>
        <pc:sldMkLst>
          <pc:docMk/>
          <pc:sldMk cId="2289425354" sldId="358"/>
        </pc:sldMkLst>
        <pc:spChg chg="add del mod">
          <ac:chgData name="Claire-Helene Demarty" userId="bc8d14ae-4fb5-4dfe-a10d-2bb65c202687" providerId="ADAL" clId="{9AA35479-02B2-4BE6-8A80-CC1DD7805EE1}" dt="2024-07-08T10:30:30.889" v="140" actId="478"/>
          <ac:spMkLst>
            <pc:docMk/>
            <pc:sldMk cId="2289425354" sldId="358"/>
            <ac:spMk id="6" creationId="{96F95573-F7F8-4133-BD18-3D248A10D58D}"/>
          </ac:spMkLst>
        </pc:spChg>
        <pc:spChg chg="del">
          <ac:chgData name="Claire-Helene Demarty" userId="bc8d14ae-4fb5-4dfe-a10d-2bb65c202687" providerId="ADAL" clId="{9AA35479-02B2-4BE6-8A80-CC1DD7805EE1}" dt="2024-07-08T10:30:28.542" v="139" actId="478"/>
          <ac:spMkLst>
            <pc:docMk/>
            <pc:sldMk cId="2289425354" sldId="358"/>
            <ac:spMk id="7" creationId="{12DC0EF6-5909-D07C-2E55-EA102CA99A34}"/>
          </ac:spMkLst>
        </pc:spChg>
        <pc:picChg chg="del">
          <ac:chgData name="Claire-Helene Demarty" userId="bc8d14ae-4fb5-4dfe-a10d-2bb65c202687" providerId="ADAL" clId="{9AA35479-02B2-4BE6-8A80-CC1DD7805EE1}" dt="2024-07-08T10:30:25.012" v="137" actId="478"/>
          <ac:picMkLst>
            <pc:docMk/>
            <pc:sldMk cId="2289425354" sldId="358"/>
            <ac:picMk id="8" creationId="{80475011-193C-0B0A-FCAE-63B4C9415EFC}"/>
          </ac:picMkLst>
        </pc:picChg>
        <pc:picChg chg="del">
          <ac:chgData name="Claire-Helene Demarty" userId="bc8d14ae-4fb5-4dfe-a10d-2bb65c202687" providerId="ADAL" clId="{9AA35479-02B2-4BE6-8A80-CC1DD7805EE1}" dt="2024-07-08T10:30:25.674" v="138" actId="478"/>
          <ac:picMkLst>
            <pc:docMk/>
            <pc:sldMk cId="2289425354" sldId="358"/>
            <ac:picMk id="10" creationId="{140025E8-324B-6917-58F0-1FBFB83380B3}"/>
          </ac:picMkLst>
        </pc:picChg>
      </pc:sldChg>
      <pc:sldChg chg="addSp delSp modSp add mod">
        <pc:chgData name="Claire-Helene Demarty" userId="bc8d14ae-4fb5-4dfe-a10d-2bb65c202687" providerId="ADAL" clId="{9AA35479-02B2-4BE6-8A80-CC1DD7805EE1}" dt="2024-07-08T15:31:41.010" v="1168" actId="6549"/>
        <pc:sldMkLst>
          <pc:docMk/>
          <pc:sldMk cId="2466721879" sldId="359"/>
        </pc:sldMkLst>
        <pc:spChg chg="add mod">
          <ac:chgData name="Claire-Helene Demarty" userId="bc8d14ae-4fb5-4dfe-a10d-2bb65c202687" providerId="ADAL" clId="{9AA35479-02B2-4BE6-8A80-CC1DD7805EE1}" dt="2024-07-08T10:31:03.632" v="147"/>
          <ac:spMkLst>
            <pc:docMk/>
            <pc:sldMk cId="2466721879" sldId="359"/>
            <ac:spMk id="6" creationId="{A915D948-7A35-67B6-9684-68757E5AE98A}"/>
          </ac:spMkLst>
        </pc:spChg>
        <pc:spChg chg="mod">
          <ac:chgData name="Claire-Helene Demarty" userId="bc8d14ae-4fb5-4dfe-a10d-2bb65c202687" providerId="ADAL" clId="{9AA35479-02B2-4BE6-8A80-CC1DD7805EE1}" dt="2024-07-08T15:31:41.010" v="1168" actId="6549"/>
          <ac:spMkLst>
            <pc:docMk/>
            <pc:sldMk cId="2466721879" sldId="359"/>
            <ac:spMk id="7" creationId="{12DC0EF6-5909-D07C-2E55-EA102CA99A34}"/>
          </ac:spMkLst>
        </pc:spChg>
        <pc:spChg chg="del">
          <ac:chgData name="Claire-Helene Demarty" userId="bc8d14ae-4fb5-4dfe-a10d-2bb65c202687" providerId="ADAL" clId="{9AA35479-02B2-4BE6-8A80-CC1DD7805EE1}" dt="2024-07-08T10:30:42.271" v="143" actId="478"/>
          <ac:spMkLst>
            <pc:docMk/>
            <pc:sldMk cId="2466721879" sldId="359"/>
            <ac:spMk id="10" creationId="{44FDDE43-9365-1F49-29BB-9D9C66DDAE45}"/>
          </ac:spMkLst>
        </pc:spChg>
        <pc:spChg chg="del mod">
          <ac:chgData name="Claire-Helene Demarty" userId="bc8d14ae-4fb5-4dfe-a10d-2bb65c202687" providerId="ADAL" clId="{9AA35479-02B2-4BE6-8A80-CC1DD7805EE1}" dt="2024-07-08T15:31:08.914" v="1158" actId="478"/>
          <ac:spMkLst>
            <pc:docMk/>
            <pc:sldMk cId="2466721879" sldId="359"/>
            <ac:spMk id="13" creationId="{8990FF71-A377-F30F-4EC9-DCB6FB9EDE92}"/>
          </ac:spMkLst>
        </pc:spChg>
        <pc:graphicFrameChg chg="add mod">
          <ac:chgData name="Claire-Helene Demarty" userId="bc8d14ae-4fb5-4dfe-a10d-2bb65c202687" providerId="ADAL" clId="{9AA35479-02B2-4BE6-8A80-CC1DD7805EE1}" dt="2024-07-08T10:31:01.864" v="146"/>
          <ac:graphicFrameMkLst>
            <pc:docMk/>
            <pc:sldMk cId="2466721879" sldId="359"/>
            <ac:graphicFrameMk id="5" creationId="{539CE176-D3CB-D735-9800-EED4164B6CD5}"/>
          </ac:graphicFrameMkLst>
        </pc:graphicFrameChg>
        <pc:picChg chg="del">
          <ac:chgData name="Claire-Helene Demarty" userId="bc8d14ae-4fb5-4dfe-a10d-2bb65c202687" providerId="ADAL" clId="{9AA35479-02B2-4BE6-8A80-CC1DD7805EE1}" dt="2024-07-08T10:30:43.708" v="144" actId="478"/>
          <ac:picMkLst>
            <pc:docMk/>
            <pc:sldMk cId="2466721879" sldId="359"/>
            <ac:picMk id="9" creationId="{A815321A-6DB0-95A9-E0A4-B3BF1C967193}"/>
          </ac:picMkLst>
        </pc:picChg>
        <pc:picChg chg="add mod">
          <ac:chgData name="Claire-Helene Demarty" userId="bc8d14ae-4fb5-4dfe-a10d-2bb65c202687" providerId="ADAL" clId="{9AA35479-02B2-4BE6-8A80-CC1DD7805EE1}" dt="2024-07-08T15:31:15.512" v="1160"/>
          <ac:picMkLst>
            <pc:docMk/>
            <pc:sldMk cId="2466721879" sldId="359"/>
            <ac:picMk id="12" creationId="{E4523EB0-0C47-DAE9-6C9E-A3F93B3417DC}"/>
          </ac:picMkLst>
        </pc:picChg>
      </pc:sldChg>
      <pc:sldChg chg="addSp delSp modSp add mod">
        <pc:chgData name="Claire-Helene Demarty" userId="bc8d14ae-4fb5-4dfe-a10d-2bb65c202687" providerId="ADAL" clId="{9AA35479-02B2-4BE6-8A80-CC1DD7805EE1}" dt="2024-07-08T15:31:55.491" v="1176" actId="6549"/>
        <pc:sldMkLst>
          <pc:docMk/>
          <pc:sldMk cId="1886198294" sldId="360"/>
        </pc:sldMkLst>
        <pc:spChg chg="add">
          <ac:chgData name="Claire-Helene Demarty" userId="bc8d14ae-4fb5-4dfe-a10d-2bb65c202687" providerId="ADAL" clId="{9AA35479-02B2-4BE6-8A80-CC1DD7805EE1}" dt="2024-07-08T10:32:10.463" v="160"/>
          <ac:spMkLst>
            <pc:docMk/>
            <pc:sldMk cId="1886198294" sldId="360"/>
            <ac:spMk id="5" creationId="{67753CA4-D09D-CD46-4841-845F0D8FEFE2}"/>
          </ac:spMkLst>
        </pc:spChg>
        <pc:spChg chg="add mod">
          <ac:chgData name="Claire-Helene Demarty" userId="bc8d14ae-4fb5-4dfe-a10d-2bb65c202687" providerId="ADAL" clId="{9AA35479-02B2-4BE6-8A80-CC1DD7805EE1}" dt="2024-07-08T10:32:22.821" v="162"/>
          <ac:spMkLst>
            <pc:docMk/>
            <pc:sldMk cId="1886198294" sldId="360"/>
            <ac:spMk id="6" creationId="{FBDE62D7-8828-AF96-CAAB-9CC4B3AD7339}"/>
          </ac:spMkLst>
        </pc:spChg>
        <pc:spChg chg="mod">
          <ac:chgData name="Claire-Helene Demarty" userId="bc8d14ae-4fb5-4dfe-a10d-2bb65c202687" providerId="ADAL" clId="{9AA35479-02B2-4BE6-8A80-CC1DD7805EE1}" dt="2024-07-08T15:31:55.491" v="1176" actId="6549"/>
          <ac:spMkLst>
            <pc:docMk/>
            <pc:sldMk cId="1886198294" sldId="360"/>
            <ac:spMk id="7" creationId="{12DC0EF6-5909-D07C-2E55-EA102CA99A34}"/>
          </ac:spMkLst>
        </pc:spChg>
        <pc:spChg chg="add">
          <ac:chgData name="Claire-Helene Demarty" userId="bc8d14ae-4fb5-4dfe-a10d-2bb65c202687" providerId="ADAL" clId="{9AA35479-02B2-4BE6-8A80-CC1DD7805EE1}" dt="2024-07-08T10:32:41.974" v="165"/>
          <ac:spMkLst>
            <pc:docMk/>
            <pc:sldMk cId="1886198294" sldId="360"/>
            <ac:spMk id="8" creationId="{43524AE8-6901-0275-7175-161C698B2AB5}"/>
          </ac:spMkLst>
        </pc:spChg>
        <pc:spChg chg="add del">
          <ac:chgData name="Claire-Helene Demarty" userId="bc8d14ae-4fb5-4dfe-a10d-2bb65c202687" providerId="ADAL" clId="{9AA35479-02B2-4BE6-8A80-CC1DD7805EE1}" dt="2024-07-08T10:33:56.291" v="206" actId="478"/>
          <ac:spMkLst>
            <pc:docMk/>
            <pc:sldMk cId="1886198294" sldId="360"/>
            <ac:spMk id="9" creationId="{2A5E0561-264F-C29D-3100-C24C3ABB840A}"/>
          </ac:spMkLst>
        </pc:spChg>
        <pc:spChg chg="add del mod">
          <ac:chgData name="Claire-Helene Demarty" userId="bc8d14ae-4fb5-4dfe-a10d-2bb65c202687" providerId="ADAL" clId="{9AA35479-02B2-4BE6-8A80-CC1DD7805EE1}" dt="2024-07-08T10:33:54.761" v="205" actId="478"/>
          <ac:spMkLst>
            <pc:docMk/>
            <pc:sldMk cId="1886198294" sldId="360"/>
            <ac:spMk id="10" creationId="{2A20B177-B5F3-B460-9102-CAA0D846ADC7}"/>
          </ac:spMkLst>
        </pc:spChg>
        <pc:spChg chg="mod">
          <ac:chgData name="Claire-Helene Demarty" userId="bc8d14ae-4fb5-4dfe-a10d-2bb65c202687" providerId="ADAL" clId="{9AA35479-02B2-4BE6-8A80-CC1DD7805EE1}" dt="2024-07-08T10:37:09.815" v="247" actId="1076"/>
          <ac:spMkLst>
            <pc:docMk/>
            <pc:sldMk cId="1886198294" sldId="360"/>
            <ac:spMk id="13" creationId="{8990FF71-A377-F30F-4EC9-DCB6FB9EDE92}"/>
          </ac:spMkLst>
        </pc:spChg>
        <pc:picChg chg="add del mod">
          <ac:chgData name="Claire-Helene Demarty" userId="bc8d14ae-4fb5-4dfe-a10d-2bb65c202687" providerId="ADAL" clId="{9AA35479-02B2-4BE6-8A80-CC1DD7805EE1}" dt="2024-07-08T10:34:55.670" v="211" actId="478"/>
          <ac:picMkLst>
            <pc:docMk/>
            <pc:sldMk cId="1886198294" sldId="360"/>
            <ac:picMk id="12" creationId="{F2BF19E5-0559-C32A-F8E8-A7E63B98890C}"/>
          </ac:picMkLst>
        </pc:picChg>
        <pc:picChg chg="add mod modCrop">
          <ac:chgData name="Claire-Helene Demarty" userId="bc8d14ae-4fb5-4dfe-a10d-2bb65c202687" providerId="ADAL" clId="{9AA35479-02B2-4BE6-8A80-CC1DD7805EE1}" dt="2024-07-08T10:37:13.325" v="248" actId="1076"/>
          <ac:picMkLst>
            <pc:docMk/>
            <pc:sldMk cId="1886198294" sldId="360"/>
            <ac:picMk id="15" creationId="{05A05FC7-A20C-0998-ECF8-B1C2EDF9678A}"/>
          </ac:picMkLst>
        </pc:picChg>
        <pc:picChg chg="add del">
          <ac:chgData name="Claire-Helene Demarty" userId="bc8d14ae-4fb5-4dfe-a10d-2bb65c202687" providerId="ADAL" clId="{9AA35479-02B2-4BE6-8A80-CC1DD7805EE1}" dt="2024-07-08T10:35:46.497" v="221" actId="22"/>
          <ac:picMkLst>
            <pc:docMk/>
            <pc:sldMk cId="1886198294" sldId="360"/>
            <ac:picMk id="17" creationId="{DA6DB4F0-A357-A890-D723-E2FBBB01B5DD}"/>
          </ac:picMkLst>
        </pc:picChg>
      </pc:sldChg>
      <pc:sldChg chg="addSp delSp modSp add mod">
        <pc:chgData name="Claire-Helene Demarty" userId="bc8d14ae-4fb5-4dfe-a10d-2bb65c202687" providerId="ADAL" clId="{9AA35479-02B2-4BE6-8A80-CC1DD7805EE1}" dt="2024-07-08T15:32:02.171" v="1180" actId="6549"/>
        <pc:sldMkLst>
          <pc:docMk/>
          <pc:sldMk cId="2637691487" sldId="361"/>
        </pc:sldMkLst>
        <pc:spChg chg="mod">
          <ac:chgData name="Claire-Helene Demarty" userId="bc8d14ae-4fb5-4dfe-a10d-2bb65c202687" providerId="ADAL" clId="{9AA35479-02B2-4BE6-8A80-CC1DD7805EE1}" dt="2024-07-08T15:32:02.171" v="1180" actId="6549"/>
          <ac:spMkLst>
            <pc:docMk/>
            <pc:sldMk cId="2637691487" sldId="361"/>
            <ac:spMk id="7" creationId="{12DC0EF6-5909-D07C-2E55-EA102CA99A34}"/>
          </ac:spMkLst>
        </pc:spChg>
        <pc:spChg chg="mod">
          <ac:chgData name="Claire-Helene Demarty" userId="bc8d14ae-4fb5-4dfe-a10d-2bb65c202687" providerId="ADAL" clId="{9AA35479-02B2-4BE6-8A80-CC1DD7805EE1}" dt="2024-07-08T10:39:50.386" v="281" actId="1076"/>
          <ac:spMkLst>
            <pc:docMk/>
            <pc:sldMk cId="2637691487" sldId="361"/>
            <ac:spMk id="13" creationId="{8990FF71-A377-F30F-4EC9-DCB6FB9EDE92}"/>
          </ac:spMkLst>
        </pc:spChg>
        <pc:picChg chg="add mod">
          <ac:chgData name="Claire-Helene Demarty" userId="bc8d14ae-4fb5-4dfe-a10d-2bb65c202687" providerId="ADAL" clId="{9AA35479-02B2-4BE6-8A80-CC1DD7805EE1}" dt="2024-07-08T10:38:52.820" v="265" actId="1076"/>
          <ac:picMkLst>
            <pc:docMk/>
            <pc:sldMk cId="2637691487" sldId="361"/>
            <ac:picMk id="6" creationId="{E158CEB0-6C7D-217A-EF4B-5EA9D69AEE9A}"/>
          </ac:picMkLst>
        </pc:picChg>
        <pc:picChg chg="del">
          <ac:chgData name="Claire-Helene Demarty" userId="bc8d14ae-4fb5-4dfe-a10d-2bb65c202687" providerId="ADAL" clId="{9AA35479-02B2-4BE6-8A80-CC1DD7805EE1}" dt="2024-07-08T10:37:52.743" v="255" actId="478"/>
          <ac:picMkLst>
            <pc:docMk/>
            <pc:sldMk cId="2637691487" sldId="361"/>
            <ac:picMk id="15" creationId="{05A05FC7-A20C-0998-ECF8-B1C2EDF9678A}"/>
          </ac:picMkLst>
        </pc:picChg>
      </pc:sldChg>
      <pc:sldChg chg="addSp delSp modSp add mod">
        <pc:chgData name="Claire-Helene Demarty" userId="bc8d14ae-4fb5-4dfe-a10d-2bb65c202687" providerId="ADAL" clId="{9AA35479-02B2-4BE6-8A80-CC1DD7805EE1}" dt="2024-07-08T15:32:42.439" v="1184" actId="1076"/>
        <pc:sldMkLst>
          <pc:docMk/>
          <pc:sldMk cId="3262978670" sldId="362"/>
        </pc:sldMkLst>
        <pc:spChg chg="mod">
          <ac:chgData name="Claire-Helene Demarty" userId="bc8d14ae-4fb5-4dfe-a10d-2bb65c202687" providerId="ADAL" clId="{9AA35479-02B2-4BE6-8A80-CC1DD7805EE1}" dt="2024-07-08T11:43:51.377" v="366" actId="1076"/>
          <ac:spMkLst>
            <pc:docMk/>
            <pc:sldMk cId="3262978670" sldId="362"/>
            <ac:spMk id="7" creationId="{12DC0EF6-5909-D07C-2E55-EA102CA99A34}"/>
          </ac:spMkLst>
        </pc:spChg>
        <pc:spChg chg="add mod">
          <ac:chgData name="Claire-Helene Demarty" userId="bc8d14ae-4fb5-4dfe-a10d-2bb65c202687" providerId="ADAL" clId="{9AA35479-02B2-4BE6-8A80-CC1DD7805EE1}" dt="2024-07-08T15:32:42.439" v="1184" actId="1076"/>
          <ac:spMkLst>
            <pc:docMk/>
            <pc:sldMk cId="3262978670" sldId="362"/>
            <ac:spMk id="8" creationId="{06375B01-7528-7E9A-F389-C50CD8281E4C}"/>
          </ac:spMkLst>
        </pc:spChg>
        <pc:spChg chg="del">
          <ac:chgData name="Claire-Helene Demarty" userId="bc8d14ae-4fb5-4dfe-a10d-2bb65c202687" providerId="ADAL" clId="{9AA35479-02B2-4BE6-8A80-CC1DD7805EE1}" dt="2024-07-08T11:41:25.439" v="287" actId="478"/>
          <ac:spMkLst>
            <pc:docMk/>
            <pc:sldMk cId="3262978670" sldId="362"/>
            <ac:spMk id="13" creationId="{8990FF71-A377-F30F-4EC9-DCB6FB9EDE92}"/>
          </ac:spMkLst>
        </pc:spChg>
        <pc:picChg chg="add mod">
          <ac:chgData name="Claire-Helene Demarty" userId="bc8d14ae-4fb5-4dfe-a10d-2bb65c202687" providerId="ADAL" clId="{9AA35479-02B2-4BE6-8A80-CC1DD7805EE1}" dt="2024-07-08T15:32:39.385" v="1183" actId="1076"/>
          <ac:picMkLst>
            <pc:docMk/>
            <pc:sldMk cId="3262978670" sldId="362"/>
            <ac:picMk id="5" creationId="{E1583933-D1CE-05D4-BE60-FD87C9D4A1E3}"/>
          </ac:picMkLst>
        </pc:picChg>
        <pc:picChg chg="del">
          <ac:chgData name="Claire-Helene Demarty" userId="bc8d14ae-4fb5-4dfe-a10d-2bb65c202687" providerId="ADAL" clId="{9AA35479-02B2-4BE6-8A80-CC1DD7805EE1}" dt="2024-07-08T11:42:08.734" v="349" actId="478"/>
          <ac:picMkLst>
            <pc:docMk/>
            <pc:sldMk cId="3262978670" sldId="362"/>
            <ac:picMk id="6" creationId="{E158CEB0-6C7D-217A-EF4B-5EA9D69AEE9A}"/>
          </ac:picMkLst>
        </pc:picChg>
        <pc:picChg chg="add del mod">
          <ac:chgData name="Claire-Helene Demarty" userId="bc8d14ae-4fb5-4dfe-a10d-2bb65c202687" providerId="ADAL" clId="{9AA35479-02B2-4BE6-8A80-CC1DD7805EE1}" dt="2024-07-08T11:57:54.249" v="814" actId="478"/>
          <ac:picMkLst>
            <pc:docMk/>
            <pc:sldMk cId="3262978670" sldId="362"/>
            <ac:picMk id="9" creationId="{7D448B1C-26F2-35BA-1162-9AD68A9A2A95}"/>
          </ac:picMkLst>
        </pc:picChg>
        <pc:picChg chg="add del mod">
          <ac:chgData name="Claire-Helene Demarty" userId="bc8d14ae-4fb5-4dfe-a10d-2bb65c202687" providerId="ADAL" clId="{9AA35479-02B2-4BE6-8A80-CC1DD7805EE1}" dt="2024-07-08T11:57:52.626" v="813" actId="478"/>
          <ac:picMkLst>
            <pc:docMk/>
            <pc:sldMk cId="3262978670" sldId="362"/>
            <ac:picMk id="10" creationId="{E60635C9-50AD-41F5-6CA0-6FEAC896D5C4}"/>
          </ac:picMkLst>
        </pc:picChg>
        <pc:picChg chg="add del mod">
          <ac:chgData name="Claire-Helene Demarty" userId="bc8d14ae-4fb5-4dfe-a10d-2bb65c202687" providerId="ADAL" clId="{9AA35479-02B2-4BE6-8A80-CC1DD7805EE1}" dt="2024-07-08T11:57:51.161" v="812" actId="478"/>
          <ac:picMkLst>
            <pc:docMk/>
            <pc:sldMk cId="3262978670" sldId="362"/>
            <ac:picMk id="11" creationId="{4DC25858-3E60-8DBD-ECF6-5D020C9A3C1E}"/>
          </ac:picMkLst>
        </pc:picChg>
      </pc:sldChg>
      <pc:sldChg chg="add del mod modShow">
        <pc:chgData name="Claire-Helene Demarty" userId="bc8d14ae-4fb5-4dfe-a10d-2bb65c202687" providerId="ADAL" clId="{9AA35479-02B2-4BE6-8A80-CC1DD7805EE1}" dt="2024-07-09T11:55:45.184" v="1662" actId="47"/>
        <pc:sldMkLst>
          <pc:docMk/>
          <pc:sldMk cId="925403975" sldId="363"/>
        </pc:sldMkLst>
      </pc:sldChg>
      <pc:sldChg chg="add del mod modShow">
        <pc:chgData name="Claire-Helene Demarty" userId="bc8d14ae-4fb5-4dfe-a10d-2bb65c202687" providerId="ADAL" clId="{9AA35479-02B2-4BE6-8A80-CC1DD7805EE1}" dt="2024-07-09T11:55:45.184" v="1662" actId="47"/>
        <pc:sldMkLst>
          <pc:docMk/>
          <pc:sldMk cId="2847446085" sldId="364"/>
        </pc:sldMkLst>
      </pc:sldChg>
      <pc:sldChg chg="addSp delSp modSp add mod">
        <pc:chgData name="Claire-Helene Demarty" userId="bc8d14ae-4fb5-4dfe-a10d-2bb65c202687" providerId="ADAL" clId="{9AA35479-02B2-4BE6-8A80-CC1DD7805EE1}" dt="2024-07-09T11:58:29.217" v="1697" actId="1076"/>
        <pc:sldMkLst>
          <pc:docMk/>
          <pc:sldMk cId="1991796007" sldId="365"/>
        </pc:sldMkLst>
        <pc:spChg chg="mod">
          <ac:chgData name="Claire-Helene Demarty" userId="bc8d14ae-4fb5-4dfe-a10d-2bb65c202687" providerId="ADAL" clId="{9AA35479-02B2-4BE6-8A80-CC1DD7805EE1}" dt="2024-07-08T15:39:19.477" v="1322" actId="14100"/>
          <ac:spMkLst>
            <pc:docMk/>
            <pc:sldMk cId="1991796007" sldId="365"/>
            <ac:spMk id="2" creationId="{AF1820FF-38B0-D92B-E586-0ED3F5F79140}"/>
          </ac:spMkLst>
        </pc:spChg>
        <pc:spChg chg="mod">
          <ac:chgData name="Claire-Helene Demarty" userId="bc8d14ae-4fb5-4dfe-a10d-2bb65c202687" providerId="ADAL" clId="{9AA35479-02B2-4BE6-8A80-CC1DD7805EE1}" dt="2024-07-09T11:58:24.865" v="1696"/>
          <ac:spMkLst>
            <pc:docMk/>
            <pc:sldMk cId="1991796007" sldId="365"/>
            <ac:spMk id="7" creationId="{39AB80F6-8B97-C324-9113-A98E99BE6817}"/>
          </ac:spMkLst>
        </pc:spChg>
        <pc:spChg chg="mod">
          <ac:chgData name="Claire-Helene Demarty" userId="bc8d14ae-4fb5-4dfe-a10d-2bb65c202687" providerId="ADAL" clId="{9AA35479-02B2-4BE6-8A80-CC1DD7805EE1}" dt="2024-07-09T11:58:24.865" v="1696"/>
          <ac:spMkLst>
            <pc:docMk/>
            <pc:sldMk cId="1991796007" sldId="365"/>
            <ac:spMk id="9" creationId="{6EC592F2-F779-94A2-7C4D-94E19F204D33}"/>
          </ac:spMkLst>
        </pc:spChg>
        <pc:spChg chg="mod">
          <ac:chgData name="Claire-Helene Demarty" userId="bc8d14ae-4fb5-4dfe-a10d-2bb65c202687" providerId="ADAL" clId="{9AA35479-02B2-4BE6-8A80-CC1DD7805EE1}" dt="2024-07-09T11:58:24.865" v="1696"/>
          <ac:spMkLst>
            <pc:docMk/>
            <pc:sldMk cId="1991796007" sldId="365"/>
            <ac:spMk id="11" creationId="{0175AD0D-8EC6-F9AC-7D13-4834A627F82B}"/>
          </ac:spMkLst>
        </pc:spChg>
        <pc:grpChg chg="add mod">
          <ac:chgData name="Claire-Helene Demarty" userId="bc8d14ae-4fb5-4dfe-a10d-2bb65c202687" providerId="ADAL" clId="{9AA35479-02B2-4BE6-8A80-CC1DD7805EE1}" dt="2024-07-09T11:58:29.217" v="1697" actId="1076"/>
          <ac:grpSpMkLst>
            <pc:docMk/>
            <pc:sldMk cId="1991796007" sldId="365"/>
            <ac:grpSpMk id="3" creationId="{7598DA9E-AA3B-BC1E-4153-8AD4032274CF}"/>
          </ac:grpSpMkLst>
        </pc:grpChg>
        <pc:picChg chg="mod">
          <ac:chgData name="Claire-Helene Demarty" userId="bc8d14ae-4fb5-4dfe-a10d-2bb65c202687" providerId="ADAL" clId="{9AA35479-02B2-4BE6-8A80-CC1DD7805EE1}" dt="2024-07-08T11:53:18.267" v="738" actId="1076"/>
          <ac:picMkLst>
            <pc:docMk/>
            <pc:sldMk cId="1991796007" sldId="365"/>
            <ac:picMk id="8" creationId="{CAF54FC7-467D-9D98-457B-96B71F0385DD}"/>
          </ac:picMkLst>
        </pc:picChg>
        <pc:picChg chg="mod">
          <ac:chgData name="Claire-Helene Demarty" userId="bc8d14ae-4fb5-4dfe-a10d-2bb65c202687" providerId="ADAL" clId="{9AA35479-02B2-4BE6-8A80-CC1DD7805EE1}" dt="2024-07-08T11:53:15.161" v="737" actId="1076"/>
          <ac:picMkLst>
            <pc:docMk/>
            <pc:sldMk cId="1991796007" sldId="365"/>
            <ac:picMk id="10" creationId="{17BA7991-78B2-9406-CBDB-031DFD241177}"/>
          </ac:picMkLst>
        </pc:picChg>
        <pc:picChg chg="mod">
          <ac:chgData name="Claire-Helene Demarty" userId="bc8d14ae-4fb5-4dfe-a10d-2bb65c202687" providerId="ADAL" clId="{9AA35479-02B2-4BE6-8A80-CC1DD7805EE1}" dt="2024-07-08T11:53:15.161" v="737" actId="1076"/>
          <ac:picMkLst>
            <pc:docMk/>
            <pc:sldMk cId="1991796007" sldId="365"/>
            <ac:picMk id="12" creationId="{97F7F3F5-BAB9-8D1B-0FF8-2AF6AA76D426}"/>
          </ac:picMkLst>
        </pc:picChg>
        <pc:picChg chg="del">
          <ac:chgData name="Claire-Helene Demarty" userId="bc8d14ae-4fb5-4dfe-a10d-2bb65c202687" providerId="ADAL" clId="{9AA35479-02B2-4BE6-8A80-CC1DD7805EE1}" dt="2024-07-08T11:52:54.970" v="733" actId="478"/>
          <ac:picMkLst>
            <pc:docMk/>
            <pc:sldMk cId="1991796007" sldId="365"/>
            <ac:picMk id="14" creationId="{303DFAF7-6060-B8CB-ED11-CF75A98586E2}"/>
          </ac:picMkLst>
        </pc:picChg>
        <pc:picChg chg="del">
          <ac:chgData name="Claire-Helene Demarty" userId="bc8d14ae-4fb5-4dfe-a10d-2bb65c202687" providerId="ADAL" clId="{9AA35479-02B2-4BE6-8A80-CC1DD7805EE1}" dt="2024-07-08T11:52:54.970" v="733" actId="478"/>
          <ac:picMkLst>
            <pc:docMk/>
            <pc:sldMk cId="1991796007" sldId="365"/>
            <ac:picMk id="16" creationId="{6FC58474-FFD4-6C4B-B611-E85A42F2D3C6}"/>
          </ac:picMkLst>
        </pc:picChg>
        <pc:picChg chg="del">
          <ac:chgData name="Claire-Helene Demarty" userId="bc8d14ae-4fb5-4dfe-a10d-2bb65c202687" providerId="ADAL" clId="{9AA35479-02B2-4BE6-8A80-CC1DD7805EE1}" dt="2024-07-08T11:52:54.970" v="733" actId="478"/>
          <ac:picMkLst>
            <pc:docMk/>
            <pc:sldMk cId="1991796007" sldId="365"/>
            <ac:picMk id="18" creationId="{15A86287-17FD-C21B-214E-955278CCD842}"/>
          </ac:picMkLst>
        </pc:picChg>
      </pc:sldChg>
      <pc:sldChg chg="addSp delSp modSp add mod">
        <pc:chgData name="Claire-Helene Demarty" userId="bc8d14ae-4fb5-4dfe-a10d-2bb65c202687" providerId="ADAL" clId="{9AA35479-02B2-4BE6-8A80-CC1DD7805EE1}" dt="2024-07-08T15:42:37.010" v="1383" actId="20577"/>
        <pc:sldMkLst>
          <pc:docMk/>
          <pc:sldMk cId="3457026388" sldId="366"/>
        </pc:sldMkLst>
        <pc:spChg chg="mod">
          <ac:chgData name="Claire-Helene Demarty" userId="bc8d14ae-4fb5-4dfe-a10d-2bb65c202687" providerId="ADAL" clId="{9AA35479-02B2-4BE6-8A80-CC1DD7805EE1}" dt="2024-07-08T11:56:42.837" v="801" actId="6549"/>
          <ac:spMkLst>
            <pc:docMk/>
            <pc:sldMk cId="3457026388" sldId="366"/>
            <ac:spMk id="7" creationId="{12DC0EF6-5909-D07C-2E55-EA102CA99A34}"/>
          </ac:spMkLst>
        </pc:spChg>
        <pc:spChg chg="del">
          <ac:chgData name="Claire-Helene Demarty" userId="bc8d14ae-4fb5-4dfe-a10d-2bb65c202687" providerId="ADAL" clId="{9AA35479-02B2-4BE6-8A80-CC1DD7805EE1}" dt="2024-07-08T12:01:05.944" v="853" actId="478"/>
          <ac:spMkLst>
            <pc:docMk/>
            <pc:sldMk cId="3457026388" sldId="366"/>
            <ac:spMk id="8" creationId="{06375B01-7528-7E9A-F389-C50CD8281E4C}"/>
          </ac:spMkLst>
        </pc:spChg>
        <pc:spChg chg="add mod">
          <ac:chgData name="Claire-Helene Demarty" userId="bc8d14ae-4fb5-4dfe-a10d-2bb65c202687" providerId="ADAL" clId="{9AA35479-02B2-4BE6-8A80-CC1DD7805EE1}" dt="2024-07-08T15:41:06.192" v="1369" actId="14100"/>
          <ac:spMkLst>
            <pc:docMk/>
            <pc:sldMk cId="3457026388" sldId="366"/>
            <ac:spMk id="12" creationId="{68DD7CFF-2CD2-AF11-2555-6EAAE8E8A153}"/>
          </ac:spMkLst>
        </pc:spChg>
        <pc:spChg chg="add mod">
          <ac:chgData name="Claire-Helene Demarty" userId="bc8d14ae-4fb5-4dfe-a10d-2bb65c202687" providerId="ADAL" clId="{9AA35479-02B2-4BE6-8A80-CC1DD7805EE1}" dt="2024-07-08T15:42:30.002" v="1379" actId="164"/>
          <ac:spMkLst>
            <pc:docMk/>
            <pc:sldMk cId="3457026388" sldId="366"/>
            <ac:spMk id="13" creationId="{ABD0CC62-6DB6-7F18-8C79-2F8F351DE8FD}"/>
          </ac:spMkLst>
        </pc:spChg>
        <pc:spChg chg="add mod">
          <ac:chgData name="Claire-Helene Demarty" userId="bc8d14ae-4fb5-4dfe-a10d-2bb65c202687" providerId="ADAL" clId="{9AA35479-02B2-4BE6-8A80-CC1DD7805EE1}" dt="2024-07-08T15:42:30.002" v="1379" actId="164"/>
          <ac:spMkLst>
            <pc:docMk/>
            <pc:sldMk cId="3457026388" sldId="366"/>
            <ac:spMk id="14" creationId="{0B5F7485-8200-92F9-CBFA-C4E23BA4D6E3}"/>
          </ac:spMkLst>
        </pc:spChg>
        <pc:spChg chg="mod">
          <ac:chgData name="Claire-Helene Demarty" userId="bc8d14ae-4fb5-4dfe-a10d-2bb65c202687" providerId="ADAL" clId="{9AA35479-02B2-4BE6-8A80-CC1DD7805EE1}" dt="2024-07-08T15:42:37.010" v="1383" actId="20577"/>
          <ac:spMkLst>
            <pc:docMk/>
            <pc:sldMk cId="3457026388" sldId="366"/>
            <ac:spMk id="17" creationId="{D7D8AE6E-F506-763F-1130-0F330A1888AB}"/>
          </ac:spMkLst>
        </pc:spChg>
        <pc:spChg chg="mod">
          <ac:chgData name="Claire-Helene Demarty" userId="bc8d14ae-4fb5-4dfe-a10d-2bb65c202687" providerId="ADAL" clId="{9AA35479-02B2-4BE6-8A80-CC1DD7805EE1}" dt="2024-07-08T15:42:31.234" v="1380"/>
          <ac:spMkLst>
            <pc:docMk/>
            <pc:sldMk cId="3457026388" sldId="366"/>
            <ac:spMk id="18" creationId="{729FAFBA-5228-158B-CF72-8562C0DFC744}"/>
          </ac:spMkLst>
        </pc:spChg>
        <pc:grpChg chg="add mod">
          <ac:chgData name="Claire-Helene Demarty" userId="bc8d14ae-4fb5-4dfe-a10d-2bb65c202687" providerId="ADAL" clId="{9AA35479-02B2-4BE6-8A80-CC1DD7805EE1}" dt="2024-07-08T15:42:30.002" v="1379" actId="164"/>
          <ac:grpSpMkLst>
            <pc:docMk/>
            <pc:sldMk cId="3457026388" sldId="366"/>
            <ac:grpSpMk id="15" creationId="{80F25818-5482-B606-45FC-CC668A003334}"/>
          </ac:grpSpMkLst>
        </pc:grpChg>
        <pc:grpChg chg="add mod">
          <ac:chgData name="Claire-Helene Demarty" userId="bc8d14ae-4fb5-4dfe-a10d-2bb65c202687" providerId="ADAL" clId="{9AA35479-02B2-4BE6-8A80-CC1DD7805EE1}" dt="2024-07-08T15:42:34.771" v="1381" actId="1076"/>
          <ac:grpSpMkLst>
            <pc:docMk/>
            <pc:sldMk cId="3457026388" sldId="366"/>
            <ac:grpSpMk id="16" creationId="{9D99B735-08F7-5F68-63E2-47F0795E18EA}"/>
          </ac:grpSpMkLst>
        </pc:grpChg>
        <pc:picChg chg="del">
          <ac:chgData name="Claire-Helene Demarty" userId="bc8d14ae-4fb5-4dfe-a10d-2bb65c202687" providerId="ADAL" clId="{9AA35479-02B2-4BE6-8A80-CC1DD7805EE1}" dt="2024-07-08T11:57:00.009" v="802" actId="478"/>
          <ac:picMkLst>
            <pc:docMk/>
            <pc:sldMk cId="3457026388" sldId="366"/>
            <ac:picMk id="5" creationId="{E1583933-D1CE-05D4-BE60-FD87C9D4A1E3}"/>
          </ac:picMkLst>
        </pc:picChg>
        <pc:picChg chg="add mod">
          <ac:chgData name="Claire-Helene Demarty" userId="bc8d14ae-4fb5-4dfe-a10d-2bb65c202687" providerId="ADAL" clId="{9AA35479-02B2-4BE6-8A80-CC1DD7805EE1}" dt="2024-07-08T15:40:33.428" v="1367" actId="1076"/>
          <ac:picMkLst>
            <pc:docMk/>
            <pc:sldMk cId="3457026388" sldId="366"/>
            <ac:picMk id="6" creationId="{CB707205-03F9-2BDA-DF68-8CD07F6915E5}"/>
          </ac:picMkLst>
        </pc:picChg>
        <pc:picChg chg="del">
          <ac:chgData name="Claire-Helene Demarty" userId="bc8d14ae-4fb5-4dfe-a10d-2bb65c202687" providerId="ADAL" clId="{9AA35479-02B2-4BE6-8A80-CC1DD7805EE1}" dt="2024-07-08T11:59:24.302" v="825" actId="478"/>
          <ac:picMkLst>
            <pc:docMk/>
            <pc:sldMk cId="3457026388" sldId="366"/>
            <ac:picMk id="9" creationId="{7D448B1C-26F2-35BA-1162-9AD68A9A2A95}"/>
          </ac:picMkLst>
        </pc:picChg>
        <pc:picChg chg="del">
          <ac:chgData name="Claire-Helene Demarty" userId="bc8d14ae-4fb5-4dfe-a10d-2bb65c202687" providerId="ADAL" clId="{9AA35479-02B2-4BE6-8A80-CC1DD7805EE1}" dt="2024-07-08T11:59:24.302" v="825" actId="478"/>
          <ac:picMkLst>
            <pc:docMk/>
            <pc:sldMk cId="3457026388" sldId="366"/>
            <ac:picMk id="10" creationId="{E60635C9-50AD-41F5-6CA0-6FEAC896D5C4}"/>
          </ac:picMkLst>
        </pc:picChg>
        <pc:picChg chg="del">
          <ac:chgData name="Claire-Helene Demarty" userId="bc8d14ae-4fb5-4dfe-a10d-2bb65c202687" providerId="ADAL" clId="{9AA35479-02B2-4BE6-8A80-CC1DD7805EE1}" dt="2024-07-08T11:59:24.302" v="825" actId="478"/>
          <ac:picMkLst>
            <pc:docMk/>
            <pc:sldMk cId="3457026388" sldId="366"/>
            <ac:picMk id="11" creationId="{4DC25858-3E60-8DBD-ECF6-5D020C9A3C1E}"/>
          </ac:picMkLst>
        </pc:picChg>
      </pc:sldChg>
      <pc:sldChg chg="delSp modSp add mod">
        <pc:chgData name="Claire-Helene Demarty" userId="bc8d14ae-4fb5-4dfe-a10d-2bb65c202687" providerId="ADAL" clId="{9AA35479-02B2-4BE6-8A80-CC1DD7805EE1}" dt="2024-07-08T12:00:23.679" v="849" actId="113"/>
        <pc:sldMkLst>
          <pc:docMk/>
          <pc:sldMk cId="1669749910" sldId="367"/>
        </pc:sldMkLst>
        <pc:spChg chg="mod">
          <ac:chgData name="Claire-Helene Demarty" userId="bc8d14ae-4fb5-4dfe-a10d-2bb65c202687" providerId="ADAL" clId="{9AA35479-02B2-4BE6-8A80-CC1DD7805EE1}" dt="2024-07-08T12:00:23.679" v="849" actId="113"/>
          <ac:spMkLst>
            <pc:docMk/>
            <pc:sldMk cId="1669749910" sldId="367"/>
            <ac:spMk id="8" creationId="{06375B01-7528-7E9A-F389-C50CD8281E4C}"/>
          </ac:spMkLst>
        </pc:spChg>
        <pc:picChg chg="del">
          <ac:chgData name="Claire-Helene Demarty" userId="bc8d14ae-4fb5-4dfe-a10d-2bb65c202687" providerId="ADAL" clId="{9AA35479-02B2-4BE6-8A80-CC1DD7805EE1}" dt="2024-07-08T11:57:24.231" v="808" actId="478"/>
          <ac:picMkLst>
            <pc:docMk/>
            <pc:sldMk cId="1669749910" sldId="367"/>
            <ac:picMk id="5" creationId="{E1583933-D1CE-05D4-BE60-FD87C9D4A1E3}"/>
          </ac:picMkLst>
        </pc:picChg>
        <pc:picChg chg="mod">
          <ac:chgData name="Claire-Helene Demarty" userId="bc8d14ae-4fb5-4dfe-a10d-2bb65c202687" providerId="ADAL" clId="{9AA35479-02B2-4BE6-8A80-CC1DD7805EE1}" dt="2024-07-08T11:57:45.522" v="811" actId="1076"/>
          <ac:picMkLst>
            <pc:docMk/>
            <pc:sldMk cId="1669749910" sldId="367"/>
            <ac:picMk id="9" creationId="{7D448B1C-26F2-35BA-1162-9AD68A9A2A95}"/>
          </ac:picMkLst>
        </pc:picChg>
        <pc:picChg chg="mod">
          <ac:chgData name="Claire-Helene Demarty" userId="bc8d14ae-4fb5-4dfe-a10d-2bb65c202687" providerId="ADAL" clId="{9AA35479-02B2-4BE6-8A80-CC1DD7805EE1}" dt="2024-07-08T11:57:45.522" v="811" actId="1076"/>
          <ac:picMkLst>
            <pc:docMk/>
            <pc:sldMk cId="1669749910" sldId="367"/>
            <ac:picMk id="10" creationId="{E60635C9-50AD-41F5-6CA0-6FEAC896D5C4}"/>
          </ac:picMkLst>
        </pc:picChg>
        <pc:picChg chg="mod">
          <ac:chgData name="Claire-Helene Demarty" userId="bc8d14ae-4fb5-4dfe-a10d-2bb65c202687" providerId="ADAL" clId="{9AA35479-02B2-4BE6-8A80-CC1DD7805EE1}" dt="2024-07-08T11:57:45.522" v="811" actId="1076"/>
          <ac:picMkLst>
            <pc:docMk/>
            <pc:sldMk cId="1669749910" sldId="367"/>
            <ac:picMk id="11" creationId="{4DC25858-3E60-8DBD-ECF6-5D020C9A3C1E}"/>
          </ac:picMkLst>
        </pc:picChg>
      </pc:sldChg>
      <pc:sldChg chg="modSp add mod">
        <pc:chgData name="Claire-Helene Demarty" userId="bc8d14ae-4fb5-4dfe-a10d-2bb65c202687" providerId="ADAL" clId="{9AA35479-02B2-4BE6-8A80-CC1DD7805EE1}" dt="2024-07-08T15:43:00.236" v="1389" actId="20577"/>
        <pc:sldMkLst>
          <pc:docMk/>
          <pc:sldMk cId="3426099973" sldId="368"/>
        </pc:sldMkLst>
        <pc:spChg chg="mod">
          <ac:chgData name="Claire-Helene Demarty" userId="bc8d14ae-4fb5-4dfe-a10d-2bb65c202687" providerId="ADAL" clId="{9AA35479-02B2-4BE6-8A80-CC1DD7805EE1}" dt="2024-07-08T15:43:00.236" v="1389" actId="20577"/>
          <ac:spMkLst>
            <pc:docMk/>
            <pc:sldMk cId="3426099973" sldId="368"/>
            <ac:spMk id="7" creationId="{12DC0EF6-5909-D07C-2E55-EA102CA99A34}"/>
          </ac:spMkLst>
        </pc:spChg>
        <pc:spChg chg="mod">
          <ac:chgData name="Claire-Helene Demarty" userId="bc8d14ae-4fb5-4dfe-a10d-2bb65c202687" providerId="ADAL" clId="{9AA35479-02B2-4BE6-8A80-CC1DD7805EE1}" dt="2024-07-08T12:00:31.305" v="850" actId="113"/>
          <ac:spMkLst>
            <pc:docMk/>
            <pc:sldMk cId="3426099973" sldId="368"/>
            <ac:spMk id="8" creationId="{06375B01-7528-7E9A-F389-C50CD8281E4C}"/>
          </ac:spMkLst>
        </pc:spChg>
      </pc:sldChg>
      <pc:sldChg chg="addSp delSp modSp new mod">
        <pc:chgData name="Claire-Helene Demarty" userId="bc8d14ae-4fb5-4dfe-a10d-2bb65c202687" providerId="ADAL" clId="{9AA35479-02B2-4BE6-8A80-CC1DD7805EE1}" dt="2024-07-09T11:58:34.802" v="1698"/>
        <pc:sldMkLst>
          <pc:docMk/>
          <pc:sldMk cId="2036929139" sldId="369"/>
        </pc:sldMkLst>
        <pc:spChg chg="mod">
          <ac:chgData name="Claire-Helene Demarty" userId="bc8d14ae-4fb5-4dfe-a10d-2bb65c202687" providerId="ADAL" clId="{9AA35479-02B2-4BE6-8A80-CC1DD7805EE1}" dt="2024-07-08T15:43:46.013" v="1419" actId="14100"/>
          <ac:spMkLst>
            <pc:docMk/>
            <pc:sldMk cId="2036929139" sldId="369"/>
            <ac:spMk id="2" creationId="{111FE949-87E4-4626-DB01-F9C4B95684AF}"/>
          </ac:spMkLst>
        </pc:spChg>
        <pc:spChg chg="mod">
          <ac:chgData name="Claire-Helene Demarty" userId="bc8d14ae-4fb5-4dfe-a10d-2bb65c202687" providerId="ADAL" clId="{9AA35479-02B2-4BE6-8A80-CC1DD7805EE1}" dt="2024-07-09T11:58:34.802" v="1698"/>
          <ac:spMkLst>
            <pc:docMk/>
            <pc:sldMk cId="2036929139" sldId="369"/>
            <ac:spMk id="16" creationId="{6EFC6471-8911-E78F-62E4-43E574FAFAC4}"/>
          </ac:spMkLst>
        </pc:spChg>
        <pc:spChg chg="mod">
          <ac:chgData name="Claire-Helene Demarty" userId="bc8d14ae-4fb5-4dfe-a10d-2bb65c202687" providerId="ADAL" clId="{9AA35479-02B2-4BE6-8A80-CC1DD7805EE1}" dt="2024-07-09T11:58:34.802" v="1698"/>
          <ac:spMkLst>
            <pc:docMk/>
            <pc:sldMk cId="2036929139" sldId="369"/>
            <ac:spMk id="17" creationId="{3C6E5CD1-4181-9382-A35E-269546BDC6B1}"/>
          </ac:spMkLst>
        </pc:spChg>
        <pc:spChg chg="mod">
          <ac:chgData name="Claire-Helene Demarty" userId="bc8d14ae-4fb5-4dfe-a10d-2bb65c202687" providerId="ADAL" clId="{9AA35479-02B2-4BE6-8A80-CC1DD7805EE1}" dt="2024-07-09T11:58:34.802" v="1698"/>
          <ac:spMkLst>
            <pc:docMk/>
            <pc:sldMk cId="2036929139" sldId="369"/>
            <ac:spMk id="18" creationId="{14CD0017-4B1D-D064-785D-2FF0501A39AA}"/>
          </ac:spMkLst>
        </pc:spChg>
        <pc:grpChg chg="add del mod">
          <ac:chgData name="Claire-Helene Demarty" userId="bc8d14ae-4fb5-4dfe-a10d-2bb65c202687" providerId="ADAL" clId="{9AA35479-02B2-4BE6-8A80-CC1DD7805EE1}" dt="2024-07-09T11:40:01.193" v="1539" actId="165"/>
          <ac:grpSpMkLst>
            <pc:docMk/>
            <pc:sldMk cId="2036929139" sldId="369"/>
            <ac:grpSpMk id="13" creationId="{3556EAF6-A989-B817-E7CA-12E4EC64E1D7}"/>
          </ac:grpSpMkLst>
        </pc:grpChg>
        <pc:grpChg chg="add mod">
          <ac:chgData name="Claire-Helene Demarty" userId="bc8d14ae-4fb5-4dfe-a10d-2bb65c202687" providerId="ADAL" clId="{9AA35479-02B2-4BE6-8A80-CC1DD7805EE1}" dt="2024-07-09T11:40:32.807" v="1544" actId="164"/>
          <ac:grpSpMkLst>
            <pc:docMk/>
            <pc:sldMk cId="2036929139" sldId="369"/>
            <ac:grpSpMk id="14" creationId="{6DD9E155-A2AD-74C1-47F9-8A096FAB3EC6}"/>
          </ac:grpSpMkLst>
        </pc:grpChg>
        <pc:grpChg chg="add mod">
          <ac:chgData name="Claire-Helene Demarty" userId="bc8d14ae-4fb5-4dfe-a10d-2bb65c202687" providerId="ADAL" clId="{9AA35479-02B2-4BE6-8A80-CC1DD7805EE1}" dt="2024-07-09T11:58:34.802" v="1698"/>
          <ac:grpSpMkLst>
            <pc:docMk/>
            <pc:sldMk cId="2036929139" sldId="369"/>
            <ac:grpSpMk id="15" creationId="{9C6F2B18-1319-2D80-9B27-7D8616D5A05C}"/>
          </ac:grpSpMkLst>
        </pc:grpChg>
        <pc:picChg chg="add del mod">
          <ac:chgData name="Claire-Helene Demarty" userId="bc8d14ae-4fb5-4dfe-a10d-2bb65c202687" providerId="ADAL" clId="{9AA35479-02B2-4BE6-8A80-CC1DD7805EE1}" dt="2024-07-08T15:25:09.037" v="1043" actId="478"/>
          <ac:picMkLst>
            <pc:docMk/>
            <pc:sldMk cId="2036929139" sldId="369"/>
            <ac:picMk id="7" creationId="{53D686A2-6D45-8D3E-9C57-5DF64B0A77AC}"/>
          </ac:picMkLst>
        </pc:picChg>
        <pc:picChg chg="add mod topLvl">
          <ac:chgData name="Claire-Helene Demarty" userId="bc8d14ae-4fb5-4dfe-a10d-2bb65c202687" providerId="ADAL" clId="{9AA35479-02B2-4BE6-8A80-CC1DD7805EE1}" dt="2024-07-09T11:40:32.807" v="1544" actId="164"/>
          <ac:picMkLst>
            <pc:docMk/>
            <pc:sldMk cId="2036929139" sldId="369"/>
            <ac:picMk id="7" creationId="{6FC94DF1-6136-2250-5EE0-17BFA76F167A}"/>
          </ac:picMkLst>
        </pc:picChg>
        <pc:picChg chg="add del mod">
          <ac:chgData name="Claire-Helene Demarty" userId="bc8d14ae-4fb5-4dfe-a10d-2bb65c202687" providerId="ADAL" clId="{9AA35479-02B2-4BE6-8A80-CC1DD7805EE1}" dt="2024-07-09T11:39:28.613" v="1535" actId="478"/>
          <ac:picMkLst>
            <pc:docMk/>
            <pc:sldMk cId="2036929139" sldId="369"/>
            <ac:picMk id="9" creationId="{D960686B-6D80-8099-8FEB-B8CE0B3EE66A}"/>
          </ac:picMkLst>
        </pc:picChg>
        <pc:picChg chg="add mod topLvl modCrop">
          <ac:chgData name="Claire-Helene Demarty" userId="bc8d14ae-4fb5-4dfe-a10d-2bb65c202687" providerId="ADAL" clId="{9AA35479-02B2-4BE6-8A80-CC1DD7805EE1}" dt="2024-07-09T11:40:32.807" v="1544" actId="164"/>
          <ac:picMkLst>
            <pc:docMk/>
            <pc:sldMk cId="2036929139" sldId="369"/>
            <ac:picMk id="10" creationId="{7B81DFC9-E152-E117-4093-31E7756E9BE9}"/>
          </ac:picMkLst>
        </pc:picChg>
        <pc:picChg chg="add mod topLvl modCrop">
          <ac:chgData name="Claire-Helene Demarty" userId="bc8d14ae-4fb5-4dfe-a10d-2bb65c202687" providerId="ADAL" clId="{9AA35479-02B2-4BE6-8A80-CC1DD7805EE1}" dt="2024-07-09T11:40:32.807" v="1544" actId="164"/>
          <ac:picMkLst>
            <pc:docMk/>
            <pc:sldMk cId="2036929139" sldId="369"/>
            <ac:picMk id="12" creationId="{B2366C82-EE53-8E89-AE8B-9933FA257DC2}"/>
          </ac:picMkLst>
        </pc:picChg>
      </pc:sldChg>
      <pc:sldChg chg="addSp delSp modSp add mod">
        <pc:chgData name="Claire-Helene Demarty" userId="bc8d14ae-4fb5-4dfe-a10d-2bb65c202687" providerId="ADAL" clId="{9AA35479-02B2-4BE6-8A80-CC1DD7805EE1}" dt="2024-07-09T11:58:48.372" v="1702" actId="1076"/>
        <pc:sldMkLst>
          <pc:docMk/>
          <pc:sldMk cId="257187542" sldId="370"/>
        </pc:sldMkLst>
        <pc:spChg chg="mod">
          <ac:chgData name="Claire-Helene Demarty" userId="bc8d14ae-4fb5-4dfe-a10d-2bb65c202687" providerId="ADAL" clId="{9AA35479-02B2-4BE6-8A80-CC1DD7805EE1}" dt="2024-07-08T15:44:00.941" v="1424" actId="6549"/>
          <ac:spMkLst>
            <pc:docMk/>
            <pc:sldMk cId="257187542" sldId="370"/>
            <ac:spMk id="2" creationId="{111FE949-87E4-4626-DB01-F9C4B95684AF}"/>
          </ac:spMkLst>
        </pc:spChg>
        <pc:spChg chg="mod">
          <ac:chgData name="Claire-Helene Demarty" userId="bc8d14ae-4fb5-4dfe-a10d-2bb65c202687" providerId="ADAL" clId="{9AA35479-02B2-4BE6-8A80-CC1DD7805EE1}" dt="2024-07-09T11:58:39.461" v="1699"/>
          <ac:spMkLst>
            <pc:docMk/>
            <pc:sldMk cId="257187542" sldId="370"/>
            <ac:spMk id="14" creationId="{0237A9D7-CDD2-E211-92EA-02B86A2936CE}"/>
          </ac:spMkLst>
        </pc:spChg>
        <pc:spChg chg="mod">
          <ac:chgData name="Claire-Helene Demarty" userId="bc8d14ae-4fb5-4dfe-a10d-2bb65c202687" providerId="ADAL" clId="{9AA35479-02B2-4BE6-8A80-CC1DD7805EE1}" dt="2024-07-09T11:58:39.461" v="1699"/>
          <ac:spMkLst>
            <pc:docMk/>
            <pc:sldMk cId="257187542" sldId="370"/>
            <ac:spMk id="15" creationId="{1F802802-A5B3-3FC6-D7A9-522D82719049}"/>
          </ac:spMkLst>
        </pc:spChg>
        <pc:spChg chg="mod">
          <ac:chgData name="Claire-Helene Demarty" userId="bc8d14ae-4fb5-4dfe-a10d-2bb65c202687" providerId="ADAL" clId="{9AA35479-02B2-4BE6-8A80-CC1DD7805EE1}" dt="2024-07-09T11:58:39.461" v="1699"/>
          <ac:spMkLst>
            <pc:docMk/>
            <pc:sldMk cId="257187542" sldId="370"/>
            <ac:spMk id="16" creationId="{A48F57D8-0A88-9E4B-2D7D-E49DC888A402}"/>
          </ac:spMkLst>
        </pc:spChg>
        <pc:grpChg chg="add mod">
          <ac:chgData name="Claire-Helene Demarty" userId="bc8d14ae-4fb5-4dfe-a10d-2bb65c202687" providerId="ADAL" clId="{9AA35479-02B2-4BE6-8A80-CC1DD7805EE1}" dt="2024-07-09T11:58:48.372" v="1702" actId="1076"/>
          <ac:grpSpMkLst>
            <pc:docMk/>
            <pc:sldMk cId="257187542" sldId="370"/>
            <ac:grpSpMk id="13" creationId="{C08DD880-EBD5-BB3E-C9C3-1B58EC4E8F2A}"/>
          </ac:grpSpMkLst>
        </pc:grpChg>
        <pc:picChg chg="add mod modCrop">
          <ac:chgData name="Claire-Helene Demarty" userId="bc8d14ae-4fb5-4dfe-a10d-2bb65c202687" providerId="ADAL" clId="{9AA35479-02B2-4BE6-8A80-CC1DD7805EE1}" dt="2024-07-09T11:58:43.437" v="1701" actId="1076"/>
          <ac:picMkLst>
            <pc:docMk/>
            <pc:sldMk cId="257187542" sldId="370"/>
            <ac:picMk id="7" creationId="{1361408B-B51F-192F-B4AC-56A7640C7EF5}"/>
          </ac:picMkLst>
        </pc:picChg>
        <pc:picChg chg="del">
          <ac:chgData name="Claire-Helene Demarty" userId="bc8d14ae-4fb5-4dfe-a10d-2bb65c202687" providerId="ADAL" clId="{9AA35479-02B2-4BE6-8A80-CC1DD7805EE1}" dt="2024-07-08T15:24:18.651" v="1038" actId="478"/>
          <ac:picMkLst>
            <pc:docMk/>
            <pc:sldMk cId="257187542" sldId="370"/>
            <ac:picMk id="7" creationId="{53D686A2-6D45-8D3E-9C57-5DF64B0A77AC}"/>
          </ac:picMkLst>
        </pc:picChg>
        <pc:picChg chg="add del mod">
          <ac:chgData name="Claire-Helene Demarty" userId="bc8d14ae-4fb5-4dfe-a10d-2bb65c202687" providerId="ADAL" clId="{9AA35479-02B2-4BE6-8A80-CC1DD7805EE1}" dt="2024-07-09T11:43:43.589" v="1566" actId="478"/>
          <ac:picMkLst>
            <pc:docMk/>
            <pc:sldMk cId="257187542" sldId="370"/>
            <ac:picMk id="8" creationId="{77870187-E2E5-37CA-7DB1-392C59DA2CD3}"/>
          </ac:picMkLst>
        </pc:picChg>
        <pc:picChg chg="add mod modCrop">
          <ac:chgData name="Claire-Helene Demarty" userId="bc8d14ae-4fb5-4dfe-a10d-2bb65c202687" providerId="ADAL" clId="{9AA35479-02B2-4BE6-8A80-CC1DD7805EE1}" dt="2024-07-09T11:43:59.620" v="1571" actId="1076"/>
          <ac:picMkLst>
            <pc:docMk/>
            <pc:sldMk cId="257187542" sldId="370"/>
            <ac:picMk id="10" creationId="{21CBA677-6F9B-B69C-412D-9451C575AA17}"/>
          </ac:picMkLst>
        </pc:picChg>
        <pc:picChg chg="add mod modCrop">
          <ac:chgData name="Claire-Helene Demarty" userId="bc8d14ae-4fb5-4dfe-a10d-2bb65c202687" providerId="ADAL" clId="{9AA35479-02B2-4BE6-8A80-CC1DD7805EE1}" dt="2024-07-09T11:43:55.323" v="1569" actId="1076"/>
          <ac:picMkLst>
            <pc:docMk/>
            <pc:sldMk cId="257187542" sldId="370"/>
            <ac:picMk id="12" creationId="{081FA112-391B-2908-D394-67794C5693EF}"/>
          </ac:picMkLst>
        </pc:picChg>
      </pc:sldChg>
      <pc:sldChg chg="addSp delSp modSp add mod">
        <pc:chgData name="Claire-Helene Demarty" userId="bc8d14ae-4fb5-4dfe-a10d-2bb65c202687" providerId="ADAL" clId="{9AA35479-02B2-4BE6-8A80-CC1DD7805EE1}" dt="2024-07-09T11:58:56.678" v="1705" actId="1076"/>
        <pc:sldMkLst>
          <pc:docMk/>
          <pc:sldMk cId="3030819612" sldId="371"/>
        </pc:sldMkLst>
        <pc:spChg chg="mod">
          <ac:chgData name="Claire-Helene Demarty" userId="bc8d14ae-4fb5-4dfe-a10d-2bb65c202687" providerId="ADAL" clId="{9AA35479-02B2-4BE6-8A80-CC1DD7805EE1}" dt="2024-07-08T15:44:13.461" v="1429" actId="20577"/>
          <ac:spMkLst>
            <pc:docMk/>
            <pc:sldMk cId="3030819612" sldId="371"/>
            <ac:spMk id="2" creationId="{111FE949-87E4-4626-DB01-F9C4B95684AF}"/>
          </ac:spMkLst>
        </pc:spChg>
        <pc:spChg chg="mod">
          <ac:chgData name="Claire-Helene Demarty" userId="bc8d14ae-4fb5-4dfe-a10d-2bb65c202687" providerId="ADAL" clId="{9AA35479-02B2-4BE6-8A80-CC1DD7805EE1}" dt="2024-07-09T11:58:56.678" v="1705" actId="1076"/>
          <ac:spMkLst>
            <pc:docMk/>
            <pc:sldMk cId="3030819612" sldId="371"/>
            <ac:spMk id="3" creationId="{6B95E001-BF1C-B12A-DCA0-0DA6467EFA36}"/>
          </ac:spMkLst>
        </pc:spChg>
        <pc:spChg chg="mod">
          <ac:chgData name="Claire-Helene Demarty" userId="bc8d14ae-4fb5-4dfe-a10d-2bb65c202687" providerId="ADAL" clId="{9AA35479-02B2-4BE6-8A80-CC1DD7805EE1}" dt="2024-07-09T11:45:43.239" v="1598" actId="1076"/>
          <ac:spMkLst>
            <pc:docMk/>
            <pc:sldMk cId="3030819612" sldId="371"/>
            <ac:spMk id="4" creationId="{13BBBBC4-AEB9-4EDD-349F-6E5FBBBB312C}"/>
          </ac:spMkLst>
        </pc:spChg>
        <pc:spChg chg="mod">
          <ac:chgData name="Claire-Helene Demarty" userId="bc8d14ae-4fb5-4dfe-a10d-2bb65c202687" providerId="ADAL" clId="{9AA35479-02B2-4BE6-8A80-CC1DD7805EE1}" dt="2024-07-09T11:45:33.573" v="1596" actId="1076"/>
          <ac:spMkLst>
            <pc:docMk/>
            <pc:sldMk cId="3030819612" sldId="371"/>
            <ac:spMk id="5" creationId="{ADA0FE88-D91E-E2A3-3BBD-1189D3CDACD0}"/>
          </ac:spMkLst>
        </pc:spChg>
        <pc:spChg chg="mod">
          <ac:chgData name="Claire-Helene Demarty" userId="bc8d14ae-4fb5-4dfe-a10d-2bb65c202687" providerId="ADAL" clId="{9AA35479-02B2-4BE6-8A80-CC1DD7805EE1}" dt="2024-07-09T11:58:50.367" v="1703"/>
          <ac:spMkLst>
            <pc:docMk/>
            <pc:sldMk cId="3030819612" sldId="371"/>
            <ac:spMk id="14" creationId="{D9D000DD-A01C-61C6-8928-07D2CA6C7055}"/>
          </ac:spMkLst>
        </pc:spChg>
        <pc:spChg chg="mod">
          <ac:chgData name="Claire-Helene Demarty" userId="bc8d14ae-4fb5-4dfe-a10d-2bb65c202687" providerId="ADAL" clId="{9AA35479-02B2-4BE6-8A80-CC1DD7805EE1}" dt="2024-07-09T11:58:50.367" v="1703"/>
          <ac:spMkLst>
            <pc:docMk/>
            <pc:sldMk cId="3030819612" sldId="371"/>
            <ac:spMk id="15" creationId="{7ACF1D92-C640-C941-A3F3-5230D8074A46}"/>
          </ac:spMkLst>
        </pc:spChg>
        <pc:spChg chg="mod">
          <ac:chgData name="Claire-Helene Demarty" userId="bc8d14ae-4fb5-4dfe-a10d-2bb65c202687" providerId="ADAL" clId="{9AA35479-02B2-4BE6-8A80-CC1DD7805EE1}" dt="2024-07-09T11:58:50.367" v="1703"/>
          <ac:spMkLst>
            <pc:docMk/>
            <pc:sldMk cId="3030819612" sldId="371"/>
            <ac:spMk id="16" creationId="{E29CFCFE-20CE-0C27-D392-CAA4DEEA072D}"/>
          </ac:spMkLst>
        </pc:spChg>
        <pc:grpChg chg="add mod">
          <ac:chgData name="Claire-Helene Demarty" userId="bc8d14ae-4fb5-4dfe-a10d-2bb65c202687" providerId="ADAL" clId="{9AA35479-02B2-4BE6-8A80-CC1DD7805EE1}" dt="2024-07-09T11:58:52.900" v="1704" actId="1076"/>
          <ac:grpSpMkLst>
            <pc:docMk/>
            <pc:sldMk cId="3030819612" sldId="371"/>
            <ac:grpSpMk id="13" creationId="{F419BB09-6D5C-4787-E433-A4D6D4FC3903}"/>
          </ac:grpSpMkLst>
        </pc:grpChg>
        <pc:picChg chg="del">
          <ac:chgData name="Claire-Helene Demarty" userId="bc8d14ae-4fb5-4dfe-a10d-2bb65c202687" providerId="ADAL" clId="{9AA35479-02B2-4BE6-8A80-CC1DD7805EE1}" dt="2024-07-09T11:45:15.495" v="1594" actId="478"/>
          <ac:picMkLst>
            <pc:docMk/>
            <pc:sldMk cId="3030819612" sldId="371"/>
            <ac:picMk id="7" creationId="{53D686A2-6D45-8D3E-9C57-5DF64B0A77AC}"/>
          </ac:picMkLst>
        </pc:picChg>
        <pc:picChg chg="add mod modCrop">
          <ac:chgData name="Claire-Helene Demarty" userId="bc8d14ae-4fb5-4dfe-a10d-2bb65c202687" providerId="ADAL" clId="{9AA35479-02B2-4BE6-8A80-CC1DD7805EE1}" dt="2024-07-09T11:45:47.194" v="1599" actId="1076"/>
          <ac:picMkLst>
            <pc:docMk/>
            <pc:sldMk cId="3030819612" sldId="371"/>
            <ac:picMk id="8" creationId="{D7472950-CDAB-9D1E-9600-CD0B5DEF304E}"/>
          </ac:picMkLst>
        </pc:picChg>
        <pc:picChg chg="add mod modCrop">
          <ac:chgData name="Claire-Helene Demarty" userId="bc8d14ae-4fb5-4dfe-a10d-2bb65c202687" providerId="ADAL" clId="{9AA35479-02B2-4BE6-8A80-CC1DD7805EE1}" dt="2024-07-09T11:45:33.573" v="1596" actId="1076"/>
          <ac:picMkLst>
            <pc:docMk/>
            <pc:sldMk cId="3030819612" sldId="371"/>
            <ac:picMk id="10" creationId="{FEF82ADA-1A86-847E-CFE1-DD4E730D354D}"/>
          </ac:picMkLst>
        </pc:picChg>
        <pc:picChg chg="add mod modCrop">
          <ac:chgData name="Claire-Helene Demarty" userId="bc8d14ae-4fb5-4dfe-a10d-2bb65c202687" providerId="ADAL" clId="{9AA35479-02B2-4BE6-8A80-CC1DD7805EE1}" dt="2024-07-09T11:45:53.206" v="1601" actId="1076"/>
          <ac:picMkLst>
            <pc:docMk/>
            <pc:sldMk cId="3030819612" sldId="371"/>
            <ac:picMk id="12" creationId="{7BA0B1C9-2533-6956-57CD-99F3DDC2794E}"/>
          </ac:picMkLst>
        </pc:picChg>
      </pc:sldChg>
      <pc:sldChg chg="modSp add mod">
        <pc:chgData name="Claire-Helene Demarty" userId="bc8d14ae-4fb5-4dfe-a10d-2bb65c202687" providerId="ADAL" clId="{9AA35479-02B2-4BE6-8A80-CC1DD7805EE1}" dt="2024-07-09T11:59:17.693" v="1706" actId="6549"/>
        <pc:sldMkLst>
          <pc:docMk/>
          <pc:sldMk cId="1001016994" sldId="372"/>
        </pc:sldMkLst>
        <pc:spChg chg="mod">
          <ac:chgData name="Claire-Helene Demarty" userId="bc8d14ae-4fb5-4dfe-a10d-2bb65c202687" providerId="ADAL" clId="{9AA35479-02B2-4BE6-8A80-CC1DD7805EE1}" dt="2024-07-08T15:31:49.110" v="1172" actId="6549"/>
          <ac:spMkLst>
            <pc:docMk/>
            <pc:sldMk cId="1001016994" sldId="372"/>
            <ac:spMk id="7" creationId="{12DC0EF6-5909-D07C-2E55-EA102CA99A34}"/>
          </ac:spMkLst>
        </pc:spChg>
        <pc:spChg chg="mod">
          <ac:chgData name="Claire-Helene Demarty" userId="bc8d14ae-4fb5-4dfe-a10d-2bb65c202687" providerId="ADAL" clId="{9AA35479-02B2-4BE6-8A80-CC1DD7805EE1}" dt="2024-07-09T11:59:17.693" v="1706" actId="6549"/>
          <ac:spMkLst>
            <pc:docMk/>
            <pc:sldMk cId="1001016994" sldId="372"/>
            <ac:spMk id="13" creationId="{8990FF71-A377-F30F-4EC9-DCB6FB9EDE92}"/>
          </ac:spMkLst>
        </pc:spChg>
      </pc:sldChg>
      <pc:sldChg chg="addSp delSp modSp new del mod">
        <pc:chgData name="Claire-Helene Demarty" userId="bc8d14ae-4fb5-4dfe-a10d-2bb65c202687" providerId="ADAL" clId="{9AA35479-02B2-4BE6-8A80-CC1DD7805EE1}" dt="2024-07-09T11:55:52.818" v="1663" actId="47"/>
        <pc:sldMkLst>
          <pc:docMk/>
          <pc:sldMk cId="938396521" sldId="373"/>
        </pc:sldMkLst>
        <pc:spChg chg="del">
          <ac:chgData name="Claire-Helene Demarty" userId="bc8d14ae-4fb5-4dfe-a10d-2bb65c202687" providerId="ADAL" clId="{9AA35479-02B2-4BE6-8A80-CC1DD7805EE1}" dt="2024-07-09T11:46:02.829" v="1603" actId="478"/>
          <ac:spMkLst>
            <pc:docMk/>
            <pc:sldMk cId="938396521" sldId="373"/>
            <ac:spMk id="2" creationId="{1CFA3CA1-8C37-E0DC-4250-9E17B57710B4}"/>
          </ac:spMkLst>
        </pc:spChg>
        <pc:spChg chg="add mod">
          <ac:chgData name="Claire-Helene Demarty" userId="bc8d14ae-4fb5-4dfe-a10d-2bb65c202687" providerId="ADAL" clId="{9AA35479-02B2-4BE6-8A80-CC1DD7805EE1}" dt="2024-07-09T11:46:26.499" v="1605" actId="1076"/>
          <ac:spMkLst>
            <pc:docMk/>
            <pc:sldMk cId="938396521" sldId="373"/>
            <ac:spMk id="6" creationId="{51D2C4E9-7B39-0A1F-52CA-45C5E04D64C4}"/>
          </ac:spMkLst>
        </pc:spChg>
        <pc:spChg chg="add mod">
          <ac:chgData name="Claire-Helene Demarty" userId="bc8d14ae-4fb5-4dfe-a10d-2bb65c202687" providerId="ADAL" clId="{9AA35479-02B2-4BE6-8A80-CC1DD7805EE1}" dt="2024-07-09T11:46:26.499" v="1605" actId="1076"/>
          <ac:spMkLst>
            <pc:docMk/>
            <pc:sldMk cId="938396521" sldId="373"/>
            <ac:spMk id="7" creationId="{A239FF4C-D6C2-8E61-9B34-68BD8AE9984B}"/>
          </ac:spMkLst>
        </pc:spChg>
        <pc:grpChg chg="add del mod">
          <ac:chgData name="Claire-Helene Demarty" userId="bc8d14ae-4fb5-4dfe-a10d-2bb65c202687" providerId="ADAL" clId="{9AA35479-02B2-4BE6-8A80-CC1DD7805EE1}" dt="2024-07-09T11:48:14.537" v="1626" actId="165"/>
          <ac:grpSpMkLst>
            <pc:docMk/>
            <pc:sldMk cId="938396521" sldId="373"/>
            <ac:grpSpMk id="14" creationId="{676548F2-0BEB-0970-D606-85F7AF2643DE}"/>
          </ac:grpSpMkLst>
        </pc:grpChg>
        <pc:grpChg chg="add mod">
          <ac:chgData name="Claire-Helene Demarty" userId="bc8d14ae-4fb5-4dfe-a10d-2bb65c202687" providerId="ADAL" clId="{9AA35479-02B2-4BE6-8A80-CC1DD7805EE1}" dt="2024-07-09T11:50:35.985" v="1660" actId="338"/>
          <ac:grpSpMkLst>
            <pc:docMk/>
            <pc:sldMk cId="938396521" sldId="373"/>
            <ac:grpSpMk id="18" creationId="{911F6078-FFCB-9012-3E40-E893A7D89E10}"/>
          </ac:grpSpMkLst>
        </pc:grpChg>
        <pc:grpChg chg="add mod">
          <ac:chgData name="Claire-Helene Demarty" userId="bc8d14ae-4fb5-4dfe-a10d-2bb65c202687" providerId="ADAL" clId="{9AA35479-02B2-4BE6-8A80-CC1DD7805EE1}" dt="2024-07-09T11:50:46.934" v="1661" actId="164"/>
          <ac:grpSpMkLst>
            <pc:docMk/>
            <pc:sldMk cId="938396521" sldId="373"/>
            <ac:grpSpMk id="19" creationId="{3C86E486-3C4D-B0AD-A204-EF4F2ADF813E}"/>
          </ac:grpSpMkLst>
        </pc:grpChg>
        <pc:picChg chg="add mod">
          <ac:chgData name="Claire-Helene Demarty" userId="bc8d14ae-4fb5-4dfe-a10d-2bb65c202687" providerId="ADAL" clId="{9AA35479-02B2-4BE6-8A80-CC1DD7805EE1}" dt="2024-07-09T11:50:46.934" v="1661" actId="164"/>
          <ac:picMkLst>
            <pc:docMk/>
            <pc:sldMk cId="938396521" sldId="373"/>
            <ac:picMk id="8" creationId="{7392B4CD-43B8-6AF4-C379-E6C1F6DD759E}"/>
          </ac:picMkLst>
        </pc:picChg>
        <pc:picChg chg="add mod">
          <ac:chgData name="Claire-Helene Demarty" userId="bc8d14ae-4fb5-4dfe-a10d-2bb65c202687" providerId="ADAL" clId="{9AA35479-02B2-4BE6-8A80-CC1DD7805EE1}" dt="2024-07-09T11:50:46.934" v="1661" actId="164"/>
          <ac:picMkLst>
            <pc:docMk/>
            <pc:sldMk cId="938396521" sldId="373"/>
            <ac:picMk id="9" creationId="{C4D1EF8A-0B36-9789-99E1-251DD39B792C}"/>
          </ac:picMkLst>
        </pc:picChg>
        <pc:picChg chg="add mod">
          <ac:chgData name="Claire-Helene Demarty" userId="bc8d14ae-4fb5-4dfe-a10d-2bb65c202687" providerId="ADAL" clId="{9AA35479-02B2-4BE6-8A80-CC1DD7805EE1}" dt="2024-07-09T11:50:46.934" v="1661" actId="164"/>
          <ac:picMkLst>
            <pc:docMk/>
            <pc:sldMk cId="938396521" sldId="373"/>
            <ac:picMk id="10" creationId="{A7527BAA-2DF5-F599-5876-DC0A4E02B8B0}"/>
          </ac:picMkLst>
        </pc:picChg>
        <pc:picChg chg="add mod modCrop">
          <ac:chgData name="Claire-Helene Demarty" userId="bc8d14ae-4fb5-4dfe-a10d-2bb65c202687" providerId="ADAL" clId="{9AA35479-02B2-4BE6-8A80-CC1DD7805EE1}" dt="2024-07-09T11:50:46.934" v="1661" actId="164"/>
          <ac:picMkLst>
            <pc:docMk/>
            <pc:sldMk cId="938396521" sldId="373"/>
            <ac:picMk id="11" creationId="{8939215F-8A79-9F9A-4129-727728295DF5}"/>
          </ac:picMkLst>
        </pc:picChg>
        <pc:picChg chg="add mod modCrop">
          <ac:chgData name="Claire-Helene Demarty" userId="bc8d14ae-4fb5-4dfe-a10d-2bb65c202687" providerId="ADAL" clId="{9AA35479-02B2-4BE6-8A80-CC1DD7805EE1}" dt="2024-07-09T11:50:46.934" v="1661" actId="164"/>
          <ac:picMkLst>
            <pc:docMk/>
            <pc:sldMk cId="938396521" sldId="373"/>
            <ac:picMk id="12" creationId="{212BA7FE-56D8-379A-82D3-E4A515F6AB5A}"/>
          </ac:picMkLst>
        </pc:picChg>
        <pc:picChg chg="add mod modCrop">
          <ac:chgData name="Claire-Helene Demarty" userId="bc8d14ae-4fb5-4dfe-a10d-2bb65c202687" providerId="ADAL" clId="{9AA35479-02B2-4BE6-8A80-CC1DD7805EE1}" dt="2024-07-09T11:50:46.934" v="1661" actId="164"/>
          <ac:picMkLst>
            <pc:docMk/>
            <pc:sldMk cId="938396521" sldId="373"/>
            <ac:picMk id="13" creationId="{0F9810B2-228F-4EAB-2505-8E53E79B2A95}"/>
          </ac:picMkLst>
        </pc:picChg>
        <pc:picChg chg="mod topLvl modCrop">
          <ac:chgData name="Claire-Helene Demarty" userId="bc8d14ae-4fb5-4dfe-a10d-2bb65c202687" providerId="ADAL" clId="{9AA35479-02B2-4BE6-8A80-CC1DD7805EE1}" dt="2024-07-09T11:50:46.934" v="1661" actId="164"/>
          <ac:picMkLst>
            <pc:docMk/>
            <pc:sldMk cId="938396521" sldId="373"/>
            <ac:picMk id="15" creationId="{379FC91A-F8BB-345B-A36C-EDFCD5DE0A7F}"/>
          </ac:picMkLst>
        </pc:picChg>
        <pc:picChg chg="mod topLvl modCrop">
          <ac:chgData name="Claire-Helene Demarty" userId="bc8d14ae-4fb5-4dfe-a10d-2bb65c202687" providerId="ADAL" clId="{9AA35479-02B2-4BE6-8A80-CC1DD7805EE1}" dt="2024-07-09T11:50:46.934" v="1661" actId="164"/>
          <ac:picMkLst>
            <pc:docMk/>
            <pc:sldMk cId="938396521" sldId="373"/>
            <ac:picMk id="16" creationId="{D9CDAC2E-DDD1-D399-9811-A1CA6642098F}"/>
          </ac:picMkLst>
        </pc:picChg>
        <pc:picChg chg="mod topLvl modCrop">
          <ac:chgData name="Claire-Helene Demarty" userId="bc8d14ae-4fb5-4dfe-a10d-2bb65c202687" providerId="ADAL" clId="{9AA35479-02B2-4BE6-8A80-CC1DD7805EE1}" dt="2024-07-09T11:50:46.934" v="1661" actId="164"/>
          <ac:picMkLst>
            <pc:docMk/>
            <pc:sldMk cId="938396521" sldId="373"/>
            <ac:picMk id="17" creationId="{DEC51F81-9D70-59C6-4BEF-9D59A4B634DB}"/>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D34A374-B54C-5F41-9A10-CB865671A5D9}" type="datetimeFigureOut">
              <a:rPr lang="en-US" smtClean="0"/>
              <a:t>10/23/2024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2155CBB-C77B-3F4E-B233-4377616C0F5E}" type="slidenum">
              <a:rPr lang="en-US" smtClean="0"/>
              <a:t>‹#›</a:t>
            </a:fld>
            <a:endParaRPr lang="en-US"/>
          </a:p>
        </p:txBody>
      </p:sp>
    </p:spTree>
    <p:extLst>
      <p:ext uri="{BB962C8B-B14F-4D97-AF65-F5344CB8AC3E}">
        <p14:creationId xmlns:p14="http://schemas.microsoft.com/office/powerpoint/2010/main" val="38778870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eg"/><Relationship Id="rId1" Type="http://schemas.openxmlformats.org/officeDocument/2006/relationships/slideMaster" Target="../slideMasters/slideMaster1.xml"/><Relationship Id="rId5" Type="http://schemas.openxmlformats.org/officeDocument/2006/relationships/image" Target="../media/image5.emf"/><Relationship Id="rId4" Type="http://schemas.openxmlformats.org/officeDocument/2006/relationships/image" Target="../media/image4.emf"/></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8.emf"/><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7.jpeg"/><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7AD13B1C-C88D-764F-BAB0-5ECA07983A78}"/>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1"/>
            <a:ext cx="12192000" cy="6857999"/>
          </a:xfrm>
          <a:prstGeom prst="rect">
            <a:avLst/>
          </a:prstGeom>
        </p:spPr>
      </p:pic>
      <p:pic>
        <p:nvPicPr>
          <p:cNvPr id="11" name="Picture 10">
            <a:extLst>
              <a:ext uri="{FF2B5EF4-FFF2-40B4-BE49-F238E27FC236}">
                <a16:creationId xmlns:a16="http://schemas.microsoft.com/office/drawing/2014/main" id="{805D51E9-0CB5-BA4C-859F-EF98EF82300B}"/>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79846" y="6284062"/>
            <a:ext cx="8817429" cy="150843"/>
          </a:xfrm>
          <a:prstGeom prst="rect">
            <a:avLst/>
          </a:prstGeom>
        </p:spPr>
      </p:pic>
      <p:pic>
        <p:nvPicPr>
          <p:cNvPr id="13" name="Picture 12">
            <a:extLst>
              <a:ext uri="{FF2B5EF4-FFF2-40B4-BE49-F238E27FC236}">
                <a16:creationId xmlns:a16="http://schemas.microsoft.com/office/drawing/2014/main" id="{4E8CA5A3-21AC-8541-8D0E-E77A58EF664B}"/>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619035" y="488410"/>
            <a:ext cx="1771469" cy="357335"/>
          </a:xfrm>
          <a:prstGeom prst="rect">
            <a:avLst/>
          </a:prstGeom>
        </p:spPr>
      </p:pic>
      <p:pic>
        <p:nvPicPr>
          <p:cNvPr id="14" name="Picture 13">
            <a:extLst>
              <a:ext uri="{FF2B5EF4-FFF2-40B4-BE49-F238E27FC236}">
                <a16:creationId xmlns:a16="http://schemas.microsoft.com/office/drawing/2014/main" id="{11B6B641-DAA4-8E4F-A8A4-468946EE20AE}"/>
              </a:ext>
            </a:extLst>
          </p:cNvPr>
          <p:cNvPicPr>
            <a:picLocks noChangeAspect="1"/>
          </p:cNvPicPr>
          <p:nvPr userDrawn="1"/>
        </p:nvPicPr>
        <p:blipFill>
          <a:blip r:embed="rId5"/>
          <a:stretch>
            <a:fillRect/>
          </a:stretch>
        </p:blipFill>
        <p:spPr>
          <a:xfrm>
            <a:off x="11172190" y="284842"/>
            <a:ext cx="749300" cy="660400"/>
          </a:xfrm>
          <a:prstGeom prst="rect">
            <a:avLst/>
          </a:prstGeom>
        </p:spPr>
      </p:pic>
      <p:sp>
        <p:nvSpPr>
          <p:cNvPr id="15" name="Title 5">
            <a:extLst>
              <a:ext uri="{FF2B5EF4-FFF2-40B4-BE49-F238E27FC236}">
                <a16:creationId xmlns:a16="http://schemas.microsoft.com/office/drawing/2014/main" id="{90C6E18F-C085-CB40-A277-DAE80320F49B}"/>
              </a:ext>
            </a:extLst>
          </p:cNvPr>
          <p:cNvSpPr>
            <a:spLocks noGrp="1"/>
          </p:cNvSpPr>
          <p:nvPr>
            <p:ph type="ctrTitle"/>
          </p:nvPr>
        </p:nvSpPr>
        <p:spPr>
          <a:xfrm>
            <a:off x="595531" y="2669059"/>
            <a:ext cx="10387427" cy="1045977"/>
          </a:xfrm>
        </p:spPr>
        <p:txBody>
          <a:bodyPr>
            <a:normAutofit/>
          </a:bodyPr>
          <a:lstStyle>
            <a:lvl1pPr>
              <a:defRPr sz="6000">
                <a:solidFill>
                  <a:schemeClr val="bg1"/>
                </a:solidFill>
              </a:defRPr>
            </a:lvl1pPr>
          </a:lstStyle>
          <a:p>
            <a:r>
              <a:rPr lang="en-US"/>
              <a:t>Title Goes Here</a:t>
            </a:r>
          </a:p>
        </p:txBody>
      </p:sp>
      <p:sp>
        <p:nvSpPr>
          <p:cNvPr id="16" name="Subtitle 11">
            <a:extLst>
              <a:ext uri="{FF2B5EF4-FFF2-40B4-BE49-F238E27FC236}">
                <a16:creationId xmlns:a16="http://schemas.microsoft.com/office/drawing/2014/main" id="{CB8FCE86-9237-EF4D-A55A-735190C505EB}"/>
              </a:ext>
            </a:extLst>
          </p:cNvPr>
          <p:cNvSpPr>
            <a:spLocks noGrp="1"/>
          </p:cNvSpPr>
          <p:nvPr>
            <p:ph type="subTitle" idx="1"/>
          </p:nvPr>
        </p:nvSpPr>
        <p:spPr>
          <a:xfrm>
            <a:off x="595531" y="3715036"/>
            <a:ext cx="10387428" cy="1155138"/>
          </a:xfrm>
        </p:spPr>
        <p:txBody>
          <a:bodyPr/>
          <a:lstStyle>
            <a:lvl1pPr marL="0" indent="0">
              <a:buNone/>
              <a:defRPr sz="2400">
                <a:solidFill>
                  <a:schemeClr val="bg1"/>
                </a:solidFill>
              </a:defRPr>
            </a:lvl1pPr>
          </a:lstStyle>
          <a:p>
            <a:r>
              <a:rPr lang="en-US"/>
              <a:t>Subtitle goes here </a:t>
            </a:r>
          </a:p>
          <a:p>
            <a:endParaRPr lang="en-US"/>
          </a:p>
        </p:txBody>
      </p:sp>
    </p:spTree>
    <p:extLst>
      <p:ext uri="{BB962C8B-B14F-4D97-AF65-F5344CB8AC3E}">
        <p14:creationId xmlns:p14="http://schemas.microsoft.com/office/powerpoint/2010/main" val="13240229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7. Content with Caption">
    <p:spTree>
      <p:nvGrpSpPr>
        <p:cNvPr id="1" name=""/>
        <p:cNvGrpSpPr/>
        <p:nvPr/>
      </p:nvGrpSpPr>
      <p:grpSpPr>
        <a:xfrm>
          <a:off x="0" y="0"/>
          <a:ext cx="0" cy="0"/>
          <a:chOff x="0" y="0"/>
          <a:chExt cx="0" cy="0"/>
        </a:xfrm>
      </p:grpSpPr>
      <p:sp>
        <p:nvSpPr>
          <p:cNvPr id="9" name="Picture Placeholder 2">
            <a:extLst>
              <a:ext uri="{FF2B5EF4-FFF2-40B4-BE49-F238E27FC236}">
                <a16:creationId xmlns:a16="http://schemas.microsoft.com/office/drawing/2014/main" id="{85D093DC-9958-3341-B0E1-ED82B52FBB83}"/>
              </a:ext>
            </a:extLst>
          </p:cNvPr>
          <p:cNvSpPr>
            <a:spLocks noGrp="1"/>
          </p:cNvSpPr>
          <p:nvPr>
            <p:ph type="pic" idx="1"/>
          </p:nvPr>
        </p:nvSpPr>
        <p:spPr>
          <a:xfrm>
            <a:off x="6278880" y="1"/>
            <a:ext cx="5913120" cy="6857999"/>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5" name="Date Placeholder 4">
            <a:extLst>
              <a:ext uri="{FF2B5EF4-FFF2-40B4-BE49-F238E27FC236}">
                <a16:creationId xmlns:a16="http://schemas.microsoft.com/office/drawing/2014/main" id="{9A0DCE12-532F-5148-902B-AC91B5E312C0}"/>
              </a:ext>
            </a:extLst>
          </p:cNvPr>
          <p:cNvSpPr>
            <a:spLocks noGrp="1"/>
          </p:cNvSpPr>
          <p:nvPr>
            <p:ph type="dt" sz="half" idx="10"/>
          </p:nvPr>
        </p:nvSpPr>
        <p:spPr/>
        <p:txBody>
          <a:bodyPr/>
          <a:lstStyle/>
          <a:p>
            <a:fld id="{4161DE4E-075A-1945-A924-FDD54C52F94F}" type="datetime1">
              <a:rPr lang="en-US" smtClean="0"/>
              <a:t>10/23/2024</a:t>
            </a:fld>
            <a:endParaRPr lang="en-US"/>
          </a:p>
        </p:txBody>
      </p:sp>
      <p:sp>
        <p:nvSpPr>
          <p:cNvPr id="6" name="Footer Placeholder 5">
            <a:extLst>
              <a:ext uri="{FF2B5EF4-FFF2-40B4-BE49-F238E27FC236}">
                <a16:creationId xmlns:a16="http://schemas.microsoft.com/office/drawing/2014/main" id="{28A911EA-3A87-7543-AA45-38B2F3728FB5}"/>
              </a:ext>
            </a:extLst>
          </p:cNvPr>
          <p:cNvSpPr>
            <a:spLocks noGrp="1"/>
          </p:cNvSpPr>
          <p:nvPr>
            <p:ph type="ftr" sz="quarter" idx="11"/>
          </p:nvPr>
        </p:nvSpPr>
        <p:spPr/>
        <p:txBody>
          <a:bodyPr/>
          <a:lstStyle/>
          <a:p>
            <a:r>
              <a:rPr lang="en-US"/>
              <a:t>©2022 InterDigital, Inc. All Rights Reserved.</a:t>
            </a:r>
          </a:p>
        </p:txBody>
      </p:sp>
      <p:sp>
        <p:nvSpPr>
          <p:cNvPr id="7" name="Slide Number Placeholder 6">
            <a:extLst>
              <a:ext uri="{FF2B5EF4-FFF2-40B4-BE49-F238E27FC236}">
                <a16:creationId xmlns:a16="http://schemas.microsoft.com/office/drawing/2014/main" id="{66BDA945-C635-EC4A-85B7-714FBF8996E1}"/>
              </a:ext>
            </a:extLst>
          </p:cNvPr>
          <p:cNvSpPr>
            <a:spLocks noGrp="1"/>
          </p:cNvSpPr>
          <p:nvPr>
            <p:ph type="sldNum" sz="quarter" idx="12"/>
          </p:nvPr>
        </p:nvSpPr>
        <p:spPr/>
        <p:txBody>
          <a:bodyPr/>
          <a:lstStyle/>
          <a:p>
            <a:fld id="{B8C7A8FA-2E0B-EF40-8154-FE6DF4DBDC95}" type="slidenum">
              <a:rPr lang="en-US" smtClean="0"/>
              <a:t>‹#›</a:t>
            </a:fld>
            <a:endParaRPr lang="en-US"/>
          </a:p>
        </p:txBody>
      </p:sp>
      <p:sp>
        <p:nvSpPr>
          <p:cNvPr id="2" name="Title 1">
            <a:extLst>
              <a:ext uri="{FF2B5EF4-FFF2-40B4-BE49-F238E27FC236}">
                <a16:creationId xmlns:a16="http://schemas.microsoft.com/office/drawing/2014/main" id="{56A0C1A4-ED53-9F40-BEFE-37C076AF6EC8}"/>
              </a:ext>
            </a:extLst>
          </p:cNvPr>
          <p:cNvSpPr>
            <a:spLocks noGrp="1"/>
          </p:cNvSpPr>
          <p:nvPr>
            <p:ph type="title"/>
          </p:nvPr>
        </p:nvSpPr>
        <p:spPr>
          <a:xfrm>
            <a:off x="519748" y="758824"/>
            <a:ext cx="4500308" cy="1069975"/>
          </a:xfrm>
        </p:spPr>
        <p:txBody>
          <a:bodyPr anchor="b">
            <a:normAutofit/>
          </a:bodyPr>
          <a:lstStyle>
            <a:lvl1pPr>
              <a:defRPr sz="3000" baseline="0"/>
            </a:lvl1pPr>
          </a:lstStyle>
          <a:p>
            <a:r>
              <a:rPr lang="en-US"/>
              <a:t>Click to edit Master title style</a:t>
            </a:r>
          </a:p>
        </p:txBody>
      </p:sp>
      <p:sp>
        <p:nvSpPr>
          <p:cNvPr id="4" name="Text Placeholder 3">
            <a:extLst>
              <a:ext uri="{FF2B5EF4-FFF2-40B4-BE49-F238E27FC236}">
                <a16:creationId xmlns:a16="http://schemas.microsoft.com/office/drawing/2014/main" id="{BDE4AE61-0E0A-994F-AE18-02CAB45DDDA3}"/>
              </a:ext>
            </a:extLst>
          </p:cNvPr>
          <p:cNvSpPr>
            <a:spLocks noGrp="1"/>
          </p:cNvSpPr>
          <p:nvPr>
            <p:ph type="body" sz="half" idx="2"/>
          </p:nvPr>
        </p:nvSpPr>
        <p:spPr>
          <a:xfrm>
            <a:off x="519748" y="2176272"/>
            <a:ext cx="4500308" cy="3811588"/>
          </a:xfrm>
        </p:spPr>
        <p:txBody>
          <a:bodyPr>
            <a:normAutofit/>
          </a:bodyPr>
          <a:lstStyle>
            <a:lvl1pPr marL="0" indent="0">
              <a:buNone/>
              <a:defRPr sz="2000" baseline="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pic>
        <p:nvPicPr>
          <p:cNvPr id="14" name="Picture 13">
            <a:extLst>
              <a:ext uri="{FF2B5EF4-FFF2-40B4-BE49-F238E27FC236}">
                <a16:creationId xmlns:a16="http://schemas.microsoft.com/office/drawing/2014/main" id="{FD449FAE-36FB-974D-8192-89ABE947D7A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6674812" y="4733509"/>
            <a:ext cx="1478588" cy="1622841"/>
          </a:xfrm>
          <a:prstGeom prst="rect">
            <a:avLst/>
          </a:prstGeom>
        </p:spPr>
      </p:pic>
      <p:pic>
        <p:nvPicPr>
          <p:cNvPr id="15" name="Picture 14">
            <a:extLst>
              <a:ext uri="{FF2B5EF4-FFF2-40B4-BE49-F238E27FC236}">
                <a16:creationId xmlns:a16="http://schemas.microsoft.com/office/drawing/2014/main" id="{67FAD153-4C07-B448-B1BB-43200480DC91}"/>
              </a:ext>
            </a:extLst>
          </p:cNvPr>
          <p:cNvPicPr>
            <a:picLocks noChangeAspect="1"/>
          </p:cNvPicPr>
          <p:nvPr userDrawn="1"/>
        </p:nvPicPr>
        <p:blipFill>
          <a:blip r:embed="rId3"/>
          <a:stretch>
            <a:fillRect/>
          </a:stretch>
        </p:blipFill>
        <p:spPr>
          <a:xfrm>
            <a:off x="11172190" y="284842"/>
            <a:ext cx="749300" cy="660400"/>
          </a:xfrm>
          <a:prstGeom prst="rect">
            <a:avLst/>
          </a:prstGeom>
        </p:spPr>
      </p:pic>
      <p:pic>
        <p:nvPicPr>
          <p:cNvPr id="17" name="Picture 16" descr="Icon&#10;&#10;Description automatically generated">
            <a:extLst>
              <a:ext uri="{FF2B5EF4-FFF2-40B4-BE49-F238E27FC236}">
                <a16:creationId xmlns:a16="http://schemas.microsoft.com/office/drawing/2014/main" id="{6845C4F3-198E-794F-8449-DD1EC81753E7}"/>
              </a:ext>
            </a:extLst>
          </p:cNvPr>
          <p:cNvPicPr>
            <a:picLocks noChangeAspect="1"/>
          </p:cNvPicPr>
          <p:nvPr userDrawn="1"/>
        </p:nvPicPr>
        <p:blipFill>
          <a:blip r:embed="rId4"/>
          <a:stretch>
            <a:fillRect/>
          </a:stretch>
        </p:blipFill>
        <p:spPr>
          <a:xfrm>
            <a:off x="10982960" y="284842"/>
            <a:ext cx="749300" cy="660400"/>
          </a:xfrm>
          <a:prstGeom prst="rect">
            <a:avLst/>
          </a:prstGeom>
        </p:spPr>
      </p:pic>
    </p:spTree>
    <p:extLst>
      <p:ext uri="{BB962C8B-B14F-4D97-AF65-F5344CB8AC3E}">
        <p14:creationId xmlns:p14="http://schemas.microsoft.com/office/powerpoint/2010/main" val="9815012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8. 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A0C1A4-ED53-9F40-BEFE-37C076AF6EC8}"/>
              </a:ext>
            </a:extLst>
          </p:cNvPr>
          <p:cNvSpPr>
            <a:spLocks noGrp="1"/>
          </p:cNvSpPr>
          <p:nvPr>
            <p:ph type="title"/>
          </p:nvPr>
        </p:nvSpPr>
        <p:spPr>
          <a:xfrm>
            <a:off x="4829112" y="758824"/>
            <a:ext cx="3150019" cy="1069975"/>
          </a:xfrm>
        </p:spPr>
        <p:txBody>
          <a:bodyPr anchor="b">
            <a:normAutofit/>
          </a:bodyPr>
          <a:lstStyle>
            <a:lvl1pPr>
              <a:defRPr sz="3000" baseline="0"/>
            </a:lvl1pPr>
          </a:lstStyle>
          <a:p>
            <a:r>
              <a:rPr lang="en-US"/>
              <a:t>Click to edit Master title style</a:t>
            </a:r>
          </a:p>
        </p:txBody>
      </p:sp>
      <p:sp>
        <p:nvSpPr>
          <p:cNvPr id="4" name="Text Placeholder 3">
            <a:extLst>
              <a:ext uri="{FF2B5EF4-FFF2-40B4-BE49-F238E27FC236}">
                <a16:creationId xmlns:a16="http://schemas.microsoft.com/office/drawing/2014/main" id="{BDE4AE61-0E0A-994F-AE18-02CAB45DDDA3}"/>
              </a:ext>
            </a:extLst>
          </p:cNvPr>
          <p:cNvSpPr>
            <a:spLocks noGrp="1"/>
          </p:cNvSpPr>
          <p:nvPr>
            <p:ph type="body" sz="half" idx="2"/>
          </p:nvPr>
        </p:nvSpPr>
        <p:spPr>
          <a:xfrm>
            <a:off x="4829112" y="2176272"/>
            <a:ext cx="3150019" cy="3811588"/>
          </a:xfrm>
        </p:spPr>
        <p:txBody>
          <a:bodyPr>
            <a:normAutofit/>
          </a:bodyPr>
          <a:lstStyle>
            <a:lvl1pPr marL="0" indent="0">
              <a:buNone/>
              <a:defRPr sz="2000" baseline="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A0DCE12-532F-5148-902B-AC91B5E312C0}"/>
              </a:ext>
            </a:extLst>
          </p:cNvPr>
          <p:cNvSpPr>
            <a:spLocks noGrp="1"/>
          </p:cNvSpPr>
          <p:nvPr>
            <p:ph type="dt" sz="half" idx="10"/>
          </p:nvPr>
        </p:nvSpPr>
        <p:spPr/>
        <p:txBody>
          <a:bodyPr/>
          <a:lstStyle/>
          <a:p>
            <a:fld id="{4161DE4E-075A-1945-A924-FDD54C52F94F}" type="datetime1">
              <a:rPr lang="en-US" smtClean="0"/>
              <a:t>10/23/2024</a:t>
            </a:fld>
            <a:endParaRPr lang="en-US"/>
          </a:p>
        </p:txBody>
      </p:sp>
      <p:sp>
        <p:nvSpPr>
          <p:cNvPr id="6" name="Footer Placeholder 5">
            <a:extLst>
              <a:ext uri="{FF2B5EF4-FFF2-40B4-BE49-F238E27FC236}">
                <a16:creationId xmlns:a16="http://schemas.microsoft.com/office/drawing/2014/main" id="{28A911EA-3A87-7543-AA45-38B2F3728FB5}"/>
              </a:ext>
            </a:extLst>
          </p:cNvPr>
          <p:cNvSpPr>
            <a:spLocks noGrp="1"/>
          </p:cNvSpPr>
          <p:nvPr>
            <p:ph type="ftr" sz="quarter" idx="11"/>
          </p:nvPr>
        </p:nvSpPr>
        <p:spPr/>
        <p:txBody>
          <a:bodyPr/>
          <a:lstStyle/>
          <a:p>
            <a:r>
              <a:rPr lang="en-US"/>
              <a:t>©2022 InterDigital, Inc. All Rights Reserved.</a:t>
            </a:r>
          </a:p>
        </p:txBody>
      </p:sp>
      <p:sp>
        <p:nvSpPr>
          <p:cNvPr id="7" name="Slide Number Placeholder 6">
            <a:extLst>
              <a:ext uri="{FF2B5EF4-FFF2-40B4-BE49-F238E27FC236}">
                <a16:creationId xmlns:a16="http://schemas.microsoft.com/office/drawing/2014/main" id="{66BDA945-C635-EC4A-85B7-714FBF8996E1}"/>
              </a:ext>
            </a:extLst>
          </p:cNvPr>
          <p:cNvSpPr>
            <a:spLocks noGrp="1"/>
          </p:cNvSpPr>
          <p:nvPr>
            <p:ph type="sldNum" sz="quarter" idx="12"/>
          </p:nvPr>
        </p:nvSpPr>
        <p:spPr/>
        <p:txBody>
          <a:bodyPr/>
          <a:lstStyle/>
          <a:p>
            <a:fld id="{B8C7A8FA-2E0B-EF40-8154-FE6DF4DBDC95}" type="slidenum">
              <a:rPr lang="en-US" smtClean="0"/>
              <a:t>‹#›</a:t>
            </a:fld>
            <a:endParaRPr lang="en-US"/>
          </a:p>
        </p:txBody>
      </p:sp>
      <p:sp>
        <p:nvSpPr>
          <p:cNvPr id="9" name="Picture Placeholder 2">
            <a:extLst>
              <a:ext uri="{FF2B5EF4-FFF2-40B4-BE49-F238E27FC236}">
                <a16:creationId xmlns:a16="http://schemas.microsoft.com/office/drawing/2014/main" id="{85D093DC-9958-3341-B0E1-ED82B52FBB83}"/>
              </a:ext>
            </a:extLst>
          </p:cNvPr>
          <p:cNvSpPr>
            <a:spLocks noGrp="1"/>
          </p:cNvSpPr>
          <p:nvPr>
            <p:ph type="pic" idx="1"/>
          </p:nvPr>
        </p:nvSpPr>
        <p:spPr>
          <a:xfrm>
            <a:off x="-1" y="18161"/>
            <a:ext cx="4358107" cy="6839839"/>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21" name="Text Placeholder 3">
            <a:extLst>
              <a:ext uri="{FF2B5EF4-FFF2-40B4-BE49-F238E27FC236}">
                <a16:creationId xmlns:a16="http://schemas.microsoft.com/office/drawing/2014/main" id="{67F3B925-47E3-4E47-9783-EBF7B25CD5AC}"/>
              </a:ext>
            </a:extLst>
          </p:cNvPr>
          <p:cNvSpPr>
            <a:spLocks noGrp="1"/>
          </p:cNvSpPr>
          <p:nvPr>
            <p:ph type="body" sz="half" idx="13"/>
          </p:nvPr>
        </p:nvSpPr>
        <p:spPr>
          <a:xfrm>
            <a:off x="8541576" y="2176272"/>
            <a:ext cx="3150019" cy="3811588"/>
          </a:xfrm>
        </p:spPr>
        <p:txBody>
          <a:bodyPr>
            <a:normAutofit/>
          </a:bodyPr>
          <a:lstStyle>
            <a:lvl1pPr marL="0" indent="0">
              <a:buNone/>
              <a:defRPr sz="2000" baseline="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2" name="Text Placeholder 11">
            <a:extLst>
              <a:ext uri="{FF2B5EF4-FFF2-40B4-BE49-F238E27FC236}">
                <a16:creationId xmlns:a16="http://schemas.microsoft.com/office/drawing/2014/main" id="{276304DA-058E-C04B-8D81-D84DEDA83986}"/>
              </a:ext>
            </a:extLst>
          </p:cNvPr>
          <p:cNvSpPr>
            <a:spLocks noGrp="1"/>
          </p:cNvSpPr>
          <p:nvPr>
            <p:ph type="body" sz="quarter" idx="14" hasCustomPrompt="1"/>
          </p:nvPr>
        </p:nvSpPr>
        <p:spPr>
          <a:xfrm>
            <a:off x="8450137" y="772213"/>
            <a:ext cx="3154680" cy="1069848"/>
          </a:xfrm>
        </p:spPr>
        <p:txBody>
          <a:bodyPr anchor="b" anchorCtr="0">
            <a:normAutofit/>
          </a:bodyPr>
          <a:lstStyle>
            <a:lvl1pPr marL="0" indent="0">
              <a:buNone/>
              <a:defRPr lang="en-US" sz="3000" b="1" i="0" kern="1200" baseline="0" dirty="0">
                <a:solidFill>
                  <a:schemeClr val="tx1"/>
                </a:solidFill>
                <a:latin typeface="+mj-lt"/>
                <a:ea typeface="+mj-ea"/>
                <a:cs typeface="+mj-cs"/>
              </a:defRPr>
            </a:lvl1pPr>
          </a:lstStyle>
          <a:p>
            <a:pPr lvl="0"/>
            <a:r>
              <a:rPr lang="en-US"/>
              <a:t>Click to edit Master title style</a:t>
            </a:r>
          </a:p>
        </p:txBody>
      </p:sp>
    </p:spTree>
    <p:extLst>
      <p:ext uri="{BB962C8B-B14F-4D97-AF65-F5344CB8AC3E}">
        <p14:creationId xmlns:p14="http://schemas.microsoft.com/office/powerpoint/2010/main" val="37647544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9. 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A0C1A4-ED53-9F40-BEFE-37C076AF6EC8}"/>
              </a:ext>
            </a:extLst>
          </p:cNvPr>
          <p:cNvSpPr>
            <a:spLocks noGrp="1"/>
          </p:cNvSpPr>
          <p:nvPr>
            <p:ph type="title"/>
          </p:nvPr>
        </p:nvSpPr>
        <p:spPr>
          <a:xfrm>
            <a:off x="6790944" y="376862"/>
            <a:ext cx="3150019" cy="1069975"/>
          </a:xfrm>
        </p:spPr>
        <p:txBody>
          <a:bodyPr anchor="b">
            <a:normAutofit/>
          </a:bodyPr>
          <a:lstStyle>
            <a:lvl1pPr>
              <a:defRPr sz="2000" baseline="0"/>
            </a:lvl1pPr>
          </a:lstStyle>
          <a:p>
            <a:r>
              <a:rPr lang="en-US"/>
              <a:t>Click to edit Master title style</a:t>
            </a:r>
          </a:p>
        </p:txBody>
      </p:sp>
      <p:sp>
        <p:nvSpPr>
          <p:cNvPr id="4" name="Text Placeholder 3">
            <a:extLst>
              <a:ext uri="{FF2B5EF4-FFF2-40B4-BE49-F238E27FC236}">
                <a16:creationId xmlns:a16="http://schemas.microsoft.com/office/drawing/2014/main" id="{BDE4AE61-0E0A-994F-AE18-02CAB45DDDA3}"/>
              </a:ext>
            </a:extLst>
          </p:cNvPr>
          <p:cNvSpPr>
            <a:spLocks noGrp="1"/>
          </p:cNvSpPr>
          <p:nvPr>
            <p:ph type="body" sz="half" idx="2"/>
          </p:nvPr>
        </p:nvSpPr>
        <p:spPr>
          <a:xfrm>
            <a:off x="6790944" y="1702440"/>
            <a:ext cx="3150019" cy="714557"/>
          </a:xfrm>
        </p:spPr>
        <p:txBody>
          <a:bodyPr>
            <a:normAutofit/>
          </a:bodyPr>
          <a:lstStyle>
            <a:lvl1pPr marL="0" indent="0">
              <a:buNone/>
              <a:defRPr sz="1200" baseline="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A0DCE12-532F-5148-902B-AC91B5E312C0}"/>
              </a:ext>
            </a:extLst>
          </p:cNvPr>
          <p:cNvSpPr>
            <a:spLocks noGrp="1"/>
          </p:cNvSpPr>
          <p:nvPr>
            <p:ph type="dt" sz="half" idx="10"/>
          </p:nvPr>
        </p:nvSpPr>
        <p:spPr/>
        <p:txBody>
          <a:bodyPr/>
          <a:lstStyle/>
          <a:p>
            <a:fld id="{4161DE4E-075A-1945-A924-FDD54C52F94F}" type="datetime1">
              <a:rPr lang="en-US" smtClean="0"/>
              <a:t>10/23/2024</a:t>
            </a:fld>
            <a:endParaRPr lang="en-US"/>
          </a:p>
        </p:txBody>
      </p:sp>
      <p:sp>
        <p:nvSpPr>
          <p:cNvPr id="6" name="Footer Placeholder 5">
            <a:extLst>
              <a:ext uri="{FF2B5EF4-FFF2-40B4-BE49-F238E27FC236}">
                <a16:creationId xmlns:a16="http://schemas.microsoft.com/office/drawing/2014/main" id="{28A911EA-3A87-7543-AA45-38B2F3728FB5}"/>
              </a:ext>
            </a:extLst>
          </p:cNvPr>
          <p:cNvSpPr>
            <a:spLocks noGrp="1"/>
          </p:cNvSpPr>
          <p:nvPr>
            <p:ph type="ftr" sz="quarter" idx="11"/>
          </p:nvPr>
        </p:nvSpPr>
        <p:spPr/>
        <p:txBody>
          <a:bodyPr/>
          <a:lstStyle/>
          <a:p>
            <a:r>
              <a:rPr lang="en-US"/>
              <a:t>©2022 InterDigital, Inc. All Rights Reserved.</a:t>
            </a:r>
          </a:p>
        </p:txBody>
      </p:sp>
      <p:sp>
        <p:nvSpPr>
          <p:cNvPr id="7" name="Slide Number Placeholder 6">
            <a:extLst>
              <a:ext uri="{FF2B5EF4-FFF2-40B4-BE49-F238E27FC236}">
                <a16:creationId xmlns:a16="http://schemas.microsoft.com/office/drawing/2014/main" id="{66BDA945-C635-EC4A-85B7-714FBF8996E1}"/>
              </a:ext>
            </a:extLst>
          </p:cNvPr>
          <p:cNvSpPr>
            <a:spLocks noGrp="1"/>
          </p:cNvSpPr>
          <p:nvPr>
            <p:ph type="sldNum" sz="quarter" idx="12"/>
          </p:nvPr>
        </p:nvSpPr>
        <p:spPr/>
        <p:txBody>
          <a:bodyPr/>
          <a:lstStyle/>
          <a:p>
            <a:fld id="{B8C7A8FA-2E0B-EF40-8154-FE6DF4DBDC95}" type="slidenum">
              <a:rPr lang="en-US" smtClean="0"/>
              <a:t>‹#›</a:t>
            </a:fld>
            <a:endParaRPr lang="en-US"/>
          </a:p>
        </p:txBody>
      </p:sp>
      <p:sp>
        <p:nvSpPr>
          <p:cNvPr id="9" name="Picture Placeholder 2">
            <a:extLst>
              <a:ext uri="{FF2B5EF4-FFF2-40B4-BE49-F238E27FC236}">
                <a16:creationId xmlns:a16="http://schemas.microsoft.com/office/drawing/2014/main" id="{85D093DC-9958-3341-B0E1-ED82B52FBB83}"/>
              </a:ext>
            </a:extLst>
          </p:cNvPr>
          <p:cNvSpPr>
            <a:spLocks noGrp="1"/>
          </p:cNvSpPr>
          <p:nvPr>
            <p:ph type="pic" idx="1"/>
          </p:nvPr>
        </p:nvSpPr>
        <p:spPr>
          <a:xfrm>
            <a:off x="609600" y="558800"/>
            <a:ext cx="5486400" cy="557432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12" name="Rectangle: Rounded Corners 1">
            <a:extLst>
              <a:ext uri="{FF2B5EF4-FFF2-40B4-BE49-F238E27FC236}">
                <a16:creationId xmlns:a16="http://schemas.microsoft.com/office/drawing/2014/main" id="{B1A281A8-1257-2B43-81D1-024CB9B636FF}"/>
              </a:ext>
            </a:extLst>
          </p:cNvPr>
          <p:cNvSpPr/>
          <p:nvPr userDrawn="1"/>
        </p:nvSpPr>
        <p:spPr>
          <a:xfrm>
            <a:off x="1784172" y="2210093"/>
            <a:ext cx="3137255" cy="2271736"/>
          </a:xfrm>
          <a:prstGeom prst="roundRect">
            <a:avLst/>
          </a:prstGeom>
          <a:solidFill>
            <a:schemeClr val="bg2"/>
          </a:solidFill>
          <a:ln>
            <a:noFill/>
          </a:ln>
          <a:effectLst>
            <a:outerShdw blurRad="50800" dist="38100" dir="5400000" sx="1000" sy="1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 Placeholder 3">
            <a:extLst>
              <a:ext uri="{FF2B5EF4-FFF2-40B4-BE49-F238E27FC236}">
                <a16:creationId xmlns:a16="http://schemas.microsoft.com/office/drawing/2014/main" id="{4B3A7FF0-F1D3-BF45-A17B-C3656EF1CDF7}"/>
              </a:ext>
            </a:extLst>
          </p:cNvPr>
          <p:cNvSpPr>
            <a:spLocks noGrp="1"/>
          </p:cNvSpPr>
          <p:nvPr>
            <p:ph type="body" sz="half" idx="13"/>
          </p:nvPr>
        </p:nvSpPr>
        <p:spPr>
          <a:xfrm>
            <a:off x="2298439" y="2991089"/>
            <a:ext cx="2113216" cy="1490740"/>
          </a:xfrm>
        </p:spPr>
        <p:txBody>
          <a:bodyPr>
            <a:normAutofit/>
          </a:bodyPr>
          <a:lstStyle>
            <a:lvl1pPr marL="0" indent="0" algn="ctr">
              <a:buNone/>
              <a:defRPr sz="1200" baseline="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4" name="Text Placeholder 2">
            <a:extLst>
              <a:ext uri="{FF2B5EF4-FFF2-40B4-BE49-F238E27FC236}">
                <a16:creationId xmlns:a16="http://schemas.microsoft.com/office/drawing/2014/main" id="{5436FD96-F3B0-BE46-BA96-33F2CE018E47}"/>
              </a:ext>
            </a:extLst>
          </p:cNvPr>
          <p:cNvSpPr>
            <a:spLocks noGrp="1"/>
          </p:cNvSpPr>
          <p:nvPr>
            <p:ph type="body" idx="14"/>
          </p:nvPr>
        </p:nvSpPr>
        <p:spPr>
          <a:xfrm>
            <a:off x="2288788" y="2525704"/>
            <a:ext cx="2122867" cy="365125"/>
          </a:xfrm>
        </p:spPr>
        <p:txBody>
          <a:bodyPr anchor="b">
            <a:normAutofit/>
          </a:bodyPr>
          <a:lstStyle>
            <a:lvl1pPr marL="0" indent="0" algn="ctr">
              <a:buNone/>
              <a:defRPr sz="20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20" name="Rectangle: Rounded Corners 24">
            <a:extLst>
              <a:ext uri="{FF2B5EF4-FFF2-40B4-BE49-F238E27FC236}">
                <a16:creationId xmlns:a16="http://schemas.microsoft.com/office/drawing/2014/main" id="{FC5AE0E6-4F12-EB48-992D-4D72EB90D13E}"/>
              </a:ext>
            </a:extLst>
          </p:cNvPr>
          <p:cNvSpPr/>
          <p:nvPr userDrawn="1"/>
        </p:nvSpPr>
        <p:spPr>
          <a:xfrm>
            <a:off x="6788197" y="3528841"/>
            <a:ext cx="853916" cy="865173"/>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Rounded Corners 24">
            <a:extLst>
              <a:ext uri="{FF2B5EF4-FFF2-40B4-BE49-F238E27FC236}">
                <a16:creationId xmlns:a16="http://schemas.microsoft.com/office/drawing/2014/main" id="{93801E28-94B9-3040-80FF-5C05F99F07F0}"/>
              </a:ext>
            </a:extLst>
          </p:cNvPr>
          <p:cNvSpPr/>
          <p:nvPr userDrawn="1"/>
        </p:nvSpPr>
        <p:spPr>
          <a:xfrm>
            <a:off x="6788197" y="4910601"/>
            <a:ext cx="853916" cy="865173"/>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Freeform 5">
            <a:extLst>
              <a:ext uri="{FF2B5EF4-FFF2-40B4-BE49-F238E27FC236}">
                <a16:creationId xmlns:a16="http://schemas.microsoft.com/office/drawing/2014/main" id="{391CA483-CE13-1F41-AB93-5DC923BD8FE0}"/>
              </a:ext>
            </a:extLst>
          </p:cNvPr>
          <p:cNvSpPr>
            <a:spLocks noEditPoints="1"/>
          </p:cNvSpPr>
          <p:nvPr userDrawn="1"/>
        </p:nvSpPr>
        <p:spPr bwMode="auto">
          <a:xfrm>
            <a:off x="7032619" y="3715519"/>
            <a:ext cx="365072" cy="447436"/>
          </a:xfrm>
          <a:custGeom>
            <a:avLst/>
            <a:gdLst>
              <a:gd name="T0" fmla="*/ 73 w 78"/>
              <a:gd name="T1" fmla="*/ 11 h 94"/>
              <a:gd name="T2" fmla="*/ 71 w 78"/>
              <a:gd name="T3" fmla="*/ 11 h 94"/>
              <a:gd name="T4" fmla="*/ 71 w 78"/>
              <a:gd name="T5" fmla="*/ 78 h 94"/>
              <a:gd name="T6" fmla="*/ 62 w 78"/>
              <a:gd name="T7" fmla="*/ 87 h 94"/>
              <a:gd name="T8" fmla="*/ 12 w 78"/>
              <a:gd name="T9" fmla="*/ 87 h 94"/>
              <a:gd name="T10" fmla="*/ 12 w 78"/>
              <a:gd name="T11" fmla="*/ 89 h 94"/>
              <a:gd name="T12" fmla="*/ 17 w 78"/>
              <a:gd name="T13" fmla="*/ 94 h 94"/>
              <a:gd name="T14" fmla="*/ 73 w 78"/>
              <a:gd name="T15" fmla="*/ 94 h 94"/>
              <a:gd name="T16" fmla="*/ 78 w 78"/>
              <a:gd name="T17" fmla="*/ 89 h 94"/>
              <a:gd name="T18" fmla="*/ 78 w 78"/>
              <a:gd name="T19" fmla="*/ 16 h 94"/>
              <a:gd name="T20" fmla="*/ 73 w 78"/>
              <a:gd name="T21" fmla="*/ 11 h 94"/>
              <a:gd name="T22" fmla="*/ 68 w 78"/>
              <a:gd name="T23" fmla="*/ 78 h 94"/>
              <a:gd name="T24" fmla="*/ 68 w 78"/>
              <a:gd name="T25" fmla="*/ 5 h 94"/>
              <a:gd name="T26" fmla="*/ 62 w 78"/>
              <a:gd name="T27" fmla="*/ 0 h 94"/>
              <a:gd name="T28" fmla="*/ 25 w 78"/>
              <a:gd name="T29" fmla="*/ 0 h 94"/>
              <a:gd name="T30" fmla="*/ 25 w 78"/>
              <a:gd name="T31" fmla="*/ 2 h 94"/>
              <a:gd name="T32" fmla="*/ 25 w 78"/>
              <a:gd name="T33" fmla="*/ 2 h 94"/>
              <a:gd name="T34" fmla="*/ 25 w 78"/>
              <a:gd name="T35" fmla="*/ 16 h 94"/>
              <a:gd name="T36" fmla="*/ 18 w 78"/>
              <a:gd name="T37" fmla="*/ 24 h 94"/>
              <a:gd name="T38" fmla="*/ 3 w 78"/>
              <a:gd name="T39" fmla="*/ 24 h 94"/>
              <a:gd name="T40" fmla="*/ 3 w 78"/>
              <a:gd name="T41" fmla="*/ 24 h 94"/>
              <a:gd name="T42" fmla="*/ 1 w 78"/>
              <a:gd name="T43" fmla="*/ 24 h 94"/>
              <a:gd name="T44" fmla="*/ 1 w 78"/>
              <a:gd name="T45" fmla="*/ 78 h 94"/>
              <a:gd name="T46" fmla="*/ 6 w 78"/>
              <a:gd name="T47" fmla="*/ 84 h 94"/>
              <a:gd name="T48" fmla="*/ 62 w 78"/>
              <a:gd name="T49" fmla="*/ 84 h 94"/>
              <a:gd name="T50" fmla="*/ 68 w 78"/>
              <a:gd name="T51" fmla="*/ 78 h 94"/>
              <a:gd name="T52" fmla="*/ 35 w 78"/>
              <a:gd name="T53" fmla="*/ 66 h 94"/>
              <a:gd name="T54" fmla="*/ 17 w 78"/>
              <a:gd name="T55" fmla="*/ 66 h 94"/>
              <a:gd name="T56" fmla="*/ 15 w 78"/>
              <a:gd name="T57" fmla="*/ 63 h 94"/>
              <a:gd name="T58" fmla="*/ 17 w 78"/>
              <a:gd name="T59" fmla="*/ 61 h 94"/>
              <a:gd name="T60" fmla="*/ 35 w 78"/>
              <a:gd name="T61" fmla="*/ 61 h 94"/>
              <a:gd name="T62" fmla="*/ 38 w 78"/>
              <a:gd name="T63" fmla="*/ 63 h 94"/>
              <a:gd name="T64" fmla="*/ 35 w 78"/>
              <a:gd name="T65" fmla="*/ 66 h 94"/>
              <a:gd name="T66" fmla="*/ 54 w 78"/>
              <a:gd name="T67" fmla="*/ 53 h 94"/>
              <a:gd name="T68" fmla="*/ 17 w 78"/>
              <a:gd name="T69" fmla="*/ 53 h 94"/>
              <a:gd name="T70" fmla="*/ 15 w 78"/>
              <a:gd name="T71" fmla="*/ 51 h 94"/>
              <a:gd name="T72" fmla="*/ 17 w 78"/>
              <a:gd name="T73" fmla="*/ 48 h 94"/>
              <a:gd name="T74" fmla="*/ 54 w 78"/>
              <a:gd name="T75" fmla="*/ 48 h 94"/>
              <a:gd name="T76" fmla="*/ 56 w 78"/>
              <a:gd name="T77" fmla="*/ 51 h 94"/>
              <a:gd name="T78" fmla="*/ 54 w 78"/>
              <a:gd name="T79" fmla="*/ 53 h 94"/>
              <a:gd name="T80" fmla="*/ 54 w 78"/>
              <a:gd name="T81" fmla="*/ 40 h 94"/>
              <a:gd name="T82" fmla="*/ 17 w 78"/>
              <a:gd name="T83" fmla="*/ 40 h 94"/>
              <a:gd name="T84" fmla="*/ 15 w 78"/>
              <a:gd name="T85" fmla="*/ 37 h 94"/>
              <a:gd name="T86" fmla="*/ 17 w 78"/>
              <a:gd name="T87" fmla="*/ 35 h 94"/>
              <a:gd name="T88" fmla="*/ 54 w 78"/>
              <a:gd name="T89" fmla="*/ 35 h 94"/>
              <a:gd name="T90" fmla="*/ 56 w 78"/>
              <a:gd name="T91" fmla="*/ 37 h 94"/>
              <a:gd name="T92" fmla="*/ 54 w 78"/>
              <a:gd name="T93" fmla="*/ 40 h 94"/>
              <a:gd name="T94" fmla="*/ 3 w 78"/>
              <a:gd name="T95" fmla="*/ 21 h 94"/>
              <a:gd name="T96" fmla="*/ 18 w 78"/>
              <a:gd name="T97" fmla="*/ 21 h 94"/>
              <a:gd name="T98" fmla="*/ 22 w 78"/>
              <a:gd name="T99" fmla="*/ 16 h 94"/>
              <a:gd name="T100" fmla="*/ 22 w 78"/>
              <a:gd name="T101" fmla="*/ 2 h 94"/>
              <a:gd name="T102" fmla="*/ 20 w 78"/>
              <a:gd name="T103" fmla="*/ 0 h 94"/>
              <a:gd name="T104" fmla="*/ 18 w 78"/>
              <a:gd name="T105" fmla="*/ 1 h 94"/>
              <a:gd name="T106" fmla="*/ 2 w 78"/>
              <a:gd name="T107" fmla="*/ 17 h 94"/>
              <a:gd name="T108" fmla="*/ 3 w 78"/>
              <a:gd name="T109" fmla="*/ 21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 h="94">
                <a:moveTo>
                  <a:pt x="73" y="11"/>
                </a:moveTo>
                <a:cubicBezTo>
                  <a:pt x="71" y="11"/>
                  <a:pt x="71" y="11"/>
                  <a:pt x="71" y="11"/>
                </a:cubicBezTo>
                <a:cubicBezTo>
                  <a:pt x="71" y="78"/>
                  <a:pt x="71" y="78"/>
                  <a:pt x="71" y="78"/>
                </a:cubicBezTo>
                <a:cubicBezTo>
                  <a:pt x="71" y="83"/>
                  <a:pt x="67" y="87"/>
                  <a:pt x="62" y="87"/>
                </a:cubicBezTo>
                <a:cubicBezTo>
                  <a:pt x="12" y="87"/>
                  <a:pt x="12" y="87"/>
                  <a:pt x="12" y="87"/>
                </a:cubicBezTo>
                <a:cubicBezTo>
                  <a:pt x="12" y="89"/>
                  <a:pt x="12" y="89"/>
                  <a:pt x="12" y="89"/>
                </a:cubicBezTo>
                <a:cubicBezTo>
                  <a:pt x="12" y="92"/>
                  <a:pt x="14" y="94"/>
                  <a:pt x="17" y="94"/>
                </a:cubicBezTo>
                <a:cubicBezTo>
                  <a:pt x="73" y="94"/>
                  <a:pt x="73" y="94"/>
                  <a:pt x="73" y="94"/>
                </a:cubicBezTo>
                <a:cubicBezTo>
                  <a:pt x="76" y="94"/>
                  <a:pt x="78" y="92"/>
                  <a:pt x="78" y="89"/>
                </a:cubicBezTo>
                <a:cubicBezTo>
                  <a:pt x="78" y="16"/>
                  <a:pt x="78" y="16"/>
                  <a:pt x="78" y="16"/>
                </a:cubicBezTo>
                <a:cubicBezTo>
                  <a:pt x="78" y="13"/>
                  <a:pt x="76" y="11"/>
                  <a:pt x="73" y="11"/>
                </a:cubicBezTo>
                <a:close/>
                <a:moveTo>
                  <a:pt x="68" y="78"/>
                </a:moveTo>
                <a:cubicBezTo>
                  <a:pt x="68" y="5"/>
                  <a:pt x="68" y="5"/>
                  <a:pt x="68" y="5"/>
                </a:cubicBezTo>
                <a:cubicBezTo>
                  <a:pt x="68" y="2"/>
                  <a:pt x="65" y="0"/>
                  <a:pt x="62" y="0"/>
                </a:cubicBezTo>
                <a:cubicBezTo>
                  <a:pt x="25" y="0"/>
                  <a:pt x="25" y="0"/>
                  <a:pt x="25" y="0"/>
                </a:cubicBezTo>
                <a:cubicBezTo>
                  <a:pt x="25" y="2"/>
                  <a:pt x="25" y="2"/>
                  <a:pt x="25" y="2"/>
                </a:cubicBezTo>
                <a:cubicBezTo>
                  <a:pt x="25" y="2"/>
                  <a:pt x="25" y="2"/>
                  <a:pt x="25" y="2"/>
                </a:cubicBezTo>
                <a:cubicBezTo>
                  <a:pt x="25" y="16"/>
                  <a:pt x="25" y="16"/>
                  <a:pt x="25" y="16"/>
                </a:cubicBezTo>
                <a:cubicBezTo>
                  <a:pt x="25" y="20"/>
                  <a:pt x="22" y="24"/>
                  <a:pt x="18" y="24"/>
                </a:cubicBezTo>
                <a:cubicBezTo>
                  <a:pt x="3" y="24"/>
                  <a:pt x="3" y="24"/>
                  <a:pt x="3" y="24"/>
                </a:cubicBezTo>
                <a:cubicBezTo>
                  <a:pt x="3" y="24"/>
                  <a:pt x="3" y="24"/>
                  <a:pt x="3" y="24"/>
                </a:cubicBezTo>
                <a:cubicBezTo>
                  <a:pt x="1" y="24"/>
                  <a:pt x="1" y="24"/>
                  <a:pt x="1" y="24"/>
                </a:cubicBezTo>
                <a:cubicBezTo>
                  <a:pt x="1" y="78"/>
                  <a:pt x="1" y="78"/>
                  <a:pt x="1" y="78"/>
                </a:cubicBezTo>
                <a:cubicBezTo>
                  <a:pt x="1" y="81"/>
                  <a:pt x="3" y="84"/>
                  <a:pt x="6" y="84"/>
                </a:cubicBezTo>
                <a:cubicBezTo>
                  <a:pt x="62" y="84"/>
                  <a:pt x="62" y="84"/>
                  <a:pt x="62" y="84"/>
                </a:cubicBezTo>
                <a:cubicBezTo>
                  <a:pt x="65" y="84"/>
                  <a:pt x="68" y="81"/>
                  <a:pt x="68" y="78"/>
                </a:cubicBezTo>
                <a:close/>
                <a:moveTo>
                  <a:pt x="35" y="66"/>
                </a:moveTo>
                <a:cubicBezTo>
                  <a:pt x="17" y="66"/>
                  <a:pt x="17" y="66"/>
                  <a:pt x="17" y="66"/>
                </a:cubicBezTo>
                <a:cubicBezTo>
                  <a:pt x="16" y="66"/>
                  <a:pt x="15" y="65"/>
                  <a:pt x="15" y="63"/>
                </a:cubicBezTo>
                <a:cubicBezTo>
                  <a:pt x="15" y="62"/>
                  <a:pt x="16" y="61"/>
                  <a:pt x="17" y="61"/>
                </a:cubicBezTo>
                <a:cubicBezTo>
                  <a:pt x="35" y="61"/>
                  <a:pt x="35" y="61"/>
                  <a:pt x="35" y="61"/>
                </a:cubicBezTo>
                <a:cubicBezTo>
                  <a:pt x="37" y="61"/>
                  <a:pt x="38" y="62"/>
                  <a:pt x="38" y="63"/>
                </a:cubicBezTo>
                <a:cubicBezTo>
                  <a:pt x="38" y="65"/>
                  <a:pt x="37" y="66"/>
                  <a:pt x="35" y="66"/>
                </a:cubicBezTo>
                <a:close/>
                <a:moveTo>
                  <a:pt x="54" y="53"/>
                </a:moveTo>
                <a:cubicBezTo>
                  <a:pt x="17" y="53"/>
                  <a:pt x="17" y="53"/>
                  <a:pt x="17" y="53"/>
                </a:cubicBezTo>
                <a:cubicBezTo>
                  <a:pt x="16" y="53"/>
                  <a:pt x="15" y="52"/>
                  <a:pt x="15" y="51"/>
                </a:cubicBezTo>
                <a:cubicBezTo>
                  <a:pt x="15" y="49"/>
                  <a:pt x="16" y="48"/>
                  <a:pt x="17" y="48"/>
                </a:cubicBezTo>
                <a:cubicBezTo>
                  <a:pt x="54" y="48"/>
                  <a:pt x="54" y="48"/>
                  <a:pt x="54" y="48"/>
                </a:cubicBezTo>
                <a:cubicBezTo>
                  <a:pt x="55" y="48"/>
                  <a:pt x="56" y="49"/>
                  <a:pt x="56" y="51"/>
                </a:cubicBezTo>
                <a:cubicBezTo>
                  <a:pt x="56" y="52"/>
                  <a:pt x="55" y="53"/>
                  <a:pt x="54" y="53"/>
                </a:cubicBezTo>
                <a:close/>
                <a:moveTo>
                  <a:pt x="54" y="40"/>
                </a:moveTo>
                <a:cubicBezTo>
                  <a:pt x="17" y="40"/>
                  <a:pt x="17" y="40"/>
                  <a:pt x="17" y="40"/>
                </a:cubicBezTo>
                <a:cubicBezTo>
                  <a:pt x="16" y="40"/>
                  <a:pt x="15" y="39"/>
                  <a:pt x="15" y="37"/>
                </a:cubicBezTo>
                <a:cubicBezTo>
                  <a:pt x="15" y="36"/>
                  <a:pt x="16" y="35"/>
                  <a:pt x="17" y="35"/>
                </a:cubicBezTo>
                <a:cubicBezTo>
                  <a:pt x="54" y="35"/>
                  <a:pt x="54" y="35"/>
                  <a:pt x="54" y="35"/>
                </a:cubicBezTo>
                <a:cubicBezTo>
                  <a:pt x="55" y="35"/>
                  <a:pt x="56" y="36"/>
                  <a:pt x="56" y="37"/>
                </a:cubicBezTo>
                <a:cubicBezTo>
                  <a:pt x="56" y="39"/>
                  <a:pt x="55" y="40"/>
                  <a:pt x="54" y="40"/>
                </a:cubicBezTo>
                <a:close/>
                <a:moveTo>
                  <a:pt x="3" y="21"/>
                </a:moveTo>
                <a:cubicBezTo>
                  <a:pt x="18" y="21"/>
                  <a:pt x="18" y="21"/>
                  <a:pt x="18" y="21"/>
                </a:cubicBezTo>
                <a:cubicBezTo>
                  <a:pt x="20" y="21"/>
                  <a:pt x="22" y="19"/>
                  <a:pt x="22" y="16"/>
                </a:cubicBezTo>
                <a:cubicBezTo>
                  <a:pt x="22" y="2"/>
                  <a:pt x="22" y="2"/>
                  <a:pt x="22" y="2"/>
                </a:cubicBezTo>
                <a:cubicBezTo>
                  <a:pt x="22" y="1"/>
                  <a:pt x="21" y="0"/>
                  <a:pt x="20" y="0"/>
                </a:cubicBezTo>
                <a:cubicBezTo>
                  <a:pt x="19" y="0"/>
                  <a:pt x="19" y="0"/>
                  <a:pt x="18" y="1"/>
                </a:cubicBezTo>
                <a:cubicBezTo>
                  <a:pt x="2" y="17"/>
                  <a:pt x="2" y="17"/>
                  <a:pt x="2" y="17"/>
                </a:cubicBezTo>
                <a:cubicBezTo>
                  <a:pt x="0" y="18"/>
                  <a:pt x="1" y="21"/>
                  <a:pt x="3" y="2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26" name="Freeform 5">
            <a:extLst>
              <a:ext uri="{FF2B5EF4-FFF2-40B4-BE49-F238E27FC236}">
                <a16:creationId xmlns:a16="http://schemas.microsoft.com/office/drawing/2014/main" id="{B9FB0B79-BCF1-E246-ADA2-930495D91539}"/>
              </a:ext>
            </a:extLst>
          </p:cNvPr>
          <p:cNvSpPr>
            <a:spLocks noEditPoints="1"/>
          </p:cNvSpPr>
          <p:nvPr userDrawn="1"/>
        </p:nvSpPr>
        <p:spPr bwMode="auto">
          <a:xfrm>
            <a:off x="7032619" y="5093056"/>
            <a:ext cx="365072" cy="447436"/>
          </a:xfrm>
          <a:custGeom>
            <a:avLst/>
            <a:gdLst>
              <a:gd name="T0" fmla="*/ 73 w 78"/>
              <a:gd name="T1" fmla="*/ 11 h 94"/>
              <a:gd name="T2" fmla="*/ 71 w 78"/>
              <a:gd name="T3" fmla="*/ 11 h 94"/>
              <a:gd name="T4" fmla="*/ 71 w 78"/>
              <a:gd name="T5" fmla="*/ 78 h 94"/>
              <a:gd name="T6" fmla="*/ 62 w 78"/>
              <a:gd name="T7" fmla="*/ 87 h 94"/>
              <a:gd name="T8" fmla="*/ 12 w 78"/>
              <a:gd name="T9" fmla="*/ 87 h 94"/>
              <a:gd name="T10" fmla="*/ 12 w 78"/>
              <a:gd name="T11" fmla="*/ 89 h 94"/>
              <a:gd name="T12" fmla="*/ 17 w 78"/>
              <a:gd name="T13" fmla="*/ 94 h 94"/>
              <a:gd name="T14" fmla="*/ 73 w 78"/>
              <a:gd name="T15" fmla="*/ 94 h 94"/>
              <a:gd name="T16" fmla="*/ 78 w 78"/>
              <a:gd name="T17" fmla="*/ 89 h 94"/>
              <a:gd name="T18" fmla="*/ 78 w 78"/>
              <a:gd name="T19" fmla="*/ 16 h 94"/>
              <a:gd name="T20" fmla="*/ 73 w 78"/>
              <a:gd name="T21" fmla="*/ 11 h 94"/>
              <a:gd name="T22" fmla="*/ 68 w 78"/>
              <a:gd name="T23" fmla="*/ 78 h 94"/>
              <a:gd name="T24" fmla="*/ 68 w 78"/>
              <a:gd name="T25" fmla="*/ 5 h 94"/>
              <a:gd name="T26" fmla="*/ 62 w 78"/>
              <a:gd name="T27" fmla="*/ 0 h 94"/>
              <a:gd name="T28" fmla="*/ 25 w 78"/>
              <a:gd name="T29" fmla="*/ 0 h 94"/>
              <a:gd name="T30" fmla="*/ 25 w 78"/>
              <a:gd name="T31" fmla="*/ 2 h 94"/>
              <a:gd name="T32" fmla="*/ 25 w 78"/>
              <a:gd name="T33" fmla="*/ 2 h 94"/>
              <a:gd name="T34" fmla="*/ 25 w 78"/>
              <a:gd name="T35" fmla="*/ 16 h 94"/>
              <a:gd name="T36" fmla="*/ 18 w 78"/>
              <a:gd name="T37" fmla="*/ 24 h 94"/>
              <a:gd name="T38" fmla="*/ 3 w 78"/>
              <a:gd name="T39" fmla="*/ 24 h 94"/>
              <a:gd name="T40" fmla="*/ 3 w 78"/>
              <a:gd name="T41" fmla="*/ 24 h 94"/>
              <a:gd name="T42" fmla="*/ 1 w 78"/>
              <a:gd name="T43" fmla="*/ 24 h 94"/>
              <a:gd name="T44" fmla="*/ 1 w 78"/>
              <a:gd name="T45" fmla="*/ 78 h 94"/>
              <a:gd name="T46" fmla="*/ 6 w 78"/>
              <a:gd name="T47" fmla="*/ 84 h 94"/>
              <a:gd name="T48" fmla="*/ 62 w 78"/>
              <a:gd name="T49" fmla="*/ 84 h 94"/>
              <a:gd name="T50" fmla="*/ 68 w 78"/>
              <a:gd name="T51" fmla="*/ 78 h 94"/>
              <a:gd name="T52" fmla="*/ 35 w 78"/>
              <a:gd name="T53" fmla="*/ 66 h 94"/>
              <a:gd name="T54" fmla="*/ 17 w 78"/>
              <a:gd name="T55" fmla="*/ 66 h 94"/>
              <a:gd name="T56" fmla="*/ 15 w 78"/>
              <a:gd name="T57" fmla="*/ 63 h 94"/>
              <a:gd name="T58" fmla="*/ 17 w 78"/>
              <a:gd name="T59" fmla="*/ 61 h 94"/>
              <a:gd name="T60" fmla="*/ 35 w 78"/>
              <a:gd name="T61" fmla="*/ 61 h 94"/>
              <a:gd name="T62" fmla="*/ 38 w 78"/>
              <a:gd name="T63" fmla="*/ 63 h 94"/>
              <a:gd name="T64" fmla="*/ 35 w 78"/>
              <a:gd name="T65" fmla="*/ 66 h 94"/>
              <a:gd name="T66" fmla="*/ 54 w 78"/>
              <a:gd name="T67" fmla="*/ 53 h 94"/>
              <a:gd name="T68" fmla="*/ 17 w 78"/>
              <a:gd name="T69" fmla="*/ 53 h 94"/>
              <a:gd name="T70" fmla="*/ 15 w 78"/>
              <a:gd name="T71" fmla="*/ 51 h 94"/>
              <a:gd name="T72" fmla="*/ 17 w 78"/>
              <a:gd name="T73" fmla="*/ 48 h 94"/>
              <a:gd name="T74" fmla="*/ 54 w 78"/>
              <a:gd name="T75" fmla="*/ 48 h 94"/>
              <a:gd name="T76" fmla="*/ 56 w 78"/>
              <a:gd name="T77" fmla="*/ 51 h 94"/>
              <a:gd name="T78" fmla="*/ 54 w 78"/>
              <a:gd name="T79" fmla="*/ 53 h 94"/>
              <a:gd name="T80" fmla="*/ 54 w 78"/>
              <a:gd name="T81" fmla="*/ 40 h 94"/>
              <a:gd name="T82" fmla="*/ 17 w 78"/>
              <a:gd name="T83" fmla="*/ 40 h 94"/>
              <a:gd name="T84" fmla="*/ 15 w 78"/>
              <a:gd name="T85" fmla="*/ 37 h 94"/>
              <a:gd name="T86" fmla="*/ 17 w 78"/>
              <a:gd name="T87" fmla="*/ 35 h 94"/>
              <a:gd name="T88" fmla="*/ 54 w 78"/>
              <a:gd name="T89" fmla="*/ 35 h 94"/>
              <a:gd name="T90" fmla="*/ 56 w 78"/>
              <a:gd name="T91" fmla="*/ 37 h 94"/>
              <a:gd name="T92" fmla="*/ 54 w 78"/>
              <a:gd name="T93" fmla="*/ 40 h 94"/>
              <a:gd name="T94" fmla="*/ 3 w 78"/>
              <a:gd name="T95" fmla="*/ 21 h 94"/>
              <a:gd name="T96" fmla="*/ 18 w 78"/>
              <a:gd name="T97" fmla="*/ 21 h 94"/>
              <a:gd name="T98" fmla="*/ 22 w 78"/>
              <a:gd name="T99" fmla="*/ 16 h 94"/>
              <a:gd name="T100" fmla="*/ 22 w 78"/>
              <a:gd name="T101" fmla="*/ 2 h 94"/>
              <a:gd name="T102" fmla="*/ 20 w 78"/>
              <a:gd name="T103" fmla="*/ 0 h 94"/>
              <a:gd name="T104" fmla="*/ 18 w 78"/>
              <a:gd name="T105" fmla="*/ 1 h 94"/>
              <a:gd name="T106" fmla="*/ 2 w 78"/>
              <a:gd name="T107" fmla="*/ 17 h 94"/>
              <a:gd name="T108" fmla="*/ 3 w 78"/>
              <a:gd name="T109" fmla="*/ 21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 h="94">
                <a:moveTo>
                  <a:pt x="73" y="11"/>
                </a:moveTo>
                <a:cubicBezTo>
                  <a:pt x="71" y="11"/>
                  <a:pt x="71" y="11"/>
                  <a:pt x="71" y="11"/>
                </a:cubicBezTo>
                <a:cubicBezTo>
                  <a:pt x="71" y="78"/>
                  <a:pt x="71" y="78"/>
                  <a:pt x="71" y="78"/>
                </a:cubicBezTo>
                <a:cubicBezTo>
                  <a:pt x="71" y="83"/>
                  <a:pt x="67" y="87"/>
                  <a:pt x="62" y="87"/>
                </a:cubicBezTo>
                <a:cubicBezTo>
                  <a:pt x="12" y="87"/>
                  <a:pt x="12" y="87"/>
                  <a:pt x="12" y="87"/>
                </a:cubicBezTo>
                <a:cubicBezTo>
                  <a:pt x="12" y="89"/>
                  <a:pt x="12" y="89"/>
                  <a:pt x="12" y="89"/>
                </a:cubicBezTo>
                <a:cubicBezTo>
                  <a:pt x="12" y="92"/>
                  <a:pt x="14" y="94"/>
                  <a:pt x="17" y="94"/>
                </a:cubicBezTo>
                <a:cubicBezTo>
                  <a:pt x="73" y="94"/>
                  <a:pt x="73" y="94"/>
                  <a:pt x="73" y="94"/>
                </a:cubicBezTo>
                <a:cubicBezTo>
                  <a:pt x="76" y="94"/>
                  <a:pt x="78" y="92"/>
                  <a:pt x="78" y="89"/>
                </a:cubicBezTo>
                <a:cubicBezTo>
                  <a:pt x="78" y="16"/>
                  <a:pt x="78" y="16"/>
                  <a:pt x="78" y="16"/>
                </a:cubicBezTo>
                <a:cubicBezTo>
                  <a:pt x="78" y="13"/>
                  <a:pt x="76" y="11"/>
                  <a:pt x="73" y="11"/>
                </a:cubicBezTo>
                <a:close/>
                <a:moveTo>
                  <a:pt x="68" y="78"/>
                </a:moveTo>
                <a:cubicBezTo>
                  <a:pt x="68" y="5"/>
                  <a:pt x="68" y="5"/>
                  <a:pt x="68" y="5"/>
                </a:cubicBezTo>
                <a:cubicBezTo>
                  <a:pt x="68" y="2"/>
                  <a:pt x="65" y="0"/>
                  <a:pt x="62" y="0"/>
                </a:cubicBezTo>
                <a:cubicBezTo>
                  <a:pt x="25" y="0"/>
                  <a:pt x="25" y="0"/>
                  <a:pt x="25" y="0"/>
                </a:cubicBezTo>
                <a:cubicBezTo>
                  <a:pt x="25" y="2"/>
                  <a:pt x="25" y="2"/>
                  <a:pt x="25" y="2"/>
                </a:cubicBezTo>
                <a:cubicBezTo>
                  <a:pt x="25" y="2"/>
                  <a:pt x="25" y="2"/>
                  <a:pt x="25" y="2"/>
                </a:cubicBezTo>
                <a:cubicBezTo>
                  <a:pt x="25" y="16"/>
                  <a:pt x="25" y="16"/>
                  <a:pt x="25" y="16"/>
                </a:cubicBezTo>
                <a:cubicBezTo>
                  <a:pt x="25" y="20"/>
                  <a:pt x="22" y="24"/>
                  <a:pt x="18" y="24"/>
                </a:cubicBezTo>
                <a:cubicBezTo>
                  <a:pt x="3" y="24"/>
                  <a:pt x="3" y="24"/>
                  <a:pt x="3" y="24"/>
                </a:cubicBezTo>
                <a:cubicBezTo>
                  <a:pt x="3" y="24"/>
                  <a:pt x="3" y="24"/>
                  <a:pt x="3" y="24"/>
                </a:cubicBezTo>
                <a:cubicBezTo>
                  <a:pt x="1" y="24"/>
                  <a:pt x="1" y="24"/>
                  <a:pt x="1" y="24"/>
                </a:cubicBezTo>
                <a:cubicBezTo>
                  <a:pt x="1" y="78"/>
                  <a:pt x="1" y="78"/>
                  <a:pt x="1" y="78"/>
                </a:cubicBezTo>
                <a:cubicBezTo>
                  <a:pt x="1" y="81"/>
                  <a:pt x="3" y="84"/>
                  <a:pt x="6" y="84"/>
                </a:cubicBezTo>
                <a:cubicBezTo>
                  <a:pt x="62" y="84"/>
                  <a:pt x="62" y="84"/>
                  <a:pt x="62" y="84"/>
                </a:cubicBezTo>
                <a:cubicBezTo>
                  <a:pt x="65" y="84"/>
                  <a:pt x="68" y="81"/>
                  <a:pt x="68" y="78"/>
                </a:cubicBezTo>
                <a:close/>
                <a:moveTo>
                  <a:pt x="35" y="66"/>
                </a:moveTo>
                <a:cubicBezTo>
                  <a:pt x="17" y="66"/>
                  <a:pt x="17" y="66"/>
                  <a:pt x="17" y="66"/>
                </a:cubicBezTo>
                <a:cubicBezTo>
                  <a:pt x="16" y="66"/>
                  <a:pt x="15" y="65"/>
                  <a:pt x="15" y="63"/>
                </a:cubicBezTo>
                <a:cubicBezTo>
                  <a:pt x="15" y="62"/>
                  <a:pt x="16" y="61"/>
                  <a:pt x="17" y="61"/>
                </a:cubicBezTo>
                <a:cubicBezTo>
                  <a:pt x="35" y="61"/>
                  <a:pt x="35" y="61"/>
                  <a:pt x="35" y="61"/>
                </a:cubicBezTo>
                <a:cubicBezTo>
                  <a:pt x="37" y="61"/>
                  <a:pt x="38" y="62"/>
                  <a:pt x="38" y="63"/>
                </a:cubicBezTo>
                <a:cubicBezTo>
                  <a:pt x="38" y="65"/>
                  <a:pt x="37" y="66"/>
                  <a:pt x="35" y="66"/>
                </a:cubicBezTo>
                <a:close/>
                <a:moveTo>
                  <a:pt x="54" y="53"/>
                </a:moveTo>
                <a:cubicBezTo>
                  <a:pt x="17" y="53"/>
                  <a:pt x="17" y="53"/>
                  <a:pt x="17" y="53"/>
                </a:cubicBezTo>
                <a:cubicBezTo>
                  <a:pt x="16" y="53"/>
                  <a:pt x="15" y="52"/>
                  <a:pt x="15" y="51"/>
                </a:cubicBezTo>
                <a:cubicBezTo>
                  <a:pt x="15" y="49"/>
                  <a:pt x="16" y="48"/>
                  <a:pt x="17" y="48"/>
                </a:cubicBezTo>
                <a:cubicBezTo>
                  <a:pt x="54" y="48"/>
                  <a:pt x="54" y="48"/>
                  <a:pt x="54" y="48"/>
                </a:cubicBezTo>
                <a:cubicBezTo>
                  <a:pt x="55" y="48"/>
                  <a:pt x="56" y="49"/>
                  <a:pt x="56" y="51"/>
                </a:cubicBezTo>
                <a:cubicBezTo>
                  <a:pt x="56" y="52"/>
                  <a:pt x="55" y="53"/>
                  <a:pt x="54" y="53"/>
                </a:cubicBezTo>
                <a:close/>
                <a:moveTo>
                  <a:pt x="54" y="40"/>
                </a:moveTo>
                <a:cubicBezTo>
                  <a:pt x="17" y="40"/>
                  <a:pt x="17" y="40"/>
                  <a:pt x="17" y="40"/>
                </a:cubicBezTo>
                <a:cubicBezTo>
                  <a:pt x="16" y="40"/>
                  <a:pt x="15" y="39"/>
                  <a:pt x="15" y="37"/>
                </a:cubicBezTo>
                <a:cubicBezTo>
                  <a:pt x="15" y="36"/>
                  <a:pt x="16" y="35"/>
                  <a:pt x="17" y="35"/>
                </a:cubicBezTo>
                <a:cubicBezTo>
                  <a:pt x="54" y="35"/>
                  <a:pt x="54" y="35"/>
                  <a:pt x="54" y="35"/>
                </a:cubicBezTo>
                <a:cubicBezTo>
                  <a:pt x="55" y="35"/>
                  <a:pt x="56" y="36"/>
                  <a:pt x="56" y="37"/>
                </a:cubicBezTo>
                <a:cubicBezTo>
                  <a:pt x="56" y="39"/>
                  <a:pt x="55" y="40"/>
                  <a:pt x="54" y="40"/>
                </a:cubicBezTo>
                <a:close/>
                <a:moveTo>
                  <a:pt x="3" y="21"/>
                </a:moveTo>
                <a:cubicBezTo>
                  <a:pt x="18" y="21"/>
                  <a:pt x="18" y="21"/>
                  <a:pt x="18" y="21"/>
                </a:cubicBezTo>
                <a:cubicBezTo>
                  <a:pt x="20" y="21"/>
                  <a:pt x="22" y="19"/>
                  <a:pt x="22" y="16"/>
                </a:cubicBezTo>
                <a:cubicBezTo>
                  <a:pt x="22" y="2"/>
                  <a:pt x="22" y="2"/>
                  <a:pt x="22" y="2"/>
                </a:cubicBezTo>
                <a:cubicBezTo>
                  <a:pt x="22" y="1"/>
                  <a:pt x="21" y="0"/>
                  <a:pt x="20" y="0"/>
                </a:cubicBezTo>
                <a:cubicBezTo>
                  <a:pt x="19" y="0"/>
                  <a:pt x="19" y="0"/>
                  <a:pt x="18" y="1"/>
                </a:cubicBezTo>
                <a:cubicBezTo>
                  <a:pt x="2" y="17"/>
                  <a:pt x="2" y="17"/>
                  <a:pt x="2" y="17"/>
                </a:cubicBezTo>
                <a:cubicBezTo>
                  <a:pt x="0" y="18"/>
                  <a:pt x="1" y="21"/>
                  <a:pt x="3" y="2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30" name="Text Placeholder 3">
            <a:extLst>
              <a:ext uri="{FF2B5EF4-FFF2-40B4-BE49-F238E27FC236}">
                <a16:creationId xmlns:a16="http://schemas.microsoft.com/office/drawing/2014/main" id="{E57196E2-F244-BE4C-8B2B-57EA89A0DE49}"/>
              </a:ext>
            </a:extLst>
          </p:cNvPr>
          <p:cNvSpPr>
            <a:spLocks noGrp="1"/>
          </p:cNvSpPr>
          <p:nvPr>
            <p:ph type="body" sz="half" idx="15"/>
          </p:nvPr>
        </p:nvSpPr>
        <p:spPr>
          <a:xfrm>
            <a:off x="7832941" y="3878771"/>
            <a:ext cx="3150019" cy="714557"/>
          </a:xfrm>
        </p:spPr>
        <p:txBody>
          <a:bodyPr>
            <a:normAutofit/>
          </a:bodyPr>
          <a:lstStyle>
            <a:lvl1pPr marL="0" indent="0">
              <a:buNone/>
              <a:defRPr sz="1200" baseline="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32" name="Text Placeholder 3">
            <a:extLst>
              <a:ext uri="{FF2B5EF4-FFF2-40B4-BE49-F238E27FC236}">
                <a16:creationId xmlns:a16="http://schemas.microsoft.com/office/drawing/2014/main" id="{086DBF13-CA08-6542-9195-8240362F1E29}"/>
              </a:ext>
            </a:extLst>
          </p:cNvPr>
          <p:cNvSpPr>
            <a:spLocks noGrp="1"/>
          </p:cNvSpPr>
          <p:nvPr>
            <p:ph type="body" sz="half" idx="16"/>
          </p:nvPr>
        </p:nvSpPr>
        <p:spPr>
          <a:xfrm>
            <a:off x="7832941" y="5280059"/>
            <a:ext cx="3150019" cy="714557"/>
          </a:xfrm>
        </p:spPr>
        <p:txBody>
          <a:bodyPr>
            <a:normAutofit/>
          </a:bodyPr>
          <a:lstStyle>
            <a:lvl1pPr marL="0" indent="0">
              <a:buNone/>
              <a:defRPr sz="1200" baseline="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22" name="Text Placeholder 3">
            <a:extLst>
              <a:ext uri="{FF2B5EF4-FFF2-40B4-BE49-F238E27FC236}">
                <a16:creationId xmlns:a16="http://schemas.microsoft.com/office/drawing/2014/main" id="{4D61FE13-F568-654D-B48B-9D3C384F38D6}"/>
              </a:ext>
            </a:extLst>
          </p:cNvPr>
          <p:cNvSpPr>
            <a:spLocks noGrp="1"/>
          </p:cNvSpPr>
          <p:nvPr>
            <p:ph type="body" sz="half" idx="18"/>
          </p:nvPr>
        </p:nvSpPr>
        <p:spPr>
          <a:xfrm>
            <a:off x="7832941" y="3457621"/>
            <a:ext cx="3997988" cy="486465"/>
          </a:xfrm>
        </p:spPr>
        <p:txBody>
          <a:bodyPr>
            <a:normAutofit/>
          </a:bodyPr>
          <a:lstStyle>
            <a:lvl1pPr marL="0" indent="0">
              <a:buNone/>
              <a:defRPr sz="2000" b="1" baseline="0">
                <a:latin typeface="+mj-lt"/>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24" name="Text Placeholder 3">
            <a:extLst>
              <a:ext uri="{FF2B5EF4-FFF2-40B4-BE49-F238E27FC236}">
                <a16:creationId xmlns:a16="http://schemas.microsoft.com/office/drawing/2014/main" id="{824D8438-6135-584B-B67E-8714BE01BB56}"/>
              </a:ext>
            </a:extLst>
          </p:cNvPr>
          <p:cNvSpPr>
            <a:spLocks noGrp="1"/>
          </p:cNvSpPr>
          <p:nvPr>
            <p:ph type="body" sz="half" idx="17"/>
          </p:nvPr>
        </p:nvSpPr>
        <p:spPr>
          <a:xfrm>
            <a:off x="7832941" y="4853870"/>
            <a:ext cx="3997988" cy="486465"/>
          </a:xfrm>
        </p:spPr>
        <p:txBody>
          <a:bodyPr>
            <a:normAutofit/>
          </a:bodyPr>
          <a:lstStyle>
            <a:lvl1pPr marL="0" indent="0">
              <a:buNone/>
              <a:defRPr sz="2000" b="1" baseline="0">
                <a:latin typeface="+mj-lt"/>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250038361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0. Content with Caption">
    <p:spTree>
      <p:nvGrpSpPr>
        <p:cNvPr id="1" name=""/>
        <p:cNvGrpSpPr/>
        <p:nvPr/>
      </p:nvGrpSpPr>
      <p:grpSpPr>
        <a:xfrm>
          <a:off x="0" y="0"/>
          <a:ext cx="0" cy="0"/>
          <a:chOff x="0" y="0"/>
          <a:chExt cx="0" cy="0"/>
        </a:xfrm>
      </p:grpSpPr>
      <p:sp>
        <p:nvSpPr>
          <p:cNvPr id="5" name="Date Placeholder 4">
            <a:extLst>
              <a:ext uri="{FF2B5EF4-FFF2-40B4-BE49-F238E27FC236}">
                <a16:creationId xmlns:a16="http://schemas.microsoft.com/office/drawing/2014/main" id="{9A0DCE12-532F-5148-902B-AC91B5E312C0}"/>
              </a:ext>
            </a:extLst>
          </p:cNvPr>
          <p:cNvSpPr>
            <a:spLocks noGrp="1"/>
          </p:cNvSpPr>
          <p:nvPr>
            <p:ph type="dt" sz="half" idx="10"/>
          </p:nvPr>
        </p:nvSpPr>
        <p:spPr/>
        <p:txBody>
          <a:bodyPr/>
          <a:lstStyle/>
          <a:p>
            <a:fld id="{4161DE4E-075A-1945-A924-FDD54C52F94F}" type="datetime1">
              <a:rPr lang="en-US" smtClean="0"/>
              <a:t>10/23/2024</a:t>
            </a:fld>
            <a:endParaRPr lang="en-US"/>
          </a:p>
        </p:txBody>
      </p:sp>
      <p:sp>
        <p:nvSpPr>
          <p:cNvPr id="6" name="Footer Placeholder 5">
            <a:extLst>
              <a:ext uri="{FF2B5EF4-FFF2-40B4-BE49-F238E27FC236}">
                <a16:creationId xmlns:a16="http://schemas.microsoft.com/office/drawing/2014/main" id="{28A911EA-3A87-7543-AA45-38B2F3728FB5}"/>
              </a:ext>
            </a:extLst>
          </p:cNvPr>
          <p:cNvSpPr>
            <a:spLocks noGrp="1"/>
          </p:cNvSpPr>
          <p:nvPr>
            <p:ph type="ftr" sz="quarter" idx="11"/>
          </p:nvPr>
        </p:nvSpPr>
        <p:spPr/>
        <p:txBody>
          <a:bodyPr/>
          <a:lstStyle/>
          <a:p>
            <a:r>
              <a:rPr lang="en-US"/>
              <a:t>©2022 InterDigital, Inc. All Rights Reserved.</a:t>
            </a:r>
          </a:p>
        </p:txBody>
      </p:sp>
      <p:sp>
        <p:nvSpPr>
          <p:cNvPr id="7" name="Slide Number Placeholder 6">
            <a:extLst>
              <a:ext uri="{FF2B5EF4-FFF2-40B4-BE49-F238E27FC236}">
                <a16:creationId xmlns:a16="http://schemas.microsoft.com/office/drawing/2014/main" id="{66BDA945-C635-EC4A-85B7-714FBF8996E1}"/>
              </a:ext>
            </a:extLst>
          </p:cNvPr>
          <p:cNvSpPr>
            <a:spLocks noGrp="1"/>
          </p:cNvSpPr>
          <p:nvPr>
            <p:ph type="sldNum" sz="quarter" idx="12"/>
          </p:nvPr>
        </p:nvSpPr>
        <p:spPr/>
        <p:txBody>
          <a:bodyPr/>
          <a:lstStyle/>
          <a:p>
            <a:fld id="{B8C7A8FA-2E0B-EF40-8154-FE6DF4DBDC95}" type="slidenum">
              <a:rPr lang="en-US" smtClean="0"/>
              <a:t>‹#›</a:t>
            </a:fld>
            <a:endParaRPr lang="en-US"/>
          </a:p>
        </p:txBody>
      </p:sp>
      <p:sp>
        <p:nvSpPr>
          <p:cNvPr id="9" name="Picture Placeholder 2">
            <a:extLst>
              <a:ext uri="{FF2B5EF4-FFF2-40B4-BE49-F238E27FC236}">
                <a16:creationId xmlns:a16="http://schemas.microsoft.com/office/drawing/2014/main" id="{85D093DC-9958-3341-B0E1-ED82B52FBB83}"/>
              </a:ext>
            </a:extLst>
          </p:cNvPr>
          <p:cNvSpPr>
            <a:spLocks noGrp="1"/>
          </p:cNvSpPr>
          <p:nvPr>
            <p:ph type="pic" idx="1"/>
          </p:nvPr>
        </p:nvSpPr>
        <p:spPr>
          <a:xfrm>
            <a:off x="-1" y="1060650"/>
            <a:ext cx="6520132" cy="437029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pic>
        <p:nvPicPr>
          <p:cNvPr id="3" name="Picture 2">
            <a:extLst>
              <a:ext uri="{FF2B5EF4-FFF2-40B4-BE49-F238E27FC236}">
                <a16:creationId xmlns:a16="http://schemas.microsoft.com/office/drawing/2014/main" id="{AE30390E-079E-564C-A5AF-D5F79C41AF8F}"/>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681746" y="4128363"/>
            <a:ext cx="3135564" cy="990523"/>
          </a:xfrm>
          <a:prstGeom prst="rect">
            <a:avLst/>
          </a:prstGeom>
        </p:spPr>
      </p:pic>
      <p:sp>
        <p:nvSpPr>
          <p:cNvPr id="15" name="Text Placeholder 3">
            <a:extLst>
              <a:ext uri="{FF2B5EF4-FFF2-40B4-BE49-F238E27FC236}">
                <a16:creationId xmlns:a16="http://schemas.microsoft.com/office/drawing/2014/main" id="{2661F3D9-773B-1A42-B742-BCB11AAC293C}"/>
              </a:ext>
            </a:extLst>
          </p:cNvPr>
          <p:cNvSpPr>
            <a:spLocks noGrp="1"/>
          </p:cNvSpPr>
          <p:nvPr>
            <p:ph type="body" sz="half" idx="15"/>
          </p:nvPr>
        </p:nvSpPr>
        <p:spPr>
          <a:xfrm>
            <a:off x="6870574" y="2644583"/>
            <a:ext cx="4828666" cy="2786361"/>
          </a:xfrm>
        </p:spPr>
        <p:txBody>
          <a:bodyPr>
            <a:normAutofit/>
          </a:bodyPr>
          <a:lstStyle>
            <a:lvl1pPr marL="0" indent="0">
              <a:buNone/>
              <a:defRPr sz="1200" baseline="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0" name="Title 9">
            <a:extLst>
              <a:ext uri="{FF2B5EF4-FFF2-40B4-BE49-F238E27FC236}">
                <a16:creationId xmlns:a16="http://schemas.microsoft.com/office/drawing/2014/main" id="{4D3CB060-F0E5-C642-91D9-D4C0129C2E2E}"/>
              </a:ext>
            </a:extLst>
          </p:cNvPr>
          <p:cNvSpPr>
            <a:spLocks noGrp="1"/>
          </p:cNvSpPr>
          <p:nvPr>
            <p:ph type="title"/>
          </p:nvPr>
        </p:nvSpPr>
        <p:spPr>
          <a:xfrm>
            <a:off x="6870574" y="1583367"/>
            <a:ext cx="4960355" cy="542241"/>
          </a:xfrm>
        </p:spPr>
        <p:txBody>
          <a:bodyPr>
            <a:normAutofit/>
          </a:bodyPr>
          <a:lstStyle>
            <a:lvl1pPr>
              <a:defRPr sz="2000"/>
            </a:lvl1pPr>
          </a:lstStyle>
          <a:p>
            <a:r>
              <a:rPr lang="en-US"/>
              <a:t>Click to edit Master title style</a:t>
            </a:r>
          </a:p>
        </p:txBody>
      </p:sp>
    </p:spTree>
    <p:extLst>
      <p:ext uri="{BB962C8B-B14F-4D97-AF65-F5344CB8AC3E}">
        <p14:creationId xmlns:p14="http://schemas.microsoft.com/office/powerpoint/2010/main" val="167250262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11. 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81135F-0CE0-ED4A-BA8F-31832AE540C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EAA39B2-72D2-B146-BBCF-BBCB90E82AE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A447775-EB7A-2441-A7A9-50D87CC46A3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191245E-1E97-C349-BFF5-D1C4DEB2FB19}"/>
              </a:ext>
            </a:extLst>
          </p:cNvPr>
          <p:cNvSpPr>
            <a:spLocks noGrp="1"/>
          </p:cNvSpPr>
          <p:nvPr>
            <p:ph type="dt" sz="half" idx="10"/>
          </p:nvPr>
        </p:nvSpPr>
        <p:spPr/>
        <p:txBody>
          <a:bodyPr/>
          <a:lstStyle/>
          <a:p>
            <a:fld id="{14996C06-B88A-8E47-BC1E-DAAAD94837BE}" type="datetime1">
              <a:rPr lang="en-US" smtClean="0"/>
              <a:t>10/23/2024</a:t>
            </a:fld>
            <a:endParaRPr lang="en-US"/>
          </a:p>
        </p:txBody>
      </p:sp>
      <p:sp>
        <p:nvSpPr>
          <p:cNvPr id="6" name="Footer Placeholder 5">
            <a:extLst>
              <a:ext uri="{FF2B5EF4-FFF2-40B4-BE49-F238E27FC236}">
                <a16:creationId xmlns:a16="http://schemas.microsoft.com/office/drawing/2014/main" id="{C198A5DC-D7CC-DB43-98BB-9E510C87247F}"/>
              </a:ext>
            </a:extLst>
          </p:cNvPr>
          <p:cNvSpPr>
            <a:spLocks noGrp="1"/>
          </p:cNvSpPr>
          <p:nvPr>
            <p:ph type="ftr" sz="quarter" idx="11"/>
          </p:nvPr>
        </p:nvSpPr>
        <p:spPr/>
        <p:txBody>
          <a:bodyPr/>
          <a:lstStyle/>
          <a:p>
            <a:r>
              <a:rPr lang="en-US"/>
              <a:t>©2022 InterDigital, Inc. All Rights Reserved.</a:t>
            </a:r>
          </a:p>
        </p:txBody>
      </p:sp>
      <p:sp>
        <p:nvSpPr>
          <p:cNvPr id="7" name="Slide Number Placeholder 6">
            <a:extLst>
              <a:ext uri="{FF2B5EF4-FFF2-40B4-BE49-F238E27FC236}">
                <a16:creationId xmlns:a16="http://schemas.microsoft.com/office/drawing/2014/main" id="{58B1E81A-10FF-2A49-99D9-6842C0F8BBF9}"/>
              </a:ext>
            </a:extLst>
          </p:cNvPr>
          <p:cNvSpPr>
            <a:spLocks noGrp="1"/>
          </p:cNvSpPr>
          <p:nvPr>
            <p:ph type="sldNum" sz="quarter" idx="12"/>
          </p:nvPr>
        </p:nvSpPr>
        <p:spPr/>
        <p:txBody>
          <a:bodyPr/>
          <a:lstStyle/>
          <a:p>
            <a:fld id="{B8C7A8FA-2E0B-EF40-8154-FE6DF4DBDC95}" type="slidenum">
              <a:rPr lang="en-US" smtClean="0"/>
              <a:t>‹#›</a:t>
            </a:fld>
            <a:endParaRPr lang="en-US"/>
          </a:p>
        </p:txBody>
      </p:sp>
    </p:spTree>
    <p:extLst>
      <p:ext uri="{BB962C8B-B14F-4D97-AF65-F5344CB8AC3E}">
        <p14:creationId xmlns:p14="http://schemas.microsoft.com/office/powerpoint/2010/main" val="24639639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2. Content with Caption">
    <p:spTree>
      <p:nvGrpSpPr>
        <p:cNvPr id="1" name=""/>
        <p:cNvGrpSpPr/>
        <p:nvPr/>
      </p:nvGrpSpPr>
      <p:grpSpPr>
        <a:xfrm>
          <a:off x="0" y="0"/>
          <a:ext cx="0" cy="0"/>
          <a:chOff x="0" y="0"/>
          <a:chExt cx="0" cy="0"/>
        </a:xfrm>
      </p:grpSpPr>
      <p:sp>
        <p:nvSpPr>
          <p:cNvPr id="5" name="Date Placeholder 4">
            <a:extLst>
              <a:ext uri="{FF2B5EF4-FFF2-40B4-BE49-F238E27FC236}">
                <a16:creationId xmlns:a16="http://schemas.microsoft.com/office/drawing/2014/main" id="{9A0DCE12-532F-5148-902B-AC91B5E312C0}"/>
              </a:ext>
            </a:extLst>
          </p:cNvPr>
          <p:cNvSpPr>
            <a:spLocks noGrp="1"/>
          </p:cNvSpPr>
          <p:nvPr>
            <p:ph type="dt" sz="half" idx="10"/>
          </p:nvPr>
        </p:nvSpPr>
        <p:spPr/>
        <p:txBody>
          <a:bodyPr/>
          <a:lstStyle/>
          <a:p>
            <a:fld id="{4161DE4E-075A-1945-A924-FDD54C52F94F}" type="datetime1">
              <a:rPr lang="en-US" smtClean="0"/>
              <a:t>10/23/2024</a:t>
            </a:fld>
            <a:endParaRPr lang="en-US"/>
          </a:p>
        </p:txBody>
      </p:sp>
      <p:sp>
        <p:nvSpPr>
          <p:cNvPr id="6" name="Footer Placeholder 5">
            <a:extLst>
              <a:ext uri="{FF2B5EF4-FFF2-40B4-BE49-F238E27FC236}">
                <a16:creationId xmlns:a16="http://schemas.microsoft.com/office/drawing/2014/main" id="{28A911EA-3A87-7543-AA45-38B2F3728FB5}"/>
              </a:ext>
            </a:extLst>
          </p:cNvPr>
          <p:cNvSpPr>
            <a:spLocks noGrp="1"/>
          </p:cNvSpPr>
          <p:nvPr>
            <p:ph type="ftr" sz="quarter" idx="11"/>
          </p:nvPr>
        </p:nvSpPr>
        <p:spPr/>
        <p:txBody>
          <a:bodyPr/>
          <a:lstStyle/>
          <a:p>
            <a:r>
              <a:rPr lang="en-US"/>
              <a:t>©2022 InterDigital, Inc. All Rights Reserved.</a:t>
            </a:r>
          </a:p>
        </p:txBody>
      </p:sp>
      <p:sp>
        <p:nvSpPr>
          <p:cNvPr id="7" name="Slide Number Placeholder 6">
            <a:extLst>
              <a:ext uri="{FF2B5EF4-FFF2-40B4-BE49-F238E27FC236}">
                <a16:creationId xmlns:a16="http://schemas.microsoft.com/office/drawing/2014/main" id="{66BDA945-C635-EC4A-85B7-714FBF8996E1}"/>
              </a:ext>
            </a:extLst>
          </p:cNvPr>
          <p:cNvSpPr>
            <a:spLocks noGrp="1"/>
          </p:cNvSpPr>
          <p:nvPr>
            <p:ph type="sldNum" sz="quarter" idx="12"/>
          </p:nvPr>
        </p:nvSpPr>
        <p:spPr/>
        <p:txBody>
          <a:bodyPr/>
          <a:lstStyle/>
          <a:p>
            <a:fld id="{B8C7A8FA-2E0B-EF40-8154-FE6DF4DBDC95}" type="slidenum">
              <a:rPr lang="en-US" smtClean="0"/>
              <a:t>‹#›</a:t>
            </a:fld>
            <a:endParaRPr lang="en-US"/>
          </a:p>
        </p:txBody>
      </p:sp>
      <p:sp>
        <p:nvSpPr>
          <p:cNvPr id="9" name="Picture Placeholder 2">
            <a:extLst>
              <a:ext uri="{FF2B5EF4-FFF2-40B4-BE49-F238E27FC236}">
                <a16:creationId xmlns:a16="http://schemas.microsoft.com/office/drawing/2014/main" id="{85D093DC-9958-3341-B0E1-ED82B52FBB83}"/>
              </a:ext>
            </a:extLst>
          </p:cNvPr>
          <p:cNvSpPr>
            <a:spLocks noGrp="1"/>
          </p:cNvSpPr>
          <p:nvPr>
            <p:ph type="pic" idx="1"/>
          </p:nvPr>
        </p:nvSpPr>
        <p:spPr>
          <a:xfrm>
            <a:off x="-1" y="-1"/>
            <a:ext cx="4114800" cy="685640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11" name="Rectangle: Rounded Corners 3">
            <a:extLst>
              <a:ext uri="{FF2B5EF4-FFF2-40B4-BE49-F238E27FC236}">
                <a16:creationId xmlns:a16="http://schemas.microsoft.com/office/drawing/2014/main" id="{C24E201F-5C0F-3449-90E6-9572F1B98AF4}"/>
              </a:ext>
            </a:extLst>
          </p:cNvPr>
          <p:cNvSpPr/>
          <p:nvPr userDrawn="1"/>
        </p:nvSpPr>
        <p:spPr>
          <a:xfrm>
            <a:off x="1528881" y="764770"/>
            <a:ext cx="4287918" cy="4831226"/>
          </a:xfrm>
          <a:prstGeom prst="roundRect">
            <a:avLst/>
          </a:prstGeom>
          <a:solidFill>
            <a:schemeClr val="bg2"/>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Rounded Corners 53">
            <a:extLst>
              <a:ext uri="{FF2B5EF4-FFF2-40B4-BE49-F238E27FC236}">
                <a16:creationId xmlns:a16="http://schemas.microsoft.com/office/drawing/2014/main" id="{230A0B43-BACC-B246-B6B4-333A5028E5C2}"/>
              </a:ext>
            </a:extLst>
          </p:cNvPr>
          <p:cNvSpPr/>
          <p:nvPr userDrawn="1"/>
        </p:nvSpPr>
        <p:spPr>
          <a:xfrm>
            <a:off x="6635089" y="1168269"/>
            <a:ext cx="1188426" cy="1154808"/>
          </a:xfrm>
          <a:prstGeom prst="roundRect">
            <a:avLst/>
          </a:prstGeom>
          <a:solidFill>
            <a:schemeClr val="bg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Rounded Corners 53">
            <a:extLst>
              <a:ext uri="{FF2B5EF4-FFF2-40B4-BE49-F238E27FC236}">
                <a16:creationId xmlns:a16="http://schemas.microsoft.com/office/drawing/2014/main" id="{E2577D53-1BCF-8D4E-9CDC-E15049FC6E8B}"/>
              </a:ext>
            </a:extLst>
          </p:cNvPr>
          <p:cNvSpPr/>
          <p:nvPr userDrawn="1"/>
        </p:nvSpPr>
        <p:spPr>
          <a:xfrm>
            <a:off x="6635089" y="2686471"/>
            <a:ext cx="1188426" cy="1154808"/>
          </a:xfrm>
          <a:prstGeom prst="roundRect">
            <a:avLst/>
          </a:prstGeom>
          <a:solidFill>
            <a:schemeClr val="bg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Rounded Corners 53">
            <a:extLst>
              <a:ext uri="{FF2B5EF4-FFF2-40B4-BE49-F238E27FC236}">
                <a16:creationId xmlns:a16="http://schemas.microsoft.com/office/drawing/2014/main" id="{7FA252E4-A399-9046-AAF8-D20A5A1B40BA}"/>
              </a:ext>
            </a:extLst>
          </p:cNvPr>
          <p:cNvSpPr/>
          <p:nvPr userDrawn="1"/>
        </p:nvSpPr>
        <p:spPr>
          <a:xfrm>
            <a:off x="6635089" y="4204673"/>
            <a:ext cx="1188426" cy="1154808"/>
          </a:xfrm>
          <a:prstGeom prst="roundRect">
            <a:avLst/>
          </a:prstGeom>
          <a:solidFill>
            <a:schemeClr val="bg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Placeholder 3">
            <a:extLst>
              <a:ext uri="{FF2B5EF4-FFF2-40B4-BE49-F238E27FC236}">
                <a16:creationId xmlns:a16="http://schemas.microsoft.com/office/drawing/2014/main" id="{527B8A51-D592-F74F-B1BD-129D9113FB0C}"/>
              </a:ext>
            </a:extLst>
          </p:cNvPr>
          <p:cNvSpPr>
            <a:spLocks noGrp="1"/>
          </p:cNvSpPr>
          <p:nvPr>
            <p:ph type="body" sz="half" idx="15"/>
          </p:nvPr>
        </p:nvSpPr>
        <p:spPr>
          <a:xfrm>
            <a:off x="8153400" y="1681124"/>
            <a:ext cx="3150019" cy="714557"/>
          </a:xfrm>
        </p:spPr>
        <p:txBody>
          <a:bodyPr>
            <a:normAutofit/>
          </a:bodyPr>
          <a:lstStyle>
            <a:lvl1pPr marL="0" indent="0">
              <a:buNone/>
              <a:defRPr sz="1200" baseline="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20" name="Text Placeholder 3">
            <a:extLst>
              <a:ext uri="{FF2B5EF4-FFF2-40B4-BE49-F238E27FC236}">
                <a16:creationId xmlns:a16="http://schemas.microsoft.com/office/drawing/2014/main" id="{313FEF3B-D231-B64E-8A63-CDB88424A343}"/>
              </a:ext>
            </a:extLst>
          </p:cNvPr>
          <p:cNvSpPr>
            <a:spLocks noGrp="1"/>
          </p:cNvSpPr>
          <p:nvPr>
            <p:ph type="body" sz="half" idx="16"/>
          </p:nvPr>
        </p:nvSpPr>
        <p:spPr>
          <a:xfrm>
            <a:off x="8153400" y="3197690"/>
            <a:ext cx="3150019" cy="714557"/>
          </a:xfrm>
        </p:spPr>
        <p:txBody>
          <a:bodyPr>
            <a:normAutofit/>
          </a:bodyPr>
          <a:lstStyle>
            <a:lvl1pPr marL="0" indent="0">
              <a:buNone/>
              <a:defRPr sz="1200" baseline="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22" name="Text Placeholder 3">
            <a:extLst>
              <a:ext uri="{FF2B5EF4-FFF2-40B4-BE49-F238E27FC236}">
                <a16:creationId xmlns:a16="http://schemas.microsoft.com/office/drawing/2014/main" id="{B84CCF97-9BD2-0042-AE04-66C9D408EDF3}"/>
              </a:ext>
            </a:extLst>
          </p:cNvPr>
          <p:cNvSpPr>
            <a:spLocks noGrp="1"/>
          </p:cNvSpPr>
          <p:nvPr>
            <p:ph type="body" sz="half" idx="17"/>
          </p:nvPr>
        </p:nvSpPr>
        <p:spPr>
          <a:xfrm>
            <a:off x="8153400" y="4680802"/>
            <a:ext cx="3150019" cy="714557"/>
          </a:xfrm>
        </p:spPr>
        <p:txBody>
          <a:bodyPr>
            <a:normAutofit/>
          </a:bodyPr>
          <a:lstStyle>
            <a:lvl1pPr marL="0" indent="0">
              <a:buNone/>
              <a:defRPr sz="1200" baseline="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24" name="Freeform 5">
            <a:extLst>
              <a:ext uri="{FF2B5EF4-FFF2-40B4-BE49-F238E27FC236}">
                <a16:creationId xmlns:a16="http://schemas.microsoft.com/office/drawing/2014/main" id="{9668D26C-5E7D-A842-AA9A-4B0806BE5C9B}"/>
              </a:ext>
            </a:extLst>
          </p:cNvPr>
          <p:cNvSpPr>
            <a:spLocks noEditPoints="1"/>
          </p:cNvSpPr>
          <p:nvPr userDrawn="1"/>
        </p:nvSpPr>
        <p:spPr bwMode="auto">
          <a:xfrm>
            <a:off x="7001172" y="1459997"/>
            <a:ext cx="433958" cy="531863"/>
          </a:xfrm>
          <a:custGeom>
            <a:avLst/>
            <a:gdLst>
              <a:gd name="T0" fmla="*/ 73 w 78"/>
              <a:gd name="T1" fmla="*/ 11 h 94"/>
              <a:gd name="T2" fmla="*/ 71 w 78"/>
              <a:gd name="T3" fmla="*/ 11 h 94"/>
              <a:gd name="T4" fmla="*/ 71 w 78"/>
              <a:gd name="T5" fmla="*/ 78 h 94"/>
              <a:gd name="T6" fmla="*/ 62 w 78"/>
              <a:gd name="T7" fmla="*/ 87 h 94"/>
              <a:gd name="T8" fmla="*/ 12 w 78"/>
              <a:gd name="T9" fmla="*/ 87 h 94"/>
              <a:gd name="T10" fmla="*/ 12 w 78"/>
              <a:gd name="T11" fmla="*/ 89 h 94"/>
              <a:gd name="T12" fmla="*/ 17 w 78"/>
              <a:gd name="T13" fmla="*/ 94 h 94"/>
              <a:gd name="T14" fmla="*/ 73 w 78"/>
              <a:gd name="T15" fmla="*/ 94 h 94"/>
              <a:gd name="T16" fmla="*/ 78 w 78"/>
              <a:gd name="T17" fmla="*/ 89 h 94"/>
              <a:gd name="T18" fmla="*/ 78 w 78"/>
              <a:gd name="T19" fmla="*/ 16 h 94"/>
              <a:gd name="T20" fmla="*/ 73 w 78"/>
              <a:gd name="T21" fmla="*/ 11 h 94"/>
              <a:gd name="T22" fmla="*/ 68 w 78"/>
              <a:gd name="T23" fmla="*/ 78 h 94"/>
              <a:gd name="T24" fmla="*/ 68 w 78"/>
              <a:gd name="T25" fmla="*/ 5 h 94"/>
              <a:gd name="T26" fmla="*/ 62 w 78"/>
              <a:gd name="T27" fmla="*/ 0 h 94"/>
              <a:gd name="T28" fmla="*/ 25 w 78"/>
              <a:gd name="T29" fmla="*/ 0 h 94"/>
              <a:gd name="T30" fmla="*/ 25 w 78"/>
              <a:gd name="T31" fmla="*/ 2 h 94"/>
              <a:gd name="T32" fmla="*/ 25 w 78"/>
              <a:gd name="T33" fmla="*/ 2 h 94"/>
              <a:gd name="T34" fmla="*/ 25 w 78"/>
              <a:gd name="T35" fmla="*/ 16 h 94"/>
              <a:gd name="T36" fmla="*/ 18 w 78"/>
              <a:gd name="T37" fmla="*/ 24 h 94"/>
              <a:gd name="T38" fmla="*/ 3 w 78"/>
              <a:gd name="T39" fmla="*/ 24 h 94"/>
              <a:gd name="T40" fmla="*/ 3 w 78"/>
              <a:gd name="T41" fmla="*/ 24 h 94"/>
              <a:gd name="T42" fmla="*/ 1 w 78"/>
              <a:gd name="T43" fmla="*/ 24 h 94"/>
              <a:gd name="T44" fmla="*/ 1 w 78"/>
              <a:gd name="T45" fmla="*/ 78 h 94"/>
              <a:gd name="T46" fmla="*/ 6 w 78"/>
              <a:gd name="T47" fmla="*/ 84 h 94"/>
              <a:gd name="T48" fmla="*/ 62 w 78"/>
              <a:gd name="T49" fmla="*/ 84 h 94"/>
              <a:gd name="T50" fmla="*/ 68 w 78"/>
              <a:gd name="T51" fmla="*/ 78 h 94"/>
              <a:gd name="T52" fmla="*/ 35 w 78"/>
              <a:gd name="T53" fmla="*/ 66 h 94"/>
              <a:gd name="T54" fmla="*/ 17 w 78"/>
              <a:gd name="T55" fmla="*/ 66 h 94"/>
              <a:gd name="T56" fmla="*/ 15 w 78"/>
              <a:gd name="T57" fmla="*/ 63 h 94"/>
              <a:gd name="T58" fmla="*/ 17 w 78"/>
              <a:gd name="T59" fmla="*/ 61 h 94"/>
              <a:gd name="T60" fmla="*/ 35 w 78"/>
              <a:gd name="T61" fmla="*/ 61 h 94"/>
              <a:gd name="T62" fmla="*/ 38 w 78"/>
              <a:gd name="T63" fmla="*/ 63 h 94"/>
              <a:gd name="T64" fmla="*/ 35 w 78"/>
              <a:gd name="T65" fmla="*/ 66 h 94"/>
              <a:gd name="T66" fmla="*/ 54 w 78"/>
              <a:gd name="T67" fmla="*/ 53 h 94"/>
              <a:gd name="T68" fmla="*/ 17 w 78"/>
              <a:gd name="T69" fmla="*/ 53 h 94"/>
              <a:gd name="T70" fmla="*/ 15 w 78"/>
              <a:gd name="T71" fmla="*/ 51 h 94"/>
              <a:gd name="T72" fmla="*/ 17 w 78"/>
              <a:gd name="T73" fmla="*/ 48 h 94"/>
              <a:gd name="T74" fmla="*/ 54 w 78"/>
              <a:gd name="T75" fmla="*/ 48 h 94"/>
              <a:gd name="T76" fmla="*/ 56 w 78"/>
              <a:gd name="T77" fmla="*/ 51 h 94"/>
              <a:gd name="T78" fmla="*/ 54 w 78"/>
              <a:gd name="T79" fmla="*/ 53 h 94"/>
              <a:gd name="T80" fmla="*/ 54 w 78"/>
              <a:gd name="T81" fmla="*/ 40 h 94"/>
              <a:gd name="T82" fmla="*/ 17 w 78"/>
              <a:gd name="T83" fmla="*/ 40 h 94"/>
              <a:gd name="T84" fmla="*/ 15 w 78"/>
              <a:gd name="T85" fmla="*/ 37 h 94"/>
              <a:gd name="T86" fmla="*/ 17 w 78"/>
              <a:gd name="T87" fmla="*/ 35 h 94"/>
              <a:gd name="T88" fmla="*/ 54 w 78"/>
              <a:gd name="T89" fmla="*/ 35 h 94"/>
              <a:gd name="T90" fmla="*/ 56 w 78"/>
              <a:gd name="T91" fmla="*/ 37 h 94"/>
              <a:gd name="T92" fmla="*/ 54 w 78"/>
              <a:gd name="T93" fmla="*/ 40 h 94"/>
              <a:gd name="T94" fmla="*/ 3 w 78"/>
              <a:gd name="T95" fmla="*/ 21 h 94"/>
              <a:gd name="T96" fmla="*/ 18 w 78"/>
              <a:gd name="T97" fmla="*/ 21 h 94"/>
              <a:gd name="T98" fmla="*/ 22 w 78"/>
              <a:gd name="T99" fmla="*/ 16 h 94"/>
              <a:gd name="T100" fmla="*/ 22 w 78"/>
              <a:gd name="T101" fmla="*/ 2 h 94"/>
              <a:gd name="T102" fmla="*/ 20 w 78"/>
              <a:gd name="T103" fmla="*/ 0 h 94"/>
              <a:gd name="T104" fmla="*/ 18 w 78"/>
              <a:gd name="T105" fmla="*/ 1 h 94"/>
              <a:gd name="T106" fmla="*/ 2 w 78"/>
              <a:gd name="T107" fmla="*/ 17 h 94"/>
              <a:gd name="T108" fmla="*/ 3 w 78"/>
              <a:gd name="T109" fmla="*/ 21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 h="94">
                <a:moveTo>
                  <a:pt x="73" y="11"/>
                </a:moveTo>
                <a:cubicBezTo>
                  <a:pt x="71" y="11"/>
                  <a:pt x="71" y="11"/>
                  <a:pt x="71" y="11"/>
                </a:cubicBezTo>
                <a:cubicBezTo>
                  <a:pt x="71" y="78"/>
                  <a:pt x="71" y="78"/>
                  <a:pt x="71" y="78"/>
                </a:cubicBezTo>
                <a:cubicBezTo>
                  <a:pt x="71" y="83"/>
                  <a:pt x="67" y="87"/>
                  <a:pt x="62" y="87"/>
                </a:cubicBezTo>
                <a:cubicBezTo>
                  <a:pt x="12" y="87"/>
                  <a:pt x="12" y="87"/>
                  <a:pt x="12" y="87"/>
                </a:cubicBezTo>
                <a:cubicBezTo>
                  <a:pt x="12" y="89"/>
                  <a:pt x="12" y="89"/>
                  <a:pt x="12" y="89"/>
                </a:cubicBezTo>
                <a:cubicBezTo>
                  <a:pt x="12" y="92"/>
                  <a:pt x="14" y="94"/>
                  <a:pt x="17" y="94"/>
                </a:cubicBezTo>
                <a:cubicBezTo>
                  <a:pt x="73" y="94"/>
                  <a:pt x="73" y="94"/>
                  <a:pt x="73" y="94"/>
                </a:cubicBezTo>
                <a:cubicBezTo>
                  <a:pt x="76" y="94"/>
                  <a:pt x="78" y="92"/>
                  <a:pt x="78" y="89"/>
                </a:cubicBezTo>
                <a:cubicBezTo>
                  <a:pt x="78" y="16"/>
                  <a:pt x="78" y="16"/>
                  <a:pt x="78" y="16"/>
                </a:cubicBezTo>
                <a:cubicBezTo>
                  <a:pt x="78" y="13"/>
                  <a:pt x="76" y="11"/>
                  <a:pt x="73" y="11"/>
                </a:cubicBezTo>
                <a:close/>
                <a:moveTo>
                  <a:pt x="68" y="78"/>
                </a:moveTo>
                <a:cubicBezTo>
                  <a:pt x="68" y="5"/>
                  <a:pt x="68" y="5"/>
                  <a:pt x="68" y="5"/>
                </a:cubicBezTo>
                <a:cubicBezTo>
                  <a:pt x="68" y="2"/>
                  <a:pt x="65" y="0"/>
                  <a:pt x="62" y="0"/>
                </a:cubicBezTo>
                <a:cubicBezTo>
                  <a:pt x="25" y="0"/>
                  <a:pt x="25" y="0"/>
                  <a:pt x="25" y="0"/>
                </a:cubicBezTo>
                <a:cubicBezTo>
                  <a:pt x="25" y="2"/>
                  <a:pt x="25" y="2"/>
                  <a:pt x="25" y="2"/>
                </a:cubicBezTo>
                <a:cubicBezTo>
                  <a:pt x="25" y="2"/>
                  <a:pt x="25" y="2"/>
                  <a:pt x="25" y="2"/>
                </a:cubicBezTo>
                <a:cubicBezTo>
                  <a:pt x="25" y="16"/>
                  <a:pt x="25" y="16"/>
                  <a:pt x="25" y="16"/>
                </a:cubicBezTo>
                <a:cubicBezTo>
                  <a:pt x="25" y="20"/>
                  <a:pt x="22" y="24"/>
                  <a:pt x="18" y="24"/>
                </a:cubicBezTo>
                <a:cubicBezTo>
                  <a:pt x="3" y="24"/>
                  <a:pt x="3" y="24"/>
                  <a:pt x="3" y="24"/>
                </a:cubicBezTo>
                <a:cubicBezTo>
                  <a:pt x="3" y="24"/>
                  <a:pt x="3" y="24"/>
                  <a:pt x="3" y="24"/>
                </a:cubicBezTo>
                <a:cubicBezTo>
                  <a:pt x="1" y="24"/>
                  <a:pt x="1" y="24"/>
                  <a:pt x="1" y="24"/>
                </a:cubicBezTo>
                <a:cubicBezTo>
                  <a:pt x="1" y="78"/>
                  <a:pt x="1" y="78"/>
                  <a:pt x="1" y="78"/>
                </a:cubicBezTo>
                <a:cubicBezTo>
                  <a:pt x="1" y="81"/>
                  <a:pt x="3" y="84"/>
                  <a:pt x="6" y="84"/>
                </a:cubicBezTo>
                <a:cubicBezTo>
                  <a:pt x="62" y="84"/>
                  <a:pt x="62" y="84"/>
                  <a:pt x="62" y="84"/>
                </a:cubicBezTo>
                <a:cubicBezTo>
                  <a:pt x="65" y="84"/>
                  <a:pt x="68" y="81"/>
                  <a:pt x="68" y="78"/>
                </a:cubicBezTo>
                <a:close/>
                <a:moveTo>
                  <a:pt x="35" y="66"/>
                </a:moveTo>
                <a:cubicBezTo>
                  <a:pt x="17" y="66"/>
                  <a:pt x="17" y="66"/>
                  <a:pt x="17" y="66"/>
                </a:cubicBezTo>
                <a:cubicBezTo>
                  <a:pt x="16" y="66"/>
                  <a:pt x="15" y="65"/>
                  <a:pt x="15" y="63"/>
                </a:cubicBezTo>
                <a:cubicBezTo>
                  <a:pt x="15" y="62"/>
                  <a:pt x="16" y="61"/>
                  <a:pt x="17" y="61"/>
                </a:cubicBezTo>
                <a:cubicBezTo>
                  <a:pt x="35" y="61"/>
                  <a:pt x="35" y="61"/>
                  <a:pt x="35" y="61"/>
                </a:cubicBezTo>
                <a:cubicBezTo>
                  <a:pt x="37" y="61"/>
                  <a:pt x="38" y="62"/>
                  <a:pt x="38" y="63"/>
                </a:cubicBezTo>
                <a:cubicBezTo>
                  <a:pt x="38" y="65"/>
                  <a:pt x="37" y="66"/>
                  <a:pt x="35" y="66"/>
                </a:cubicBezTo>
                <a:close/>
                <a:moveTo>
                  <a:pt x="54" y="53"/>
                </a:moveTo>
                <a:cubicBezTo>
                  <a:pt x="17" y="53"/>
                  <a:pt x="17" y="53"/>
                  <a:pt x="17" y="53"/>
                </a:cubicBezTo>
                <a:cubicBezTo>
                  <a:pt x="16" y="53"/>
                  <a:pt x="15" y="52"/>
                  <a:pt x="15" y="51"/>
                </a:cubicBezTo>
                <a:cubicBezTo>
                  <a:pt x="15" y="49"/>
                  <a:pt x="16" y="48"/>
                  <a:pt x="17" y="48"/>
                </a:cubicBezTo>
                <a:cubicBezTo>
                  <a:pt x="54" y="48"/>
                  <a:pt x="54" y="48"/>
                  <a:pt x="54" y="48"/>
                </a:cubicBezTo>
                <a:cubicBezTo>
                  <a:pt x="55" y="48"/>
                  <a:pt x="56" y="49"/>
                  <a:pt x="56" y="51"/>
                </a:cubicBezTo>
                <a:cubicBezTo>
                  <a:pt x="56" y="52"/>
                  <a:pt x="55" y="53"/>
                  <a:pt x="54" y="53"/>
                </a:cubicBezTo>
                <a:close/>
                <a:moveTo>
                  <a:pt x="54" y="40"/>
                </a:moveTo>
                <a:cubicBezTo>
                  <a:pt x="17" y="40"/>
                  <a:pt x="17" y="40"/>
                  <a:pt x="17" y="40"/>
                </a:cubicBezTo>
                <a:cubicBezTo>
                  <a:pt x="16" y="40"/>
                  <a:pt x="15" y="39"/>
                  <a:pt x="15" y="37"/>
                </a:cubicBezTo>
                <a:cubicBezTo>
                  <a:pt x="15" y="36"/>
                  <a:pt x="16" y="35"/>
                  <a:pt x="17" y="35"/>
                </a:cubicBezTo>
                <a:cubicBezTo>
                  <a:pt x="54" y="35"/>
                  <a:pt x="54" y="35"/>
                  <a:pt x="54" y="35"/>
                </a:cubicBezTo>
                <a:cubicBezTo>
                  <a:pt x="55" y="35"/>
                  <a:pt x="56" y="36"/>
                  <a:pt x="56" y="37"/>
                </a:cubicBezTo>
                <a:cubicBezTo>
                  <a:pt x="56" y="39"/>
                  <a:pt x="55" y="40"/>
                  <a:pt x="54" y="40"/>
                </a:cubicBezTo>
                <a:close/>
                <a:moveTo>
                  <a:pt x="3" y="21"/>
                </a:moveTo>
                <a:cubicBezTo>
                  <a:pt x="18" y="21"/>
                  <a:pt x="18" y="21"/>
                  <a:pt x="18" y="21"/>
                </a:cubicBezTo>
                <a:cubicBezTo>
                  <a:pt x="20" y="21"/>
                  <a:pt x="22" y="19"/>
                  <a:pt x="22" y="16"/>
                </a:cubicBezTo>
                <a:cubicBezTo>
                  <a:pt x="22" y="2"/>
                  <a:pt x="22" y="2"/>
                  <a:pt x="22" y="2"/>
                </a:cubicBezTo>
                <a:cubicBezTo>
                  <a:pt x="22" y="1"/>
                  <a:pt x="21" y="0"/>
                  <a:pt x="20" y="0"/>
                </a:cubicBezTo>
                <a:cubicBezTo>
                  <a:pt x="19" y="0"/>
                  <a:pt x="19" y="0"/>
                  <a:pt x="18" y="1"/>
                </a:cubicBezTo>
                <a:cubicBezTo>
                  <a:pt x="2" y="17"/>
                  <a:pt x="2" y="17"/>
                  <a:pt x="2" y="17"/>
                </a:cubicBezTo>
                <a:cubicBezTo>
                  <a:pt x="0" y="18"/>
                  <a:pt x="1" y="21"/>
                  <a:pt x="3" y="2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25" name="Freeform 5">
            <a:extLst>
              <a:ext uri="{FF2B5EF4-FFF2-40B4-BE49-F238E27FC236}">
                <a16:creationId xmlns:a16="http://schemas.microsoft.com/office/drawing/2014/main" id="{1DA6C3F2-189B-8049-A301-54CDD51F893A}"/>
              </a:ext>
            </a:extLst>
          </p:cNvPr>
          <p:cNvSpPr>
            <a:spLocks noEditPoints="1"/>
          </p:cNvSpPr>
          <p:nvPr userDrawn="1"/>
        </p:nvSpPr>
        <p:spPr bwMode="auto">
          <a:xfrm>
            <a:off x="7001172" y="2976563"/>
            <a:ext cx="433958" cy="531863"/>
          </a:xfrm>
          <a:custGeom>
            <a:avLst/>
            <a:gdLst>
              <a:gd name="T0" fmla="*/ 73 w 78"/>
              <a:gd name="T1" fmla="*/ 11 h 94"/>
              <a:gd name="T2" fmla="*/ 71 w 78"/>
              <a:gd name="T3" fmla="*/ 11 h 94"/>
              <a:gd name="T4" fmla="*/ 71 w 78"/>
              <a:gd name="T5" fmla="*/ 78 h 94"/>
              <a:gd name="T6" fmla="*/ 62 w 78"/>
              <a:gd name="T7" fmla="*/ 87 h 94"/>
              <a:gd name="T8" fmla="*/ 12 w 78"/>
              <a:gd name="T9" fmla="*/ 87 h 94"/>
              <a:gd name="T10" fmla="*/ 12 w 78"/>
              <a:gd name="T11" fmla="*/ 89 h 94"/>
              <a:gd name="T12" fmla="*/ 17 w 78"/>
              <a:gd name="T13" fmla="*/ 94 h 94"/>
              <a:gd name="T14" fmla="*/ 73 w 78"/>
              <a:gd name="T15" fmla="*/ 94 h 94"/>
              <a:gd name="T16" fmla="*/ 78 w 78"/>
              <a:gd name="T17" fmla="*/ 89 h 94"/>
              <a:gd name="T18" fmla="*/ 78 w 78"/>
              <a:gd name="T19" fmla="*/ 16 h 94"/>
              <a:gd name="T20" fmla="*/ 73 w 78"/>
              <a:gd name="T21" fmla="*/ 11 h 94"/>
              <a:gd name="T22" fmla="*/ 68 w 78"/>
              <a:gd name="T23" fmla="*/ 78 h 94"/>
              <a:gd name="T24" fmla="*/ 68 w 78"/>
              <a:gd name="T25" fmla="*/ 5 h 94"/>
              <a:gd name="T26" fmla="*/ 62 w 78"/>
              <a:gd name="T27" fmla="*/ 0 h 94"/>
              <a:gd name="T28" fmla="*/ 25 w 78"/>
              <a:gd name="T29" fmla="*/ 0 h 94"/>
              <a:gd name="T30" fmla="*/ 25 w 78"/>
              <a:gd name="T31" fmla="*/ 2 h 94"/>
              <a:gd name="T32" fmla="*/ 25 w 78"/>
              <a:gd name="T33" fmla="*/ 2 h 94"/>
              <a:gd name="T34" fmla="*/ 25 w 78"/>
              <a:gd name="T35" fmla="*/ 16 h 94"/>
              <a:gd name="T36" fmla="*/ 18 w 78"/>
              <a:gd name="T37" fmla="*/ 24 h 94"/>
              <a:gd name="T38" fmla="*/ 3 w 78"/>
              <a:gd name="T39" fmla="*/ 24 h 94"/>
              <a:gd name="T40" fmla="*/ 3 w 78"/>
              <a:gd name="T41" fmla="*/ 24 h 94"/>
              <a:gd name="T42" fmla="*/ 1 w 78"/>
              <a:gd name="T43" fmla="*/ 24 h 94"/>
              <a:gd name="T44" fmla="*/ 1 w 78"/>
              <a:gd name="T45" fmla="*/ 78 h 94"/>
              <a:gd name="T46" fmla="*/ 6 w 78"/>
              <a:gd name="T47" fmla="*/ 84 h 94"/>
              <a:gd name="T48" fmla="*/ 62 w 78"/>
              <a:gd name="T49" fmla="*/ 84 h 94"/>
              <a:gd name="T50" fmla="*/ 68 w 78"/>
              <a:gd name="T51" fmla="*/ 78 h 94"/>
              <a:gd name="T52" fmla="*/ 35 w 78"/>
              <a:gd name="T53" fmla="*/ 66 h 94"/>
              <a:gd name="T54" fmla="*/ 17 w 78"/>
              <a:gd name="T55" fmla="*/ 66 h 94"/>
              <a:gd name="T56" fmla="*/ 15 w 78"/>
              <a:gd name="T57" fmla="*/ 63 h 94"/>
              <a:gd name="T58" fmla="*/ 17 w 78"/>
              <a:gd name="T59" fmla="*/ 61 h 94"/>
              <a:gd name="T60" fmla="*/ 35 w 78"/>
              <a:gd name="T61" fmla="*/ 61 h 94"/>
              <a:gd name="T62" fmla="*/ 38 w 78"/>
              <a:gd name="T63" fmla="*/ 63 h 94"/>
              <a:gd name="T64" fmla="*/ 35 w 78"/>
              <a:gd name="T65" fmla="*/ 66 h 94"/>
              <a:gd name="T66" fmla="*/ 54 w 78"/>
              <a:gd name="T67" fmla="*/ 53 h 94"/>
              <a:gd name="T68" fmla="*/ 17 w 78"/>
              <a:gd name="T69" fmla="*/ 53 h 94"/>
              <a:gd name="T70" fmla="*/ 15 w 78"/>
              <a:gd name="T71" fmla="*/ 51 h 94"/>
              <a:gd name="T72" fmla="*/ 17 w 78"/>
              <a:gd name="T73" fmla="*/ 48 h 94"/>
              <a:gd name="T74" fmla="*/ 54 w 78"/>
              <a:gd name="T75" fmla="*/ 48 h 94"/>
              <a:gd name="T76" fmla="*/ 56 w 78"/>
              <a:gd name="T77" fmla="*/ 51 h 94"/>
              <a:gd name="T78" fmla="*/ 54 w 78"/>
              <a:gd name="T79" fmla="*/ 53 h 94"/>
              <a:gd name="T80" fmla="*/ 54 w 78"/>
              <a:gd name="T81" fmla="*/ 40 h 94"/>
              <a:gd name="T82" fmla="*/ 17 w 78"/>
              <a:gd name="T83" fmla="*/ 40 h 94"/>
              <a:gd name="T84" fmla="*/ 15 w 78"/>
              <a:gd name="T85" fmla="*/ 37 h 94"/>
              <a:gd name="T86" fmla="*/ 17 w 78"/>
              <a:gd name="T87" fmla="*/ 35 h 94"/>
              <a:gd name="T88" fmla="*/ 54 w 78"/>
              <a:gd name="T89" fmla="*/ 35 h 94"/>
              <a:gd name="T90" fmla="*/ 56 w 78"/>
              <a:gd name="T91" fmla="*/ 37 h 94"/>
              <a:gd name="T92" fmla="*/ 54 w 78"/>
              <a:gd name="T93" fmla="*/ 40 h 94"/>
              <a:gd name="T94" fmla="*/ 3 w 78"/>
              <a:gd name="T95" fmla="*/ 21 h 94"/>
              <a:gd name="T96" fmla="*/ 18 w 78"/>
              <a:gd name="T97" fmla="*/ 21 h 94"/>
              <a:gd name="T98" fmla="*/ 22 w 78"/>
              <a:gd name="T99" fmla="*/ 16 h 94"/>
              <a:gd name="T100" fmla="*/ 22 w 78"/>
              <a:gd name="T101" fmla="*/ 2 h 94"/>
              <a:gd name="T102" fmla="*/ 20 w 78"/>
              <a:gd name="T103" fmla="*/ 0 h 94"/>
              <a:gd name="T104" fmla="*/ 18 w 78"/>
              <a:gd name="T105" fmla="*/ 1 h 94"/>
              <a:gd name="T106" fmla="*/ 2 w 78"/>
              <a:gd name="T107" fmla="*/ 17 h 94"/>
              <a:gd name="T108" fmla="*/ 3 w 78"/>
              <a:gd name="T109" fmla="*/ 21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 h="94">
                <a:moveTo>
                  <a:pt x="73" y="11"/>
                </a:moveTo>
                <a:cubicBezTo>
                  <a:pt x="71" y="11"/>
                  <a:pt x="71" y="11"/>
                  <a:pt x="71" y="11"/>
                </a:cubicBezTo>
                <a:cubicBezTo>
                  <a:pt x="71" y="78"/>
                  <a:pt x="71" y="78"/>
                  <a:pt x="71" y="78"/>
                </a:cubicBezTo>
                <a:cubicBezTo>
                  <a:pt x="71" y="83"/>
                  <a:pt x="67" y="87"/>
                  <a:pt x="62" y="87"/>
                </a:cubicBezTo>
                <a:cubicBezTo>
                  <a:pt x="12" y="87"/>
                  <a:pt x="12" y="87"/>
                  <a:pt x="12" y="87"/>
                </a:cubicBezTo>
                <a:cubicBezTo>
                  <a:pt x="12" y="89"/>
                  <a:pt x="12" y="89"/>
                  <a:pt x="12" y="89"/>
                </a:cubicBezTo>
                <a:cubicBezTo>
                  <a:pt x="12" y="92"/>
                  <a:pt x="14" y="94"/>
                  <a:pt x="17" y="94"/>
                </a:cubicBezTo>
                <a:cubicBezTo>
                  <a:pt x="73" y="94"/>
                  <a:pt x="73" y="94"/>
                  <a:pt x="73" y="94"/>
                </a:cubicBezTo>
                <a:cubicBezTo>
                  <a:pt x="76" y="94"/>
                  <a:pt x="78" y="92"/>
                  <a:pt x="78" y="89"/>
                </a:cubicBezTo>
                <a:cubicBezTo>
                  <a:pt x="78" y="16"/>
                  <a:pt x="78" y="16"/>
                  <a:pt x="78" y="16"/>
                </a:cubicBezTo>
                <a:cubicBezTo>
                  <a:pt x="78" y="13"/>
                  <a:pt x="76" y="11"/>
                  <a:pt x="73" y="11"/>
                </a:cubicBezTo>
                <a:close/>
                <a:moveTo>
                  <a:pt x="68" y="78"/>
                </a:moveTo>
                <a:cubicBezTo>
                  <a:pt x="68" y="5"/>
                  <a:pt x="68" y="5"/>
                  <a:pt x="68" y="5"/>
                </a:cubicBezTo>
                <a:cubicBezTo>
                  <a:pt x="68" y="2"/>
                  <a:pt x="65" y="0"/>
                  <a:pt x="62" y="0"/>
                </a:cubicBezTo>
                <a:cubicBezTo>
                  <a:pt x="25" y="0"/>
                  <a:pt x="25" y="0"/>
                  <a:pt x="25" y="0"/>
                </a:cubicBezTo>
                <a:cubicBezTo>
                  <a:pt x="25" y="2"/>
                  <a:pt x="25" y="2"/>
                  <a:pt x="25" y="2"/>
                </a:cubicBezTo>
                <a:cubicBezTo>
                  <a:pt x="25" y="2"/>
                  <a:pt x="25" y="2"/>
                  <a:pt x="25" y="2"/>
                </a:cubicBezTo>
                <a:cubicBezTo>
                  <a:pt x="25" y="16"/>
                  <a:pt x="25" y="16"/>
                  <a:pt x="25" y="16"/>
                </a:cubicBezTo>
                <a:cubicBezTo>
                  <a:pt x="25" y="20"/>
                  <a:pt x="22" y="24"/>
                  <a:pt x="18" y="24"/>
                </a:cubicBezTo>
                <a:cubicBezTo>
                  <a:pt x="3" y="24"/>
                  <a:pt x="3" y="24"/>
                  <a:pt x="3" y="24"/>
                </a:cubicBezTo>
                <a:cubicBezTo>
                  <a:pt x="3" y="24"/>
                  <a:pt x="3" y="24"/>
                  <a:pt x="3" y="24"/>
                </a:cubicBezTo>
                <a:cubicBezTo>
                  <a:pt x="1" y="24"/>
                  <a:pt x="1" y="24"/>
                  <a:pt x="1" y="24"/>
                </a:cubicBezTo>
                <a:cubicBezTo>
                  <a:pt x="1" y="78"/>
                  <a:pt x="1" y="78"/>
                  <a:pt x="1" y="78"/>
                </a:cubicBezTo>
                <a:cubicBezTo>
                  <a:pt x="1" y="81"/>
                  <a:pt x="3" y="84"/>
                  <a:pt x="6" y="84"/>
                </a:cubicBezTo>
                <a:cubicBezTo>
                  <a:pt x="62" y="84"/>
                  <a:pt x="62" y="84"/>
                  <a:pt x="62" y="84"/>
                </a:cubicBezTo>
                <a:cubicBezTo>
                  <a:pt x="65" y="84"/>
                  <a:pt x="68" y="81"/>
                  <a:pt x="68" y="78"/>
                </a:cubicBezTo>
                <a:close/>
                <a:moveTo>
                  <a:pt x="35" y="66"/>
                </a:moveTo>
                <a:cubicBezTo>
                  <a:pt x="17" y="66"/>
                  <a:pt x="17" y="66"/>
                  <a:pt x="17" y="66"/>
                </a:cubicBezTo>
                <a:cubicBezTo>
                  <a:pt x="16" y="66"/>
                  <a:pt x="15" y="65"/>
                  <a:pt x="15" y="63"/>
                </a:cubicBezTo>
                <a:cubicBezTo>
                  <a:pt x="15" y="62"/>
                  <a:pt x="16" y="61"/>
                  <a:pt x="17" y="61"/>
                </a:cubicBezTo>
                <a:cubicBezTo>
                  <a:pt x="35" y="61"/>
                  <a:pt x="35" y="61"/>
                  <a:pt x="35" y="61"/>
                </a:cubicBezTo>
                <a:cubicBezTo>
                  <a:pt x="37" y="61"/>
                  <a:pt x="38" y="62"/>
                  <a:pt x="38" y="63"/>
                </a:cubicBezTo>
                <a:cubicBezTo>
                  <a:pt x="38" y="65"/>
                  <a:pt x="37" y="66"/>
                  <a:pt x="35" y="66"/>
                </a:cubicBezTo>
                <a:close/>
                <a:moveTo>
                  <a:pt x="54" y="53"/>
                </a:moveTo>
                <a:cubicBezTo>
                  <a:pt x="17" y="53"/>
                  <a:pt x="17" y="53"/>
                  <a:pt x="17" y="53"/>
                </a:cubicBezTo>
                <a:cubicBezTo>
                  <a:pt x="16" y="53"/>
                  <a:pt x="15" y="52"/>
                  <a:pt x="15" y="51"/>
                </a:cubicBezTo>
                <a:cubicBezTo>
                  <a:pt x="15" y="49"/>
                  <a:pt x="16" y="48"/>
                  <a:pt x="17" y="48"/>
                </a:cubicBezTo>
                <a:cubicBezTo>
                  <a:pt x="54" y="48"/>
                  <a:pt x="54" y="48"/>
                  <a:pt x="54" y="48"/>
                </a:cubicBezTo>
                <a:cubicBezTo>
                  <a:pt x="55" y="48"/>
                  <a:pt x="56" y="49"/>
                  <a:pt x="56" y="51"/>
                </a:cubicBezTo>
                <a:cubicBezTo>
                  <a:pt x="56" y="52"/>
                  <a:pt x="55" y="53"/>
                  <a:pt x="54" y="53"/>
                </a:cubicBezTo>
                <a:close/>
                <a:moveTo>
                  <a:pt x="54" y="40"/>
                </a:moveTo>
                <a:cubicBezTo>
                  <a:pt x="17" y="40"/>
                  <a:pt x="17" y="40"/>
                  <a:pt x="17" y="40"/>
                </a:cubicBezTo>
                <a:cubicBezTo>
                  <a:pt x="16" y="40"/>
                  <a:pt x="15" y="39"/>
                  <a:pt x="15" y="37"/>
                </a:cubicBezTo>
                <a:cubicBezTo>
                  <a:pt x="15" y="36"/>
                  <a:pt x="16" y="35"/>
                  <a:pt x="17" y="35"/>
                </a:cubicBezTo>
                <a:cubicBezTo>
                  <a:pt x="54" y="35"/>
                  <a:pt x="54" y="35"/>
                  <a:pt x="54" y="35"/>
                </a:cubicBezTo>
                <a:cubicBezTo>
                  <a:pt x="55" y="35"/>
                  <a:pt x="56" y="36"/>
                  <a:pt x="56" y="37"/>
                </a:cubicBezTo>
                <a:cubicBezTo>
                  <a:pt x="56" y="39"/>
                  <a:pt x="55" y="40"/>
                  <a:pt x="54" y="40"/>
                </a:cubicBezTo>
                <a:close/>
                <a:moveTo>
                  <a:pt x="3" y="21"/>
                </a:moveTo>
                <a:cubicBezTo>
                  <a:pt x="18" y="21"/>
                  <a:pt x="18" y="21"/>
                  <a:pt x="18" y="21"/>
                </a:cubicBezTo>
                <a:cubicBezTo>
                  <a:pt x="20" y="21"/>
                  <a:pt x="22" y="19"/>
                  <a:pt x="22" y="16"/>
                </a:cubicBezTo>
                <a:cubicBezTo>
                  <a:pt x="22" y="2"/>
                  <a:pt x="22" y="2"/>
                  <a:pt x="22" y="2"/>
                </a:cubicBezTo>
                <a:cubicBezTo>
                  <a:pt x="22" y="1"/>
                  <a:pt x="21" y="0"/>
                  <a:pt x="20" y="0"/>
                </a:cubicBezTo>
                <a:cubicBezTo>
                  <a:pt x="19" y="0"/>
                  <a:pt x="19" y="0"/>
                  <a:pt x="18" y="1"/>
                </a:cubicBezTo>
                <a:cubicBezTo>
                  <a:pt x="2" y="17"/>
                  <a:pt x="2" y="17"/>
                  <a:pt x="2" y="17"/>
                </a:cubicBezTo>
                <a:cubicBezTo>
                  <a:pt x="0" y="18"/>
                  <a:pt x="1" y="21"/>
                  <a:pt x="3" y="2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26" name="Freeform 5">
            <a:extLst>
              <a:ext uri="{FF2B5EF4-FFF2-40B4-BE49-F238E27FC236}">
                <a16:creationId xmlns:a16="http://schemas.microsoft.com/office/drawing/2014/main" id="{3E9A5A33-BED3-1A4C-9975-1044E55B7AF5}"/>
              </a:ext>
            </a:extLst>
          </p:cNvPr>
          <p:cNvSpPr>
            <a:spLocks noEditPoints="1"/>
          </p:cNvSpPr>
          <p:nvPr userDrawn="1"/>
        </p:nvSpPr>
        <p:spPr bwMode="auto">
          <a:xfrm>
            <a:off x="7001172" y="4481978"/>
            <a:ext cx="433958" cy="531863"/>
          </a:xfrm>
          <a:custGeom>
            <a:avLst/>
            <a:gdLst>
              <a:gd name="T0" fmla="*/ 73 w 78"/>
              <a:gd name="T1" fmla="*/ 11 h 94"/>
              <a:gd name="T2" fmla="*/ 71 w 78"/>
              <a:gd name="T3" fmla="*/ 11 h 94"/>
              <a:gd name="T4" fmla="*/ 71 w 78"/>
              <a:gd name="T5" fmla="*/ 78 h 94"/>
              <a:gd name="T6" fmla="*/ 62 w 78"/>
              <a:gd name="T7" fmla="*/ 87 h 94"/>
              <a:gd name="T8" fmla="*/ 12 w 78"/>
              <a:gd name="T9" fmla="*/ 87 h 94"/>
              <a:gd name="T10" fmla="*/ 12 w 78"/>
              <a:gd name="T11" fmla="*/ 89 h 94"/>
              <a:gd name="T12" fmla="*/ 17 w 78"/>
              <a:gd name="T13" fmla="*/ 94 h 94"/>
              <a:gd name="T14" fmla="*/ 73 w 78"/>
              <a:gd name="T15" fmla="*/ 94 h 94"/>
              <a:gd name="T16" fmla="*/ 78 w 78"/>
              <a:gd name="T17" fmla="*/ 89 h 94"/>
              <a:gd name="T18" fmla="*/ 78 w 78"/>
              <a:gd name="T19" fmla="*/ 16 h 94"/>
              <a:gd name="T20" fmla="*/ 73 w 78"/>
              <a:gd name="T21" fmla="*/ 11 h 94"/>
              <a:gd name="T22" fmla="*/ 68 w 78"/>
              <a:gd name="T23" fmla="*/ 78 h 94"/>
              <a:gd name="T24" fmla="*/ 68 w 78"/>
              <a:gd name="T25" fmla="*/ 5 h 94"/>
              <a:gd name="T26" fmla="*/ 62 w 78"/>
              <a:gd name="T27" fmla="*/ 0 h 94"/>
              <a:gd name="T28" fmla="*/ 25 w 78"/>
              <a:gd name="T29" fmla="*/ 0 h 94"/>
              <a:gd name="T30" fmla="*/ 25 w 78"/>
              <a:gd name="T31" fmla="*/ 2 h 94"/>
              <a:gd name="T32" fmla="*/ 25 w 78"/>
              <a:gd name="T33" fmla="*/ 2 h 94"/>
              <a:gd name="T34" fmla="*/ 25 w 78"/>
              <a:gd name="T35" fmla="*/ 16 h 94"/>
              <a:gd name="T36" fmla="*/ 18 w 78"/>
              <a:gd name="T37" fmla="*/ 24 h 94"/>
              <a:gd name="T38" fmla="*/ 3 w 78"/>
              <a:gd name="T39" fmla="*/ 24 h 94"/>
              <a:gd name="T40" fmla="*/ 3 w 78"/>
              <a:gd name="T41" fmla="*/ 24 h 94"/>
              <a:gd name="T42" fmla="*/ 1 w 78"/>
              <a:gd name="T43" fmla="*/ 24 h 94"/>
              <a:gd name="T44" fmla="*/ 1 w 78"/>
              <a:gd name="T45" fmla="*/ 78 h 94"/>
              <a:gd name="T46" fmla="*/ 6 w 78"/>
              <a:gd name="T47" fmla="*/ 84 h 94"/>
              <a:gd name="T48" fmla="*/ 62 w 78"/>
              <a:gd name="T49" fmla="*/ 84 h 94"/>
              <a:gd name="T50" fmla="*/ 68 w 78"/>
              <a:gd name="T51" fmla="*/ 78 h 94"/>
              <a:gd name="T52" fmla="*/ 35 w 78"/>
              <a:gd name="T53" fmla="*/ 66 h 94"/>
              <a:gd name="T54" fmla="*/ 17 w 78"/>
              <a:gd name="T55" fmla="*/ 66 h 94"/>
              <a:gd name="T56" fmla="*/ 15 w 78"/>
              <a:gd name="T57" fmla="*/ 63 h 94"/>
              <a:gd name="T58" fmla="*/ 17 w 78"/>
              <a:gd name="T59" fmla="*/ 61 h 94"/>
              <a:gd name="T60" fmla="*/ 35 w 78"/>
              <a:gd name="T61" fmla="*/ 61 h 94"/>
              <a:gd name="T62" fmla="*/ 38 w 78"/>
              <a:gd name="T63" fmla="*/ 63 h 94"/>
              <a:gd name="T64" fmla="*/ 35 w 78"/>
              <a:gd name="T65" fmla="*/ 66 h 94"/>
              <a:gd name="T66" fmla="*/ 54 w 78"/>
              <a:gd name="T67" fmla="*/ 53 h 94"/>
              <a:gd name="T68" fmla="*/ 17 w 78"/>
              <a:gd name="T69" fmla="*/ 53 h 94"/>
              <a:gd name="T70" fmla="*/ 15 w 78"/>
              <a:gd name="T71" fmla="*/ 51 h 94"/>
              <a:gd name="T72" fmla="*/ 17 w 78"/>
              <a:gd name="T73" fmla="*/ 48 h 94"/>
              <a:gd name="T74" fmla="*/ 54 w 78"/>
              <a:gd name="T75" fmla="*/ 48 h 94"/>
              <a:gd name="T76" fmla="*/ 56 w 78"/>
              <a:gd name="T77" fmla="*/ 51 h 94"/>
              <a:gd name="T78" fmla="*/ 54 w 78"/>
              <a:gd name="T79" fmla="*/ 53 h 94"/>
              <a:gd name="T80" fmla="*/ 54 w 78"/>
              <a:gd name="T81" fmla="*/ 40 h 94"/>
              <a:gd name="T82" fmla="*/ 17 w 78"/>
              <a:gd name="T83" fmla="*/ 40 h 94"/>
              <a:gd name="T84" fmla="*/ 15 w 78"/>
              <a:gd name="T85" fmla="*/ 37 h 94"/>
              <a:gd name="T86" fmla="*/ 17 w 78"/>
              <a:gd name="T87" fmla="*/ 35 h 94"/>
              <a:gd name="T88" fmla="*/ 54 w 78"/>
              <a:gd name="T89" fmla="*/ 35 h 94"/>
              <a:gd name="T90" fmla="*/ 56 w 78"/>
              <a:gd name="T91" fmla="*/ 37 h 94"/>
              <a:gd name="T92" fmla="*/ 54 w 78"/>
              <a:gd name="T93" fmla="*/ 40 h 94"/>
              <a:gd name="T94" fmla="*/ 3 w 78"/>
              <a:gd name="T95" fmla="*/ 21 h 94"/>
              <a:gd name="T96" fmla="*/ 18 w 78"/>
              <a:gd name="T97" fmla="*/ 21 h 94"/>
              <a:gd name="T98" fmla="*/ 22 w 78"/>
              <a:gd name="T99" fmla="*/ 16 h 94"/>
              <a:gd name="T100" fmla="*/ 22 w 78"/>
              <a:gd name="T101" fmla="*/ 2 h 94"/>
              <a:gd name="T102" fmla="*/ 20 w 78"/>
              <a:gd name="T103" fmla="*/ 0 h 94"/>
              <a:gd name="T104" fmla="*/ 18 w 78"/>
              <a:gd name="T105" fmla="*/ 1 h 94"/>
              <a:gd name="T106" fmla="*/ 2 w 78"/>
              <a:gd name="T107" fmla="*/ 17 h 94"/>
              <a:gd name="T108" fmla="*/ 3 w 78"/>
              <a:gd name="T109" fmla="*/ 21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 h="94">
                <a:moveTo>
                  <a:pt x="73" y="11"/>
                </a:moveTo>
                <a:cubicBezTo>
                  <a:pt x="71" y="11"/>
                  <a:pt x="71" y="11"/>
                  <a:pt x="71" y="11"/>
                </a:cubicBezTo>
                <a:cubicBezTo>
                  <a:pt x="71" y="78"/>
                  <a:pt x="71" y="78"/>
                  <a:pt x="71" y="78"/>
                </a:cubicBezTo>
                <a:cubicBezTo>
                  <a:pt x="71" y="83"/>
                  <a:pt x="67" y="87"/>
                  <a:pt x="62" y="87"/>
                </a:cubicBezTo>
                <a:cubicBezTo>
                  <a:pt x="12" y="87"/>
                  <a:pt x="12" y="87"/>
                  <a:pt x="12" y="87"/>
                </a:cubicBezTo>
                <a:cubicBezTo>
                  <a:pt x="12" y="89"/>
                  <a:pt x="12" y="89"/>
                  <a:pt x="12" y="89"/>
                </a:cubicBezTo>
                <a:cubicBezTo>
                  <a:pt x="12" y="92"/>
                  <a:pt x="14" y="94"/>
                  <a:pt x="17" y="94"/>
                </a:cubicBezTo>
                <a:cubicBezTo>
                  <a:pt x="73" y="94"/>
                  <a:pt x="73" y="94"/>
                  <a:pt x="73" y="94"/>
                </a:cubicBezTo>
                <a:cubicBezTo>
                  <a:pt x="76" y="94"/>
                  <a:pt x="78" y="92"/>
                  <a:pt x="78" y="89"/>
                </a:cubicBezTo>
                <a:cubicBezTo>
                  <a:pt x="78" y="16"/>
                  <a:pt x="78" y="16"/>
                  <a:pt x="78" y="16"/>
                </a:cubicBezTo>
                <a:cubicBezTo>
                  <a:pt x="78" y="13"/>
                  <a:pt x="76" y="11"/>
                  <a:pt x="73" y="11"/>
                </a:cubicBezTo>
                <a:close/>
                <a:moveTo>
                  <a:pt x="68" y="78"/>
                </a:moveTo>
                <a:cubicBezTo>
                  <a:pt x="68" y="5"/>
                  <a:pt x="68" y="5"/>
                  <a:pt x="68" y="5"/>
                </a:cubicBezTo>
                <a:cubicBezTo>
                  <a:pt x="68" y="2"/>
                  <a:pt x="65" y="0"/>
                  <a:pt x="62" y="0"/>
                </a:cubicBezTo>
                <a:cubicBezTo>
                  <a:pt x="25" y="0"/>
                  <a:pt x="25" y="0"/>
                  <a:pt x="25" y="0"/>
                </a:cubicBezTo>
                <a:cubicBezTo>
                  <a:pt x="25" y="2"/>
                  <a:pt x="25" y="2"/>
                  <a:pt x="25" y="2"/>
                </a:cubicBezTo>
                <a:cubicBezTo>
                  <a:pt x="25" y="2"/>
                  <a:pt x="25" y="2"/>
                  <a:pt x="25" y="2"/>
                </a:cubicBezTo>
                <a:cubicBezTo>
                  <a:pt x="25" y="16"/>
                  <a:pt x="25" y="16"/>
                  <a:pt x="25" y="16"/>
                </a:cubicBezTo>
                <a:cubicBezTo>
                  <a:pt x="25" y="20"/>
                  <a:pt x="22" y="24"/>
                  <a:pt x="18" y="24"/>
                </a:cubicBezTo>
                <a:cubicBezTo>
                  <a:pt x="3" y="24"/>
                  <a:pt x="3" y="24"/>
                  <a:pt x="3" y="24"/>
                </a:cubicBezTo>
                <a:cubicBezTo>
                  <a:pt x="3" y="24"/>
                  <a:pt x="3" y="24"/>
                  <a:pt x="3" y="24"/>
                </a:cubicBezTo>
                <a:cubicBezTo>
                  <a:pt x="1" y="24"/>
                  <a:pt x="1" y="24"/>
                  <a:pt x="1" y="24"/>
                </a:cubicBezTo>
                <a:cubicBezTo>
                  <a:pt x="1" y="78"/>
                  <a:pt x="1" y="78"/>
                  <a:pt x="1" y="78"/>
                </a:cubicBezTo>
                <a:cubicBezTo>
                  <a:pt x="1" y="81"/>
                  <a:pt x="3" y="84"/>
                  <a:pt x="6" y="84"/>
                </a:cubicBezTo>
                <a:cubicBezTo>
                  <a:pt x="62" y="84"/>
                  <a:pt x="62" y="84"/>
                  <a:pt x="62" y="84"/>
                </a:cubicBezTo>
                <a:cubicBezTo>
                  <a:pt x="65" y="84"/>
                  <a:pt x="68" y="81"/>
                  <a:pt x="68" y="78"/>
                </a:cubicBezTo>
                <a:close/>
                <a:moveTo>
                  <a:pt x="35" y="66"/>
                </a:moveTo>
                <a:cubicBezTo>
                  <a:pt x="17" y="66"/>
                  <a:pt x="17" y="66"/>
                  <a:pt x="17" y="66"/>
                </a:cubicBezTo>
                <a:cubicBezTo>
                  <a:pt x="16" y="66"/>
                  <a:pt x="15" y="65"/>
                  <a:pt x="15" y="63"/>
                </a:cubicBezTo>
                <a:cubicBezTo>
                  <a:pt x="15" y="62"/>
                  <a:pt x="16" y="61"/>
                  <a:pt x="17" y="61"/>
                </a:cubicBezTo>
                <a:cubicBezTo>
                  <a:pt x="35" y="61"/>
                  <a:pt x="35" y="61"/>
                  <a:pt x="35" y="61"/>
                </a:cubicBezTo>
                <a:cubicBezTo>
                  <a:pt x="37" y="61"/>
                  <a:pt x="38" y="62"/>
                  <a:pt x="38" y="63"/>
                </a:cubicBezTo>
                <a:cubicBezTo>
                  <a:pt x="38" y="65"/>
                  <a:pt x="37" y="66"/>
                  <a:pt x="35" y="66"/>
                </a:cubicBezTo>
                <a:close/>
                <a:moveTo>
                  <a:pt x="54" y="53"/>
                </a:moveTo>
                <a:cubicBezTo>
                  <a:pt x="17" y="53"/>
                  <a:pt x="17" y="53"/>
                  <a:pt x="17" y="53"/>
                </a:cubicBezTo>
                <a:cubicBezTo>
                  <a:pt x="16" y="53"/>
                  <a:pt x="15" y="52"/>
                  <a:pt x="15" y="51"/>
                </a:cubicBezTo>
                <a:cubicBezTo>
                  <a:pt x="15" y="49"/>
                  <a:pt x="16" y="48"/>
                  <a:pt x="17" y="48"/>
                </a:cubicBezTo>
                <a:cubicBezTo>
                  <a:pt x="54" y="48"/>
                  <a:pt x="54" y="48"/>
                  <a:pt x="54" y="48"/>
                </a:cubicBezTo>
                <a:cubicBezTo>
                  <a:pt x="55" y="48"/>
                  <a:pt x="56" y="49"/>
                  <a:pt x="56" y="51"/>
                </a:cubicBezTo>
                <a:cubicBezTo>
                  <a:pt x="56" y="52"/>
                  <a:pt x="55" y="53"/>
                  <a:pt x="54" y="53"/>
                </a:cubicBezTo>
                <a:close/>
                <a:moveTo>
                  <a:pt x="54" y="40"/>
                </a:moveTo>
                <a:cubicBezTo>
                  <a:pt x="17" y="40"/>
                  <a:pt x="17" y="40"/>
                  <a:pt x="17" y="40"/>
                </a:cubicBezTo>
                <a:cubicBezTo>
                  <a:pt x="16" y="40"/>
                  <a:pt x="15" y="39"/>
                  <a:pt x="15" y="37"/>
                </a:cubicBezTo>
                <a:cubicBezTo>
                  <a:pt x="15" y="36"/>
                  <a:pt x="16" y="35"/>
                  <a:pt x="17" y="35"/>
                </a:cubicBezTo>
                <a:cubicBezTo>
                  <a:pt x="54" y="35"/>
                  <a:pt x="54" y="35"/>
                  <a:pt x="54" y="35"/>
                </a:cubicBezTo>
                <a:cubicBezTo>
                  <a:pt x="55" y="35"/>
                  <a:pt x="56" y="36"/>
                  <a:pt x="56" y="37"/>
                </a:cubicBezTo>
                <a:cubicBezTo>
                  <a:pt x="56" y="39"/>
                  <a:pt x="55" y="40"/>
                  <a:pt x="54" y="40"/>
                </a:cubicBezTo>
                <a:close/>
                <a:moveTo>
                  <a:pt x="3" y="21"/>
                </a:moveTo>
                <a:cubicBezTo>
                  <a:pt x="18" y="21"/>
                  <a:pt x="18" y="21"/>
                  <a:pt x="18" y="21"/>
                </a:cubicBezTo>
                <a:cubicBezTo>
                  <a:pt x="20" y="21"/>
                  <a:pt x="22" y="19"/>
                  <a:pt x="22" y="16"/>
                </a:cubicBezTo>
                <a:cubicBezTo>
                  <a:pt x="22" y="2"/>
                  <a:pt x="22" y="2"/>
                  <a:pt x="22" y="2"/>
                </a:cubicBezTo>
                <a:cubicBezTo>
                  <a:pt x="22" y="1"/>
                  <a:pt x="21" y="0"/>
                  <a:pt x="20" y="0"/>
                </a:cubicBezTo>
                <a:cubicBezTo>
                  <a:pt x="19" y="0"/>
                  <a:pt x="19" y="0"/>
                  <a:pt x="18" y="1"/>
                </a:cubicBezTo>
                <a:cubicBezTo>
                  <a:pt x="2" y="17"/>
                  <a:pt x="2" y="17"/>
                  <a:pt x="2" y="17"/>
                </a:cubicBezTo>
                <a:cubicBezTo>
                  <a:pt x="0" y="18"/>
                  <a:pt x="1" y="21"/>
                  <a:pt x="3" y="2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27" name="Text Placeholder 3">
            <a:extLst>
              <a:ext uri="{FF2B5EF4-FFF2-40B4-BE49-F238E27FC236}">
                <a16:creationId xmlns:a16="http://schemas.microsoft.com/office/drawing/2014/main" id="{A4729C87-2B7B-194D-A852-31328240F2D9}"/>
              </a:ext>
            </a:extLst>
          </p:cNvPr>
          <p:cNvSpPr>
            <a:spLocks noGrp="1"/>
          </p:cNvSpPr>
          <p:nvPr>
            <p:ph type="body" sz="half" idx="13"/>
          </p:nvPr>
        </p:nvSpPr>
        <p:spPr>
          <a:xfrm>
            <a:off x="2166525" y="2518505"/>
            <a:ext cx="2113216" cy="1490740"/>
          </a:xfrm>
        </p:spPr>
        <p:txBody>
          <a:bodyPr>
            <a:normAutofit/>
          </a:bodyPr>
          <a:lstStyle>
            <a:lvl1pPr marL="0" indent="0" algn="l">
              <a:buNone/>
              <a:defRPr sz="1200" baseline="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28" name="Text Placeholder 2">
            <a:extLst>
              <a:ext uri="{FF2B5EF4-FFF2-40B4-BE49-F238E27FC236}">
                <a16:creationId xmlns:a16="http://schemas.microsoft.com/office/drawing/2014/main" id="{F0DF157D-82F8-334D-A803-338A1BCF9832}"/>
              </a:ext>
            </a:extLst>
          </p:cNvPr>
          <p:cNvSpPr>
            <a:spLocks noGrp="1"/>
          </p:cNvSpPr>
          <p:nvPr>
            <p:ph type="body" idx="14"/>
          </p:nvPr>
        </p:nvSpPr>
        <p:spPr>
          <a:xfrm>
            <a:off x="2156874" y="1438717"/>
            <a:ext cx="2122867" cy="884360"/>
          </a:xfrm>
        </p:spPr>
        <p:txBody>
          <a:bodyPr anchor="b">
            <a:noAutofit/>
          </a:bodyPr>
          <a:lstStyle>
            <a:lvl1pPr marL="0" indent="0" algn="l">
              <a:buNone/>
              <a:defRPr sz="30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29" name="Text Placeholder 3">
            <a:extLst>
              <a:ext uri="{FF2B5EF4-FFF2-40B4-BE49-F238E27FC236}">
                <a16:creationId xmlns:a16="http://schemas.microsoft.com/office/drawing/2014/main" id="{348BA459-D587-7D47-B858-C05232FAB0C1}"/>
              </a:ext>
            </a:extLst>
          </p:cNvPr>
          <p:cNvSpPr>
            <a:spLocks noGrp="1"/>
          </p:cNvSpPr>
          <p:nvPr>
            <p:ph type="body" sz="half" idx="18"/>
          </p:nvPr>
        </p:nvSpPr>
        <p:spPr>
          <a:xfrm>
            <a:off x="8153400" y="1259260"/>
            <a:ext cx="3853375" cy="391942"/>
          </a:xfrm>
        </p:spPr>
        <p:txBody>
          <a:bodyPr>
            <a:normAutofit/>
          </a:bodyPr>
          <a:lstStyle>
            <a:lvl1pPr marL="0" indent="0">
              <a:buNone/>
              <a:defRPr sz="2000" b="1" baseline="0">
                <a:latin typeface="+mj-lt"/>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31" name="Text Placeholder 3">
            <a:extLst>
              <a:ext uri="{FF2B5EF4-FFF2-40B4-BE49-F238E27FC236}">
                <a16:creationId xmlns:a16="http://schemas.microsoft.com/office/drawing/2014/main" id="{B30C369B-C957-2740-AB9D-0E1C1032AE04}"/>
              </a:ext>
            </a:extLst>
          </p:cNvPr>
          <p:cNvSpPr>
            <a:spLocks noGrp="1"/>
          </p:cNvSpPr>
          <p:nvPr>
            <p:ph type="body" sz="half" idx="19"/>
          </p:nvPr>
        </p:nvSpPr>
        <p:spPr>
          <a:xfrm>
            <a:off x="8153400" y="2774060"/>
            <a:ext cx="3853375" cy="391942"/>
          </a:xfrm>
        </p:spPr>
        <p:txBody>
          <a:bodyPr>
            <a:normAutofit/>
          </a:bodyPr>
          <a:lstStyle>
            <a:lvl1pPr marL="0" indent="0">
              <a:buNone/>
              <a:defRPr sz="2000" b="1" baseline="0">
                <a:latin typeface="+mj-lt"/>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33" name="Text Placeholder 3">
            <a:extLst>
              <a:ext uri="{FF2B5EF4-FFF2-40B4-BE49-F238E27FC236}">
                <a16:creationId xmlns:a16="http://schemas.microsoft.com/office/drawing/2014/main" id="{9E2A875B-6447-564D-80A5-AFB638742F73}"/>
              </a:ext>
            </a:extLst>
          </p:cNvPr>
          <p:cNvSpPr>
            <a:spLocks noGrp="1"/>
          </p:cNvSpPr>
          <p:nvPr>
            <p:ph type="body" sz="half" idx="20"/>
          </p:nvPr>
        </p:nvSpPr>
        <p:spPr>
          <a:xfrm>
            <a:off x="8153400" y="4251170"/>
            <a:ext cx="3853375" cy="391942"/>
          </a:xfrm>
        </p:spPr>
        <p:txBody>
          <a:bodyPr>
            <a:normAutofit/>
          </a:bodyPr>
          <a:lstStyle>
            <a:lvl1pPr marL="0" indent="0">
              <a:buNone/>
              <a:defRPr sz="2000" b="1" baseline="0">
                <a:latin typeface="+mj-lt"/>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22259507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3. Title/Content Slide">
    <p:spTree>
      <p:nvGrpSpPr>
        <p:cNvPr id="1" name=""/>
        <p:cNvGrpSpPr/>
        <p:nvPr/>
      </p:nvGrpSpPr>
      <p:grpSpPr>
        <a:xfrm>
          <a:off x="0" y="0"/>
          <a:ext cx="0" cy="0"/>
          <a:chOff x="0" y="0"/>
          <a:chExt cx="0" cy="0"/>
        </a:xfrm>
      </p:grpSpPr>
      <p:pic>
        <p:nvPicPr>
          <p:cNvPr id="29" name="Picture 28">
            <a:extLst>
              <a:ext uri="{FF2B5EF4-FFF2-40B4-BE49-F238E27FC236}">
                <a16:creationId xmlns:a16="http://schemas.microsoft.com/office/drawing/2014/main" id="{6E5B4A1C-24CC-CF4D-9D47-04A8DE6D2E45}"/>
              </a:ext>
            </a:extLst>
          </p:cNvPr>
          <p:cNvPicPr>
            <a:picLocks noChangeAspect="1"/>
          </p:cNvPicPr>
          <p:nvPr userDrawn="1"/>
        </p:nvPicPr>
        <p:blipFill>
          <a:blip r:embed="rId2"/>
          <a:stretch>
            <a:fillRect/>
          </a:stretch>
        </p:blipFill>
        <p:spPr>
          <a:xfrm>
            <a:off x="440530" y="-559076"/>
            <a:ext cx="11310938" cy="4343400"/>
          </a:xfrm>
          <a:prstGeom prst="rect">
            <a:avLst/>
          </a:prstGeom>
        </p:spPr>
      </p:pic>
      <p:sp>
        <p:nvSpPr>
          <p:cNvPr id="2" name="Title 1">
            <a:extLst>
              <a:ext uri="{FF2B5EF4-FFF2-40B4-BE49-F238E27FC236}">
                <a16:creationId xmlns:a16="http://schemas.microsoft.com/office/drawing/2014/main" id="{799AC1B6-A8D5-FA4C-A346-56656AF35746}"/>
              </a:ext>
            </a:extLst>
          </p:cNvPr>
          <p:cNvSpPr>
            <a:spLocks noGrp="1"/>
          </p:cNvSpPr>
          <p:nvPr>
            <p:ph type="ctrTitle"/>
          </p:nvPr>
        </p:nvSpPr>
        <p:spPr>
          <a:xfrm>
            <a:off x="1524000" y="1135344"/>
            <a:ext cx="9144000" cy="794195"/>
          </a:xfrm>
        </p:spPr>
        <p:txBody>
          <a:bodyPr anchor="b">
            <a:normAutofit/>
          </a:bodyPr>
          <a:lstStyle>
            <a:lvl1pPr algn="ctr">
              <a:defRPr sz="3000" baseline="0"/>
            </a:lvl1pPr>
          </a:lstStyle>
          <a:p>
            <a:r>
              <a:rPr lang="en-US"/>
              <a:t>Click to edit Master title style</a:t>
            </a:r>
          </a:p>
        </p:txBody>
      </p:sp>
      <p:sp>
        <p:nvSpPr>
          <p:cNvPr id="3" name="Subtitle 2">
            <a:extLst>
              <a:ext uri="{FF2B5EF4-FFF2-40B4-BE49-F238E27FC236}">
                <a16:creationId xmlns:a16="http://schemas.microsoft.com/office/drawing/2014/main" id="{E027A6F4-00D2-B84B-8AE8-2E399317F879}"/>
              </a:ext>
            </a:extLst>
          </p:cNvPr>
          <p:cNvSpPr>
            <a:spLocks noGrp="1"/>
          </p:cNvSpPr>
          <p:nvPr>
            <p:ph type="subTitle" idx="1"/>
          </p:nvPr>
        </p:nvSpPr>
        <p:spPr>
          <a:xfrm>
            <a:off x="1524000" y="2601119"/>
            <a:ext cx="9144000" cy="1655762"/>
          </a:xfrm>
        </p:spPr>
        <p:txBody>
          <a:bodyPr>
            <a:normAutofit/>
          </a:bodyPr>
          <a:lstStyle>
            <a:lvl1pPr marL="0" indent="0" algn="ctr">
              <a:buNone/>
              <a:defRPr sz="2000" baseline="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B1CCA82-45B8-BA45-B289-0DE7292142AF}"/>
              </a:ext>
            </a:extLst>
          </p:cNvPr>
          <p:cNvSpPr>
            <a:spLocks noGrp="1"/>
          </p:cNvSpPr>
          <p:nvPr>
            <p:ph type="dt" sz="half" idx="10"/>
          </p:nvPr>
        </p:nvSpPr>
        <p:spPr/>
        <p:txBody>
          <a:bodyPr/>
          <a:lstStyle/>
          <a:p>
            <a:fld id="{8840CE0C-F2AE-8D41-99A9-8F423AF3E155}" type="datetime1">
              <a:rPr lang="en-US" smtClean="0"/>
              <a:t>10/23/2024</a:t>
            </a:fld>
            <a:endParaRPr lang="en-US"/>
          </a:p>
        </p:txBody>
      </p:sp>
      <p:sp>
        <p:nvSpPr>
          <p:cNvPr id="5" name="Footer Placeholder 4">
            <a:extLst>
              <a:ext uri="{FF2B5EF4-FFF2-40B4-BE49-F238E27FC236}">
                <a16:creationId xmlns:a16="http://schemas.microsoft.com/office/drawing/2014/main" id="{8C1B975F-673B-D04E-862C-0BB78EF2978B}"/>
              </a:ext>
            </a:extLst>
          </p:cNvPr>
          <p:cNvSpPr>
            <a:spLocks noGrp="1"/>
          </p:cNvSpPr>
          <p:nvPr>
            <p:ph type="ftr" sz="quarter" idx="11"/>
          </p:nvPr>
        </p:nvSpPr>
        <p:spPr/>
        <p:txBody>
          <a:bodyPr/>
          <a:lstStyle/>
          <a:p>
            <a:r>
              <a:rPr lang="en-US"/>
              <a:t>©2022 InterDigital, Inc. All Rights Reserved.</a:t>
            </a:r>
          </a:p>
        </p:txBody>
      </p:sp>
      <p:sp>
        <p:nvSpPr>
          <p:cNvPr id="6" name="Slide Number Placeholder 5">
            <a:extLst>
              <a:ext uri="{FF2B5EF4-FFF2-40B4-BE49-F238E27FC236}">
                <a16:creationId xmlns:a16="http://schemas.microsoft.com/office/drawing/2014/main" id="{497CF5CF-8750-5241-A3FD-B0701E97AA54}"/>
              </a:ext>
            </a:extLst>
          </p:cNvPr>
          <p:cNvSpPr>
            <a:spLocks noGrp="1"/>
          </p:cNvSpPr>
          <p:nvPr>
            <p:ph type="sldNum" sz="quarter" idx="12"/>
          </p:nvPr>
        </p:nvSpPr>
        <p:spPr/>
        <p:txBody>
          <a:bodyPr/>
          <a:lstStyle/>
          <a:p>
            <a:fld id="{B8C7A8FA-2E0B-EF40-8154-FE6DF4DBDC95}" type="slidenum">
              <a:rPr lang="en-US" smtClean="0"/>
              <a:t>‹#›</a:t>
            </a:fld>
            <a:endParaRPr lang="en-US"/>
          </a:p>
        </p:txBody>
      </p:sp>
    </p:spTree>
    <p:extLst>
      <p:ext uri="{BB962C8B-B14F-4D97-AF65-F5344CB8AC3E}">
        <p14:creationId xmlns:p14="http://schemas.microsoft.com/office/powerpoint/2010/main" val="30484413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ransition Slide">
    <p:spTree>
      <p:nvGrpSpPr>
        <p:cNvPr id="1" name=""/>
        <p:cNvGrpSpPr/>
        <p:nvPr/>
      </p:nvGrpSpPr>
      <p:grpSpPr>
        <a:xfrm>
          <a:off x="0" y="0"/>
          <a:ext cx="0" cy="0"/>
          <a:chOff x="0" y="0"/>
          <a:chExt cx="0" cy="0"/>
        </a:xfrm>
      </p:grpSpPr>
      <p:pic>
        <p:nvPicPr>
          <p:cNvPr id="9" name="Picture 8" descr="Background pattern&#10;&#10;Description automatically generated">
            <a:extLst>
              <a:ext uri="{FF2B5EF4-FFF2-40B4-BE49-F238E27FC236}">
                <a16:creationId xmlns:a16="http://schemas.microsoft.com/office/drawing/2014/main" id="{173AAF77-0F10-1247-97C3-EB14A2E453D7}"/>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3589" y="0"/>
            <a:ext cx="12195589" cy="6858000"/>
          </a:xfrm>
          <a:prstGeom prst="rect">
            <a:avLst/>
          </a:prstGeom>
        </p:spPr>
      </p:pic>
      <p:sp>
        <p:nvSpPr>
          <p:cNvPr id="4" name="Date Placeholder 3">
            <a:extLst>
              <a:ext uri="{FF2B5EF4-FFF2-40B4-BE49-F238E27FC236}">
                <a16:creationId xmlns:a16="http://schemas.microsoft.com/office/drawing/2014/main" id="{4B1CCA82-45B8-BA45-B289-0DE7292142AF}"/>
              </a:ext>
            </a:extLst>
          </p:cNvPr>
          <p:cNvSpPr>
            <a:spLocks noGrp="1"/>
          </p:cNvSpPr>
          <p:nvPr>
            <p:ph type="dt" sz="half" idx="10"/>
          </p:nvPr>
        </p:nvSpPr>
        <p:spPr/>
        <p:txBody>
          <a:bodyPr/>
          <a:lstStyle/>
          <a:p>
            <a:fld id="{8840CE0C-F2AE-8D41-99A9-8F423AF3E155}" type="datetime1">
              <a:rPr lang="en-US" smtClean="0"/>
              <a:t>10/23/2024</a:t>
            </a:fld>
            <a:endParaRPr lang="en-US"/>
          </a:p>
        </p:txBody>
      </p:sp>
      <p:sp>
        <p:nvSpPr>
          <p:cNvPr id="5" name="Footer Placeholder 4">
            <a:extLst>
              <a:ext uri="{FF2B5EF4-FFF2-40B4-BE49-F238E27FC236}">
                <a16:creationId xmlns:a16="http://schemas.microsoft.com/office/drawing/2014/main" id="{8C1B975F-673B-D04E-862C-0BB78EF2978B}"/>
              </a:ext>
            </a:extLst>
          </p:cNvPr>
          <p:cNvSpPr>
            <a:spLocks noGrp="1"/>
          </p:cNvSpPr>
          <p:nvPr>
            <p:ph type="ftr" sz="quarter" idx="11"/>
          </p:nvPr>
        </p:nvSpPr>
        <p:spPr/>
        <p:txBody>
          <a:bodyPr/>
          <a:lstStyle/>
          <a:p>
            <a:r>
              <a:rPr lang="en-US"/>
              <a:t>©2022 InterDigital, Inc. All Rights Reserved.</a:t>
            </a:r>
          </a:p>
        </p:txBody>
      </p:sp>
      <p:sp>
        <p:nvSpPr>
          <p:cNvPr id="6" name="Slide Number Placeholder 5">
            <a:extLst>
              <a:ext uri="{FF2B5EF4-FFF2-40B4-BE49-F238E27FC236}">
                <a16:creationId xmlns:a16="http://schemas.microsoft.com/office/drawing/2014/main" id="{497CF5CF-8750-5241-A3FD-B0701E97AA54}"/>
              </a:ext>
            </a:extLst>
          </p:cNvPr>
          <p:cNvSpPr>
            <a:spLocks noGrp="1"/>
          </p:cNvSpPr>
          <p:nvPr>
            <p:ph type="sldNum" sz="quarter" idx="12"/>
          </p:nvPr>
        </p:nvSpPr>
        <p:spPr/>
        <p:txBody>
          <a:bodyPr/>
          <a:lstStyle/>
          <a:p>
            <a:fld id="{B8C7A8FA-2E0B-EF40-8154-FE6DF4DBDC95}" type="slidenum">
              <a:rPr lang="en-US" smtClean="0"/>
              <a:t>‹#›</a:t>
            </a:fld>
            <a:endParaRPr lang="en-US"/>
          </a:p>
        </p:txBody>
      </p:sp>
      <p:sp>
        <p:nvSpPr>
          <p:cNvPr id="11" name="Text Placeholder 10">
            <a:extLst>
              <a:ext uri="{FF2B5EF4-FFF2-40B4-BE49-F238E27FC236}">
                <a16:creationId xmlns:a16="http://schemas.microsoft.com/office/drawing/2014/main" id="{32DBC3F0-28D7-4F4A-A22F-774CC40F6EB0}"/>
              </a:ext>
            </a:extLst>
          </p:cNvPr>
          <p:cNvSpPr>
            <a:spLocks noGrp="1"/>
          </p:cNvSpPr>
          <p:nvPr>
            <p:ph type="body" sz="quarter" idx="13" hasCustomPrompt="1"/>
          </p:nvPr>
        </p:nvSpPr>
        <p:spPr>
          <a:xfrm>
            <a:off x="1121500" y="2810322"/>
            <a:ext cx="9949000" cy="757824"/>
          </a:xfrm>
        </p:spPr>
        <p:txBody>
          <a:bodyPr>
            <a:normAutofit/>
          </a:bodyPr>
          <a:lstStyle>
            <a:lvl1pPr marL="0" indent="0" algn="ctr">
              <a:buNone/>
              <a:defRPr sz="4000" b="1">
                <a:solidFill>
                  <a:schemeClr val="bg1"/>
                </a:solidFill>
                <a:latin typeface="+mj-lt"/>
              </a:defRPr>
            </a:lvl1pPr>
          </a:lstStyle>
          <a:p>
            <a:pPr lvl="0"/>
            <a:r>
              <a:rPr lang="en-US"/>
              <a:t>Transition Slide - Title Goes Here</a:t>
            </a:r>
          </a:p>
        </p:txBody>
      </p:sp>
      <p:sp>
        <p:nvSpPr>
          <p:cNvPr id="13" name="Text Placeholder 12">
            <a:extLst>
              <a:ext uri="{FF2B5EF4-FFF2-40B4-BE49-F238E27FC236}">
                <a16:creationId xmlns:a16="http://schemas.microsoft.com/office/drawing/2014/main" id="{23350C85-E158-D94A-9462-D41B71E32AEA}"/>
              </a:ext>
            </a:extLst>
          </p:cNvPr>
          <p:cNvSpPr>
            <a:spLocks noGrp="1"/>
          </p:cNvSpPr>
          <p:nvPr>
            <p:ph type="body" sz="quarter" idx="14" hasCustomPrompt="1"/>
          </p:nvPr>
        </p:nvSpPr>
        <p:spPr>
          <a:xfrm>
            <a:off x="1121500" y="3504853"/>
            <a:ext cx="9949000" cy="365125"/>
          </a:xfrm>
        </p:spPr>
        <p:txBody>
          <a:bodyPr>
            <a:noAutofit/>
          </a:bodyPr>
          <a:lstStyle>
            <a:lvl1pPr marL="0" indent="0" algn="ctr">
              <a:buNone/>
              <a:defRPr sz="2400">
                <a:solidFill>
                  <a:schemeClr val="bg1"/>
                </a:solidFill>
              </a:defRPr>
            </a:lvl1pPr>
          </a:lstStyle>
          <a:p>
            <a:pPr lvl="0"/>
            <a:r>
              <a:rPr lang="en-US"/>
              <a:t>Subtitle goes here</a:t>
            </a:r>
          </a:p>
        </p:txBody>
      </p:sp>
    </p:spTree>
    <p:extLst>
      <p:ext uri="{BB962C8B-B14F-4D97-AF65-F5344CB8AC3E}">
        <p14:creationId xmlns:p14="http://schemas.microsoft.com/office/powerpoint/2010/main" val="15527273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Last Slid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163FA9D-EA38-004D-B079-53C9937C15EF}"/>
              </a:ext>
            </a:extLst>
          </p:cNvPr>
          <p:cNvPicPr>
            <a:picLocks/>
          </p:cNvPicPr>
          <p:nvPr userDrawn="1"/>
        </p:nvPicPr>
        <p:blipFill>
          <a:blip r:embed="rId2" cstate="email">
            <a:extLst>
              <a:ext uri="{28A0092B-C50C-407E-A947-70E740481C1C}">
                <a14:useLocalDpi xmlns:a14="http://schemas.microsoft.com/office/drawing/2010/main"/>
              </a:ext>
            </a:extLst>
          </a:blip>
          <a:srcRect/>
          <a:stretch/>
        </p:blipFill>
        <p:spPr>
          <a:xfrm>
            <a:off x="4772" y="-1724"/>
            <a:ext cx="12188952" cy="6858000"/>
          </a:xfrm>
          <a:prstGeom prst="rect">
            <a:avLst/>
          </a:prstGeom>
        </p:spPr>
      </p:pic>
      <p:pic>
        <p:nvPicPr>
          <p:cNvPr id="7" name="Picture 6">
            <a:extLst>
              <a:ext uri="{FF2B5EF4-FFF2-40B4-BE49-F238E27FC236}">
                <a16:creationId xmlns:a16="http://schemas.microsoft.com/office/drawing/2014/main" id="{16A11451-C914-A24D-873A-1E2F49FD44B9}"/>
              </a:ext>
            </a:extLst>
          </p:cNvPr>
          <p:cNvPicPr>
            <a:picLocks noChangeAspect="1"/>
          </p:cNvPicPr>
          <p:nvPr userDrawn="1"/>
        </p:nvPicPr>
        <p:blipFill>
          <a:blip r:embed="rId3"/>
          <a:stretch>
            <a:fillRect/>
          </a:stretch>
        </p:blipFill>
        <p:spPr>
          <a:xfrm>
            <a:off x="11172190" y="284842"/>
            <a:ext cx="749300" cy="660400"/>
          </a:xfrm>
          <a:prstGeom prst="rect">
            <a:avLst/>
          </a:prstGeom>
        </p:spPr>
      </p:pic>
      <p:sp>
        <p:nvSpPr>
          <p:cNvPr id="9" name="Footer Placeholder 4">
            <a:extLst>
              <a:ext uri="{FF2B5EF4-FFF2-40B4-BE49-F238E27FC236}">
                <a16:creationId xmlns:a16="http://schemas.microsoft.com/office/drawing/2014/main" id="{6D6020EE-FF6D-8144-9DFA-BA7B12FC3108}"/>
              </a:ext>
            </a:extLst>
          </p:cNvPr>
          <p:cNvSpPr txBox="1">
            <a:spLocks/>
          </p:cNvSpPr>
          <p:nvPr userDrawn="1"/>
        </p:nvSpPr>
        <p:spPr>
          <a:xfrm>
            <a:off x="595531"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b="0" i="0" kern="1200">
                <a:solidFill>
                  <a:schemeClr val="tx1">
                    <a:tint val="75000"/>
                  </a:schemeClr>
                </a:solidFill>
                <a:latin typeface="Century Gothic" panose="020B0502020202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a:t>©2022 InterDigital, Inc. All Rights Reserved.</a:t>
            </a:r>
          </a:p>
        </p:txBody>
      </p:sp>
      <p:pic>
        <p:nvPicPr>
          <p:cNvPr id="10" name="Picture 9">
            <a:extLst>
              <a:ext uri="{FF2B5EF4-FFF2-40B4-BE49-F238E27FC236}">
                <a16:creationId xmlns:a16="http://schemas.microsoft.com/office/drawing/2014/main" id="{18158D83-F9E1-2A4B-827B-8F8C0DE59FC6}"/>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619035" y="488410"/>
            <a:ext cx="1771469" cy="357335"/>
          </a:xfrm>
          <a:prstGeom prst="rect">
            <a:avLst/>
          </a:prstGeom>
        </p:spPr>
      </p:pic>
      <p:sp>
        <p:nvSpPr>
          <p:cNvPr id="11" name="TextBox 10">
            <a:extLst>
              <a:ext uri="{FF2B5EF4-FFF2-40B4-BE49-F238E27FC236}">
                <a16:creationId xmlns:a16="http://schemas.microsoft.com/office/drawing/2014/main" id="{7056188C-6750-EF4F-B069-6FF2743E6765}"/>
              </a:ext>
            </a:extLst>
          </p:cNvPr>
          <p:cNvSpPr txBox="1"/>
          <p:nvPr userDrawn="1"/>
        </p:nvSpPr>
        <p:spPr>
          <a:xfrm>
            <a:off x="619035" y="1871331"/>
            <a:ext cx="9696893" cy="3785652"/>
          </a:xfrm>
          <a:prstGeom prst="rect">
            <a:avLst/>
          </a:prstGeom>
          <a:noFill/>
          <a:ln>
            <a:noFill/>
          </a:ln>
        </p:spPr>
        <p:txBody>
          <a:bodyPr wrap="square" rtlCol="0">
            <a:spAutoFit/>
          </a:bodyPr>
          <a:lstStyle/>
          <a:p>
            <a:pPr algn="l"/>
            <a:r>
              <a:rPr lang="en-US" sz="6000" b="1">
                <a:solidFill>
                  <a:schemeClr val="bg1"/>
                </a:solidFill>
              </a:rPr>
              <a:t>We invent the technologies that </a:t>
            </a:r>
          </a:p>
          <a:p>
            <a:pPr algn="l"/>
            <a:r>
              <a:rPr lang="en-US" sz="6000" b="1">
                <a:solidFill>
                  <a:schemeClr val="bg1"/>
                </a:solidFill>
              </a:rPr>
              <a:t>make life boundless.</a:t>
            </a:r>
            <a:br>
              <a:rPr lang="en-US" sz="6000" b="1">
                <a:solidFill>
                  <a:schemeClr val="bg1"/>
                </a:solidFill>
              </a:rPr>
            </a:br>
            <a:endParaRPr lang="en-US" sz="6000" b="1">
              <a:solidFill>
                <a:schemeClr val="bg1"/>
              </a:solidFill>
            </a:endParaRPr>
          </a:p>
        </p:txBody>
      </p:sp>
    </p:spTree>
    <p:extLst>
      <p:ext uri="{BB962C8B-B14F-4D97-AF65-F5344CB8AC3E}">
        <p14:creationId xmlns:p14="http://schemas.microsoft.com/office/powerpoint/2010/main" val="33275959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 Title &amp; Content - Center ">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58522C-5029-7F4A-B777-F94D1782E9AF}"/>
              </a:ext>
            </a:extLst>
          </p:cNvPr>
          <p:cNvSpPr>
            <a:spLocks noGrp="1"/>
          </p:cNvSpPr>
          <p:nvPr>
            <p:ph type="title"/>
          </p:nvPr>
        </p:nvSpPr>
        <p:spPr>
          <a:xfrm>
            <a:off x="467360" y="365125"/>
            <a:ext cx="11231880" cy="1325563"/>
          </a:xfrm>
        </p:spPr>
        <p:txBody>
          <a:bodyPr/>
          <a:lstStyle>
            <a:lvl1pPr algn="ctr">
              <a:defRPr/>
            </a:lvl1pPr>
          </a:lstStyle>
          <a:p>
            <a:r>
              <a:rPr lang="en-US"/>
              <a:t>Click to edit Master title style</a:t>
            </a:r>
          </a:p>
        </p:txBody>
      </p:sp>
      <p:sp>
        <p:nvSpPr>
          <p:cNvPr id="3" name="Date Placeholder 2">
            <a:extLst>
              <a:ext uri="{FF2B5EF4-FFF2-40B4-BE49-F238E27FC236}">
                <a16:creationId xmlns:a16="http://schemas.microsoft.com/office/drawing/2014/main" id="{9D48C60E-07CA-A544-AE6F-91AD67F745DD}"/>
              </a:ext>
            </a:extLst>
          </p:cNvPr>
          <p:cNvSpPr>
            <a:spLocks noGrp="1"/>
          </p:cNvSpPr>
          <p:nvPr>
            <p:ph type="dt" sz="half" idx="10"/>
          </p:nvPr>
        </p:nvSpPr>
        <p:spPr/>
        <p:txBody>
          <a:bodyPr/>
          <a:lstStyle/>
          <a:p>
            <a:fld id="{4B9C7EC3-BE2E-824F-AF2C-3F623D0D7FEE}" type="datetime1">
              <a:rPr lang="en-US" smtClean="0"/>
              <a:t>10/23/2024</a:t>
            </a:fld>
            <a:endParaRPr lang="en-US"/>
          </a:p>
        </p:txBody>
      </p:sp>
      <p:sp>
        <p:nvSpPr>
          <p:cNvPr id="4" name="Footer Placeholder 3">
            <a:extLst>
              <a:ext uri="{FF2B5EF4-FFF2-40B4-BE49-F238E27FC236}">
                <a16:creationId xmlns:a16="http://schemas.microsoft.com/office/drawing/2014/main" id="{95CAD969-5B4E-0D48-9E5E-74C37FEB53C8}"/>
              </a:ext>
            </a:extLst>
          </p:cNvPr>
          <p:cNvSpPr>
            <a:spLocks noGrp="1"/>
          </p:cNvSpPr>
          <p:nvPr>
            <p:ph type="ftr" sz="quarter" idx="11"/>
          </p:nvPr>
        </p:nvSpPr>
        <p:spPr/>
        <p:txBody>
          <a:bodyPr/>
          <a:lstStyle/>
          <a:p>
            <a:r>
              <a:rPr lang="en-US"/>
              <a:t>©2022 InterDigital, Inc. All Rights Reserved.</a:t>
            </a:r>
          </a:p>
        </p:txBody>
      </p:sp>
      <p:sp>
        <p:nvSpPr>
          <p:cNvPr id="5" name="Slide Number Placeholder 4">
            <a:extLst>
              <a:ext uri="{FF2B5EF4-FFF2-40B4-BE49-F238E27FC236}">
                <a16:creationId xmlns:a16="http://schemas.microsoft.com/office/drawing/2014/main" id="{C9386BBB-7C22-A847-A637-184DAF5BDC47}"/>
              </a:ext>
            </a:extLst>
          </p:cNvPr>
          <p:cNvSpPr>
            <a:spLocks noGrp="1"/>
          </p:cNvSpPr>
          <p:nvPr>
            <p:ph type="sldNum" sz="quarter" idx="12"/>
          </p:nvPr>
        </p:nvSpPr>
        <p:spPr/>
        <p:txBody>
          <a:bodyPr/>
          <a:lstStyle/>
          <a:p>
            <a:fld id="{B8C7A8FA-2E0B-EF40-8154-FE6DF4DBDC95}" type="slidenum">
              <a:rPr lang="en-US" smtClean="0"/>
              <a:t>‹#›</a:t>
            </a:fld>
            <a:endParaRPr lang="en-US"/>
          </a:p>
        </p:txBody>
      </p:sp>
      <p:sp>
        <p:nvSpPr>
          <p:cNvPr id="7" name="Content Placeholder 6">
            <a:extLst>
              <a:ext uri="{FF2B5EF4-FFF2-40B4-BE49-F238E27FC236}">
                <a16:creationId xmlns:a16="http://schemas.microsoft.com/office/drawing/2014/main" id="{CC2A4571-9977-534B-888B-E29112C6FDBA}"/>
              </a:ext>
            </a:extLst>
          </p:cNvPr>
          <p:cNvSpPr>
            <a:spLocks noGrp="1"/>
          </p:cNvSpPr>
          <p:nvPr>
            <p:ph sz="quarter" idx="13"/>
          </p:nvPr>
        </p:nvSpPr>
        <p:spPr>
          <a:xfrm>
            <a:off x="466725" y="1819275"/>
            <a:ext cx="11231880" cy="44418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602196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2. Title and Content - Lef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4A58AC-A91A-5043-9E58-7E1A7CCA760B}"/>
              </a:ext>
            </a:extLst>
          </p:cNvPr>
          <p:cNvSpPr>
            <a:spLocks noGrp="1"/>
          </p:cNvSpPr>
          <p:nvPr>
            <p:ph type="title"/>
          </p:nvPr>
        </p:nvSpPr>
        <p:spPr>
          <a:xfrm>
            <a:off x="467360" y="365125"/>
            <a:ext cx="11231880" cy="1325563"/>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DDE6E9EE-213F-B643-B3D1-BB1610F920FD}"/>
              </a:ext>
            </a:extLst>
          </p:cNvPr>
          <p:cNvSpPr>
            <a:spLocks noGrp="1"/>
          </p:cNvSpPr>
          <p:nvPr>
            <p:ph idx="1"/>
          </p:nvPr>
        </p:nvSpPr>
        <p:spPr>
          <a:xfrm>
            <a:off x="467359" y="1825625"/>
            <a:ext cx="11231879"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321DF21-E05C-3E4B-BB4D-A9CA879F1ED1}"/>
              </a:ext>
            </a:extLst>
          </p:cNvPr>
          <p:cNvSpPr>
            <a:spLocks noGrp="1"/>
          </p:cNvSpPr>
          <p:nvPr>
            <p:ph type="dt" sz="half" idx="10"/>
          </p:nvPr>
        </p:nvSpPr>
        <p:spPr/>
        <p:txBody>
          <a:bodyPr/>
          <a:lstStyle/>
          <a:p>
            <a:fld id="{C69FE9D6-E73E-A846-B24E-781510D5AD7F}" type="datetime1">
              <a:rPr lang="en-US" smtClean="0"/>
              <a:t>10/23/2024</a:t>
            </a:fld>
            <a:endParaRPr lang="en-US"/>
          </a:p>
        </p:txBody>
      </p:sp>
      <p:sp>
        <p:nvSpPr>
          <p:cNvPr id="5" name="Footer Placeholder 4">
            <a:extLst>
              <a:ext uri="{FF2B5EF4-FFF2-40B4-BE49-F238E27FC236}">
                <a16:creationId xmlns:a16="http://schemas.microsoft.com/office/drawing/2014/main" id="{0DA7266C-F013-D942-99C4-A831DA9FB3AE}"/>
              </a:ext>
            </a:extLst>
          </p:cNvPr>
          <p:cNvSpPr>
            <a:spLocks noGrp="1"/>
          </p:cNvSpPr>
          <p:nvPr>
            <p:ph type="ftr" sz="quarter" idx="11"/>
          </p:nvPr>
        </p:nvSpPr>
        <p:spPr/>
        <p:txBody>
          <a:bodyPr/>
          <a:lstStyle/>
          <a:p>
            <a:r>
              <a:rPr lang="en-US"/>
              <a:t>©2022 InterDigital, Inc. All Rights Reserved.</a:t>
            </a:r>
          </a:p>
        </p:txBody>
      </p:sp>
      <p:sp>
        <p:nvSpPr>
          <p:cNvPr id="6" name="Slide Number Placeholder 5">
            <a:extLst>
              <a:ext uri="{FF2B5EF4-FFF2-40B4-BE49-F238E27FC236}">
                <a16:creationId xmlns:a16="http://schemas.microsoft.com/office/drawing/2014/main" id="{1006D246-E908-E747-A644-AC7F3C5F338E}"/>
              </a:ext>
            </a:extLst>
          </p:cNvPr>
          <p:cNvSpPr>
            <a:spLocks noGrp="1"/>
          </p:cNvSpPr>
          <p:nvPr>
            <p:ph type="sldNum" sz="quarter" idx="12"/>
          </p:nvPr>
        </p:nvSpPr>
        <p:spPr/>
        <p:txBody>
          <a:bodyPr/>
          <a:lstStyle/>
          <a:p>
            <a:fld id="{B8C7A8FA-2E0B-EF40-8154-FE6DF4DBDC95}" type="slidenum">
              <a:rPr lang="en-US" smtClean="0"/>
              <a:t>‹#›</a:t>
            </a:fld>
            <a:endParaRPr lang="en-US"/>
          </a:p>
        </p:txBody>
      </p:sp>
    </p:spTree>
    <p:extLst>
      <p:ext uri="{BB962C8B-B14F-4D97-AF65-F5344CB8AC3E}">
        <p14:creationId xmlns:p14="http://schemas.microsoft.com/office/powerpoint/2010/main" val="22158178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 Title Only - Cent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58522C-5029-7F4A-B777-F94D1782E9AF}"/>
              </a:ext>
            </a:extLst>
          </p:cNvPr>
          <p:cNvSpPr>
            <a:spLocks noGrp="1"/>
          </p:cNvSpPr>
          <p:nvPr>
            <p:ph type="title"/>
          </p:nvPr>
        </p:nvSpPr>
        <p:spPr>
          <a:xfrm>
            <a:off x="467360" y="365125"/>
            <a:ext cx="11231880" cy="1325563"/>
          </a:xfrm>
        </p:spPr>
        <p:txBody>
          <a:bodyPr/>
          <a:lstStyle>
            <a:lvl1pPr algn="ctr">
              <a:defRPr/>
            </a:lvl1pPr>
          </a:lstStyle>
          <a:p>
            <a:r>
              <a:rPr lang="en-US"/>
              <a:t>Click to edit Master title style</a:t>
            </a:r>
          </a:p>
        </p:txBody>
      </p:sp>
      <p:sp>
        <p:nvSpPr>
          <p:cNvPr id="3" name="Date Placeholder 2">
            <a:extLst>
              <a:ext uri="{FF2B5EF4-FFF2-40B4-BE49-F238E27FC236}">
                <a16:creationId xmlns:a16="http://schemas.microsoft.com/office/drawing/2014/main" id="{9D48C60E-07CA-A544-AE6F-91AD67F745DD}"/>
              </a:ext>
            </a:extLst>
          </p:cNvPr>
          <p:cNvSpPr>
            <a:spLocks noGrp="1"/>
          </p:cNvSpPr>
          <p:nvPr>
            <p:ph type="dt" sz="half" idx="10"/>
          </p:nvPr>
        </p:nvSpPr>
        <p:spPr/>
        <p:txBody>
          <a:bodyPr/>
          <a:lstStyle/>
          <a:p>
            <a:fld id="{4B9C7EC3-BE2E-824F-AF2C-3F623D0D7FEE}" type="datetime1">
              <a:rPr lang="en-US" smtClean="0"/>
              <a:t>10/23/2024</a:t>
            </a:fld>
            <a:endParaRPr lang="en-US"/>
          </a:p>
        </p:txBody>
      </p:sp>
      <p:sp>
        <p:nvSpPr>
          <p:cNvPr id="4" name="Footer Placeholder 3">
            <a:extLst>
              <a:ext uri="{FF2B5EF4-FFF2-40B4-BE49-F238E27FC236}">
                <a16:creationId xmlns:a16="http://schemas.microsoft.com/office/drawing/2014/main" id="{95CAD969-5B4E-0D48-9E5E-74C37FEB53C8}"/>
              </a:ext>
            </a:extLst>
          </p:cNvPr>
          <p:cNvSpPr>
            <a:spLocks noGrp="1"/>
          </p:cNvSpPr>
          <p:nvPr>
            <p:ph type="ftr" sz="quarter" idx="11"/>
          </p:nvPr>
        </p:nvSpPr>
        <p:spPr/>
        <p:txBody>
          <a:bodyPr/>
          <a:lstStyle/>
          <a:p>
            <a:r>
              <a:rPr lang="en-US"/>
              <a:t>©2022 InterDigital, Inc. All Rights Reserved.</a:t>
            </a:r>
          </a:p>
        </p:txBody>
      </p:sp>
      <p:sp>
        <p:nvSpPr>
          <p:cNvPr id="5" name="Slide Number Placeholder 4">
            <a:extLst>
              <a:ext uri="{FF2B5EF4-FFF2-40B4-BE49-F238E27FC236}">
                <a16:creationId xmlns:a16="http://schemas.microsoft.com/office/drawing/2014/main" id="{C9386BBB-7C22-A847-A637-184DAF5BDC47}"/>
              </a:ext>
            </a:extLst>
          </p:cNvPr>
          <p:cNvSpPr>
            <a:spLocks noGrp="1"/>
          </p:cNvSpPr>
          <p:nvPr>
            <p:ph type="sldNum" sz="quarter" idx="12"/>
          </p:nvPr>
        </p:nvSpPr>
        <p:spPr/>
        <p:txBody>
          <a:bodyPr/>
          <a:lstStyle/>
          <a:p>
            <a:fld id="{B8C7A8FA-2E0B-EF40-8154-FE6DF4DBDC95}" type="slidenum">
              <a:rPr lang="en-US" smtClean="0"/>
              <a:t>‹#›</a:t>
            </a:fld>
            <a:endParaRPr lang="en-US"/>
          </a:p>
        </p:txBody>
      </p:sp>
    </p:spTree>
    <p:extLst>
      <p:ext uri="{BB962C8B-B14F-4D97-AF65-F5344CB8AC3E}">
        <p14:creationId xmlns:p14="http://schemas.microsoft.com/office/powerpoint/2010/main" val="34855925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 Title Only - Lef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58522C-5029-7F4A-B777-F94D1782E9AF}"/>
              </a:ext>
            </a:extLst>
          </p:cNvPr>
          <p:cNvSpPr>
            <a:spLocks noGrp="1"/>
          </p:cNvSpPr>
          <p:nvPr>
            <p:ph type="title"/>
          </p:nvPr>
        </p:nvSpPr>
        <p:spPr>
          <a:xfrm>
            <a:off x="467360" y="365125"/>
            <a:ext cx="11231880" cy="1325563"/>
          </a:xfrm>
        </p:spPr>
        <p:txBody>
          <a:bodyPr/>
          <a:lstStyle>
            <a:lvl1pPr algn="l">
              <a:defRPr/>
            </a:lvl1pPr>
          </a:lstStyle>
          <a:p>
            <a:r>
              <a:rPr lang="en-US"/>
              <a:t>Click to edit Master title style</a:t>
            </a:r>
          </a:p>
        </p:txBody>
      </p:sp>
      <p:sp>
        <p:nvSpPr>
          <p:cNvPr id="3" name="Date Placeholder 2">
            <a:extLst>
              <a:ext uri="{FF2B5EF4-FFF2-40B4-BE49-F238E27FC236}">
                <a16:creationId xmlns:a16="http://schemas.microsoft.com/office/drawing/2014/main" id="{9D48C60E-07CA-A544-AE6F-91AD67F745DD}"/>
              </a:ext>
            </a:extLst>
          </p:cNvPr>
          <p:cNvSpPr>
            <a:spLocks noGrp="1"/>
          </p:cNvSpPr>
          <p:nvPr>
            <p:ph type="dt" sz="half" idx="10"/>
          </p:nvPr>
        </p:nvSpPr>
        <p:spPr/>
        <p:txBody>
          <a:bodyPr/>
          <a:lstStyle/>
          <a:p>
            <a:fld id="{4B9C7EC3-BE2E-824F-AF2C-3F623D0D7FEE}" type="datetime1">
              <a:rPr lang="en-US" smtClean="0"/>
              <a:t>10/23/2024</a:t>
            </a:fld>
            <a:endParaRPr lang="en-US"/>
          </a:p>
        </p:txBody>
      </p:sp>
      <p:sp>
        <p:nvSpPr>
          <p:cNvPr id="4" name="Footer Placeholder 3">
            <a:extLst>
              <a:ext uri="{FF2B5EF4-FFF2-40B4-BE49-F238E27FC236}">
                <a16:creationId xmlns:a16="http://schemas.microsoft.com/office/drawing/2014/main" id="{95CAD969-5B4E-0D48-9E5E-74C37FEB53C8}"/>
              </a:ext>
            </a:extLst>
          </p:cNvPr>
          <p:cNvSpPr>
            <a:spLocks noGrp="1"/>
          </p:cNvSpPr>
          <p:nvPr>
            <p:ph type="ftr" sz="quarter" idx="11"/>
          </p:nvPr>
        </p:nvSpPr>
        <p:spPr/>
        <p:txBody>
          <a:bodyPr/>
          <a:lstStyle/>
          <a:p>
            <a:r>
              <a:rPr lang="en-US"/>
              <a:t>©2022 InterDigital, Inc. All Rights Reserved.</a:t>
            </a:r>
          </a:p>
        </p:txBody>
      </p:sp>
      <p:sp>
        <p:nvSpPr>
          <p:cNvPr id="5" name="Slide Number Placeholder 4">
            <a:extLst>
              <a:ext uri="{FF2B5EF4-FFF2-40B4-BE49-F238E27FC236}">
                <a16:creationId xmlns:a16="http://schemas.microsoft.com/office/drawing/2014/main" id="{C9386BBB-7C22-A847-A637-184DAF5BDC47}"/>
              </a:ext>
            </a:extLst>
          </p:cNvPr>
          <p:cNvSpPr>
            <a:spLocks noGrp="1"/>
          </p:cNvSpPr>
          <p:nvPr>
            <p:ph type="sldNum" sz="quarter" idx="12"/>
          </p:nvPr>
        </p:nvSpPr>
        <p:spPr/>
        <p:txBody>
          <a:bodyPr/>
          <a:lstStyle/>
          <a:p>
            <a:fld id="{B8C7A8FA-2E0B-EF40-8154-FE6DF4DBDC95}" type="slidenum">
              <a:rPr lang="en-US" smtClean="0"/>
              <a:t>‹#›</a:t>
            </a:fld>
            <a:endParaRPr lang="en-US"/>
          </a:p>
        </p:txBody>
      </p:sp>
    </p:spTree>
    <p:extLst>
      <p:ext uri="{BB962C8B-B14F-4D97-AF65-F5344CB8AC3E}">
        <p14:creationId xmlns:p14="http://schemas.microsoft.com/office/powerpoint/2010/main" val="13681968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5.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3A43D5-4E3B-7F49-A6EF-95D9F0BADB1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E1F90B9-18F5-674C-ABE7-DE6F7EA7CB5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DE061EB-3DE1-014F-983F-9C1017B6AA8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C77BC6D-C1FB-3B42-8876-8C208D904FD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77A61F4-ED00-2845-8EEA-17E8E675118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C57D5D1-D827-604E-93E6-2206CD308B5F}"/>
              </a:ext>
            </a:extLst>
          </p:cNvPr>
          <p:cNvSpPr>
            <a:spLocks noGrp="1"/>
          </p:cNvSpPr>
          <p:nvPr>
            <p:ph type="dt" sz="half" idx="10"/>
          </p:nvPr>
        </p:nvSpPr>
        <p:spPr/>
        <p:txBody>
          <a:bodyPr/>
          <a:lstStyle/>
          <a:p>
            <a:fld id="{BAE9AC86-883B-2949-A778-BA26A3B828B6}" type="datetime1">
              <a:rPr lang="en-US" smtClean="0"/>
              <a:t>10/23/2024</a:t>
            </a:fld>
            <a:endParaRPr lang="en-US"/>
          </a:p>
        </p:txBody>
      </p:sp>
      <p:sp>
        <p:nvSpPr>
          <p:cNvPr id="8" name="Footer Placeholder 7">
            <a:extLst>
              <a:ext uri="{FF2B5EF4-FFF2-40B4-BE49-F238E27FC236}">
                <a16:creationId xmlns:a16="http://schemas.microsoft.com/office/drawing/2014/main" id="{81A609A6-9CE6-2D4F-A800-80E36D12A3CB}"/>
              </a:ext>
            </a:extLst>
          </p:cNvPr>
          <p:cNvSpPr>
            <a:spLocks noGrp="1"/>
          </p:cNvSpPr>
          <p:nvPr>
            <p:ph type="ftr" sz="quarter" idx="11"/>
          </p:nvPr>
        </p:nvSpPr>
        <p:spPr/>
        <p:txBody>
          <a:bodyPr/>
          <a:lstStyle/>
          <a:p>
            <a:r>
              <a:rPr lang="en-US"/>
              <a:t>©2022 InterDigital, Inc. All Rights Reserved.</a:t>
            </a:r>
          </a:p>
        </p:txBody>
      </p:sp>
      <p:sp>
        <p:nvSpPr>
          <p:cNvPr id="9" name="Slide Number Placeholder 8">
            <a:extLst>
              <a:ext uri="{FF2B5EF4-FFF2-40B4-BE49-F238E27FC236}">
                <a16:creationId xmlns:a16="http://schemas.microsoft.com/office/drawing/2014/main" id="{E3E229BC-33ED-9846-99A6-B5BE08E2D1AD}"/>
              </a:ext>
            </a:extLst>
          </p:cNvPr>
          <p:cNvSpPr>
            <a:spLocks noGrp="1"/>
          </p:cNvSpPr>
          <p:nvPr>
            <p:ph type="sldNum" sz="quarter" idx="12"/>
          </p:nvPr>
        </p:nvSpPr>
        <p:spPr/>
        <p:txBody>
          <a:bodyPr/>
          <a:lstStyle/>
          <a:p>
            <a:fld id="{B8C7A8FA-2E0B-EF40-8154-FE6DF4DBDC95}" type="slidenum">
              <a:rPr lang="en-US" smtClean="0"/>
              <a:t>‹#›</a:t>
            </a:fld>
            <a:endParaRPr lang="en-US"/>
          </a:p>
        </p:txBody>
      </p:sp>
    </p:spTree>
    <p:extLst>
      <p:ext uri="{BB962C8B-B14F-4D97-AF65-F5344CB8AC3E}">
        <p14:creationId xmlns:p14="http://schemas.microsoft.com/office/powerpoint/2010/main" val="41461893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6. 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A9B2FC-9583-5B44-BE9E-9DE606F29ABB}"/>
              </a:ext>
            </a:extLst>
          </p:cNvPr>
          <p:cNvSpPr>
            <a:spLocks noGrp="1"/>
          </p:cNvSpPr>
          <p:nvPr>
            <p:ph type="title"/>
          </p:nvPr>
        </p:nvSpPr>
        <p:spPr>
          <a:xfrm>
            <a:off x="825500" y="320675"/>
            <a:ext cx="10515600" cy="1325563"/>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213BE812-F608-944E-A4FE-F2D0043EB37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898FEC1-90A3-C34C-9BEC-29B6A76E09C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6FE9B32-2195-D341-8BF6-B85E01EBDC5F}"/>
              </a:ext>
            </a:extLst>
          </p:cNvPr>
          <p:cNvSpPr>
            <a:spLocks noGrp="1"/>
          </p:cNvSpPr>
          <p:nvPr>
            <p:ph type="dt" sz="half" idx="10"/>
          </p:nvPr>
        </p:nvSpPr>
        <p:spPr/>
        <p:txBody>
          <a:bodyPr/>
          <a:lstStyle/>
          <a:p>
            <a:fld id="{EA262423-BE73-2F44-8F74-7438EBA6C551}" type="datetime1">
              <a:rPr lang="en-US" smtClean="0"/>
              <a:t>10/23/2024</a:t>
            </a:fld>
            <a:endParaRPr lang="en-US"/>
          </a:p>
        </p:txBody>
      </p:sp>
      <p:sp>
        <p:nvSpPr>
          <p:cNvPr id="6" name="Footer Placeholder 5">
            <a:extLst>
              <a:ext uri="{FF2B5EF4-FFF2-40B4-BE49-F238E27FC236}">
                <a16:creationId xmlns:a16="http://schemas.microsoft.com/office/drawing/2014/main" id="{DC302DB9-C088-0147-AD86-CA1E50955DE7}"/>
              </a:ext>
            </a:extLst>
          </p:cNvPr>
          <p:cNvSpPr>
            <a:spLocks noGrp="1"/>
          </p:cNvSpPr>
          <p:nvPr>
            <p:ph type="ftr" sz="quarter" idx="11"/>
          </p:nvPr>
        </p:nvSpPr>
        <p:spPr/>
        <p:txBody>
          <a:bodyPr/>
          <a:lstStyle/>
          <a:p>
            <a:r>
              <a:rPr lang="en-US"/>
              <a:t>©2021 InterDigital, Inc. All Rights Reserved.</a:t>
            </a:r>
          </a:p>
        </p:txBody>
      </p:sp>
      <p:sp>
        <p:nvSpPr>
          <p:cNvPr id="7" name="Slide Number Placeholder 6">
            <a:extLst>
              <a:ext uri="{FF2B5EF4-FFF2-40B4-BE49-F238E27FC236}">
                <a16:creationId xmlns:a16="http://schemas.microsoft.com/office/drawing/2014/main" id="{8C51141B-2DD9-AB45-B94C-BA14277DD20C}"/>
              </a:ext>
            </a:extLst>
          </p:cNvPr>
          <p:cNvSpPr>
            <a:spLocks noGrp="1"/>
          </p:cNvSpPr>
          <p:nvPr>
            <p:ph type="sldNum" sz="quarter" idx="12"/>
          </p:nvPr>
        </p:nvSpPr>
        <p:spPr/>
        <p:txBody>
          <a:bodyPr/>
          <a:lstStyle/>
          <a:p>
            <a:fld id="{B8C7A8FA-2E0B-EF40-8154-FE6DF4DBDC95}" type="slidenum">
              <a:rPr lang="en-US" smtClean="0"/>
              <a:t>‹#›</a:t>
            </a:fld>
            <a:endParaRPr lang="en-US"/>
          </a:p>
        </p:txBody>
      </p:sp>
    </p:spTree>
    <p:extLst>
      <p:ext uri="{BB962C8B-B14F-4D97-AF65-F5344CB8AC3E}">
        <p14:creationId xmlns:p14="http://schemas.microsoft.com/office/powerpoint/2010/main" val="16547981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EB088DB-E9A1-4947-B778-1AD4E3C780F2}"/>
              </a:ext>
            </a:extLst>
          </p:cNvPr>
          <p:cNvSpPr>
            <a:spLocks noGrp="1"/>
          </p:cNvSpPr>
          <p:nvPr>
            <p:ph type="title"/>
          </p:nvPr>
        </p:nvSpPr>
        <p:spPr>
          <a:xfrm>
            <a:off x="46736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F214823-1E55-A44E-9CA0-F56607FA5CBC}"/>
              </a:ext>
            </a:extLst>
          </p:cNvPr>
          <p:cNvSpPr>
            <a:spLocks noGrp="1"/>
          </p:cNvSpPr>
          <p:nvPr>
            <p:ph type="body" idx="1"/>
          </p:nvPr>
        </p:nvSpPr>
        <p:spPr>
          <a:xfrm>
            <a:off x="46736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9560A75-EAD2-5E4F-9ED6-6089C157F731}"/>
              </a:ext>
            </a:extLst>
          </p:cNvPr>
          <p:cNvSpPr>
            <a:spLocks noGrp="1"/>
          </p:cNvSpPr>
          <p:nvPr>
            <p:ph type="dt" sz="half" idx="2"/>
          </p:nvPr>
        </p:nvSpPr>
        <p:spPr>
          <a:xfrm>
            <a:off x="9329420" y="6356350"/>
            <a:ext cx="1308100" cy="365125"/>
          </a:xfrm>
          <a:prstGeom prst="rect">
            <a:avLst/>
          </a:prstGeom>
        </p:spPr>
        <p:txBody>
          <a:bodyPr vert="horz" lIns="91440" tIns="45720" rIns="91440" bIns="45720" rtlCol="0" anchor="ctr"/>
          <a:lstStyle>
            <a:lvl1pPr algn="l">
              <a:defRPr sz="1200" b="0" i="0">
                <a:solidFill>
                  <a:schemeClr val="tx1">
                    <a:tint val="75000"/>
                  </a:schemeClr>
                </a:solidFill>
                <a:latin typeface="Century Gothic" panose="020B0502020202020204" pitchFamily="34" charset="0"/>
              </a:defRPr>
            </a:lvl1pPr>
          </a:lstStyle>
          <a:p>
            <a:fld id="{BA3D12ED-4383-9244-87E8-481A9366BACC}" type="datetime1">
              <a:rPr lang="en-US" smtClean="0"/>
              <a:t>10/23/2024</a:t>
            </a:fld>
            <a:endParaRPr lang="en-US"/>
          </a:p>
        </p:txBody>
      </p:sp>
      <p:sp>
        <p:nvSpPr>
          <p:cNvPr id="5" name="Footer Placeholder 4">
            <a:extLst>
              <a:ext uri="{FF2B5EF4-FFF2-40B4-BE49-F238E27FC236}">
                <a16:creationId xmlns:a16="http://schemas.microsoft.com/office/drawing/2014/main" id="{103EFBD3-D414-1A4D-9832-22C1D11E475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b="0" i="0">
                <a:solidFill>
                  <a:schemeClr val="tx1">
                    <a:tint val="75000"/>
                  </a:schemeClr>
                </a:solidFill>
                <a:latin typeface="Century Gothic" panose="020B0502020202020204" pitchFamily="34" charset="0"/>
              </a:defRPr>
            </a:lvl1pPr>
          </a:lstStyle>
          <a:p>
            <a:r>
              <a:rPr lang="en-US"/>
              <a:t>©2022 InterDigital, Inc. All Rights Reserved.</a:t>
            </a:r>
          </a:p>
        </p:txBody>
      </p:sp>
      <p:sp>
        <p:nvSpPr>
          <p:cNvPr id="6" name="Slide Number Placeholder 5">
            <a:extLst>
              <a:ext uri="{FF2B5EF4-FFF2-40B4-BE49-F238E27FC236}">
                <a16:creationId xmlns:a16="http://schemas.microsoft.com/office/drawing/2014/main" id="{7DE07094-71A7-A443-95D4-1FE08020317F}"/>
              </a:ext>
            </a:extLst>
          </p:cNvPr>
          <p:cNvSpPr>
            <a:spLocks noGrp="1"/>
          </p:cNvSpPr>
          <p:nvPr>
            <p:ph type="sldNum" sz="quarter" idx="4"/>
          </p:nvPr>
        </p:nvSpPr>
        <p:spPr>
          <a:xfrm>
            <a:off x="10982960" y="6356350"/>
            <a:ext cx="716280" cy="365125"/>
          </a:xfrm>
          <a:prstGeom prst="rect">
            <a:avLst/>
          </a:prstGeom>
        </p:spPr>
        <p:txBody>
          <a:bodyPr vert="horz" lIns="91440" tIns="45720" rIns="91440" bIns="45720" rtlCol="0" anchor="ctr"/>
          <a:lstStyle>
            <a:lvl1pPr algn="r">
              <a:defRPr sz="1200" b="0" i="0">
                <a:solidFill>
                  <a:schemeClr val="tx1">
                    <a:tint val="75000"/>
                  </a:schemeClr>
                </a:solidFill>
                <a:latin typeface="Century Gothic" panose="020B0502020202020204" pitchFamily="34" charset="0"/>
              </a:defRPr>
            </a:lvl1pPr>
          </a:lstStyle>
          <a:p>
            <a:fld id="{B8C7A8FA-2E0B-EF40-8154-FE6DF4DBDC95}" type="slidenum">
              <a:rPr lang="en-US" smtClean="0"/>
              <a:pPr/>
              <a:t>‹#›</a:t>
            </a:fld>
            <a:endParaRPr lang="en-US"/>
          </a:p>
        </p:txBody>
      </p:sp>
      <p:pic>
        <p:nvPicPr>
          <p:cNvPr id="7" name="Picture 6">
            <a:extLst>
              <a:ext uri="{FF2B5EF4-FFF2-40B4-BE49-F238E27FC236}">
                <a16:creationId xmlns:a16="http://schemas.microsoft.com/office/drawing/2014/main" id="{ADC34B36-BB75-BD44-A6F2-AEC6244952C8}"/>
              </a:ext>
            </a:extLst>
          </p:cNvPr>
          <p:cNvPicPr>
            <a:picLocks noChangeAspect="1"/>
          </p:cNvPicPr>
          <p:nvPr userDrawn="1"/>
        </p:nvPicPr>
        <p:blipFill>
          <a:blip r:embed="rId18" cstate="email">
            <a:extLst>
              <a:ext uri="{28A0092B-C50C-407E-A947-70E740481C1C}">
                <a14:useLocalDpi xmlns:a14="http://schemas.microsoft.com/office/drawing/2010/main"/>
              </a:ext>
            </a:extLst>
          </a:blip>
          <a:stretch>
            <a:fillRect/>
          </a:stretch>
        </p:blipFill>
        <p:spPr>
          <a:xfrm>
            <a:off x="553720" y="6434137"/>
            <a:ext cx="1301750" cy="209550"/>
          </a:xfrm>
          <a:prstGeom prst="rect">
            <a:avLst/>
          </a:prstGeom>
        </p:spPr>
      </p:pic>
    </p:spTree>
    <p:extLst>
      <p:ext uri="{BB962C8B-B14F-4D97-AF65-F5344CB8AC3E}">
        <p14:creationId xmlns:p14="http://schemas.microsoft.com/office/powerpoint/2010/main" val="846067080"/>
      </p:ext>
    </p:extLst>
  </p:cSld>
  <p:clrMap bg1="lt1" tx1="dk1" bg2="lt2" tx2="dk2" accent1="accent1" accent2="accent2" accent3="accent3" accent4="accent4" accent5="accent5" accent6="accent6" hlink="hlink" folHlink="folHlink"/>
  <p:sldLayoutIdLst>
    <p:sldLayoutId id="2147483676" r:id="rId1"/>
    <p:sldLayoutId id="2147483678" r:id="rId2"/>
    <p:sldLayoutId id="2147483677" r:id="rId3"/>
    <p:sldLayoutId id="2147483654" r:id="rId4"/>
    <p:sldLayoutId id="2147483650" r:id="rId5"/>
    <p:sldLayoutId id="2147483679" r:id="rId6"/>
    <p:sldLayoutId id="2147483680" r:id="rId7"/>
    <p:sldLayoutId id="2147483653" r:id="rId8"/>
    <p:sldLayoutId id="2147483652" r:id="rId9"/>
    <p:sldLayoutId id="2147483656" r:id="rId10"/>
    <p:sldLayoutId id="2147483660" r:id="rId11"/>
    <p:sldLayoutId id="2147483667" r:id="rId12"/>
    <p:sldLayoutId id="2147483672" r:id="rId13"/>
    <p:sldLayoutId id="2147483657" r:id="rId14"/>
    <p:sldLayoutId id="2147483674" r:id="rId15"/>
    <p:sldLayoutId id="2147483675" r:id="rId16"/>
  </p:sldLayoutIdLst>
  <p:hf hdr="0"/>
  <p:txStyles>
    <p:titleStyle>
      <a:lvl1pPr algn="l" defTabSz="914400" rtl="0" eaLnBrk="1" latinLnBrk="0" hangingPunct="1">
        <a:lnSpc>
          <a:spcPct val="90000"/>
        </a:lnSpc>
        <a:spcBef>
          <a:spcPct val="0"/>
        </a:spcBef>
        <a:buNone/>
        <a:defRPr sz="4400" b="1" i="0" kern="1200" baseline="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5.xml"/><Relationship Id="rId5" Type="http://schemas.openxmlformats.org/officeDocument/2006/relationships/image" Target="../media/image22.jpeg"/><Relationship Id="rId4" Type="http://schemas.openxmlformats.org/officeDocument/2006/relationships/image" Target="../media/image21.jpeg"/></Relationships>
</file>

<file path=ppt/slides/_rels/slide1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6.pn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0.pn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package" Target="../embeddings/Microsoft_Visio_Drawing.vsdx"/><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7" Type="http://schemas.openxmlformats.org/officeDocument/2006/relationships/image" Target="../media/image18.jpeg"/><Relationship Id="rId2" Type="http://schemas.openxmlformats.org/officeDocument/2006/relationships/image" Target="../media/image13.jpeg"/><Relationship Id="rId1" Type="http://schemas.openxmlformats.org/officeDocument/2006/relationships/slideLayout" Target="../slideLayouts/slideLayout5.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D820A9-31E6-144E-B74A-FC53B28FA119}"/>
              </a:ext>
            </a:extLst>
          </p:cNvPr>
          <p:cNvSpPr>
            <a:spLocks noGrp="1"/>
          </p:cNvSpPr>
          <p:nvPr>
            <p:ph type="ctrTitle"/>
          </p:nvPr>
        </p:nvSpPr>
        <p:spPr>
          <a:xfrm>
            <a:off x="595531" y="2669059"/>
            <a:ext cx="11037227" cy="1045977"/>
          </a:xfrm>
        </p:spPr>
        <p:txBody>
          <a:bodyPr>
            <a:noAutofit/>
          </a:bodyPr>
          <a:lstStyle/>
          <a:p>
            <a:r>
              <a:rPr lang="en-US" sz="3600" dirty="0"/>
              <a:t>[AHG9]: </a:t>
            </a:r>
            <a:r>
              <a:rPr lang="en-CA" sz="3600" dirty="0"/>
              <a:t>On NNPF for brightness adaptation</a:t>
            </a:r>
            <a:endParaRPr lang="en-US" sz="3600" dirty="0"/>
          </a:p>
        </p:txBody>
      </p:sp>
      <p:sp>
        <p:nvSpPr>
          <p:cNvPr id="3" name="Subtitle 2">
            <a:extLst>
              <a:ext uri="{FF2B5EF4-FFF2-40B4-BE49-F238E27FC236}">
                <a16:creationId xmlns:a16="http://schemas.microsoft.com/office/drawing/2014/main" id="{D11EAE91-151E-2648-A4A6-930EE9C2417D}"/>
              </a:ext>
            </a:extLst>
          </p:cNvPr>
          <p:cNvSpPr>
            <a:spLocks noGrp="1"/>
          </p:cNvSpPr>
          <p:nvPr>
            <p:ph type="subTitle" idx="1"/>
          </p:nvPr>
        </p:nvSpPr>
        <p:spPr>
          <a:xfrm>
            <a:off x="669958" y="4041040"/>
            <a:ext cx="10861642" cy="1155138"/>
          </a:xfrm>
        </p:spPr>
        <p:txBody>
          <a:bodyPr vert="horz" lIns="91440" tIns="45720" rIns="91440" bIns="45720" rtlCol="0" anchor="t">
            <a:normAutofit/>
          </a:bodyPr>
          <a:lstStyle/>
          <a:p>
            <a:r>
              <a:rPr lang="en-US" sz="2000" b="1" dirty="0"/>
              <a:t>AJ0147, </a:t>
            </a:r>
            <a:r>
              <a:rPr lang="fr-FR" sz="2000" dirty="0">
                <a:ea typeface="Times New Roman" panose="02020603050405020304" pitchFamily="18" charset="0"/>
                <a:cs typeface="Times New Roman"/>
              </a:rPr>
              <a:t>Claire-Hélène</a:t>
            </a:r>
            <a:r>
              <a:rPr lang="fr-FR" sz="2000" dirty="0">
                <a:effectLst/>
                <a:ea typeface="Times New Roman" panose="02020603050405020304" pitchFamily="18" charset="0"/>
                <a:cs typeface="Times New Roman"/>
              </a:rPr>
              <a:t> DEMARTY, Edouard FRANCOIS, </a:t>
            </a:r>
            <a:r>
              <a:rPr lang="fr-FR" sz="2000" dirty="0">
                <a:ea typeface="Times New Roman" panose="02020603050405020304" pitchFamily="18" charset="0"/>
                <a:cs typeface="Times New Roman"/>
              </a:rPr>
              <a:t>Olivier LE MEUR, Franck AUMONT</a:t>
            </a:r>
            <a:endParaRPr lang="en-US" sz="2000" dirty="0">
              <a:cs typeface="Times New Roman"/>
            </a:endParaRPr>
          </a:p>
          <a:p>
            <a:endParaRPr lang="en-US" sz="3200" dirty="0"/>
          </a:p>
        </p:txBody>
      </p:sp>
    </p:spTree>
    <p:extLst>
      <p:ext uri="{BB962C8B-B14F-4D97-AF65-F5344CB8AC3E}">
        <p14:creationId xmlns:p14="http://schemas.microsoft.com/office/powerpoint/2010/main" val="34286292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7D9DAD6-88A6-F7ED-FEDC-0BB950F1D23C}"/>
              </a:ext>
            </a:extLst>
          </p:cNvPr>
          <p:cNvSpPr>
            <a:spLocks noGrp="1"/>
          </p:cNvSpPr>
          <p:nvPr>
            <p:ph type="dt" sz="half" idx="10"/>
          </p:nvPr>
        </p:nvSpPr>
        <p:spPr/>
        <p:txBody>
          <a:bodyPr/>
          <a:lstStyle/>
          <a:p>
            <a:fld id="{8840CE0C-F2AE-8D41-99A9-8F423AF3E155}" type="datetime1">
              <a:rPr lang="en-US" smtClean="0"/>
              <a:t>10/23/2024</a:t>
            </a:fld>
            <a:endParaRPr lang="en-US" dirty="0"/>
          </a:p>
        </p:txBody>
      </p:sp>
      <p:sp>
        <p:nvSpPr>
          <p:cNvPr id="3" name="Footer Placeholder 2">
            <a:extLst>
              <a:ext uri="{FF2B5EF4-FFF2-40B4-BE49-F238E27FC236}">
                <a16:creationId xmlns:a16="http://schemas.microsoft.com/office/drawing/2014/main" id="{482C326C-6AF2-350F-8B7E-95B796419183}"/>
              </a:ext>
            </a:extLst>
          </p:cNvPr>
          <p:cNvSpPr>
            <a:spLocks noGrp="1"/>
          </p:cNvSpPr>
          <p:nvPr>
            <p:ph type="ftr" sz="quarter" idx="11"/>
          </p:nvPr>
        </p:nvSpPr>
        <p:spPr/>
        <p:txBody>
          <a:bodyPr/>
          <a:lstStyle/>
          <a:p>
            <a:r>
              <a:rPr lang="en-US">
                <a:latin typeface="Century Gothic"/>
              </a:rPr>
              <a:t>©2023 </a:t>
            </a:r>
            <a:r>
              <a:rPr lang="en-US" err="1">
                <a:latin typeface="Century Gothic"/>
              </a:rPr>
              <a:t>InterDigital</a:t>
            </a:r>
            <a:r>
              <a:rPr lang="en-US">
                <a:latin typeface="Century Gothic"/>
              </a:rPr>
              <a:t>, Inc. All Rights Reserved.</a:t>
            </a:r>
          </a:p>
        </p:txBody>
      </p:sp>
      <p:sp>
        <p:nvSpPr>
          <p:cNvPr id="4" name="Slide Number Placeholder 3">
            <a:extLst>
              <a:ext uri="{FF2B5EF4-FFF2-40B4-BE49-F238E27FC236}">
                <a16:creationId xmlns:a16="http://schemas.microsoft.com/office/drawing/2014/main" id="{16FD8362-7661-D9C9-4E99-23FDF6093384}"/>
              </a:ext>
            </a:extLst>
          </p:cNvPr>
          <p:cNvSpPr>
            <a:spLocks noGrp="1"/>
          </p:cNvSpPr>
          <p:nvPr>
            <p:ph type="sldNum" sz="quarter" idx="12"/>
          </p:nvPr>
        </p:nvSpPr>
        <p:spPr/>
        <p:txBody>
          <a:bodyPr/>
          <a:lstStyle/>
          <a:p>
            <a:fld id="{B8C7A8FA-2E0B-EF40-8154-FE6DF4DBDC95}" type="slidenum">
              <a:rPr lang="en-US" smtClean="0"/>
              <a:t>10</a:t>
            </a:fld>
            <a:endParaRPr lang="en-US" dirty="0"/>
          </a:p>
        </p:txBody>
      </p:sp>
      <p:sp>
        <p:nvSpPr>
          <p:cNvPr id="6" name="Rectangle 2">
            <a:extLst>
              <a:ext uri="{FF2B5EF4-FFF2-40B4-BE49-F238E27FC236}">
                <a16:creationId xmlns:a16="http://schemas.microsoft.com/office/drawing/2014/main" id="{88E5A2DD-EDB8-2512-7EF3-6FB196CBE0C1}"/>
              </a:ext>
            </a:extLst>
          </p:cNvPr>
          <p:cNvSpPr>
            <a:spLocks noChangeArrowheads="1"/>
          </p:cNvSpPr>
          <p:nvPr/>
        </p:nvSpPr>
        <p:spPr bwMode="auto">
          <a:xfrm>
            <a:off x="1464881" y="3308889"/>
            <a:ext cx="16323611"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fr-FR"/>
          </a:p>
        </p:txBody>
      </p:sp>
      <p:pic>
        <p:nvPicPr>
          <p:cNvPr id="11" name="Picture 10" descr="A traffic jam on a highway&#10;&#10;Description automatically generated">
            <a:extLst>
              <a:ext uri="{FF2B5EF4-FFF2-40B4-BE49-F238E27FC236}">
                <a16:creationId xmlns:a16="http://schemas.microsoft.com/office/drawing/2014/main" id="{940F4E13-BEE8-F124-EA09-C48EABFD9D8C}"/>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1675462" y="1038681"/>
            <a:ext cx="3824510" cy="2390319"/>
          </a:xfrm>
          <a:prstGeom prst="rect">
            <a:avLst/>
          </a:prstGeom>
        </p:spPr>
      </p:pic>
      <p:pic>
        <p:nvPicPr>
          <p:cNvPr id="15" name="Picture 14" descr="A group of people on a balcony&#10;&#10;Description automatically generated">
            <a:extLst>
              <a:ext uri="{FF2B5EF4-FFF2-40B4-BE49-F238E27FC236}">
                <a16:creationId xmlns:a16="http://schemas.microsoft.com/office/drawing/2014/main" id="{581E2041-9DF2-FE27-1634-05BA22D670B6}"/>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1684612" y="3573949"/>
            <a:ext cx="3815360" cy="2146140"/>
          </a:xfrm>
          <a:prstGeom prst="rect">
            <a:avLst/>
          </a:prstGeom>
        </p:spPr>
      </p:pic>
      <p:sp>
        <p:nvSpPr>
          <p:cNvPr id="17" name="TextBox 16">
            <a:extLst>
              <a:ext uri="{FF2B5EF4-FFF2-40B4-BE49-F238E27FC236}">
                <a16:creationId xmlns:a16="http://schemas.microsoft.com/office/drawing/2014/main" id="{D20C4F86-3446-0F86-F17A-362C3A0DD54D}"/>
              </a:ext>
            </a:extLst>
          </p:cNvPr>
          <p:cNvSpPr txBox="1"/>
          <p:nvPr/>
        </p:nvSpPr>
        <p:spPr>
          <a:xfrm>
            <a:off x="7545949" y="5862187"/>
            <a:ext cx="1214901" cy="369332"/>
          </a:xfrm>
          <a:prstGeom prst="rect">
            <a:avLst/>
          </a:prstGeom>
          <a:noFill/>
        </p:spPr>
        <p:txBody>
          <a:bodyPr wrap="square" rtlCol="0">
            <a:spAutoFit/>
          </a:bodyPr>
          <a:lstStyle/>
          <a:p>
            <a:pPr algn="l"/>
            <a:r>
              <a:rPr lang="fr-FR" dirty="0"/>
              <a:t>High</a:t>
            </a:r>
            <a:endParaRPr lang="fr-FR" b="1" dirty="0"/>
          </a:p>
        </p:txBody>
      </p:sp>
      <p:sp>
        <p:nvSpPr>
          <p:cNvPr id="19" name="TextBox 18">
            <a:extLst>
              <a:ext uri="{FF2B5EF4-FFF2-40B4-BE49-F238E27FC236}">
                <a16:creationId xmlns:a16="http://schemas.microsoft.com/office/drawing/2014/main" id="{510E15A4-DCFE-8DE9-5E8F-7E8CBBC66916}"/>
              </a:ext>
            </a:extLst>
          </p:cNvPr>
          <p:cNvSpPr txBox="1"/>
          <p:nvPr/>
        </p:nvSpPr>
        <p:spPr>
          <a:xfrm>
            <a:off x="2610822" y="5865038"/>
            <a:ext cx="1953789" cy="369332"/>
          </a:xfrm>
          <a:prstGeom prst="rect">
            <a:avLst/>
          </a:prstGeom>
          <a:noFill/>
        </p:spPr>
        <p:txBody>
          <a:bodyPr wrap="square" rtlCol="0">
            <a:spAutoFit/>
          </a:bodyPr>
          <a:lstStyle/>
          <a:p>
            <a:pPr algn="l"/>
            <a:r>
              <a:rPr lang="fr-FR" dirty="0"/>
              <a:t>Middle - High</a:t>
            </a:r>
            <a:endParaRPr lang="fr-FR" b="1" dirty="0"/>
          </a:p>
        </p:txBody>
      </p:sp>
      <p:pic>
        <p:nvPicPr>
          <p:cNvPr id="24" name="Picture 23" descr="A traffic jam on a highway&#10;&#10;Description automatically generated">
            <a:extLst>
              <a:ext uri="{FF2B5EF4-FFF2-40B4-BE49-F238E27FC236}">
                <a16:creationId xmlns:a16="http://schemas.microsoft.com/office/drawing/2014/main" id="{21FAA7A6-35EB-7B14-C4A4-1C5FFC7C0052}"/>
              </a:ext>
            </a:extLst>
          </p:cNvPr>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6255025" y="1038681"/>
            <a:ext cx="3824510" cy="2390318"/>
          </a:xfrm>
          <a:prstGeom prst="rect">
            <a:avLst/>
          </a:prstGeom>
        </p:spPr>
      </p:pic>
      <p:pic>
        <p:nvPicPr>
          <p:cNvPr id="26" name="Picture 25" descr="A balcony with umbrellas and people on it&#10;&#10;Description automatically generated">
            <a:extLst>
              <a:ext uri="{FF2B5EF4-FFF2-40B4-BE49-F238E27FC236}">
                <a16:creationId xmlns:a16="http://schemas.microsoft.com/office/drawing/2014/main" id="{8958EEC2-8826-CC99-CD6F-0F9A0B5D962A}"/>
              </a:ext>
            </a:extLst>
          </p:cNvPr>
          <p:cNvPicPr>
            <a:picLocks noChangeAspect="1"/>
          </p:cNvPicPr>
          <p:nvPr/>
        </p:nvPicPr>
        <p:blipFill>
          <a:blip r:embed="rId5" cstate="hqprint">
            <a:extLst>
              <a:ext uri="{28A0092B-C50C-407E-A947-70E740481C1C}">
                <a14:useLocalDpi xmlns:a14="http://schemas.microsoft.com/office/drawing/2010/main"/>
              </a:ext>
            </a:extLst>
          </a:blip>
          <a:stretch>
            <a:fillRect/>
          </a:stretch>
        </p:blipFill>
        <p:spPr>
          <a:xfrm>
            <a:off x="6271693" y="3572523"/>
            <a:ext cx="3815359" cy="2146140"/>
          </a:xfrm>
          <a:prstGeom prst="rect">
            <a:avLst/>
          </a:prstGeom>
        </p:spPr>
      </p:pic>
      <p:sp>
        <p:nvSpPr>
          <p:cNvPr id="29" name="Title 6">
            <a:extLst>
              <a:ext uri="{FF2B5EF4-FFF2-40B4-BE49-F238E27FC236}">
                <a16:creationId xmlns:a16="http://schemas.microsoft.com/office/drawing/2014/main" id="{9D08691A-AB69-C7BD-50A7-CB221E03A83F}"/>
              </a:ext>
            </a:extLst>
          </p:cNvPr>
          <p:cNvSpPr>
            <a:spLocks noGrp="1"/>
          </p:cNvSpPr>
          <p:nvPr>
            <p:ph type="title"/>
          </p:nvPr>
        </p:nvSpPr>
        <p:spPr>
          <a:xfrm>
            <a:off x="82778" y="57167"/>
            <a:ext cx="12191999" cy="746796"/>
          </a:xfrm>
        </p:spPr>
        <p:txBody>
          <a:bodyPr>
            <a:normAutofit/>
          </a:bodyPr>
          <a:lstStyle/>
          <a:p>
            <a:r>
              <a:rPr lang="en-US" sz="3500" dirty="0"/>
              <a:t>Results (7/7):</a:t>
            </a:r>
          </a:p>
        </p:txBody>
      </p:sp>
    </p:spTree>
    <p:extLst>
      <p:ext uri="{BB962C8B-B14F-4D97-AF65-F5344CB8AC3E}">
        <p14:creationId xmlns:p14="http://schemas.microsoft.com/office/powerpoint/2010/main" val="34091441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12DC0EF6-5909-D07C-2E55-EA102CA99A34}"/>
              </a:ext>
            </a:extLst>
          </p:cNvPr>
          <p:cNvSpPr>
            <a:spLocks noGrp="1"/>
          </p:cNvSpPr>
          <p:nvPr>
            <p:ph type="title"/>
          </p:nvPr>
        </p:nvSpPr>
        <p:spPr>
          <a:xfrm>
            <a:off x="402273" y="74172"/>
            <a:ext cx="11231880" cy="1325563"/>
          </a:xfrm>
        </p:spPr>
        <p:txBody>
          <a:bodyPr/>
          <a:lstStyle/>
          <a:p>
            <a:r>
              <a:rPr lang="en-US" dirty="0"/>
              <a:t>Proposal Option #1 (1/6): JVET-AI0062</a:t>
            </a:r>
          </a:p>
        </p:txBody>
      </p:sp>
      <p:sp>
        <p:nvSpPr>
          <p:cNvPr id="2" name="Date Placeholder 1">
            <a:extLst>
              <a:ext uri="{FF2B5EF4-FFF2-40B4-BE49-F238E27FC236}">
                <a16:creationId xmlns:a16="http://schemas.microsoft.com/office/drawing/2014/main" id="{97D9DAD6-88A6-F7ED-FEDC-0BB950F1D23C}"/>
              </a:ext>
            </a:extLst>
          </p:cNvPr>
          <p:cNvSpPr>
            <a:spLocks noGrp="1"/>
          </p:cNvSpPr>
          <p:nvPr>
            <p:ph type="dt" sz="half" idx="10"/>
          </p:nvPr>
        </p:nvSpPr>
        <p:spPr/>
        <p:txBody>
          <a:bodyPr/>
          <a:lstStyle/>
          <a:p>
            <a:fld id="{8840CE0C-F2AE-8D41-99A9-8F423AF3E155}" type="datetime1">
              <a:rPr lang="en-US" smtClean="0"/>
              <a:t>10/23/2024</a:t>
            </a:fld>
            <a:endParaRPr lang="en-US" dirty="0"/>
          </a:p>
        </p:txBody>
      </p:sp>
      <p:sp>
        <p:nvSpPr>
          <p:cNvPr id="3" name="Footer Placeholder 2">
            <a:extLst>
              <a:ext uri="{FF2B5EF4-FFF2-40B4-BE49-F238E27FC236}">
                <a16:creationId xmlns:a16="http://schemas.microsoft.com/office/drawing/2014/main" id="{482C326C-6AF2-350F-8B7E-95B796419183}"/>
              </a:ext>
            </a:extLst>
          </p:cNvPr>
          <p:cNvSpPr>
            <a:spLocks noGrp="1"/>
          </p:cNvSpPr>
          <p:nvPr>
            <p:ph type="ftr" sz="quarter" idx="11"/>
          </p:nvPr>
        </p:nvSpPr>
        <p:spPr/>
        <p:txBody>
          <a:bodyPr/>
          <a:lstStyle/>
          <a:p>
            <a:r>
              <a:rPr lang="en-US">
                <a:latin typeface="Century Gothic"/>
              </a:rPr>
              <a:t>©2023 </a:t>
            </a:r>
            <a:r>
              <a:rPr lang="en-US" err="1">
                <a:latin typeface="Century Gothic"/>
              </a:rPr>
              <a:t>InterDigital</a:t>
            </a:r>
            <a:r>
              <a:rPr lang="en-US">
                <a:latin typeface="Century Gothic"/>
              </a:rPr>
              <a:t>, Inc. All Rights Reserved.</a:t>
            </a:r>
          </a:p>
        </p:txBody>
      </p:sp>
      <p:sp>
        <p:nvSpPr>
          <p:cNvPr id="4" name="Slide Number Placeholder 3">
            <a:extLst>
              <a:ext uri="{FF2B5EF4-FFF2-40B4-BE49-F238E27FC236}">
                <a16:creationId xmlns:a16="http://schemas.microsoft.com/office/drawing/2014/main" id="{16FD8362-7661-D9C9-4E99-23FDF6093384}"/>
              </a:ext>
            </a:extLst>
          </p:cNvPr>
          <p:cNvSpPr>
            <a:spLocks noGrp="1"/>
          </p:cNvSpPr>
          <p:nvPr>
            <p:ph type="sldNum" sz="quarter" idx="12"/>
          </p:nvPr>
        </p:nvSpPr>
        <p:spPr/>
        <p:txBody>
          <a:bodyPr/>
          <a:lstStyle/>
          <a:p>
            <a:fld id="{B8C7A8FA-2E0B-EF40-8154-FE6DF4DBDC95}" type="slidenum">
              <a:rPr lang="en-US" smtClean="0"/>
              <a:t>11</a:t>
            </a:fld>
            <a:endParaRPr lang="en-US" dirty="0"/>
          </a:p>
        </p:txBody>
      </p:sp>
      <p:pic>
        <p:nvPicPr>
          <p:cNvPr id="9" name="Picture 8">
            <a:extLst>
              <a:ext uri="{FF2B5EF4-FFF2-40B4-BE49-F238E27FC236}">
                <a16:creationId xmlns:a16="http://schemas.microsoft.com/office/drawing/2014/main" id="{A815321A-6DB0-95A9-E0A4-B3BF1C967193}"/>
              </a:ext>
            </a:extLst>
          </p:cNvPr>
          <p:cNvPicPr>
            <a:picLocks noChangeAspect="1"/>
          </p:cNvPicPr>
          <p:nvPr/>
        </p:nvPicPr>
        <p:blipFill>
          <a:blip r:embed="rId2"/>
          <a:stretch>
            <a:fillRect/>
          </a:stretch>
        </p:blipFill>
        <p:spPr>
          <a:xfrm>
            <a:off x="2683736" y="1510462"/>
            <a:ext cx="7566264" cy="4016954"/>
          </a:xfrm>
          <a:prstGeom prst="rect">
            <a:avLst/>
          </a:prstGeom>
        </p:spPr>
      </p:pic>
      <p:sp>
        <p:nvSpPr>
          <p:cNvPr id="10" name="Content Placeholder 7">
            <a:extLst>
              <a:ext uri="{FF2B5EF4-FFF2-40B4-BE49-F238E27FC236}">
                <a16:creationId xmlns:a16="http://schemas.microsoft.com/office/drawing/2014/main" id="{44FDDE43-9365-1F49-29BB-9D9C66DDAE45}"/>
              </a:ext>
            </a:extLst>
          </p:cNvPr>
          <p:cNvSpPr txBox="1">
            <a:spLocks/>
          </p:cNvSpPr>
          <p:nvPr/>
        </p:nvSpPr>
        <p:spPr>
          <a:xfrm>
            <a:off x="402273" y="1163667"/>
            <a:ext cx="11513502" cy="446058"/>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2200" dirty="0">
                <a:latin typeface="+mj-lt"/>
                <a:ea typeface="DengXian" panose="02010600030101010101" pitchFamily="2" charset="-122"/>
              </a:rPr>
              <a:t>The proposed </a:t>
            </a:r>
            <a:r>
              <a:rPr lang="en-US" sz="2200" dirty="0">
                <a:latin typeface="+mj-lt"/>
                <a:ea typeface="DengXian" panose="02010600030101010101" pitchFamily="2" charset="-122"/>
              </a:rPr>
              <a:t>modification and the associated semantics are detailed in Table 1</a:t>
            </a:r>
            <a:r>
              <a:rPr lang="en-CA" sz="2200" dirty="0">
                <a:latin typeface="+mj-lt"/>
                <a:ea typeface="DengXian" panose="02010600030101010101" pitchFamily="2" charset="-122"/>
              </a:rPr>
              <a:t>.</a:t>
            </a:r>
            <a:endParaRPr lang="fr-FR" sz="2400" dirty="0">
              <a:latin typeface="+mj-lt"/>
              <a:ea typeface="DengXian" panose="02010600030101010101" pitchFamily="2" charset="-122"/>
            </a:endParaRPr>
          </a:p>
          <a:p>
            <a:pPr algn="just"/>
            <a:endParaRPr lang="en-US" sz="2400" b="1" dirty="0">
              <a:latin typeface="+mj-lt"/>
            </a:endParaRPr>
          </a:p>
          <a:p>
            <a:pPr algn="just"/>
            <a:endParaRPr lang="en-US" sz="2400" b="1" dirty="0"/>
          </a:p>
          <a:p>
            <a:pPr marL="0" indent="0" algn="just">
              <a:buFont typeface="Arial" panose="020B0604020202020204" pitchFamily="34" charset="0"/>
              <a:buNone/>
            </a:pPr>
            <a:endParaRPr lang="en-US" sz="2400" dirty="0"/>
          </a:p>
        </p:txBody>
      </p:sp>
      <p:sp>
        <p:nvSpPr>
          <p:cNvPr id="13" name="Content Placeholder 7">
            <a:extLst>
              <a:ext uri="{FF2B5EF4-FFF2-40B4-BE49-F238E27FC236}">
                <a16:creationId xmlns:a16="http://schemas.microsoft.com/office/drawing/2014/main" id="{8990FF71-A377-F30F-4EC9-DCB6FB9EDE92}"/>
              </a:ext>
            </a:extLst>
          </p:cNvPr>
          <p:cNvSpPr txBox="1">
            <a:spLocks/>
          </p:cNvSpPr>
          <p:nvPr/>
        </p:nvSpPr>
        <p:spPr>
          <a:xfrm>
            <a:off x="402273" y="5527416"/>
            <a:ext cx="11513502" cy="930534"/>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dirty="0">
                <a:effectLst/>
                <a:latin typeface="Times New Roman" panose="02020603050405020304" pitchFamily="18" charset="0"/>
                <a:ea typeface="DengXian" panose="02010600030101010101" pitchFamily="2" charset="-122"/>
              </a:rPr>
              <a:t>The value of </a:t>
            </a:r>
            <a:r>
              <a:rPr lang="en-CA" sz="1800" b="1" dirty="0" err="1">
                <a:effectLst/>
                <a:latin typeface="Times New Roman" panose="02020603050405020304" pitchFamily="18" charset="0"/>
                <a:ea typeface="DengXian" panose="02010600030101010101" pitchFamily="2" charset="-122"/>
              </a:rPr>
              <a:t>nnpfc_purpose</a:t>
            </a:r>
            <a:r>
              <a:rPr lang="en-CA" sz="1800" dirty="0">
                <a:effectLst/>
                <a:latin typeface="Times New Roman" panose="02020603050405020304" pitchFamily="18" charset="0"/>
                <a:ea typeface="DengXian" panose="02010600030101010101" pitchFamily="2" charset="-122"/>
              </a:rPr>
              <a:t> shall be in the range of 0 to 511</a:t>
            </a:r>
            <a:r>
              <a:rPr lang="en-US" sz="1800" dirty="0">
                <a:effectLst/>
                <a:latin typeface="Times New Roman" panose="02020603050405020304" pitchFamily="18" charset="0"/>
                <a:ea typeface="DengXian" panose="02010600030101010101" pitchFamily="2" charset="-122"/>
              </a:rPr>
              <a:t>, inclusive, </a:t>
            </a:r>
            <a:r>
              <a:rPr lang="en-CA" sz="1800" dirty="0">
                <a:effectLst/>
                <a:latin typeface="Times New Roman" panose="02020603050405020304" pitchFamily="18" charset="0"/>
                <a:ea typeface="DengXian" panose="02010600030101010101" pitchFamily="2" charset="-122"/>
              </a:rPr>
              <a:t>in bitstreams conforming to this edition of this document</a:t>
            </a:r>
            <a:r>
              <a:rPr lang="en-US" sz="1800" dirty="0">
                <a:effectLst/>
                <a:latin typeface="Times New Roman" panose="02020603050405020304" pitchFamily="18" charset="0"/>
                <a:ea typeface="DengXian" panose="02010600030101010101" pitchFamily="2" charset="-122"/>
              </a:rPr>
              <a:t>. </a:t>
            </a:r>
            <a:r>
              <a:rPr lang="en-GB" sz="1800" dirty="0">
                <a:effectLst/>
                <a:latin typeface="Times New Roman" panose="02020603050405020304" pitchFamily="18" charset="0"/>
                <a:ea typeface="DengXian" panose="02010600030101010101" pitchFamily="2" charset="-122"/>
              </a:rPr>
              <a:t>Values of 512 to 65 535, inclusive, for </a:t>
            </a:r>
            <a:r>
              <a:rPr lang="en-GB" sz="1800" b="1" dirty="0" err="1">
                <a:effectLst/>
                <a:latin typeface="Times New Roman" panose="02020603050405020304" pitchFamily="18" charset="0"/>
                <a:ea typeface="DengXian" panose="02010600030101010101" pitchFamily="2" charset="-122"/>
              </a:rPr>
              <a:t>nnpfc_purpose</a:t>
            </a:r>
            <a:r>
              <a:rPr lang="en-GB" sz="1800" dirty="0">
                <a:effectLst/>
                <a:latin typeface="Times New Roman" panose="02020603050405020304" pitchFamily="18" charset="0"/>
                <a:ea typeface="DengXian" panose="02010600030101010101" pitchFamily="2" charset="-122"/>
              </a:rPr>
              <a:t> are reserved for future use by ITU-T | ISO/IEC and shall not be present in bitstreams conforming to this edition of this document.</a:t>
            </a:r>
            <a:endParaRPr lang="fr-FR" sz="1800" dirty="0">
              <a:effectLst/>
              <a:latin typeface="Times New Roman" panose="02020603050405020304" pitchFamily="18" charset="0"/>
              <a:ea typeface="DengXian" panose="02010600030101010101" pitchFamily="2" charset="-122"/>
            </a:endParaRPr>
          </a:p>
          <a:p>
            <a:pPr algn="just"/>
            <a:endParaRPr lang="en-US" sz="2400" b="1" dirty="0"/>
          </a:p>
          <a:p>
            <a:pPr marL="0" indent="0" algn="just">
              <a:buFont typeface="Arial" panose="020B0604020202020204" pitchFamily="34" charset="0"/>
              <a:buNone/>
            </a:pPr>
            <a:endParaRPr lang="en-US" sz="2400" dirty="0"/>
          </a:p>
        </p:txBody>
      </p:sp>
    </p:spTree>
    <p:extLst>
      <p:ext uri="{BB962C8B-B14F-4D97-AF65-F5344CB8AC3E}">
        <p14:creationId xmlns:p14="http://schemas.microsoft.com/office/powerpoint/2010/main" val="13699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12DC0EF6-5909-D07C-2E55-EA102CA99A34}"/>
              </a:ext>
            </a:extLst>
          </p:cNvPr>
          <p:cNvSpPr>
            <a:spLocks noGrp="1"/>
          </p:cNvSpPr>
          <p:nvPr>
            <p:ph type="title"/>
          </p:nvPr>
        </p:nvSpPr>
        <p:spPr>
          <a:xfrm>
            <a:off x="174110" y="316768"/>
            <a:ext cx="2595404" cy="2492216"/>
          </a:xfrm>
        </p:spPr>
        <p:txBody>
          <a:bodyPr>
            <a:normAutofit fontScale="90000"/>
          </a:bodyPr>
          <a:lstStyle/>
          <a:p>
            <a:r>
              <a:rPr lang="en-US" dirty="0"/>
              <a:t>Proposal Option #1 (2/6): Syntax </a:t>
            </a:r>
          </a:p>
        </p:txBody>
      </p:sp>
      <p:sp>
        <p:nvSpPr>
          <p:cNvPr id="2" name="Date Placeholder 1">
            <a:extLst>
              <a:ext uri="{FF2B5EF4-FFF2-40B4-BE49-F238E27FC236}">
                <a16:creationId xmlns:a16="http://schemas.microsoft.com/office/drawing/2014/main" id="{97D9DAD6-88A6-F7ED-FEDC-0BB950F1D23C}"/>
              </a:ext>
            </a:extLst>
          </p:cNvPr>
          <p:cNvSpPr>
            <a:spLocks noGrp="1"/>
          </p:cNvSpPr>
          <p:nvPr>
            <p:ph type="dt" sz="half" idx="10"/>
          </p:nvPr>
        </p:nvSpPr>
        <p:spPr/>
        <p:txBody>
          <a:bodyPr/>
          <a:lstStyle/>
          <a:p>
            <a:fld id="{8840CE0C-F2AE-8D41-99A9-8F423AF3E155}" type="datetime1">
              <a:rPr lang="en-US" smtClean="0"/>
              <a:t>10/23/2024</a:t>
            </a:fld>
            <a:endParaRPr lang="en-US" dirty="0"/>
          </a:p>
        </p:txBody>
      </p:sp>
      <p:sp>
        <p:nvSpPr>
          <p:cNvPr id="3" name="Footer Placeholder 2">
            <a:extLst>
              <a:ext uri="{FF2B5EF4-FFF2-40B4-BE49-F238E27FC236}">
                <a16:creationId xmlns:a16="http://schemas.microsoft.com/office/drawing/2014/main" id="{482C326C-6AF2-350F-8B7E-95B796419183}"/>
              </a:ext>
            </a:extLst>
          </p:cNvPr>
          <p:cNvSpPr>
            <a:spLocks noGrp="1"/>
          </p:cNvSpPr>
          <p:nvPr>
            <p:ph type="ftr" sz="quarter" idx="11"/>
          </p:nvPr>
        </p:nvSpPr>
        <p:spPr/>
        <p:txBody>
          <a:bodyPr/>
          <a:lstStyle/>
          <a:p>
            <a:r>
              <a:rPr lang="en-US">
                <a:latin typeface="Century Gothic"/>
              </a:rPr>
              <a:t>©2023 </a:t>
            </a:r>
            <a:r>
              <a:rPr lang="en-US" err="1">
                <a:latin typeface="Century Gothic"/>
              </a:rPr>
              <a:t>InterDigital</a:t>
            </a:r>
            <a:r>
              <a:rPr lang="en-US">
                <a:latin typeface="Century Gothic"/>
              </a:rPr>
              <a:t>, Inc. All Rights Reserved.</a:t>
            </a:r>
          </a:p>
        </p:txBody>
      </p:sp>
      <p:sp>
        <p:nvSpPr>
          <p:cNvPr id="4" name="Slide Number Placeholder 3">
            <a:extLst>
              <a:ext uri="{FF2B5EF4-FFF2-40B4-BE49-F238E27FC236}">
                <a16:creationId xmlns:a16="http://schemas.microsoft.com/office/drawing/2014/main" id="{16FD8362-7661-D9C9-4E99-23FDF6093384}"/>
              </a:ext>
            </a:extLst>
          </p:cNvPr>
          <p:cNvSpPr>
            <a:spLocks noGrp="1"/>
          </p:cNvSpPr>
          <p:nvPr>
            <p:ph type="sldNum" sz="quarter" idx="12"/>
          </p:nvPr>
        </p:nvSpPr>
        <p:spPr/>
        <p:txBody>
          <a:bodyPr/>
          <a:lstStyle/>
          <a:p>
            <a:fld id="{B8C7A8FA-2E0B-EF40-8154-FE6DF4DBDC95}" type="slidenum">
              <a:rPr lang="en-US" smtClean="0"/>
              <a:t>12</a:t>
            </a:fld>
            <a:endParaRPr lang="en-US" dirty="0"/>
          </a:p>
        </p:txBody>
      </p:sp>
      <p:pic>
        <p:nvPicPr>
          <p:cNvPr id="8" name="Picture 7">
            <a:extLst>
              <a:ext uri="{FF2B5EF4-FFF2-40B4-BE49-F238E27FC236}">
                <a16:creationId xmlns:a16="http://schemas.microsoft.com/office/drawing/2014/main" id="{0EC81DE1-7E82-5B40-8945-4FE7877BB3B4}"/>
              </a:ext>
            </a:extLst>
          </p:cNvPr>
          <p:cNvPicPr>
            <a:picLocks noChangeAspect="1"/>
          </p:cNvPicPr>
          <p:nvPr/>
        </p:nvPicPr>
        <p:blipFill>
          <a:blip r:embed="rId2"/>
          <a:stretch>
            <a:fillRect/>
          </a:stretch>
        </p:blipFill>
        <p:spPr>
          <a:xfrm>
            <a:off x="2572743" y="0"/>
            <a:ext cx="7625414" cy="6858000"/>
          </a:xfrm>
          <a:prstGeom prst="rect">
            <a:avLst/>
          </a:prstGeom>
        </p:spPr>
      </p:pic>
    </p:spTree>
    <p:extLst>
      <p:ext uri="{BB962C8B-B14F-4D97-AF65-F5344CB8AC3E}">
        <p14:creationId xmlns:p14="http://schemas.microsoft.com/office/powerpoint/2010/main" val="12919331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12DC0EF6-5909-D07C-2E55-EA102CA99A34}"/>
              </a:ext>
            </a:extLst>
          </p:cNvPr>
          <p:cNvSpPr>
            <a:spLocks noGrp="1"/>
          </p:cNvSpPr>
          <p:nvPr>
            <p:ph type="title"/>
          </p:nvPr>
        </p:nvSpPr>
        <p:spPr>
          <a:xfrm>
            <a:off x="402273" y="74172"/>
            <a:ext cx="11231880" cy="1325563"/>
          </a:xfrm>
        </p:spPr>
        <p:txBody>
          <a:bodyPr/>
          <a:lstStyle/>
          <a:p>
            <a:r>
              <a:rPr lang="en-US" dirty="0"/>
              <a:t>Proposal Option #1 (3/6)</a:t>
            </a:r>
          </a:p>
        </p:txBody>
      </p:sp>
      <p:sp>
        <p:nvSpPr>
          <p:cNvPr id="2" name="Date Placeholder 1">
            <a:extLst>
              <a:ext uri="{FF2B5EF4-FFF2-40B4-BE49-F238E27FC236}">
                <a16:creationId xmlns:a16="http://schemas.microsoft.com/office/drawing/2014/main" id="{97D9DAD6-88A6-F7ED-FEDC-0BB950F1D23C}"/>
              </a:ext>
            </a:extLst>
          </p:cNvPr>
          <p:cNvSpPr>
            <a:spLocks noGrp="1"/>
          </p:cNvSpPr>
          <p:nvPr>
            <p:ph type="dt" sz="half" idx="10"/>
          </p:nvPr>
        </p:nvSpPr>
        <p:spPr/>
        <p:txBody>
          <a:bodyPr/>
          <a:lstStyle/>
          <a:p>
            <a:fld id="{8840CE0C-F2AE-8D41-99A9-8F423AF3E155}" type="datetime1">
              <a:rPr lang="en-US" smtClean="0"/>
              <a:t>10/23/2024</a:t>
            </a:fld>
            <a:endParaRPr lang="en-US" dirty="0"/>
          </a:p>
        </p:txBody>
      </p:sp>
      <p:sp>
        <p:nvSpPr>
          <p:cNvPr id="3" name="Footer Placeholder 2">
            <a:extLst>
              <a:ext uri="{FF2B5EF4-FFF2-40B4-BE49-F238E27FC236}">
                <a16:creationId xmlns:a16="http://schemas.microsoft.com/office/drawing/2014/main" id="{482C326C-6AF2-350F-8B7E-95B796419183}"/>
              </a:ext>
            </a:extLst>
          </p:cNvPr>
          <p:cNvSpPr>
            <a:spLocks noGrp="1"/>
          </p:cNvSpPr>
          <p:nvPr>
            <p:ph type="ftr" sz="quarter" idx="11"/>
          </p:nvPr>
        </p:nvSpPr>
        <p:spPr/>
        <p:txBody>
          <a:bodyPr/>
          <a:lstStyle/>
          <a:p>
            <a:r>
              <a:rPr lang="en-US">
                <a:latin typeface="Century Gothic"/>
              </a:rPr>
              <a:t>©2023 </a:t>
            </a:r>
            <a:r>
              <a:rPr lang="en-US" err="1">
                <a:latin typeface="Century Gothic"/>
              </a:rPr>
              <a:t>InterDigital</a:t>
            </a:r>
            <a:r>
              <a:rPr lang="en-US">
                <a:latin typeface="Century Gothic"/>
              </a:rPr>
              <a:t>, Inc. All Rights Reserved.</a:t>
            </a:r>
          </a:p>
        </p:txBody>
      </p:sp>
      <p:sp>
        <p:nvSpPr>
          <p:cNvPr id="4" name="Slide Number Placeholder 3">
            <a:extLst>
              <a:ext uri="{FF2B5EF4-FFF2-40B4-BE49-F238E27FC236}">
                <a16:creationId xmlns:a16="http://schemas.microsoft.com/office/drawing/2014/main" id="{16FD8362-7661-D9C9-4E99-23FDF6093384}"/>
              </a:ext>
            </a:extLst>
          </p:cNvPr>
          <p:cNvSpPr>
            <a:spLocks noGrp="1"/>
          </p:cNvSpPr>
          <p:nvPr>
            <p:ph type="sldNum" sz="quarter" idx="12"/>
          </p:nvPr>
        </p:nvSpPr>
        <p:spPr/>
        <p:txBody>
          <a:bodyPr/>
          <a:lstStyle/>
          <a:p>
            <a:fld id="{B8C7A8FA-2E0B-EF40-8154-FE6DF4DBDC95}" type="slidenum">
              <a:rPr lang="en-US" smtClean="0"/>
              <a:t>13</a:t>
            </a:fld>
            <a:endParaRPr lang="en-US" dirty="0"/>
          </a:p>
        </p:txBody>
      </p:sp>
      <p:sp>
        <p:nvSpPr>
          <p:cNvPr id="13" name="Content Placeholder 7">
            <a:extLst>
              <a:ext uri="{FF2B5EF4-FFF2-40B4-BE49-F238E27FC236}">
                <a16:creationId xmlns:a16="http://schemas.microsoft.com/office/drawing/2014/main" id="{8990FF71-A377-F30F-4EC9-DCB6FB9EDE92}"/>
              </a:ext>
            </a:extLst>
          </p:cNvPr>
          <p:cNvSpPr txBox="1">
            <a:spLocks/>
          </p:cNvSpPr>
          <p:nvPr/>
        </p:nvSpPr>
        <p:spPr>
          <a:xfrm>
            <a:off x="402273" y="1399735"/>
            <a:ext cx="11513502" cy="4106659"/>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dirty="0">
                <a:effectLst/>
                <a:latin typeface="Times New Roman" panose="02020603050405020304" pitchFamily="18" charset="0"/>
                <a:ea typeface="Malgun Gothic" panose="020B0503020000020004" pitchFamily="34" charset="-127"/>
              </a:rPr>
              <a:t>The variables </a:t>
            </a:r>
            <a:r>
              <a:rPr lang="en-US" sz="1800" dirty="0" err="1">
                <a:effectLst/>
                <a:latin typeface="Times New Roman" panose="02020603050405020304" pitchFamily="18" charset="0"/>
                <a:ea typeface="Malgun Gothic" panose="020B0503020000020004" pitchFamily="34" charset="-127"/>
              </a:rPr>
              <a:t>ChromaUpsamplingFlag</a:t>
            </a:r>
            <a:r>
              <a:rPr lang="en-US" sz="1800" dirty="0">
                <a:effectLst/>
                <a:latin typeface="Times New Roman" panose="02020603050405020304" pitchFamily="18" charset="0"/>
                <a:ea typeface="Malgun Gothic" panose="020B0503020000020004" pitchFamily="34" charset="-127"/>
              </a:rPr>
              <a:t>, </a:t>
            </a:r>
            <a:r>
              <a:rPr lang="en-US" sz="1800" dirty="0" err="1">
                <a:effectLst/>
                <a:latin typeface="Times New Roman" panose="02020603050405020304" pitchFamily="18" charset="0"/>
                <a:ea typeface="DengXian" panose="02010600030101010101" pitchFamily="2" charset="-122"/>
              </a:rPr>
              <a:t>ResolutionResamplingFlag</a:t>
            </a:r>
            <a:r>
              <a:rPr lang="en-US" sz="1800" dirty="0">
                <a:effectLst/>
                <a:latin typeface="Times New Roman" panose="02020603050405020304" pitchFamily="18" charset="0"/>
                <a:ea typeface="DengXian" panose="02010600030101010101" pitchFamily="2" charset="-122"/>
              </a:rPr>
              <a:t>, </a:t>
            </a:r>
            <a:r>
              <a:rPr lang="en-US" sz="1800" dirty="0" err="1">
                <a:effectLst/>
                <a:latin typeface="Times New Roman" panose="02020603050405020304" pitchFamily="18" charset="0"/>
                <a:ea typeface="Malgun Gothic" panose="020B0503020000020004" pitchFamily="34" charset="-127"/>
              </a:rPr>
              <a:t>PictureRateUpsamplingFlag</a:t>
            </a:r>
            <a:r>
              <a:rPr lang="en-US" sz="1800" dirty="0">
                <a:effectLst/>
                <a:latin typeface="Times New Roman" panose="02020603050405020304" pitchFamily="18" charset="0"/>
                <a:ea typeface="Malgun Gothic" panose="020B0503020000020004" pitchFamily="34" charset="-127"/>
              </a:rPr>
              <a:t>, </a:t>
            </a:r>
            <a:r>
              <a:rPr lang="en-US" sz="1800" dirty="0" err="1">
                <a:effectLst/>
                <a:latin typeface="Times New Roman" panose="02020603050405020304" pitchFamily="18" charset="0"/>
                <a:ea typeface="Malgun Gothic" panose="020B0503020000020004" pitchFamily="34" charset="-127"/>
              </a:rPr>
              <a:t>BitDepthUpsamplingFlag</a:t>
            </a:r>
            <a:r>
              <a:rPr lang="en-US" sz="1800" dirty="0">
                <a:effectLst/>
                <a:latin typeface="Times New Roman" panose="02020603050405020304" pitchFamily="18" charset="0"/>
                <a:ea typeface="Malgun Gothic" panose="020B0503020000020004" pitchFamily="34" charset="-127"/>
              </a:rPr>
              <a:t>, </a:t>
            </a:r>
            <a:r>
              <a:rPr lang="en-US" sz="1800" dirty="0" err="1">
                <a:effectLst/>
                <a:latin typeface="Times New Roman" panose="02020603050405020304" pitchFamily="18" charset="0"/>
                <a:ea typeface="Malgun Gothic" panose="020B0503020000020004" pitchFamily="34" charset="-127"/>
              </a:rPr>
              <a:t>ColourizationFlag</a:t>
            </a:r>
            <a:r>
              <a:rPr lang="en-US" sz="1800" dirty="0">
                <a:effectLst/>
                <a:latin typeface="Times New Roman" panose="02020603050405020304" pitchFamily="18" charset="0"/>
                <a:ea typeface="Malgun Gothic" panose="020B0503020000020004" pitchFamily="34" charset="-127"/>
              </a:rPr>
              <a:t>, </a:t>
            </a:r>
            <a:r>
              <a:rPr lang="en-CA" sz="1800" dirty="0" err="1">
                <a:effectLst/>
                <a:latin typeface="Times New Roman" panose="02020603050405020304" pitchFamily="18" charset="0"/>
                <a:ea typeface="Malgun Gothic" panose="020B0503020000020004" pitchFamily="34" charset="-127"/>
              </a:rPr>
              <a:t>TemporalExtrapolationFlag</a:t>
            </a:r>
            <a:r>
              <a:rPr lang="en-CA" sz="1800" dirty="0">
                <a:effectLst/>
                <a:latin typeface="Times New Roman" panose="02020603050405020304" pitchFamily="18" charset="0"/>
                <a:ea typeface="Malgun Gothic" panose="020B0503020000020004" pitchFamily="34" charset="-127"/>
              </a:rPr>
              <a:t>, </a:t>
            </a:r>
            <a:r>
              <a:rPr lang="en-US" sz="1800" dirty="0" err="1">
                <a:effectLst/>
                <a:latin typeface="Times New Roman" panose="02020603050405020304" pitchFamily="18" charset="0"/>
                <a:ea typeface="Malgun Gothic" panose="020B0503020000020004" pitchFamily="34" charset="-127"/>
              </a:rPr>
              <a:t>SpatialExtrapolationFlag</a:t>
            </a:r>
            <a:r>
              <a:rPr lang="en-US" sz="1800" dirty="0">
                <a:effectLst/>
                <a:latin typeface="Times New Roman" panose="02020603050405020304" pitchFamily="18" charset="0"/>
                <a:ea typeface="Malgun Gothic" panose="020B0503020000020004" pitchFamily="34" charset="-127"/>
              </a:rPr>
              <a:t>, </a:t>
            </a:r>
            <a:r>
              <a:rPr lang="en-US" sz="1800" dirty="0">
                <a:effectLst/>
                <a:highlight>
                  <a:srgbClr val="FFFF00"/>
                </a:highlight>
                <a:latin typeface="Times New Roman" panose="02020603050405020304" pitchFamily="18" charset="0"/>
                <a:ea typeface="Malgun Gothic" panose="020B0503020000020004" pitchFamily="34" charset="-127"/>
              </a:rPr>
              <a:t>and </a:t>
            </a:r>
            <a:r>
              <a:rPr lang="en-US" sz="1800" dirty="0" err="1">
                <a:effectLst/>
                <a:highlight>
                  <a:srgbClr val="FFFF00"/>
                </a:highlight>
                <a:latin typeface="Times New Roman" panose="02020603050405020304" pitchFamily="18" charset="0"/>
                <a:ea typeface="Malgun Gothic" panose="020B0503020000020004" pitchFamily="34" charset="-127"/>
              </a:rPr>
              <a:t>ToneMappingFlag</a:t>
            </a:r>
            <a:r>
              <a:rPr lang="en-US" sz="1800" dirty="0">
                <a:effectLst/>
                <a:latin typeface="Times New Roman" panose="02020603050405020304" pitchFamily="18" charset="0"/>
                <a:ea typeface="Malgun Gothic" panose="020B0503020000020004" pitchFamily="34" charset="-127"/>
              </a:rPr>
              <a:t>, specifying whether </a:t>
            </a:r>
            <a:r>
              <a:rPr lang="en-US" sz="1800" dirty="0" err="1">
                <a:effectLst/>
                <a:latin typeface="Times New Roman" panose="02020603050405020304" pitchFamily="18" charset="0"/>
                <a:ea typeface="Malgun Gothic" panose="020B0503020000020004" pitchFamily="34" charset="-127"/>
              </a:rPr>
              <a:t>nnpfc_purpose</a:t>
            </a:r>
            <a:r>
              <a:rPr lang="en-US" sz="1800" dirty="0">
                <a:effectLst/>
                <a:latin typeface="Times New Roman" panose="02020603050405020304" pitchFamily="18" charset="0"/>
                <a:ea typeface="Malgun Gothic" panose="020B0503020000020004" pitchFamily="34" charset="-127"/>
              </a:rPr>
              <a:t> indicates the purpose of the NNPF to include chroma </a:t>
            </a:r>
            <a:r>
              <a:rPr lang="en-US" sz="1800" dirty="0" err="1">
                <a:effectLst/>
                <a:latin typeface="Times New Roman" panose="02020603050405020304" pitchFamily="18" charset="0"/>
                <a:ea typeface="Malgun Gothic" panose="020B0503020000020004" pitchFamily="34" charset="-127"/>
              </a:rPr>
              <a:t>upsampling</a:t>
            </a:r>
            <a:r>
              <a:rPr lang="en-US" sz="1800" dirty="0">
                <a:effectLst/>
                <a:latin typeface="Times New Roman" panose="02020603050405020304" pitchFamily="18" charset="0"/>
                <a:ea typeface="Malgun Gothic" panose="020B0503020000020004" pitchFamily="34" charset="-127"/>
              </a:rPr>
              <a:t>, resolution resampling, picture rate </a:t>
            </a:r>
            <a:r>
              <a:rPr lang="en-US" sz="1800" dirty="0" err="1">
                <a:effectLst/>
                <a:latin typeface="Times New Roman" panose="02020603050405020304" pitchFamily="18" charset="0"/>
                <a:ea typeface="Malgun Gothic" panose="020B0503020000020004" pitchFamily="34" charset="-127"/>
              </a:rPr>
              <a:t>upsampling</a:t>
            </a:r>
            <a:r>
              <a:rPr lang="en-US" sz="1800" dirty="0">
                <a:effectLst/>
                <a:latin typeface="Times New Roman" panose="02020603050405020304" pitchFamily="18" charset="0"/>
                <a:ea typeface="Malgun Gothic" panose="020B0503020000020004" pitchFamily="34" charset="-127"/>
              </a:rPr>
              <a:t>, bit depth </a:t>
            </a:r>
            <a:r>
              <a:rPr lang="en-US" sz="1800" dirty="0" err="1">
                <a:effectLst/>
                <a:latin typeface="Times New Roman" panose="02020603050405020304" pitchFamily="18" charset="0"/>
                <a:ea typeface="Malgun Gothic" panose="020B0503020000020004" pitchFamily="34" charset="-127"/>
              </a:rPr>
              <a:t>upsampling</a:t>
            </a:r>
            <a:r>
              <a:rPr lang="en-US" sz="1800" dirty="0">
                <a:effectLst/>
                <a:latin typeface="Times New Roman" panose="02020603050405020304" pitchFamily="18" charset="0"/>
                <a:ea typeface="Malgun Gothic" panose="020B0503020000020004" pitchFamily="34" charset="-127"/>
              </a:rPr>
              <a:t>, </a:t>
            </a:r>
            <a:r>
              <a:rPr lang="en-US" sz="1800" dirty="0" err="1">
                <a:effectLst/>
                <a:latin typeface="Times New Roman" panose="02020603050405020304" pitchFamily="18" charset="0"/>
                <a:ea typeface="Malgun Gothic" panose="020B0503020000020004" pitchFamily="34" charset="-127"/>
              </a:rPr>
              <a:t>colourization</a:t>
            </a:r>
            <a:r>
              <a:rPr lang="en-CA" sz="1800" dirty="0">
                <a:effectLst/>
                <a:latin typeface="Times New Roman" panose="02020603050405020304" pitchFamily="18" charset="0"/>
                <a:ea typeface="Malgun Gothic" panose="020B0503020000020004" pitchFamily="34" charset="-127"/>
              </a:rPr>
              <a:t>, temporal extrapolation</a:t>
            </a:r>
            <a:r>
              <a:rPr lang="en-US" sz="1800" dirty="0">
                <a:effectLst/>
                <a:latin typeface="Times New Roman" panose="02020603050405020304" pitchFamily="18" charset="0"/>
                <a:ea typeface="Malgun Gothic" panose="020B0503020000020004" pitchFamily="34" charset="-127"/>
              </a:rPr>
              <a:t>, and tone mapping respectively, are derived as follows:</a:t>
            </a:r>
            <a:endParaRPr lang="fr-FR" sz="1800" dirty="0">
              <a:effectLst/>
              <a:latin typeface="Times New Roman" panose="02020603050405020304" pitchFamily="18" charset="0"/>
              <a:ea typeface="DengXian" panose="02010600030101010101" pitchFamily="2" charset="-122"/>
            </a:endParaRPr>
          </a:p>
          <a:p>
            <a:pPr marL="275590" indent="0" algn="l" hangingPunct="0">
              <a:spcBef>
                <a:spcPts val="965"/>
              </a:spcBef>
              <a:spcAft>
                <a:spcPts val="1200"/>
              </a:spcAft>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28600" algn="l"/>
                <a:tab pos="457200" algn="l"/>
                <a:tab pos="685800" algn="l"/>
                <a:tab pos="857250" algn="l"/>
                <a:tab pos="914400" algn="l"/>
                <a:tab pos="1143000" algn="l"/>
                <a:tab pos="1257300" algn="l"/>
                <a:tab pos="1371600" algn="l"/>
                <a:tab pos="1485900" algn="l"/>
                <a:tab pos="1600200" algn="l"/>
                <a:tab pos="1828800" algn="l"/>
                <a:tab pos="2057400" algn="l"/>
                <a:tab pos="2286000" algn="l"/>
                <a:tab pos="2514600" algn="l"/>
                <a:tab pos="2743200" algn="l"/>
                <a:tab pos="3079115" algn="ctr"/>
                <a:tab pos="6156960" algn="r"/>
              </a:tabLst>
            </a:pPr>
            <a:r>
              <a:rPr lang="en-US" sz="1800" dirty="0" err="1">
                <a:effectLst/>
                <a:latin typeface="Times New Roman" panose="02020603050405020304" pitchFamily="18" charset="0"/>
                <a:ea typeface="DengXian" panose="02010600030101010101" pitchFamily="2" charset="-122"/>
              </a:rPr>
              <a:t>ChromaUpsamplingFlag</a:t>
            </a:r>
            <a:r>
              <a:rPr lang="en-US" sz="1800" dirty="0">
                <a:effectLst/>
                <a:latin typeface="Times New Roman" panose="02020603050405020304" pitchFamily="18" charset="0"/>
                <a:ea typeface="DengXian" panose="02010600030101010101" pitchFamily="2" charset="-122"/>
              </a:rPr>
              <a:t> = ( ( </a:t>
            </a:r>
            <a:r>
              <a:rPr lang="en-US" sz="1800" dirty="0" err="1">
                <a:effectLst/>
                <a:latin typeface="Times New Roman" panose="02020603050405020304" pitchFamily="18" charset="0"/>
                <a:ea typeface="DengXian" panose="02010600030101010101" pitchFamily="2" charset="-122"/>
              </a:rPr>
              <a:t>nnpfc_purpose</a:t>
            </a:r>
            <a:r>
              <a:rPr lang="en-US" sz="1800" dirty="0">
                <a:effectLst/>
                <a:latin typeface="Times New Roman" panose="02020603050405020304" pitchFamily="18" charset="0"/>
                <a:ea typeface="DengXian" panose="02010600030101010101" pitchFamily="2" charset="-122"/>
              </a:rPr>
              <a:t> &amp; 0x02 ) &gt; 0 ) ? 1 : 0</a:t>
            </a:r>
            <a:br>
              <a:rPr lang="en-US" sz="1800" dirty="0">
                <a:effectLst/>
                <a:latin typeface="Times New Roman" panose="02020603050405020304" pitchFamily="18" charset="0"/>
                <a:ea typeface="DengXian" panose="02010600030101010101" pitchFamily="2" charset="-122"/>
              </a:rPr>
            </a:br>
            <a:r>
              <a:rPr lang="en-US" sz="1800" dirty="0" err="1">
                <a:effectLst/>
                <a:latin typeface="Times New Roman" panose="02020603050405020304" pitchFamily="18" charset="0"/>
                <a:ea typeface="DengXian" panose="02010600030101010101" pitchFamily="2" charset="-122"/>
              </a:rPr>
              <a:t>ResolutionResamplingFlag</a:t>
            </a:r>
            <a:r>
              <a:rPr lang="en-US" sz="1800" dirty="0">
                <a:effectLst/>
                <a:latin typeface="Times New Roman" panose="02020603050405020304" pitchFamily="18" charset="0"/>
                <a:ea typeface="DengXian" panose="02010600030101010101" pitchFamily="2" charset="-122"/>
              </a:rPr>
              <a:t> = ( ( </a:t>
            </a:r>
            <a:r>
              <a:rPr lang="en-US" sz="1800" dirty="0" err="1">
                <a:effectLst/>
                <a:latin typeface="Times New Roman" panose="02020603050405020304" pitchFamily="18" charset="0"/>
                <a:ea typeface="DengXian" panose="02010600030101010101" pitchFamily="2" charset="-122"/>
              </a:rPr>
              <a:t>nnpfc_purpose</a:t>
            </a:r>
            <a:r>
              <a:rPr lang="en-US" sz="1800" dirty="0">
                <a:effectLst/>
                <a:latin typeface="Times New Roman" panose="02020603050405020304" pitchFamily="18" charset="0"/>
                <a:ea typeface="DengXian" panose="02010600030101010101" pitchFamily="2" charset="-122"/>
              </a:rPr>
              <a:t> &amp; 0x04 ) &gt; 0 ) ? 1 : 0</a:t>
            </a:r>
            <a:br>
              <a:rPr lang="en-US" sz="1800" dirty="0">
                <a:effectLst/>
                <a:latin typeface="Times New Roman" panose="02020603050405020304" pitchFamily="18" charset="0"/>
                <a:ea typeface="DengXian" panose="02010600030101010101" pitchFamily="2" charset="-122"/>
              </a:rPr>
            </a:br>
            <a:r>
              <a:rPr lang="en-US" sz="1800" dirty="0" err="1">
                <a:effectLst/>
                <a:latin typeface="Times New Roman" panose="02020603050405020304" pitchFamily="18" charset="0"/>
                <a:ea typeface="DengXian" panose="02010600030101010101" pitchFamily="2" charset="-122"/>
              </a:rPr>
              <a:t>PictureRateUpsamplingFlag</a:t>
            </a:r>
            <a:r>
              <a:rPr lang="en-US" sz="1800" dirty="0">
                <a:effectLst/>
                <a:latin typeface="Times New Roman" panose="02020603050405020304" pitchFamily="18" charset="0"/>
                <a:ea typeface="DengXian" panose="02010600030101010101" pitchFamily="2" charset="-122"/>
              </a:rPr>
              <a:t> = ( ( </a:t>
            </a:r>
            <a:r>
              <a:rPr lang="en-US" sz="1800" dirty="0" err="1">
                <a:effectLst/>
                <a:latin typeface="Times New Roman" panose="02020603050405020304" pitchFamily="18" charset="0"/>
                <a:ea typeface="DengXian" panose="02010600030101010101" pitchFamily="2" charset="-122"/>
              </a:rPr>
              <a:t>nnpfc_purpose</a:t>
            </a:r>
            <a:r>
              <a:rPr lang="en-US" sz="1800" dirty="0">
                <a:effectLst/>
                <a:latin typeface="Times New Roman" panose="02020603050405020304" pitchFamily="18" charset="0"/>
                <a:ea typeface="DengXian" panose="02010600030101010101" pitchFamily="2" charset="-122"/>
              </a:rPr>
              <a:t> &amp; 0x08 ) &gt; 0 ) ? 1 : 0	</a:t>
            </a:r>
            <a:br>
              <a:rPr lang="en-US" sz="1800" dirty="0">
                <a:effectLst/>
                <a:latin typeface="Times New Roman" panose="02020603050405020304" pitchFamily="18" charset="0"/>
                <a:ea typeface="DengXian" panose="02010600030101010101" pitchFamily="2" charset="-122"/>
              </a:rPr>
            </a:br>
            <a:r>
              <a:rPr lang="en-US" sz="1800" dirty="0" err="1">
                <a:effectLst/>
                <a:latin typeface="Times New Roman" panose="02020603050405020304" pitchFamily="18" charset="0"/>
                <a:ea typeface="DengXian" panose="02010600030101010101" pitchFamily="2" charset="-122"/>
              </a:rPr>
              <a:t>BitDepthUpsamplingFlag</a:t>
            </a:r>
            <a:r>
              <a:rPr lang="en-US" sz="1800" dirty="0">
                <a:effectLst/>
                <a:latin typeface="Times New Roman" panose="02020603050405020304" pitchFamily="18" charset="0"/>
                <a:ea typeface="DengXian" panose="02010600030101010101" pitchFamily="2" charset="-122"/>
              </a:rPr>
              <a:t> = ( ( </a:t>
            </a:r>
            <a:r>
              <a:rPr lang="en-US" sz="1800" dirty="0" err="1">
                <a:effectLst/>
                <a:latin typeface="Times New Roman" panose="02020603050405020304" pitchFamily="18" charset="0"/>
                <a:ea typeface="DengXian" panose="02010600030101010101" pitchFamily="2" charset="-122"/>
              </a:rPr>
              <a:t>nnpfc_purpose</a:t>
            </a:r>
            <a:r>
              <a:rPr lang="en-US" sz="1800" dirty="0">
                <a:effectLst/>
                <a:latin typeface="Times New Roman" panose="02020603050405020304" pitchFamily="18" charset="0"/>
                <a:ea typeface="DengXian" panose="02010600030101010101" pitchFamily="2" charset="-122"/>
              </a:rPr>
              <a:t> &amp; 0x10 ) &gt; 0 ) ? 1 : 0</a:t>
            </a:r>
            <a:br>
              <a:rPr lang="en-US" sz="1800" dirty="0">
                <a:effectLst/>
                <a:latin typeface="Times New Roman" panose="02020603050405020304" pitchFamily="18" charset="0"/>
                <a:ea typeface="DengXian" panose="02010600030101010101" pitchFamily="2" charset="-122"/>
              </a:rPr>
            </a:br>
            <a:r>
              <a:rPr lang="en-US" sz="1800" dirty="0" err="1">
                <a:effectLst/>
                <a:latin typeface="Times New Roman" panose="02020603050405020304" pitchFamily="18" charset="0"/>
                <a:ea typeface="DengXian" panose="02010600030101010101" pitchFamily="2" charset="-122"/>
              </a:rPr>
              <a:t>ColourizationFlag</a:t>
            </a:r>
            <a:r>
              <a:rPr lang="en-US" sz="1800" dirty="0">
                <a:effectLst/>
                <a:latin typeface="Times New Roman" panose="02020603050405020304" pitchFamily="18" charset="0"/>
                <a:ea typeface="DengXian" panose="02010600030101010101" pitchFamily="2" charset="-122"/>
              </a:rPr>
              <a:t> = ( ( </a:t>
            </a:r>
            <a:r>
              <a:rPr lang="en-US" sz="1800" dirty="0" err="1">
                <a:effectLst/>
                <a:latin typeface="Times New Roman" panose="02020603050405020304" pitchFamily="18" charset="0"/>
                <a:ea typeface="DengXian" panose="02010600030101010101" pitchFamily="2" charset="-122"/>
              </a:rPr>
              <a:t>nnpfc_purpose</a:t>
            </a:r>
            <a:r>
              <a:rPr lang="en-US" sz="1800" dirty="0">
                <a:effectLst/>
                <a:latin typeface="Times New Roman" panose="02020603050405020304" pitchFamily="18" charset="0"/>
                <a:ea typeface="DengXian" panose="02010600030101010101" pitchFamily="2" charset="-122"/>
              </a:rPr>
              <a:t> &amp; 0x20 ) &gt; 0 ) ? 1 : 0</a:t>
            </a:r>
            <a:br>
              <a:rPr lang="en-US" sz="1800" dirty="0">
                <a:effectLst/>
                <a:latin typeface="Times New Roman" panose="02020603050405020304" pitchFamily="18" charset="0"/>
                <a:ea typeface="DengXian" panose="02010600030101010101" pitchFamily="2" charset="-122"/>
              </a:rPr>
            </a:br>
            <a:r>
              <a:rPr lang="en-CA" sz="1800" dirty="0" err="1">
                <a:effectLst/>
                <a:latin typeface="Times New Roman" panose="02020603050405020304" pitchFamily="18" charset="0"/>
                <a:ea typeface="DengXian" panose="02010600030101010101" pitchFamily="2" charset="-122"/>
              </a:rPr>
              <a:t>TemporalExtrapolationFlag</a:t>
            </a:r>
            <a:r>
              <a:rPr lang="en-CA" sz="1800" dirty="0">
                <a:effectLst/>
                <a:latin typeface="Times New Roman" panose="02020603050405020304" pitchFamily="18" charset="0"/>
                <a:ea typeface="DengXian" panose="02010600030101010101" pitchFamily="2" charset="-122"/>
              </a:rPr>
              <a:t> = ( ( </a:t>
            </a:r>
            <a:r>
              <a:rPr lang="en-CA" sz="1800" dirty="0" err="1">
                <a:effectLst/>
                <a:latin typeface="Times New Roman" panose="02020603050405020304" pitchFamily="18" charset="0"/>
                <a:ea typeface="DengXian" panose="02010600030101010101" pitchFamily="2" charset="-122"/>
              </a:rPr>
              <a:t>nnpfc_purpose</a:t>
            </a:r>
            <a:r>
              <a:rPr lang="en-CA" sz="1800" dirty="0">
                <a:effectLst/>
                <a:latin typeface="Times New Roman" panose="02020603050405020304" pitchFamily="18" charset="0"/>
                <a:ea typeface="DengXian" panose="02010600030101010101" pitchFamily="2" charset="-122"/>
              </a:rPr>
              <a:t> &amp; 0x40 ) &gt; 0 ) ? 1 : 0</a:t>
            </a:r>
            <a:br>
              <a:rPr lang="en-CA" sz="1800" dirty="0">
                <a:effectLst/>
                <a:latin typeface="Times New Roman" panose="02020603050405020304" pitchFamily="18" charset="0"/>
                <a:ea typeface="DengXian" panose="02010600030101010101" pitchFamily="2" charset="-122"/>
              </a:rPr>
            </a:br>
            <a:r>
              <a:rPr lang="en-CA" sz="1800" dirty="0" err="1">
                <a:effectLst/>
                <a:latin typeface="Times New Roman" panose="02020603050405020304" pitchFamily="18" charset="0"/>
                <a:ea typeface="DengXian" panose="02010600030101010101" pitchFamily="2" charset="-122"/>
              </a:rPr>
              <a:t>SpatialExtrapolationFlag</a:t>
            </a:r>
            <a:r>
              <a:rPr lang="en-CA" sz="1800" dirty="0">
                <a:effectLst/>
                <a:latin typeface="Times New Roman" panose="02020603050405020304" pitchFamily="18" charset="0"/>
                <a:ea typeface="DengXian" panose="02010600030101010101" pitchFamily="2" charset="-122"/>
              </a:rPr>
              <a:t> = ( ( </a:t>
            </a:r>
            <a:r>
              <a:rPr lang="en-CA" sz="1800" dirty="0" err="1">
                <a:effectLst/>
                <a:latin typeface="Times New Roman" panose="02020603050405020304" pitchFamily="18" charset="0"/>
                <a:ea typeface="DengXian" panose="02010600030101010101" pitchFamily="2" charset="-122"/>
              </a:rPr>
              <a:t>nnpfc_purpose</a:t>
            </a:r>
            <a:r>
              <a:rPr lang="en-CA" sz="1800" dirty="0">
                <a:effectLst/>
                <a:latin typeface="Times New Roman" panose="02020603050405020304" pitchFamily="18" charset="0"/>
                <a:ea typeface="DengXian" panose="02010600030101010101" pitchFamily="2" charset="-122"/>
              </a:rPr>
              <a:t> &amp; 0x80 ) &gt; 0 ) ? 1 : 0</a:t>
            </a:r>
            <a:endParaRPr lang="fr-FR" sz="1800" dirty="0">
              <a:effectLst/>
              <a:latin typeface="Times New Roman" panose="02020603050405020304" pitchFamily="18" charset="0"/>
              <a:ea typeface="DengXian" panose="02010600030101010101" pitchFamily="2" charset="-122"/>
            </a:endParaRPr>
          </a:p>
          <a:p>
            <a:pPr marL="275590" indent="0" algn="just" hangingPunct="0">
              <a:spcBef>
                <a:spcPts val="965"/>
              </a:spcBef>
              <a:spcAft>
                <a:spcPts val="1200"/>
              </a:spcAft>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28600" algn="l"/>
                <a:tab pos="457200" algn="l"/>
                <a:tab pos="685800" algn="l"/>
                <a:tab pos="857250" algn="l"/>
                <a:tab pos="914400" algn="l"/>
                <a:tab pos="1143000" algn="l"/>
                <a:tab pos="1257300" algn="l"/>
                <a:tab pos="1371600" algn="l"/>
                <a:tab pos="1485900" algn="l"/>
                <a:tab pos="1600200" algn="l"/>
                <a:tab pos="1828800" algn="l"/>
                <a:tab pos="2057400" algn="l"/>
                <a:tab pos="2286000" algn="l"/>
                <a:tab pos="2514600" algn="l"/>
                <a:tab pos="2743200" algn="l"/>
                <a:tab pos="3079115" algn="ctr"/>
                <a:tab pos="6156960" algn="r"/>
              </a:tabLst>
            </a:pPr>
            <a:r>
              <a:rPr lang="en-CA" sz="1800" dirty="0" err="1">
                <a:effectLst/>
                <a:highlight>
                  <a:srgbClr val="FFFF00"/>
                </a:highlight>
                <a:latin typeface="Times New Roman" panose="02020603050405020304" pitchFamily="18" charset="0"/>
                <a:ea typeface="DengXian" panose="02010600030101010101" pitchFamily="2" charset="-122"/>
              </a:rPr>
              <a:t>ToneMappingFlag</a:t>
            </a:r>
            <a:r>
              <a:rPr lang="en-CA" sz="1800" dirty="0">
                <a:effectLst/>
                <a:highlight>
                  <a:srgbClr val="FFFF00"/>
                </a:highlight>
                <a:latin typeface="Times New Roman" panose="02020603050405020304" pitchFamily="18" charset="0"/>
                <a:ea typeface="DengXian" panose="02010600030101010101" pitchFamily="2" charset="-122"/>
              </a:rPr>
              <a:t> = ( ( </a:t>
            </a:r>
            <a:r>
              <a:rPr lang="en-CA" sz="1800" dirty="0" err="1">
                <a:effectLst/>
                <a:highlight>
                  <a:srgbClr val="FFFF00"/>
                </a:highlight>
                <a:latin typeface="Times New Roman" panose="02020603050405020304" pitchFamily="18" charset="0"/>
                <a:ea typeface="DengXian" panose="02010600030101010101" pitchFamily="2" charset="-122"/>
              </a:rPr>
              <a:t>nnpfc_purpose</a:t>
            </a:r>
            <a:r>
              <a:rPr lang="en-CA" sz="1800" dirty="0">
                <a:effectLst/>
                <a:highlight>
                  <a:srgbClr val="FFFF00"/>
                </a:highlight>
                <a:latin typeface="Times New Roman" panose="02020603050405020304" pitchFamily="18" charset="0"/>
                <a:ea typeface="DengXian" panose="02010600030101010101" pitchFamily="2" charset="-122"/>
              </a:rPr>
              <a:t> &amp; 0x100 ) &gt; 0 ) ? 1 : 0</a:t>
            </a:r>
            <a:endParaRPr lang="fr-FR" sz="1800" dirty="0">
              <a:effectLst/>
              <a:latin typeface="Times New Roman" panose="02020603050405020304" pitchFamily="18" charset="0"/>
              <a:ea typeface="DengXian" panose="02010600030101010101" pitchFamily="2" charset="-122"/>
            </a:endParaRPr>
          </a:p>
          <a:p>
            <a:pPr marL="0" indent="0" algn="just">
              <a:buNone/>
            </a:pPr>
            <a:endParaRPr lang="en-US" sz="2400" b="1" dirty="0"/>
          </a:p>
          <a:p>
            <a:pPr marL="0" indent="0" algn="just">
              <a:buFont typeface="Arial" panose="020B0604020202020204" pitchFamily="34" charset="0"/>
              <a:buNone/>
            </a:pPr>
            <a:endParaRPr lang="en-US" sz="2400" dirty="0"/>
          </a:p>
        </p:txBody>
      </p:sp>
    </p:spTree>
    <p:extLst>
      <p:ext uri="{BB962C8B-B14F-4D97-AF65-F5344CB8AC3E}">
        <p14:creationId xmlns:p14="http://schemas.microsoft.com/office/powerpoint/2010/main" val="10010169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12DC0EF6-5909-D07C-2E55-EA102CA99A34}"/>
              </a:ext>
            </a:extLst>
          </p:cNvPr>
          <p:cNvSpPr>
            <a:spLocks noGrp="1"/>
          </p:cNvSpPr>
          <p:nvPr>
            <p:ph type="title"/>
          </p:nvPr>
        </p:nvSpPr>
        <p:spPr>
          <a:xfrm>
            <a:off x="402273" y="74172"/>
            <a:ext cx="11231880" cy="1325563"/>
          </a:xfrm>
        </p:spPr>
        <p:txBody>
          <a:bodyPr/>
          <a:lstStyle/>
          <a:p>
            <a:r>
              <a:rPr lang="en-US" dirty="0"/>
              <a:t>Proposal Option #1 (4/6)</a:t>
            </a:r>
          </a:p>
        </p:txBody>
      </p:sp>
      <p:sp>
        <p:nvSpPr>
          <p:cNvPr id="2" name="Date Placeholder 1">
            <a:extLst>
              <a:ext uri="{FF2B5EF4-FFF2-40B4-BE49-F238E27FC236}">
                <a16:creationId xmlns:a16="http://schemas.microsoft.com/office/drawing/2014/main" id="{97D9DAD6-88A6-F7ED-FEDC-0BB950F1D23C}"/>
              </a:ext>
            </a:extLst>
          </p:cNvPr>
          <p:cNvSpPr>
            <a:spLocks noGrp="1"/>
          </p:cNvSpPr>
          <p:nvPr>
            <p:ph type="dt" sz="half" idx="10"/>
          </p:nvPr>
        </p:nvSpPr>
        <p:spPr/>
        <p:txBody>
          <a:bodyPr/>
          <a:lstStyle/>
          <a:p>
            <a:fld id="{8840CE0C-F2AE-8D41-99A9-8F423AF3E155}" type="datetime1">
              <a:rPr lang="en-US" smtClean="0"/>
              <a:t>10/23/2024</a:t>
            </a:fld>
            <a:endParaRPr lang="en-US" dirty="0"/>
          </a:p>
        </p:txBody>
      </p:sp>
      <p:sp>
        <p:nvSpPr>
          <p:cNvPr id="3" name="Footer Placeholder 2">
            <a:extLst>
              <a:ext uri="{FF2B5EF4-FFF2-40B4-BE49-F238E27FC236}">
                <a16:creationId xmlns:a16="http://schemas.microsoft.com/office/drawing/2014/main" id="{482C326C-6AF2-350F-8B7E-95B796419183}"/>
              </a:ext>
            </a:extLst>
          </p:cNvPr>
          <p:cNvSpPr>
            <a:spLocks noGrp="1"/>
          </p:cNvSpPr>
          <p:nvPr>
            <p:ph type="ftr" sz="quarter" idx="11"/>
          </p:nvPr>
        </p:nvSpPr>
        <p:spPr/>
        <p:txBody>
          <a:bodyPr/>
          <a:lstStyle/>
          <a:p>
            <a:r>
              <a:rPr lang="en-US">
                <a:latin typeface="Century Gothic"/>
              </a:rPr>
              <a:t>©2023 </a:t>
            </a:r>
            <a:r>
              <a:rPr lang="en-US" err="1">
                <a:latin typeface="Century Gothic"/>
              </a:rPr>
              <a:t>InterDigital</a:t>
            </a:r>
            <a:r>
              <a:rPr lang="en-US">
                <a:latin typeface="Century Gothic"/>
              </a:rPr>
              <a:t>, Inc. All Rights Reserved.</a:t>
            </a:r>
          </a:p>
        </p:txBody>
      </p:sp>
      <p:sp>
        <p:nvSpPr>
          <p:cNvPr id="4" name="Slide Number Placeholder 3">
            <a:extLst>
              <a:ext uri="{FF2B5EF4-FFF2-40B4-BE49-F238E27FC236}">
                <a16:creationId xmlns:a16="http://schemas.microsoft.com/office/drawing/2014/main" id="{16FD8362-7661-D9C9-4E99-23FDF6093384}"/>
              </a:ext>
            </a:extLst>
          </p:cNvPr>
          <p:cNvSpPr>
            <a:spLocks noGrp="1"/>
          </p:cNvSpPr>
          <p:nvPr>
            <p:ph type="sldNum" sz="quarter" idx="12"/>
          </p:nvPr>
        </p:nvSpPr>
        <p:spPr/>
        <p:txBody>
          <a:bodyPr/>
          <a:lstStyle/>
          <a:p>
            <a:fld id="{B8C7A8FA-2E0B-EF40-8154-FE6DF4DBDC95}" type="slidenum">
              <a:rPr lang="en-US" smtClean="0"/>
              <a:t>14</a:t>
            </a:fld>
            <a:endParaRPr lang="en-US" dirty="0"/>
          </a:p>
        </p:txBody>
      </p:sp>
      <p:sp>
        <p:nvSpPr>
          <p:cNvPr id="13" name="Content Placeholder 7">
            <a:extLst>
              <a:ext uri="{FF2B5EF4-FFF2-40B4-BE49-F238E27FC236}">
                <a16:creationId xmlns:a16="http://schemas.microsoft.com/office/drawing/2014/main" id="{8990FF71-A377-F30F-4EC9-DCB6FB9EDE92}"/>
              </a:ext>
            </a:extLst>
          </p:cNvPr>
          <p:cNvSpPr txBox="1">
            <a:spLocks/>
          </p:cNvSpPr>
          <p:nvPr/>
        </p:nvSpPr>
        <p:spPr>
          <a:xfrm>
            <a:off x="468906" y="1315829"/>
            <a:ext cx="11513502" cy="4106659"/>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b="1" dirty="0" err="1">
                <a:effectLst/>
                <a:latin typeface="Times New Roman" panose="02020603050405020304" pitchFamily="18" charset="0"/>
                <a:ea typeface="DengXian" panose="02010600030101010101" pitchFamily="2" charset="-122"/>
              </a:rPr>
              <a:t>nnpfc_tone_mapping</a:t>
            </a:r>
            <a:r>
              <a:rPr lang="en-CA" sz="1800" dirty="0" err="1">
                <a:effectLst/>
                <a:latin typeface="Times New Roman" panose="02020603050405020304" pitchFamily="18" charset="0"/>
                <a:ea typeface="DengXian" panose="02010600030101010101" pitchFamily="2" charset="-122"/>
              </a:rPr>
              <a:t>_</a:t>
            </a:r>
            <a:r>
              <a:rPr lang="en-CA" sz="1800" b="1" dirty="0" err="1">
                <a:effectLst/>
                <a:latin typeface="Times New Roman" panose="02020603050405020304" pitchFamily="18" charset="0"/>
                <a:ea typeface="DengXian" panose="02010600030101010101" pitchFamily="2" charset="-122"/>
              </a:rPr>
              <a:t>subpurpose</a:t>
            </a:r>
            <a:r>
              <a:rPr lang="en-CA" sz="1800" dirty="0">
                <a:effectLst/>
                <a:latin typeface="Times New Roman" panose="02020603050405020304" pitchFamily="18" charset="0"/>
                <a:ea typeface="DengXian" panose="02010600030101010101" pitchFamily="2" charset="-122"/>
              </a:rPr>
              <a:t> indicates the sub-purpose of the tone mapping operation as specified in Table 2, where (</a:t>
            </a:r>
            <a:r>
              <a:rPr lang="en-CA" sz="1800" dirty="0" err="1">
                <a:effectLst/>
                <a:latin typeface="Times New Roman" panose="02020603050405020304" pitchFamily="18" charset="0"/>
                <a:ea typeface="DengXian" panose="02010600030101010101" pitchFamily="2" charset="-122"/>
              </a:rPr>
              <a:t>nnpfc_tone_mapping_subpurpose</a:t>
            </a:r>
            <a:r>
              <a:rPr lang="en-CA" sz="1800" dirty="0">
                <a:effectLst/>
                <a:latin typeface="Times New Roman" panose="02020603050405020304" pitchFamily="18" charset="0"/>
                <a:ea typeface="DengXian" panose="02010600030101010101" pitchFamily="2" charset="-122"/>
              </a:rPr>
              <a:t> &amp; </a:t>
            </a:r>
            <a:r>
              <a:rPr lang="en-CA" sz="1800" dirty="0" err="1">
                <a:effectLst/>
                <a:latin typeface="Times New Roman" panose="02020603050405020304" pitchFamily="18" charset="0"/>
                <a:ea typeface="DengXian" panose="02010600030101010101" pitchFamily="2" charset="-122"/>
              </a:rPr>
              <a:t>bitMask</a:t>
            </a:r>
            <a:r>
              <a:rPr lang="en-CA" sz="1800" dirty="0">
                <a:effectLst/>
                <a:latin typeface="Times New Roman" panose="02020603050405020304" pitchFamily="18" charset="0"/>
                <a:ea typeface="DengXian" panose="02010600030101010101" pitchFamily="2" charset="-122"/>
              </a:rPr>
              <a:t>) not equal to 0 indicates the NNPF of purpose Tone Mapping has the sub-purpose associated with the </a:t>
            </a:r>
            <a:r>
              <a:rPr lang="en-CA" sz="1800" dirty="0" err="1">
                <a:effectLst/>
                <a:latin typeface="Times New Roman" panose="02020603050405020304" pitchFamily="18" charset="0"/>
                <a:ea typeface="DengXian" panose="02010600030101010101" pitchFamily="2" charset="-122"/>
              </a:rPr>
              <a:t>bitMask</a:t>
            </a:r>
            <a:r>
              <a:rPr lang="en-CA" sz="1800" dirty="0">
                <a:effectLst/>
                <a:latin typeface="Times New Roman" panose="02020603050405020304" pitchFamily="18" charset="0"/>
                <a:ea typeface="DengXian" panose="02010600030101010101" pitchFamily="2" charset="-122"/>
              </a:rPr>
              <a:t> value in Table 2. </a:t>
            </a: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dirty="0">
                <a:effectLst/>
                <a:latin typeface="Times New Roman" panose="02020603050405020304" pitchFamily="18" charset="0"/>
                <a:ea typeface="DengXian" panose="02010600030101010101" pitchFamily="2" charset="-122"/>
              </a:rPr>
              <a:t>The value of the </a:t>
            </a:r>
            <a:r>
              <a:rPr lang="en-CA" sz="1800" dirty="0" err="1">
                <a:effectLst/>
                <a:latin typeface="Times New Roman" panose="02020603050405020304" pitchFamily="18" charset="0"/>
                <a:ea typeface="DengXian" panose="02010600030101010101" pitchFamily="2" charset="-122"/>
              </a:rPr>
              <a:t>nnpfc_tone_mapping_subpurpose</a:t>
            </a:r>
            <a:r>
              <a:rPr lang="en-CA" sz="1800" dirty="0">
                <a:effectLst/>
                <a:latin typeface="Times New Roman" panose="02020603050405020304" pitchFamily="18" charset="0"/>
                <a:ea typeface="DengXian" panose="02010600030101010101" pitchFamily="2" charset="-122"/>
              </a:rPr>
              <a:t> shall be 1, in bitstreams conforming to this version of this Specification. Values of 2 to 255, inclusive, for </a:t>
            </a:r>
            <a:r>
              <a:rPr lang="en-CA" sz="1800" dirty="0" err="1">
                <a:effectLst/>
                <a:latin typeface="Times New Roman" panose="02020603050405020304" pitchFamily="18" charset="0"/>
                <a:ea typeface="DengXian" panose="02010600030101010101" pitchFamily="2" charset="-122"/>
              </a:rPr>
              <a:t>nnpfc_tone_mapping_subpurpose</a:t>
            </a:r>
            <a:r>
              <a:rPr lang="en-CA" sz="1800" dirty="0">
                <a:effectLst/>
                <a:latin typeface="Times New Roman" panose="02020603050405020304" pitchFamily="18" charset="0"/>
                <a:ea typeface="DengXian" panose="02010600030101010101" pitchFamily="2" charset="-122"/>
              </a:rPr>
              <a:t> are reserved for future use.</a:t>
            </a: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CA" sz="1800" dirty="0">
              <a:highlight>
                <a:srgbClr val="FFFF00"/>
              </a:highlight>
              <a:latin typeface="Times New Roman" panose="02020603050405020304" pitchFamily="18" charset="0"/>
              <a:ea typeface="DengXian" panose="02010600030101010101" pitchFamily="2" charset="-122"/>
            </a:endParaRP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CA" sz="1800" dirty="0">
              <a:effectLst/>
              <a:highlight>
                <a:srgbClr val="FFFF00"/>
              </a:highlight>
              <a:latin typeface="Times New Roman" panose="02020603050405020304" pitchFamily="18" charset="0"/>
              <a:ea typeface="DengXian" panose="02010600030101010101" pitchFamily="2" charset="-122"/>
            </a:endParaRP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CA" sz="1800" dirty="0">
              <a:highlight>
                <a:srgbClr val="FFFF00"/>
              </a:highlight>
              <a:latin typeface="Times New Roman" panose="02020603050405020304" pitchFamily="18" charset="0"/>
              <a:ea typeface="DengXian" panose="02010600030101010101" pitchFamily="2" charset="-122"/>
            </a:endParaRP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CA" sz="1800" dirty="0">
              <a:effectLst/>
              <a:highlight>
                <a:srgbClr val="FFFF00"/>
              </a:highlight>
              <a:latin typeface="Times New Roman" panose="02020603050405020304" pitchFamily="18" charset="0"/>
              <a:ea typeface="DengXian" panose="02010600030101010101" pitchFamily="2" charset="-122"/>
            </a:endParaRP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fr-FR" sz="1800" dirty="0">
              <a:effectLst/>
              <a:latin typeface="Times New Roman" panose="02020603050405020304" pitchFamily="18" charset="0"/>
              <a:ea typeface="DengXian" panose="02010600030101010101" pitchFamily="2" charset="-122"/>
            </a:endParaRP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dirty="0">
                <a:effectLst/>
                <a:latin typeface="Times New Roman" panose="02020603050405020304" pitchFamily="18" charset="0"/>
                <a:ea typeface="DengXian" panose="02010600030101010101" pitchFamily="2" charset="-122"/>
              </a:rPr>
              <a:t> </a:t>
            </a:r>
            <a:r>
              <a:rPr lang="en-US" sz="1800" dirty="0">
                <a:effectLst/>
                <a:latin typeface="Times New Roman" panose="02020603050405020304" pitchFamily="18" charset="0"/>
                <a:ea typeface="Malgun Gothic" panose="020B0503020000020004" pitchFamily="34" charset="-127"/>
              </a:rPr>
              <a:t>The variable </a:t>
            </a:r>
            <a:r>
              <a:rPr lang="en-US" sz="1800" dirty="0" err="1">
                <a:effectLst/>
                <a:latin typeface="Times New Roman" panose="02020603050405020304" pitchFamily="18" charset="0"/>
                <a:ea typeface="Malgun Gothic" panose="020B0503020000020004" pitchFamily="34" charset="-127"/>
              </a:rPr>
              <a:t>TM_BrightnessAdaptationFlag</a:t>
            </a:r>
            <a:r>
              <a:rPr lang="en-US" sz="1800" dirty="0">
                <a:effectLst/>
                <a:latin typeface="Times New Roman" panose="02020603050405020304" pitchFamily="18" charset="0"/>
                <a:ea typeface="Malgun Gothic" panose="020B0503020000020004" pitchFamily="34" charset="-127"/>
              </a:rPr>
              <a:t> specifying whether </a:t>
            </a:r>
            <a:r>
              <a:rPr lang="en-US" sz="1800" dirty="0" err="1">
                <a:effectLst/>
                <a:latin typeface="Times New Roman" panose="02020603050405020304" pitchFamily="18" charset="0"/>
                <a:ea typeface="Malgun Gothic" panose="020B0503020000020004" pitchFamily="34" charset="-127"/>
              </a:rPr>
              <a:t>nnpfc_tone_mapping_subpurpose</a:t>
            </a:r>
            <a:r>
              <a:rPr lang="en-US" sz="1800" dirty="0">
                <a:effectLst/>
                <a:latin typeface="Times New Roman" panose="02020603050405020304" pitchFamily="18" charset="0"/>
                <a:ea typeface="Malgun Gothic" panose="020B0503020000020004" pitchFamily="34" charset="-127"/>
              </a:rPr>
              <a:t> indicates the sub-purpose of the Tone Mapping NNPF to include brightness adaptation, is derived as follows:</a:t>
            </a:r>
            <a:endParaRPr lang="fr-FR" sz="1800" dirty="0">
              <a:effectLst/>
              <a:latin typeface="Times New Roman" panose="02020603050405020304" pitchFamily="18" charset="0"/>
              <a:ea typeface="DengXian" panose="02010600030101010101" pitchFamily="2" charset="-122"/>
            </a:endParaRP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dirty="0" err="1">
                <a:effectLst/>
                <a:latin typeface="Times New Roman" panose="02020603050405020304" pitchFamily="18" charset="0"/>
                <a:ea typeface="DengXian" panose="02010600030101010101" pitchFamily="2" charset="-122"/>
              </a:rPr>
              <a:t>TM_BrightnessAdaptationFlag</a:t>
            </a:r>
            <a:r>
              <a:rPr lang="en-US" sz="1800" dirty="0">
                <a:effectLst/>
                <a:latin typeface="Times New Roman" panose="02020603050405020304" pitchFamily="18" charset="0"/>
                <a:ea typeface="DengXian" panose="02010600030101010101" pitchFamily="2" charset="-122"/>
              </a:rPr>
              <a:t> = ( ( </a:t>
            </a:r>
            <a:r>
              <a:rPr lang="en-US" sz="1800" dirty="0" err="1">
                <a:effectLst/>
                <a:latin typeface="Times New Roman" panose="02020603050405020304" pitchFamily="18" charset="0"/>
                <a:ea typeface="DengXian" panose="02010600030101010101" pitchFamily="2" charset="-122"/>
              </a:rPr>
              <a:t>nnpfc_tone_mapping_subpurpose</a:t>
            </a:r>
            <a:r>
              <a:rPr lang="en-US" sz="1800" dirty="0">
                <a:effectLst/>
                <a:latin typeface="Times New Roman" panose="02020603050405020304" pitchFamily="18" charset="0"/>
                <a:ea typeface="DengXian" panose="02010600030101010101" pitchFamily="2" charset="-122"/>
              </a:rPr>
              <a:t> &amp; 0x01 ) &gt; 0 ) ? 1 : 0</a:t>
            </a:r>
            <a:endParaRPr lang="fr-FR" sz="1800" dirty="0">
              <a:effectLst/>
              <a:latin typeface="Times New Roman" panose="02020603050405020304" pitchFamily="18" charset="0"/>
              <a:ea typeface="DengXian" panose="02010600030101010101" pitchFamily="2" charset="-122"/>
            </a:endParaRP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2400" b="1" dirty="0"/>
          </a:p>
          <a:p>
            <a:pPr marL="0" indent="0" algn="just">
              <a:buFont typeface="Arial" panose="020B0604020202020204" pitchFamily="34" charset="0"/>
              <a:buNone/>
            </a:pPr>
            <a:endParaRPr lang="en-US" sz="2400" dirty="0"/>
          </a:p>
        </p:txBody>
      </p:sp>
      <p:pic>
        <p:nvPicPr>
          <p:cNvPr id="15" name="Picture 14">
            <a:extLst>
              <a:ext uri="{FF2B5EF4-FFF2-40B4-BE49-F238E27FC236}">
                <a16:creationId xmlns:a16="http://schemas.microsoft.com/office/drawing/2014/main" id="{05A05FC7-A20C-0998-ECF8-B1C2EDF9678A}"/>
              </a:ext>
            </a:extLst>
          </p:cNvPr>
          <p:cNvPicPr>
            <a:picLocks noChangeAspect="1"/>
          </p:cNvPicPr>
          <p:nvPr/>
        </p:nvPicPr>
        <p:blipFill>
          <a:blip r:embed="rId2"/>
          <a:stretch>
            <a:fillRect/>
          </a:stretch>
        </p:blipFill>
        <p:spPr>
          <a:xfrm>
            <a:off x="1696418" y="2979063"/>
            <a:ext cx="9058477" cy="1061306"/>
          </a:xfrm>
          <a:prstGeom prst="rect">
            <a:avLst/>
          </a:prstGeom>
        </p:spPr>
      </p:pic>
    </p:spTree>
    <p:extLst>
      <p:ext uri="{BB962C8B-B14F-4D97-AF65-F5344CB8AC3E}">
        <p14:creationId xmlns:p14="http://schemas.microsoft.com/office/powerpoint/2010/main" val="18861982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12DC0EF6-5909-D07C-2E55-EA102CA99A34}"/>
              </a:ext>
            </a:extLst>
          </p:cNvPr>
          <p:cNvSpPr>
            <a:spLocks noGrp="1"/>
          </p:cNvSpPr>
          <p:nvPr>
            <p:ph type="title"/>
          </p:nvPr>
        </p:nvSpPr>
        <p:spPr>
          <a:xfrm>
            <a:off x="364951" y="-203674"/>
            <a:ext cx="11231880" cy="1325563"/>
          </a:xfrm>
        </p:spPr>
        <p:txBody>
          <a:bodyPr/>
          <a:lstStyle/>
          <a:p>
            <a:r>
              <a:rPr lang="en-US" dirty="0"/>
              <a:t>Proposal Option #1 (5/6)</a:t>
            </a:r>
          </a:p>
        </p:txBody>
      </p:sp>
      <p:sp>
        <p:nvSpPr>
          <p:cNvPr id="2" name="Date Placeholder 1">
            <a:extLst>
              <a:ext uri="{FF2B5EF4-FFF2-40B4-BE49-F238E27FC236}">
                <a16:creationId xmlns:a16="http://schemas.microsoft.com/office/drawing/2014/main" id="{97D9DAD6-88A6-F7ED-FEDC-0BB950F1D23C}"/>
              </a:ext>
            </a:extLst>
          </p:cNvPr>
          <p:cNvSpPr>
            <a:spLocks noGrp="1"/>
          </p:cNvSpPr>
          <p:nvPr>
            <p:ph type="dt" sz="half" idx="10"/>
          </p:nvPr>
        </p:nvSpPr>
        <p:spPr/>
        <p:txBody>
          <a:bodyPr/>
          <a:lstStyle/>
          <a:p>
            <a:fld id="{8840CE0C-F2AE-8D41-99A9-8F423AF3E155}" type="datetime1">
              <a:rPr lang="en-US" smtClean="0"/>
              <a:t>10/23/2024</a:t>
            </a:fld>
            <a:endParaRPr lang="en-US" dirty="0"/>
          </a:p>
        </p:txBody>
      </p:sp>
      <p:sp>
        <p:nvSpPr>
          <p:cNvPr id="3" name="Footer Placeholder 2">
            <a:extLst>
              <a:ext uri="{FF2B5EF4-FFF2-40B4-BE49-F238E27FC236}">
                <a16:creationId xmlns:a16="http://schemas.microsoft.com/office/drawing/2014/main" id="{482C326C-6AF2-350F-8B7E-95B796419183}"/>
              </a:ext>
            </a:extLst>
          </p:cNvPr>
          <p:cNvSpPr>
            <a:spLocks noGrp="1"/>
          </p:cNvSpPr>
          <p:nvPr>
            <p:ph type="ftr" sz="quarter" idx="11"/>
          </p:nvPr>
        </p:nvSpPr>
        <p:spPr/>
        <p:txBody>
          <a:bodyPr/>
          <a:lstStyle/>
          <a:p>
            <a:r>
              <a:rPr lang="en-US">
                <a:latin typeface="Century Gothic"/>
              </a:rPr>
              <a:t>©2023 </a:t>
            </a:r>
            <a:r>
              <a:rPr lang="en-US" err="1">
                <a:latin typeface="Century Gothic"/>
              </a:rPr>
              <a:t>InterDigital</a:t>
            </a:r>
            <a:r>
              <a:rPr lang="en-US">
                <a:latin typeface="Century Gothic"/>
              </a:rPr>
              <a:t>, Inc. All Rights Reserved.</a:t>
            </a:r>
          </a:p>
        </p:txBody>
      </p:sp>
      <p:sp>
        <p:nvSpPr>
          <p:cNvPr id="4" name="Slide Number Placeholder 3">
            <a:extLst>
              <a:ext uri="{FF2B5EF4-FFF2-40B4-BE49-F238E27FC236}">
                <a16:creationId xmlns:a16="http://schemas.microsoft.com/office/drawing/2014/main" id="{16FD8362-7661-D9C9-4E99-23FDF6093384}"/>
              </a:ext>
            </a:extLst>
          </p:cNvPr>
          <p:cNvSpPr>
            <a:spLocks noGrp="1"/>
          </p:cNvSpPr>
          <p:nvPr>
            <p:ph type="sldNum" sz="quarter" idx="12"/>
          </p:nvPr>
        </p:nvSpPr>
        <p:spPr/>
        <p:txBody>
          <a:bodyPr/>
          <a:lstStyle/>
          <a:p>
            <a:fld id="{B8C7A8FA-2E0B-EF40-8154-FE6DF4DBDC95}" type="slidenum">
              <a:rPr lang="en-US" smtClean="0"/>
              <a:t>15</a:t>
            </a:fld>
            <a:endParaRPr lang="en-US" dirty="0"/>
          </a:p>
        </p:txBody>
      </p:sp>
      <mc:AlternateContent xmlns:mc="http://schemas.openxmlformats.org/markup-compatibility/2006" xmlns:a14="http://schemas.microsoft.com/office/drawing/2010/main">
        <mc:Choice Requires="a14">
          <p:sp>
            <p:nvSpPr>
              <p:cNvPr id="13" name="Content Placeholder 7">
                <a:extLst>
                  <a:ext uri="{FF2B5EF4-FFF2-40B4-BE49-F238E27FC236}">
                    <a16:creationId xmlns:a16="http://schemas.microsoft.com/office/drawing/2014/main" id="{8990FF71-A377-F30F-4EC9-DCB6FB9EDE92}"/>
                  </a:ext>
                </a:extLst>
              </p:cNvPr>
              <p:cNvSpPr txBox="1">
                <a:spLocks/>
              </p:cNvSpPr>
              <p:nvPr/>
            </p:nvSpPr>
            <p:spPr>
              <a:xfrm>
                <a:off x="364951" y="935405"/>
                <a:ext cx="11513502" cy="5603507"/>
              </a:xfrm>
              <a:prstGeom prst="rect">
                <a:avLst/>
              </a:prstGeom>
            </p:spPr>
            <p:txBody>
              <a:bodyPr vert="horz" lIns="91440" tIns="45720" rIns="91440" bIns="45720" rtlCol="0" anchor="t">
                <a:normAutofit fontScale="8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b="1" dirty="0">
                    <a:effectLst/>
                    <a:latin typeface="Times New Roman" panose="02020603050405020304" pitchFamily="18" charset="0"/>
                    <a:ea typeface="DengXian" panose="02010600030101010101" pitchFamily="2" charset="-122"/>
                  </a:rPr>
                  <a:t>nnpfc_ratio_value</a:t>
                </a:r>
                <a:r>
                  <a:rPr lang="en-CA" sz="1800" dirty="0">
                    <a:solidFill>
                      <a:srgbClr val="000000"/>
                    </a:solidFill>
                    <a:effectLst/>
                    <a:latin typeface="Times New Roman" panose="02020603050405020304" pitchFamily="18" charset="0"/>
                    <a:ea typeface="DengXian" panose="02010600030101010101" pitchFamily="2" charset="-122"/>
                  </a:rPr>
                  <a:t>, when </a:t>
                </a:r>
                <a:r>
                  <a:rPr lang="en-CA" sz="1800" dirty="0" err="1">
                    <a:solidFill>
                      <a:srgbClr val="000000"/>
                    </a:solidFill>
                    <a:effectLst/>
                    <a:latin typeface="Times New Roman" panose="02020603050405020304" pitchFamily="18" charset="0"/>
                    <a:ea typeface="DengXian" panose="02010600030101010101" pitchFamily="2" charset="-122"/>
                  </a:rPr>
                  <a:t>ToneMappingFlag</a:t>
                </a:r>
                <a:r>
                  <a:rPr lang="en-CA" sz="1800" dirty="0">
                    <a:effectLst/>
                    <a:latin typeface="Times New Roman" panose="02020603050405020304" pitchFamily="18" charset="0"/>
                    <a:ea typeface="DengXian" panose="02010600030101010101" pitchFamily="2" charset="-122"/>
                  </a:rPr>
                  <a:t> is equal to 1 and </a:t>
                </a:r>
                <a:r>
                  <a:rPr lang="en-CA" sz="1800" dirty="0" err="1">
                    <a:effectLst/>
                    <a:latin typeface="Times New Roman" panose="02020603050405020304" pitchFamily="18" charset="0"/>
                    <a:ea typeface="DengXian" panose="02010600030101010101" pitchFamily="2" charset="-122"/>
                  </a:rPr>
                  <a:t>TM_BrightnessAdaptationFlag</a:t>
                </a:r>
                <a:r>
                  <a:rPr lang="en-CA" sz="1800" dirty="0">
                    <a:effectLst/>
                    <a:latin typeface="Times New Roman" panose="02020603050405020304" pitchFamily="18" charset="0"/>
                    <a:ea typeface="DengXian" panose="02010600030101010101" pitchFamily="2" charset="-122"/>
                  </a:rPr>
                  <a:t> is equal to 1, </a:t>
                </a:r>
                <a:r>
                  <a:rPr lang="en-CA" sz="1800" dirty="0">
                    <a:solidFill>
                      <a:srgbClr val="000000"/>
                    </a:solidFill>
                    <a:effectLst/>
                    <a:latin typeface="Times New Roman" panose="02020603050405020304" pitchFamily="18" charset="0"/>
                    <a:ea typeface="DengXian" panose="02010600030101010101" pitchFamily="2" charset="-122"/>
                  </a:rPr>
                  <a:t>specifies the expected percentage of brightness adaptation, through brightness decrease or increase (accordingly with the value of the </a:t>
                </a:r>
                <a:r>
                  <a:rPr lang="en-CA" sz="1800" dirty="0" err="1">
                    <a:effectLst/>
                    <a:latin typeface="Times New Roman" panose="02020603050405020304" pitchFamily="18" charset="0"/>
                    <a:ea typeface="DengXian" panose="02010600030101010101" pitchFamily="2" charset="-122"/>
                  </a:rPr>
                  <a:t>nnpfc_ratio_sign_flag</a:t>
                </a:r>
                <a:r>
                  <a:rPr lang="en-CA" sz="1800" dirty="0">
                    <a:solidFill>
                      <a:srgbClr val="000000"/>
                    </a:solidFill>
                    <a:effectLst/>
                    <a:latin typeface="Times New Roman" panose="02020603050405020304" pitchFamily="18" charset="0"/>
                    <a:ea typeface="DengXian" panose="02010600030101010101" pitchFamily="2" charset="-122"/>
                  </a:rPr>
                  <a:t> field), that the Tone Mapping post-filter should achieve. The percentage of brightness adaptation is to be considered relatively to the average brightness of the content before applying the NNPF Tone Mapping. The percentage ratio is computed using the following equation:</a:t>
                </a:r>
                <a:endParaRPr lang="fr-FR" sz="1800" dirty="0">
                  <a:effectLst/>
                  <a:latin typeface="Times New Roman" panose="02020603050405020304" pitchFamily="18" charset="0"/>
                  <a:ea typeface="DengXian" panose="02010600030101010101" pitchFamily="2" charset="-122"/>
                </a:endParaRP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14:m>
                  <m:oMathPara xmlns:m="http://schemas.openxmlformats.org/officeDocument/2006/math">
                    <m:oMathParaPr>
                      <m:jc m:val="centerGroup"/>
                    </m:oMathParaPr>
                    <m:oMath xmlns:m="http://schemas.openxmlformats.org/officeDocument/2006/math">
                      <m:r>
                        <a:rPr lang="en-CA" sz="1800" i="1">
                          <a:solidFill>
                            <a:srgbClr val="000000"/>
                          </a:solidFill>
                          <a:effectLst/>
                          <a:latin typeface="Cambria Math" panose="02040503050406030204" pitchFamily="18" charset="0"/>
                          <a:ea typeface="DengXian" panose="02010600030101010101" pitchFamily="2" charset="-122"/>
                        </a:rPr>
                        <m:t>𝑟𝑎𝑡𝑖𝑜</m:t>
                      </m:r>
                      <m:r>
                        <a:rPr lang="en-CA" sz="1800" i="1">
                          <a:solidFill>
                            <a:srgbClr val="000000"/>
                          </a:solidFill>
                          <a:effectLst/>
                          <a:latin typeface="Cambria Math" panose="02040503050406030204" pitchFamily="18" charset="0"/>
                          <a:ea typeface="DengXian" panose="02010600030101010101" pitchFamily="2" charset="-122"/>
                        </a:rPr>
                        <m:t>= </m:t>
                      </m:r>
                      <m:f>
                        <m:fPr>
                          <m:ctrlPr>
                            <a:rPr lang="fr-FR" sz="1800" i="1">
                              <a:solidFill>
                                <a:srgbClr val="000000"/>
                              </a:solidFill>
                              <a:effectLst/>
                              <a:latin typeface="Cambria Math" panose="02040503050406030204" pitchFamily="18" charset="0"/>
                              <a:ea typeface="DengXian" panose="02010600030101010101" pitchFamily="2" charset="-122"/>
                            </a:rPr>
                          </m:ctrlPr>
                        </m:fPr>
                        <m:num>
                          <m:r>
                            <m:rPr>
                              <m:sty m:val="p"/>
                            </m:rPr>
                            <a:rPr lang="en-CA" sz="1800">
                              <a:effectLst/>
                              <a:latin typeface="Cambria Math" panose="02040503050406030204" pitchFamily="18" charset="0"/>
                              <a:ea typeface="DengXian" panose="02010600030101010101" pitchFamily="2" charset="-122"/>
                            </a:rPr>
                            <m:t>nnpfc</m:t>
                          </m:r>
                          <m:r>
                            <a:rPr lang="en-CA" sz="1800">
                              <a:effectLst/>
                              <a:latin typeface="Cambria Math" panose="02040503050406030204" pitchFamily="18" charset="0"/>
                              <a:ea typeface="DengXian" panose="02010600030101010101" pitchFamily="2" charset="-122"/>
                            </a:rPr>
                            <m:t>_</m:t>
                          </m:r>
                          <m:r>
                            <m:rPr>
                              <m:sty m:val="p"/>
                            </m:rPr>
                            <a:rPr lang="en-CA" sz="1800">
                              <a:effectLst/>
                              <a:latin typeface="Cambria Math" panose="02040503050406030204" pitchFamily="18" charset="0"/>
                              <a:ea typeface="DengXian" panose="02010600030101010101" pitchFamily="2" charset="-122"/>
                            </a:rPr>
                            <m:t>ratio</m:t>
                          </m:r>
                          <m:r>
                            <a:rPr lang="en-CA" sz="1800">
                              <a:effectLst/>
                              <a:latin typeface="Cambria Math" panose="02040503050406030204" pitchFamily="18" charset="0"/>
                              <a:ea typeface="DengXian" panose="02010600030101010101" pitchFamily="2" charset="-122"/>
                            </a:rPr>
                            <m:t>_</m:t>
                          </m:r>
                          <m:r>
                            <m:rPr>
                              <m:sty m:val="p"/>
                            </m:rPr>
                            <a:rPr lang="en-CA" sz="1800">
                              <a:effectLst/>
                              <a:latin typeface="Cambria Math" panose="02040503050406030204" pitchFamily="18" charset="0"/>
                              <a:ea typeface="DengXian" panose="02010600030101010101" pitchFamily="2" charset="-122"/>
                            </a:rPr>
                            <m:t>value</m:t>
                          </m:r>
                        </m:num>
                        <m:den>
                          <m:r>
                            <a:rPr lang="en-CA" sz="1800" i="1">
                              <a:solidFill>
                                <a:srgbClr val="000000"/>
                              </a:solidFill>
                              <a:effectLst/>
                              <a:latin typeface="Cambria Math" panose="02040503050406030204" pitchFamily="18" charset="0"/>
                              <a:ea typeface="DengXian" panose="02010600030101010101" pitchFamily="2" charset="-122"/>
                            </a:rPr>
                            <m:t>100</m:t>
                          </m:r>
                        </m:den>
                      </m:f>
                    </m:oMath>
                  </m:oMathPara>
                </a14:m>
                <a:endParaRPr lang="fr-FR" sz="1800" dirty="0">
                  <a:effectLst/>
                  <a:latin typeface="Times New Roman" panose="02020603050405020304" pitchFamily="18" charset="0"/>
                  <a:ea typeface="DengXian" panose="02010600030101010101" pitchFamily="2" charset="-122"/>
                </a:endParaRP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dirty="0">
                    <a:solidFill>
                      <a:srgbClr val="000000"/>
                    </a:solidFill>
                    <a:effectLst/>
                    <a:latin typeface="Times New Roman" panose="02020603050405020304" pitchFamily="18" charset="0"/>
                    <a:ea typeface="DengXian" panose="02010600030101010101" pitchFamily="2" charset="-122"/>
                  </a:rPr>
                  <a:t>The expected brightness after application of the NNPF Tone Mapping may be derived as follows:</a:t>
                </a: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dirty="0">
                    <a:solidFill>
                      <a:srgbClr val="000000"/>
                    </a:solidFill>
                    <a:effectLst/>
                    <a:latin typeface="Times New Roman" panose="02020603050405020304" pitchFamily="18" charset="0"/>
                    <a:ea typeface="DengXian" panose="02010600030101010101" pitchFamily="2" charset="-122"/>
                  </a:rPr>
                  <a:t>If </a:t>
                </a:r>
                <a:r>
                  <a:rPr lang="en-CA" sz="1800" dirty="0" err="1">
                    <a:solidFill>
                      <a:srgbClr val="000000"/>
                    </a:solidFill>
                    <a:effectLst/>
                    <a:latin typeface="Times New Roman" panose="02020603050405020304" pitchFamily="18" charset="0"/>
                    <a:ea typeface="DengXian" panose="02010600030101010101" pitchFamily="2" charset="-122"/>
                  </a:rPr>
                  <a:t>nnpfc_ratio_sign_flag</a:t>
                </a:r>
                <a:r>
                  <a:rPr lang="en-CA" sz="1800" dirty="0">
                    <a:solidFill>
                      <a:srgbClr val="000000"/>
                    </a:solidFill>
                    <a:effectLst/>
                    <a:latin typeface="Times New Roman" panose="02020603050405020304" pitchFamily="18" charset="0"/>
                    <a:ea typeface="DengXian" panose="02010600030101010101" pitchFamily="2" charset="-122"/>
                  </a:rPr>
                  <a:t> == 1</a:t>
                </a: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fr-FR" sz="1800" dirty="0">
                  <a:effectLst/>
                  <a:latin typeface="Times New Roman" panose="02020603050405020304" pitchFamily="18" charset="0"/>
                  <a:ea typeface="DengXian" panose="02010600030101010101" pitchFamily="2" charset="-122"/>
                </a:endParaRP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14:m>
                  <m:oMathPara xmlns:m="http://schemas.openxmlformats.org/officeDocument/2006/math">
                    <m:oMathParaPr>
                      <m:jc m:val="centerGroup"/>
                    </m:oMathParaPr>
                    <m:oMath xmlns:m="http://schemas.openxmlformats.org/officeDocument/2006/math">
                      <m:r>
                        <a:rPr lang="en-CA" sz="1800" i="1">
                          <a:solidFill>
                            <a:srgbClr val="000000"/>
                          </a:solidFill>
                          <a:effectLst/>
                          <a:latin typeface="Cambria Math" panose="02040503050406030204" pitchFamily="18" charset="0"/>
                          <a:ea typeface="DengXian" panose="02010600030101010101" pitchFamily="2" charset="-122"/>
                        </a:rPr>
                        <m:t>𝑏𝑟𝑖𝑔h𝑡𝑛𝑒𝑠</m:t>
                      </m:r>
                      <m:sSub>
                        <m:sSubPr>
                          <m:ctrlPr>
                            <a:rPr lang="fr-FR" sz="1800" i="1">
                              <a:solidFill>
                                <a:srgbClr val="000000"/>
                              </a:solidFill>
                              <a:effectLst/>
                              <a:latin typeface="Cambria Math" panose="02040503050406030204" pitchFamily="18" charset="0"/>
                              <a:ea typeface="DengXian" panose="02010600030101010101" pitchFamily="2" charset="-122"/>
                            </a:rPr>
                          </m:ctrlPr>
                        </m:sSubPr>
                        <m:e>
                          <m:r>
                            <a:rPr lang="en-CA" sz="1800" i="1">
                              <a:solidFill>
                                <a:srgbClr val="000000"/>
                              </a:solidFill>
                              <a:effectLst/>
                              <a:latin typeface="Cambria Math" panose="02040503050406030204" pitchFamily="18" charset="0"/>
                              <a:ea typeface="DengXian" panose="02010600030101010101" pitchFamily="2" charset="-122"/>
                            </a:rPr>
                            <m:t>𝑠</m:t>
                          </m:r>
                        </m:e>
                        <m:sub>
                          <m:r>
                            <a:rPr lang="en-CA" sz="1800" i="1">
                              <a:solidFill>
                                <a:srgbClr val="000000"/>
                              </a:solidFill>
                              <a:effectLst/>
                              <a:latin typeface="Cambria Math" panose="02040503050406030204" pitchFamily="18" charset="0"/>
                              <a:ea typeface="DengXian" panose="02010600030101010101" pitchFamily="2" charset="-122"/>
                            </a:rPr>
                            <m:t>𝑛𝑒𝑤</m:t>
                          </m:r>
                        </m:sub>
                      </m:sSub>
                      <m:r>
                        <a:rPr lang="en-CA" sz="1800" i="1">
                          <a:solidFill>
                            <a:srgbClr val="000000"/>
                          </a:solidFill>
                          <a:effectLst/>
                          <a:latin typeface="Cambria Math" panose="02040503050406030204" pitchFamily="18" charset="0"/>
                          <a:ea typeface="DengXian" panose="02010600030101010101" pitchFamily="2" charset="-122"/>
                        </a:rPr>
                        <m:t>=</m:t>
                      </m:r>
                      <m:r>
                        <a:rPr lang="fr-FR" sz="1800" b="0" i="1" smtClean="0">
                          <a:solidFill>
                            <a:srgbClr val="000000"/>
                          </a:solidFill>
                          <a:effectLst/>
                          <a:latin typeface="Cambria Math" panose="02040503050406030204" pitchFamily="18" charset="0"/>
                          <a:ea typeface="DengXian" panose="02010600030101010101" pitchFamily="2" charset="-122"/>
                        </a:rPr>
                        <m:t>(1 − </m:t>
                      </m:r>
                      <m:r>
                        <a:rPr lang="en-CA" sz="1800" i="1">
                          <a:solidFill>
                            <a:srgbClr val="000000"/>
                          </a:solidFill>
                          <a:effectLst/>
                          <a:latin typeface="Cambria Math" panose="02040503050406030204" pitchFamily="18" charset="0"/>
                          <a:ea typeface="DengXian" panose="02010600030101010101" pitchFamily="2" charset="-122"/>
                        </a:rPr>
                        <m:t>𝑟𝑎𝑡𝑖𝑜</m:t>
                      </m:r>
                      <m:r>
                        <a:rPr lang="fr-FR" sz="1800" b="0" i="1" smtClean="0">
                          <a:solidFill>
                            <a:srgbClr val="000000"/>
                          </a:solidFill>
                          <a:effectLst/>
                          <a:latin typeface="Cambria Math" panose="02040503050406030204" pitchFamily="18" charset="0"/>
                          <a:ea typeface="DengXian" panose="02010600030101010101" pitchFamily="2" charset="-122"/>
                        </a:rPr>
                        <m:t>)</m:t>
                      </m:r>
                      <m:r>
                        <a:rPr lang="en-CA" sz="1800" i="1">
                          <a:solidFill>
                            <a:srgbClr val="000000"/>
                          </a:solidFill>
                          <a:effectLst/>
                          <a:latin typeface="Cambria Math" panose="02040503050406030204" pitchFamily="18" charset="0"/>
                          <a:ea typeface="DengXian" panose="02010600030101010101" pitchFamily="2" charset="-122"/>
                        </a:rPr>
                        <m:t>∗</m:t>
                      </m:r>
                      <m:r>
                        <a:rPr lang="en-CA" sz="1800" i="1">
                          <a:solidFill>
                            <a:srgbClr val="000000"/>
                          </a:solidFill>
                          <a:effectLst/>
                          <a:latin typeface="Cambria Math" panose="02040503050406030204" pitchFamily="18" charset="0"/>
                          <a:ea typeface="DengXian" panose="02010600030101010101" pitchFamily="2" charset="-122"/>
                        </a:rPr>
                        <m:t>𝑏𝑟𝑖𝑔h𝑡𝑛𝑒𝑠</m:t>
                      </m:r>
                      <m:sSub>
                        <m:sSubPr>
                          <m:ctrlPr>
                            <a:rPr lang="fr-FR" sz="1800" i="1">
                              <a:solidFill>
                                <a:srgbClr val="000000"/>
                              </a:solidFill>
                              <a:effectLst/>
                              <a:latin typeface="Cambria Math" panose="02040503050406030204" pitchFamily="18" charset="0"/>
                              <a:ea typeface="DengXian" panose="02010600030101010101" pitchFamily="2" charset="-122"/>
                            </a:rPr>
                          </m:ctrlPr>
                        </m:sSubPr>
                        <m:e>
                          <m:r>
                            <a:rPr lang="en-CA" sz="1800" i="1">
                              <a:solidFill>
                                <a:srgbClr val="000000"/>
                              </a:solidFill>
                              <a:effectLst/>
                              <a:latin typeface="Cambria Math" panose="02040503050406030204" pitchFamily="18" charset="0"/>
                              <a:ea typeface="DengXian" panose="02010600030101010101" pitchFamily="2" charset="-122"/>
                            </a:rPr>
                            <m:t>𝑠</m:t>
                          </m:r>
                        </m:e>
                        <m:sub>
                          <m:r>
                            <a:rPr lang="en-CA" sz="1800" i="1">
                              <a:solidFill>
                                <a:srgbClr val="000000"/>
                              </a:solidFill>
                              <a:effectLst/>
                              <a:latin typeface="Cambria Math" panose="02040503050406030204" pitchFamily="18" charset="0"/>
                              <a:ea typeface="DengXian" panose="02010600030101010101" pitchFamily="2" charset="-122"/>
                            </a:rPr>
                            <m:t>𝑜𝑙𝑑</m:t>
                          </m:r>
                        </m:sub>
                      </m:sSub>
                    </m:oMath>
                  </m:oMathPara>
                </a14:m>
                <a:endParaRPr lang="fr-FR" sz="1800" dirty="0">
                  <a:effectLst/>
                  <a:latin typeface="Times New Roman" panose="02020603050405020304" pitchFamily="18" charset="0"/>
                  <a:ea typeface="DengXian" panose="02010600030101010101" pitchFamily="2" charset="-122"/>
                </a:endParaRP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dirty="0">
                    <a:solidFill>
                      <a:srgbClr val="000000"/>
                    </a:solidFill>
                    <a:effectLst/>
                    <a:latin typeface="Times New Roman" panose="02020603050405020304" pitchFamily="18" charset="0"/>
                    <a:ea typeface="DengXian" panose="02010600030101010101" pitchFamily="2" charset="-122"/>
                  </a:rPr>
                  <a:t>If </a:t>
                </a:r>
                <a:r>
                  <a:rPr lang="en-CA" sz="1800" dirty="0" err="1">
                    <a:solidFill>
                      <a:srgbClr val="000000"/>
                    </a:solidFill>
                    <a:effectLst/>
                    <a:latin typeface="Times New Roman" panose="02020603050405020304" pitchFamily="18" charset="0"/>
                    <a:ea typeface="DengXian" panose="02010600030101010101" pitchFamily="2" charset="-122"/>
                  </a:rPr>
                  <a:t>nnpfc_ratio_sign_flag</a:t>
                </a:r>
                <a:r>
                  <a:rPr lang="en-CA" sz="1800" dirty="0">
                    <a:solidFill>
                      <a:srgbClr val="000000"/>
                    </a:solidFill>
                    <a:effectLst/>
                    <a:latin typeface="Times New Roman" panose="02020603050405020304" pitchFamily="18" charset="0"/>
                    <a:ea typeface="DengXian" panose="02010600030101010101" pitchFamily="2" charset="-122"/>
                  </a:rPr>
                  <a:t> == 0</a:t>
                </a:r>
              </a:p>
              <a:p>
                <a:pPr marL="0" indent="0" algn="ctr"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dirty="0">
                    <a:solidFill>
                      <a:srgbClr val="000000"/>
                    </a:solidFill>
                    <a:effectLst/>
                    <a:latin typeface="Times New Roman" panose="02020603050405020304" pitchFamily="18" charset="0"/>
                    <a:ea typeface="DengXian" panose="02010600030101010101" pitchFamily="2" charset="-122"/>
                  </a:rPr>
                  <a:t> </a:t>
                </a:r>
                <a14:m>
                  <m:oMath xmlns:m="http://schemas.openxmlformats.org/officeDocument/2006/math">
                    <m:r>
                      <a:rPr lang="en-CA" sz="1800" i="1" smtClean="0">
                        <a:solidFill>
                          <a:srgbClr val="000000"/>
                        </a:solidFill>
                        <a:effectLst/>
                        <a:latin typeface="Cambria Math" panose="02040503050406030204" pitchFamily="18" charset="0"/>
                        <a:ea typeface="DengXian" panose="02010600030101010101" pitchFamily="2" charset="-122"/>
                      </a:rPr>
                      <m:t>𝑏𝑟𝑖𝑔h𝑡𝑛𝑒𝑠</m:t>
                    </m:r>
                    <m:sSub>
                      <m:sSubPr>
                        <m:ctrlPr>
                          <a:rPr lang="fr-FR" sz="1800" i="1">
                            <a:solidFill>
                              <a:srgbClr val="000000"/>
                            </a:solidFill>
                            <a:effectLst/>
                            <a:latin typeface="Cambria Math" panose="02040503050406030204" pitchFamily="18" charset="0"/>
                            <a:ea typeface="DengXian" panose="02010600030101010101" pitchFamily="2" charset="-122"/>
                          </a:rPr>
                        </m:ctrlPr>
                      </m:sSubPr>
                      <m:e>
                        <m:r>
                          <a:rPr lang="en-CA" sz="1800" i="1">
                            <a:solidFill>
                              <a:srgbClr val="000000"/>
                            </a:solidFill>
                            <a:effectLst/>
                            <a:latin typeface="Cambria Math" panose="02040503050406030204" pitchFamily="18" charset="0"/>
                            <a:ea typeface="DengXian" panose="02010600030101010101" pitchFamily="2" charset="-122"/>
                          </a:rPr>
                          <m:t>𝑠</m:t>
                        </m:r>
                      </m:e>
                      <m:sub>
                        <m:r>
                          <a:rPr lang="en-CA" sz="1800" i="1">
                            <a:solidFill>
                              <a:srgbClr val="000000"/>
                            </a:solidFill>
                            <a:effectLst/>
                            <a:latin typeface="Cambria Math" panose="02040503050406030204" pitchFamily="18" charset="0"/>
                            <a:ea typeface="DengXian" panose="02010600030101010101" pitchFamily="2" charset="-122"/>
                          </a:rPr>
                          <m:t>𝑛𝑒𝑤</m:t>
                        </m:r>
                      </m:sub>
                    </m:sSub>
                    <m:r>
                      <a:rPr lang="en-CA" sz="1800" i="1">
                        <a:solidFill>
                          <a:srgbClr val="000000"/>
                        </a:solidFill>
                        <a:effectLst/>
                        <a:latin typeface="Cambria Math" panose="02040503050406030204" pitchFamily="18" charset="0"/>
                        <a:ea typeface="DengXian" panose="02010600030101010101" pitchFamily="2" charset="-122"/>
                      </a:rPr>
                      <m:t>=</m:t>
                    </m:r>
                    <m:r>
                      <a:rPr lang="fr-FR" sz="1800" b="0" i="1" smtClean="0">
                        <a:solidFill>
                          <a:srgbClr val="000000"/>
                        </a:solidFill>
                        <a:effectLst/>
                        <a:latin typeface="Cambria Math" panose="02040503050406030204" pitchFamily="18" charset="0"/>
                        <a:ea typeface="DengXian" panose="02010600030101010101" pitchFamily="2" charset="-122"/>
                      </a:rPr>
                      <m:t>(1+ </m:t>
                    </m:r>
                    <m:r>
                      <a:rPr lang="en-CA" sz="1800" i="1">
                        <a:solidFill>
                          <a:srgbClr val="000000"/>
                        </a:solidFill>
                        <a:effectLst/>
                        <a:latin typeface="Cambria Math" panose="02040503050406030204" pitchFamily="18" charset="0"/>
                        <a:ea typeface="DengXian" panose="02010600030101010101" pitchFamily="2" charset="-122"/>
                      </a:rPr>
                      <m:t>𝑟𝑎𝑡𝑖𝑜</m:t>
                    </m:r>
                    <m:r>
                      <a:rPr lang="fr-FR" sz="1800" b="0" i="1" smtClean="0">
                        <a:solidFill>
                          <a:srgbClr val="000000"/>
                        </a:solidFill>
                        <a:effectLst/>
                        <a:latin typeface="Cambria Math" panose="02040503050406030204" pitchFamily="18" charset="0"/>
                        <a:ea typeface="DengXian" panose="02010600030101010101" pitchFamily="2" charset="-122"/>
                      </a:rPr>
                      <m:t>)</m:t>
                    </m:r>
                    <m:r>
                      <a:rPr lang="en-CA" sz="1800" i="1">
                        <a:solidFill>
                          <a:srgbClr val="000000"/>
                        </a:solidFill>
                        <a:effectLst/>
                        <a:latin typeface="Cambria Math" panose="02040503050406030204" pitchFamily="18" charset="0"/>
                        <a:ea typeface="DengXian" panose="02010600030101010101" pitchFamily="2" charset="-122"/>
                      </a:rPr>
                      <m:t>∗</m:t>
                    </m:r>
                    <m:r>
                      <a:rPr lang="en-CA" sz="1800" i="1">
                        <a:solidFill>
                          <a:srgbClr val="000000"/>
                        </a:solidFill>
                        <a:effectLst/>
                        <a:latin typeface="Cambria Math" panose="02040503050406030204" pitchFamily="18" charset="0"/>
                        <a:ea typeface="DengXian" panose="02010600030101010101" pitchFamily="2" charset="-122"/>
                      </a:rPr>
                      <m:t>𝑏𝑟𝑖𝑔h𝑡𝑛𝑒𝑠</m:t>
                    </m:r>
                    <m:sSub>
                      <m:sSubPr>
                        <m:ctrlPr>
                          <a:rPr lang="fr-FR" sz="1800" i="1">
                            <a:solidFill>
                              <a:srgbClr val="000000"/>
                            </a:solidFill>
                            <a:effectLst/>
                            <a:latin typeface="Cambria Math" panose="02040503050406030204" pitchFamily="18" charset="0"/>
                            <a:ea typeface="DengXian" panose="02010600030101010101" pitchFamily="2" charset="-122"/>
                          </a:rPr>
                        </m:ctrlPr>
                      </m:sSubPr>
                      <m:e>
                        <m:r>
                          <a:rPr lang="en-CA" sz="1800" i="1">
                            <a:solidFill>
                              <a:srgbClr val="000000"/>
                            </a:solidFill>
                            <a:effectLst/>
                            <a:latin typeface="Cambria Math" panose="02040503050406030204" pitchFamily="18" charset="0"/>
                            <a:ea typeface="DengXian" panose="02010600030101010101" pitchFamily="2" charset="-122"/>
                          </a:rPr>
                          <m:t>𝑠</m:t>
                        </m:r>
                      </m:e>
                      <m:sub>
                        <m:r>
                          <a:rPr lang="en-CA" sz="1800" i="1">
                            <a:solidFill>
                              <a:srgbClr val="000000"/>
                            </a:solidFill>
                            <a:effectLst/>
                            <a:latin typeface="Cambria Math" panose="02040503050406030204" pitchFamily="18" charset="0"/>
                            <a:ea typeface="DengXian" panose="02010600030101010101" pitchFamily="2" charset="-122"/>
                          </a:rPr>
                          <m:t>𝑜𝑙𝑑</m:t>
                        </m:r>
                      </m:sub>
                    </m:sSub>
                  </m:oMath>
                </a14:m>
                <a:endParaRPr lang="fr-FR" sz="1800" dirty="0">
                  <a:effectLst/>
                  <a:latin typeface="Times New Roman" panose="02020603050405020304" pitchFamily="18" charset="0"/>
                  <a:ea typeface="DengXian" panose="02010600030101010101" pitchFamily="2" charset="-122"/>
                </a:endParaRP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fr-FR" sz="1800" dirty="0">
                  <a:effectLst/>
                  <a:latin typeface="Times New Roman" panose="02020603050405020304" pitchFamily="18" charset="0"/>
                  <a:ea typeface="DengXian" panose="02010600030101010101" pitchFamily="2" charset="-122"/>
                </a:endParaRP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b="1" dirty="0" err="1">
                    <a:effectLst/>
                    <a:latin typeface="Times New Roman" panose="02020603050405020304" pitchFamily="18" charset="0"/>
                    <a:ea typeface="DengXian" panose="02010600030101010101" pitchFamily="2" charset="-122"/>
                  </a:rPr>
                  <a:t>nnpfc_ratio_sign_flag</a:t>
                </a:r>
                <a:r>
                  <a:rPr lang="en-CA" sz="1800" b="1" dirty="0">
                    <a:effectLst/>
                    <a:latin typeface="Times New Roman" panose="02020603050405020304" pitchFamily="18" charset="0"/>
                    <a:ea typeface="DengXian" panose="02010600030101010101" pitchFamily="2" charset="-122"/>
                  </a:rPr>
                  <a:t> </a:t>
                </a:r>
                <a:r>
                  <a:rPr lang="en-CA" sz="1800" dirty="0">
                    <a:effectLst/>
                    <a:latin typeface="Times New Roman" panose="02020603050405020304" pitchFamily="18" charset="0"/>
                    <a:ea typeface="DengXian" panose="02010600030101010101" pitchFamily="2" charset="-122"/>
                  </a:rPr>
                  <a:t>specifies if the value of </a:t>
                </a:r>
                <a:r>
                  <a:rPr lang="en-CA" sz="1800" dirty="0" err="1">
                    <a:effectLst/>
                    <a:latin typeface="Times New Roman" panose="02020603050405020304" pitchFamily="18" charset="0"/>
                    <a:ea typeface="DengXian" panose="02010600030101010101" pitchFamily="2" charset="-122"/>
                  </a:rPr>
                  <a:t>nnpfc_ratio_value</a:t>
                </a:r>
                <a:r>
                  <a:rPr lang="en-CA" sz="1800" dirty="0">
                    <a:effectLst/>
                    <a:latin typeface="Times New Roman" panose="02020603050405020304" pitchFamily="18" charset="0"/>
                    <a:ea typeface="DengXian" panose="02010600030101010101" pitchFamily="2" charset="-122"/>
                  </a:rPr>
                  <a:t> should be considered as negative or positive</a:t>
                </a:r>
                <a:r>
                  <a:rPr lang="en-CA" sz="1800" b="1" dirty="0">
                    <a:effectLst/>
                    <a:latin typeface="Times New Roman" panose="02020603050405020304" pitchFamily="18" charset="0"/>
                    <a:ea typeface="DengXian" panose="02010600030101010101" pitchFamily="2" charset="-122"/>
                  </a:rPr>
                  <a:t>. </a:t>
                </a:r>
                <a:r>
                  <a:rPr lang="en-CA" sz="1800" dirty="0">
                    <a:effectLst/>
                    <a:latin typeface="Times New Roman" panose="02020603050405020304" pitchFamily="18" charset="0"/>
                    <a:ea typeface="DengXian" panose="02010600030101010101" pitchFamily="2" charset="-122"/>
                  </a:rPr>
                  <a:t>If </a:t>
                </a:r>
                <a:r>
                  <a:rPr lang="en-CA" sz="1800" dirty="0" err="1">
                    <a:effectLst/>
                    <a:latin typeface="Times New Roman" panose="02020603050405020304" pitchFamily="18" charset="0"/>
                    <a:ea typeface="DengXian" panose="02010600030101010101" pitchFamily="2" charset="-122"/>
                  </a:rPr>
                  <a:t>nnpfc_ratio_sign_flag</a:t>
                </a:r>
                <a:r>
                  <a:rPr lang="en-CA" sz="1800" dirty="0">
                    <a:effectLst/>
                    <a:latin typeface="Times New Roman" panose="02020603050405020304" pitchFamily="18" charset="0"/>
                    <a:ea typeface="DengXian" panose="02010600030101010101" pitchFamily="2" charset="-122"/>
                  </a:rPr>
                  <a:t> equals 0, the use of the NNPF results in an increase of content brightness. If </a:t>
                </a:r>
                <a:r>
                  <a:rPr lang="en-CA" sz="1800" dirty="0" err="1">
                    <a:effectLst/>
                    <a:latin typeface="Times New Roman" panose="02020603050405020304" pitchFamily="18" charset="0"/>
                    <a:ea typeface="DengXian" panose="02010600030101010101" pitchFamily="2" charset="-122"/>
                  </a:rPr>
                  <a:t>nnpfc_ratio_sign_flag</a:t>
                </a:r>
                <a:r>
                  <a:rPr lang="en-CA" sz="1800" dirty="0">
                    <a:effectLst/>
                    <a:latin typeface="Times New Roman" panose="02020603050405020304" pitchFamily="18" charset="0"/>
                    <a:ea typeface="DengXian" panose="02010600030101010101" pitchFamily="2" charset="-122"/>
                  </a:rPr>
                  <a:t> equals 1, the use of the NNPF results in a decrease in terms of content brightness.</a:t>
                </a:r>
                <a:endParaRPr lang="fr-FR" sz="1800" dirty="0">
                  <a:effectLst/>
                  <a:latin typeface="Times New Roman" panose="02020603050405020304" pitchFamily="18" charset="0"/>
                  <a:ea typeface="DengXian" panose="02010600030101010101" pitchFamily="2" charset="-122"/>
                </a:endParaRP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b="1" dirty="0" err="1">
                    <a:solidFill>
                      <a:srgbClr val="000000"/>
                    </a:solidFill>
                    <a:effectLst/>
                    <a:latin typeface="Times New Roman" panose="02020603050405020304" pitchFamily="18" charset="0"/>
                    <a:ea typeface="DengXian" panose="02010600030101010101" pitchFamily="2" charset="-122"/>
                  </a:rPr>
                  <a:t>nnpfc_display_model</a:t>
                </a:r>
                <a:r>
                  <a:rPr lang="en-CA" sz="1800" b="1" dirty="0">
                    <a:solidFill>
                      <a:srgbClr val="000000"/>
                    </a:solidFill>
                    <a:effectLst/>
                    <a:latin typeface="Times New Roman" panose="02020603050405020304" pitchFamily="18" charset="0"/>
                    <a:ea typeface="DengXian" panose="02010600030101010101" pitchFamily="2" charset="-122"/>
                  </a:rPr>
                  <a:t> </a:t>
                </a:r>
                <a:r>
                  <a:rPr lang="en-CA" sz="1800" dirty="0">
                    <a:effectLst/>
                    <a:latin typeface="Times New Roman" panose="02020603050405020304" pitchFamily="18" charset="0"/>
                    <a:ea typeface="DengXian" panose="02010600030101010101" pitchFamily="2" charset="-122"/>
                  </a:rPr>
                  <a:t>is a bit field mask which indicates the recommended display models on which the tone mapping neural network post filter for brightness adaptation may be used.</a:t>
                </a: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CA" sz="1800" dirty="0">
                  <a:latin typeface="Times New Roman" panose="02020603050405020304" pitchFamily="18" charset="0"/>
                  <a:ea typeface="DengXian" panose="02010600030101010101" pitchFamily="2" charset="-122"/>
                </a:endParaRP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CA" sz="1800" dirty="0">
                  <a:effectLst/>
                  <a:latin typeface="Times New Roman" panose="02020603050405020304" pitchFamily="18" charset="0"/>
                  <a:ea typeface="DengXian" panose="02010600030101010101" pitchFamily="2" charset="-122"/>
                </a:endParaRP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CA" sz="1800" dirty="0">
                  <a:latin typeface="Times New Roman" panose="02020603050405020304" pitchFamily="18" charset="0"/>
                  <a:ea typeface="DengXian" panose="02010600030101010101" pitchFamily="2" charset="-122"/>
                </a:endParaRP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CA" sz="1800" dirty="0">
                  <a:effectLst/>
                  <a:latin typeface="Times New Roman" panose="02020603050405020304" pitchFamily="18" charset="0"/>
                  <a:ea typeface="DengXian" panose="02010600030101010101" pitchFamily="2" charset="-122"/>
                </a:endParaRP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800" dirty="0">
                  <a:solidFill>
                    <a:srgbClr val="000000"/>
                  </a:solidFill>
                  <a:effectLst/>
                  <a:latin typeface="Times New Roman" panose="02020603050405020304" pitchFamily="18" charset="0"/>
                  <a:ea typeface="DengXian" panose="02010600030101010101" pitchFamily="2" charset="-122"/>
                </a:endParaRP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dirty="0">
                    <a:solidFill>
                      <a:srgbClr val="000000"/>
                    </a:solidFill>
                    <a:effectLst/>
                    <a:latin typeface="Times New Roman" panose="02020603050405020304" pitchFamily="18" charset="0"/>
                    <a:ea typeface="DengXian" panose="02010600030101010101" pitchFamily="2" charset="-122"/>
                  </a:rPr>
                  <a:t>For example, </a:t>
                </a:r>
                <a:r>
                  <a:rPr lang="en-GB" sz="1800" dirty="0" err="1">
                    <a:solidFill>
                      <a:srgbClr val="000000"/>
                    </a:solidFill>
                    <a:effectLst/>
                    <a:latin typeface="Times New Roman" panose="02020603050405020304" pitchFamily="18" charset="0"/>
                    <a:ea typeface="DengXian" panose="02010600030101010101" pitchFamily="2" charset="-122"/>
                  </a:rPr>
                  <a:t>nnpfc</a:t>
                </a:r>
                <a:r>
                  <a:rPr lang="en-US" sz="1800" dirty="0">
                    <a:solidFill>
                      <a:srgbClr val="000000"/>
                    </a:solidFill>
                    <a:effectLst/>
                    <a:latin typeface="Times New Roman" panose="02020603050405020304" pitchFamily="18" charset="0"/>
                    <a:ea typeface="DengXian" panose="02010600030101010101" pitchFamily="2" charset="-122"/>
                  </a:rPr>
                  <a:t>_</a:t>
                </a:r>
                <a:r>
                  <a:rPr lang="en-US" sz="1800" dirty="0" err="1">
                    <a:solidFill>
                      <a:srgbClr val="000000"/>
                    </a:solidFill>
                    <a:effectLst/>
                    <a:latin typeface="Times New Roman" panose="02020603050405020304" pitchFamily="18" charset="0"/>
                    <a:ea typeface="DengXian" panose="02010600030101010101" pitchFamily="2" charset="-122"/>
                  </a:rPr>
                  <a:t>display_type_field</a:t>
                </a:r>
                <a:r>
                  <a:rPr lang="en-US" sz="1800" dirty="0">
                    <a:solidFill>
                      <a:srgbClr val="000000"/>
                    </a:solidFill>
                    <a:effectLst/>
                    <a:latin typeface="Times New Roman" panose="02020603050405020304" pitchFamily="18" charset="0"/>
                    <a:ea typeface="DengXian" panose="02010600030101010101" pitchFamily="2" charset="-122"/>
                  </a:rPr>
                  <a:t>=</a:t>
                </a:r>
                <a14:m>
                  <m:oMath xmlns:m="http://schemas.openxmlformats.org/officeDocument/2006/math">
                    <m:sSub>
                      <m:sSubPr>
                        <m:ctrlPr>
                          <a:rPr lang="fr-FR" sz="1800" i="1">
                            <a:solidFill>
                              <a:srgbClr val="000000"/>
                            </a:solidFill>
                            <a:effectLst/>
                            <a:latin typeface="Cambria Math" panose="02040503050406030204" pitchFamily="18" charset="0"/>
                            <a:ea typeface="DengXian" panose="02010600030101010101" pitchFamily="2" charset="-122"/>
                          </a:rPr>
                        </m:ctrlPr>
                      </m:sSubPr>
                      <m:e>
                        <m:r>
                          <a:rPr lang="en-US" sz="1800" i="1">
                            <a:solidFill>
                              <a:srgbClr val="000000"/>
                            </a:solidFill>
                            <a:effectLst/>
                            <a:latin typeface="Cambria Math" panose="02040503050406030204" pitchFamily="18" charset="0"/>
                            <a:ea typeface="DengXian" panose="02010600030101010101" pitchFamily="2" charset="-122"/>
                          </a:rPr>
                          <m:t>11</m:t>
                        </m:r>
                      </m:e>
                      <m:sub>
                        <m:r>
                          <a:rPr lang="en-US" sz="1800" i="1">
                            <a:solidFill>
                              <a:srgbClr val="000000"/>
                            </a:solidFill>
                            <a:effectLst/>
                            <a:latin typeface="Cambria Math" panose="02040503050406030204" pitchFamily="18" charset="0"/>
                            <a:ea typeface="DengXian" panose="02010600030101010101" pitchFamily="2" charset="-122"/>
                          </a:rPr>
                          <m:t>2</m:t>
                        </m:r>
                      </m:sub>
                    </m:sSub>
                  </m:oMath>
                </a14:m>
                <a:r>
                  <a:rPr lang="en-US" sz="1800" dirty="0">
                    <a:solidFill>
                      <a:srgbClr val="000000"/>
                    </a:solidFill>
                    <a:effectLst/>
                    <a:latin typeface="Times New Roman" panose="02020603050405020304" pitchFamily="18" charset="0"/>
                    <a:ea typeface="DengXian" panose="02010600030101010101" pitchFamily="2" charset="-122"/>
                  </a:rPr>
                  <a:t> means that the NNPF can be used for both “Transmissive pixel” and “Emissive pixel” display models.</a:t>
                </a:r>
                <a:endParaRPr lang="fr-FR" sz="1800" dirty="0">
                  <a:effectLst/>
                  <a:latin typeface="Times New Roman" panose="02020603050405020304" pitchFamily="18" charset="0"/>
                  <a:ea typeface="DengXian" panose="02010600030101010101" pitchFamily="2" charset="-122"/>
                </a:endParaRPr>
              </a:p>
            </p:txBody>
          </p:sp>
        </mc:Choice>
        <mc:Fallback xmlns="">
          <p:sp>
            <p:nvSpPr>
              <p:cNvPr id="13" name="Content Placeholder 7">
                <a:extLst>
                  <a:ext uri="{FF2B5EF4-FFF2-40B4-BE49-F238E27FC236}">
                    <a16:creationId xmlns:a16="http://schemas.microsoft.com/office/drawing/2014/main" id="{8990FF71-A377-F30F-4EC9-DCB6FB9EDE92}"/>
                  </a:ext>
                </a:extLst>
              </p:cNvPr>
              <p:cNvSpPr txBox="1">
                <a:spLocks noRot="1" noChangeAspect="1" noMove="1" noResize="1" noEditPoints="1" noAdjustHandles="1" noChangeArrowheads="1" noChangeShapeType="1" noTextEdit="1"/>
              </p:cNvSpPr>
              <p:nvPr/>
            </p:nvSpPr>
            <p:spPr>
              <a:xfrm>
                <a:off x="364951" y="935405"/>
                <a:ext cx="11513502" cy="5603507"/>
              </a:xfrm>
              <a:prstGeom prst="rect">
                <a:avLst/>
              </a:prstGeom>
              <a:blipFill>
                <a:blip r:embed="rId2"/>
                <a:stretch>
                  <a:fillRect l="-212" t="-1304" r="-212"/>
                </a:stretch>
              </a:blipFill>
            </p:spPr>
            <p:txBody>
              <a:bodyPr/>
              <a:lstStyle/>
              <a:p>
                <a:r>
                  <a:rPr lang="fr-FR">
                    <a:noFill/>
                  </a:rPr>
                  <a:t> </a:t>
                </a:r>
              </a:p>
            </p:txBody>
          </p:sp>
        </mc:Fallback>
      </mc:AlternateContent>
      <p:pic>
        <p:nvPicPr>
          <p:cNvPr id="6" name="Picture 5">
            <a:extLst>
              <a:ext uri="{FF2B5EF4-FFF2-40B4-BE49-F238E27FC236}">
                <a16:creationId xmlns:a16="http://schemas.microsoft.com/office/drawing/2014/main" id="{E158CEB0-6C7D-217A-EF4B-5EA9D69AEE9A}"/>
              </a:ext>
            </a:extLst>
          </p:cNvPr>
          <p:cNvPicPr>
            <a:picLocks noChangeAspect="1"/>
          </p:cNvPicPr>
          <p:nvPr/>
        </p:nvPicPr>
        <p:blipFill>
          <a:blip r:embed="rId3"/>
          <a:stretch>
            <a:fillRect/>
          </a:stretch>
        </p:blipFill>
        <p:spPr>
          <a:xfrm>
            <a:off x="2415073" y="4544777"/>
            <a:ext cx="7361853" cy="963908"/>
          </a:xfrm>
          <a:prstGeom prst="rect">
            <a:avLst/>
          </a:prstGeom>
        </p:spPr>
      </p:pic>
    </p:spTree>
    <p:extLst>
      <p:ext uri="{BB962C8B-B14F-4D97-AF65-F5344CB8AC3E}">
        <p14:creationId xmlns:p14="http://schemas.microsoft.com/office/powerpoint/2010/main" val="263769148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12DC0EF6-5909-D07C-2E55-EA102CA99A34}"/>
              </a:ext>
            </a:extLst>
          </p:cNvPr>
          <p:cNvSpPr>
            <a:spLocks noGrp="1"/>
          </p:cNvSpPr>
          <p:nvPr>
            <p:ph type="title"/>
          </p:nvPr>
        </p:nvSpPr>
        <p:spPr>
          <a:xfrm>
            <a:off x="364951" y="-203674"/>
            <a:ext cx="11231880" cy="1325563"/>
          </a:xfrm>
        </p:spPr>
        <p:txBody>
          <a:bodyPr/>
          <a:lstStyle/>
          <a:p>
            <a:r>
              <a:rPr lang="en-US" dirty="0"/>
              <a:t>Proposal Option #1 (6/6)</a:t>
            </a:r>
          </a:p>
        </p:txBody>
      </p:sp>
      <p:sp>
        <p:nvSpPr>
          <p:cNvPr id="2" name="Date Placeholder 1">
            <a:extLst>
              <a:ext uri="{FF2B5EF4-FFF2-40B4-BE49-F238E27FC236}">
                <a16:creationId xmlns:a16="http://schemas.microsoft.com/office/drawing/2014/main" id="{97D9DAD6-88A6-F7ED-FEDC-0BB950F1D23C}"/>
              </a:ext>
            </a:extLst>
          </p:cNvPr>
          <p:cNvSpPr>
            <a:spLocks noGrp="1"/>
          </p:cNvSpPr>
          <p:nvPr>
            <p:ph type="dt" sz="half" idx="10"/>
          </p:nvPr>
        </p:nvSpPr>
        <p:spPr/>
        <p:txBody>
          <a:bodyPr/>
          <a:lstStyle/>
          <a:p>
            <a:fld id="{8840CE0C-F2AE-8D41-99A9-8F423AF3E155}" type="datetime1">
              <a:rPr lang="en-US" smtClean="0"/>
              <a:t>10/23/2024</a:t>
            </a:fld>
            <a:endParaRPr lang="en-US" dirty="0"/>
          </a:p>
        </p:txBody>
      </p:sp>
      <p:sp>
        <p:nvSpPr>
          <p:cNvPr id="3" name="Footer Placeholder 2">
            <a:extLst>
              <a:ext uri="{FF2B5EF4-FFF2-40B4-BE49-F238E27FC236}">
                <a16:creationId xmlns:a16="http://schemas.microsoft.com/office/drawing/2014/main" id="{482C326C-6AF2-350F-8B7E-95B796419183}"/>
              </a:ext>
            </a:extLst>
          </p:cNvPr>
          <p:cNvSpPr>
            <a:spLocks noGrp="1"/>
          </p:cNvSpPr>
          <p:nvPr>
            <p:ph type="ftr" sz="quarter" idx="11"/>
          </p:nvPr>
        </p:nvSpPr>
        <p:spPr/>
        <p:txBody>
          <a:bodyPr/>
          <a:lstStyle/>
          <a:p>
            <a:r>
              <a:rPr lang="en-US">
                <a:latin typeface="Century Gothic"/>
              </a:rPr>
              <a:t>©2023 </a:t>
            </a:r>
            <a:r>
              <a:rPr lang="en-US" err="1">
                <a:latin typeface="Century Gothic"/>
              </a:rPr>
              <a:t>InterDigital</a:t>
            </a:r>
            <a:r>
              <a:rPr lang="en-US">
                <a:latin typeface="Century Gothic"/>
              </a:rPr>
              <a:t>, Inc. All Rights Reserved.</a:t>
            </a:r>
          </a:p>
        </p:txBody>
      </p:sp>
      <p:sp>
        <p:nvSpPr>
          <p:cNvPr id="4" name="Slide Number Placeholder 3">
            <a:extLst>
              <a:ext uri="{FF2B5EF4-FFF2-40B4-BE49-F238E27FC236}">
                <a16:creationId xmlns:a16="http://schemas.microsoft.com/office/drawing/2014/main" id="{16FD8362-7661-D9C9-4E99-23FDF6093384}"/>
              </a:ext>
            </a:extLst>
          </p:cNvPr>
          <p:cNvSpPr>
            <a:spLocks noGrp="1"/>
          </p:cNvSpPr>
          <p:nvPr>
            <p:ph type="sldNum" sz="quarter" idx="12"/>
          </p:nvPr>
        </p:nvSpPr>
        <p:spPr/>
        <p:txBody>
          <a:bodyPr/>
          <a:lstStyle/>
          <a:p>
            <a:fld id="{B8C7A8FA-2E0B-EF40-8154-FE6DF4DBDC95}" type="slidenum">
              <a:rPr lang="en-US" smtClean="0"/>
              <a:t>16</a:t>
            </a:fld>
            <a:endParaRPr lang="en-US" dirty="0"/>
          </a:p>
        </p:txBody>
      </p:sp>
      <p:sp>
        <p:nvSpPr>
          <p:cNvPr id="13" name="Content Placeholder 7">
            <a:extLst>
              <a:ext uri="{FF2B5EF4-FFF2-40B4-BE49-F238E27FC236}">
                <a16:creationId xmlns:a16="http://schemas.microsoft.com/office/drawing/2014/main" id="{8990FF71-A377-F30F-4EC9-DCB6FB9EDE92}"/>
              </a:ext>
            </a:extLst>
          </p:cNvPr>
          <p:cNvSpPr txBox="1">
            <a:spLocks/>
          </p:cNvSpPr>
          <p:nvPr/>
        </p:nvSpPr>
        <p:spPr>
          <a:xfrm>
            <a:off x="364951" y="1315683"/>
            <a:ext cx="11513502" cy="1243321"/>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dirty="0">
                <a:effectLst/>
                <a:highlight>
                  <a:srgbClr val="00FFFF"/>
                </a:highlight>
                <a:latin typeface="Times New Roman" panose="02020603050405020304" pitchFamily="18" charset="0"/>
                <a:ea typeface="SimSun" panose="02010600030101010101" pitchFamily="2" charset="-122"/>
              </a:rPr>
              <a:t>When other metadata related to Tone Mapping operations or any operation modifying the brightness, contrast, luminance, </a:t>
            </a:r>
            <a:r>
              <a:rPr lang="en-US" sz="1800" dirty="0" err="1">
                <a:effectLst/>
                <a:highlight>
                  <a:srgbClr val="00FFFF"/>
                </a:highlight>
                <a:latin typeface="Times New Roman" panose="02020603050405020304" pitchFamily="18" charset="0"/>
                <a:ea typeface="SimSun" panose="02010600030101010101" pitchFamily="2" charset="-122"/>
              </a:rPr>
              <a:t>colours</a:t>
            </a:r>
            <a:r>
              <a:rPr lang="en-US" sz="1800" dirty="0">
                <a:effectLst/>
                <a:highlight>
                  <a:srgbClr val="00FFFF"/>
                </a:highlight>
                <a:latin typeface="Times New Roman" panose="02020603050405020304" pitchFamily="18" charset="0"/>
                <a:ea typeface="SimSun" panose="02010600030101010101" pitchFamily="2" charset="-122"/>
              </a:rPr>
              <a:t> or bit depth of an image are present in the bitstream together with the NNPFC SEI message with purpose corresponding to Tone Mapping, it is recommended that only one of these operations is considered.</a:t>
            </a:r>
            <a:endParaRPr lang="fr-FR" sz="1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82681025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12DC0EF6-5909-D07C-2E55-EA102CA99A34}"/>
              </a:ext>
            </a:extLst>
          </p:cNvPr>
          <p:cNvSpPr>
            <a:spLocks noGrp="1"/>
          </p:cNvSpPr>
          <p:nvPr>
            <p:ph type="title"/>
          </p:nvPr>
        </p:nvSpPr>
        <p:spPr>
          <a:xfrm>
            <a:off x="402273" y="74172"/>
            <a:ext cx="11231880" cy="1325563"/>
          </a:xfrm>
        </p:spPr>
        <p:txBody>
          <a:bodyPr/>
          <a:lstStyle/>
          <a:p>
            <a:r>
              <a:rPr lang="en-US" dirty="0"/>
              <a:t>Proposal Option #2 (1/5)</a:t>
            </a:r>
          </a:p>
        </p:txBody>
      </p:sp>
      <p:sp>
        <p:nvSpPr>
          <p:cNvPr id="2" name="Date Placeholder 1">
            <a:extLst>
              <a:ext uri="{FF2B5EF4-FFF2-40B4-BE49-F238E27FC236}">
                <a16:creationId xmlns:a16="http://schemas.microsoft.com/office/drawing/2014/main" id="{97D9DAD6-88A6-F7ED-FEDC-0BB950F1D23C}"/>
              </a:ext>
            </a:extLst>
          </p:cNvPr>
          <p:cNvSpPr>
            <a:spLocks noGrp="1"/>
          </p:cNvSpPr>
          <p:nvPr>
            <p:ph type="dt" sz="half" idx="10"/>
          </p:nvPr>
        </p:nvSpPr>
        <p:spPr/>
        <p:txBody>
          <a:bodyPr/>
          <a:lstStyle/>
          <a:p>
            <a:fld id="{8840CE0C-F2AE-8D41-99A9-8F423AF3E155}" type="datetime1">
              <a:rPr lang="en-US" smtClean="0"/>
              <a:t>10/23/2024</a:t>
            </a:fld>
            <a:endParaRPr lang="en-US" dirty="0"/>
          </a:p>
        </p:txBody>
      </p:sp>
      <p:sp>
        <p:nvSpPr>
          <p:cNvPr id="3" name="Footer Placeholder 2">
            <a:extLst>
              <a:ext uri="{FF2B5EF4-FFF2-40B4-BE49-F238E27FC236}">
                <a16:creationId xmlns:a16="http://schemas.microsoft.com/office/drawing/2014/main" id="{482C326C-6AF2-350F-8B7E-95B796419183}"/>
              </a:ext>
            </a:extLst>
          </p:cNvPr>
          <p:cNvSpPr>
            <a:spLocks noGrp="1"/>
          </p:cNvSpPr>
          <p:nvPr>
            <p:ph type="ftr" sz="quarter" idx="11"/>
          </p:nvPr>
        </p:nvSpPr>
        <p:spPr/>
        <p:txBody>
          <a:bodyPr/>
          <a:lstStyle/>
          <a:p>
            <a:r>
              <a:rPr lang="en-US">
                <a:latin typeface="Century Gothic"/>
              </a:rPr>
              <a:t>©2023 </a:t>
            </a:r>
            <a:r>
              <a:rPr lang="en-US" err="1">
                <a:latin typeface="Century Gothic"/>
              </a:rPr>
              <a:t>InterDigital</a:t>
            </a:r>
            <a:r>
              <a:rPr lang="en-US">
                <a:latin typeface="Century Gothic"/>
              </a:rPr>
              <a:t>, Inc. All Rights Reserved.</a:t>
            </a:r>
          </a:p>
        </p:txBody>
      </p:sp>
      <p:sp>
        <p:nvSpPr>
          <p:cNvPr id="4" name="Slide Number Placeholder 3">
            <a:extLst>
              <a:ext uri="{FF2B5EF4-FFF2-40B4-BE49-F238E27FC236}">
                <a16:creationId xmlns:a16="http://schemas.microsoft.com/office/drawing/2014/main" id="{16FD8362-7661-D9C9-4E99-23FDF6093384}"/>
              </a:ext>
            </a:extLst>
          </p:cNvPr>
          <p:cNvSpPr>
            <a:spLocks noGrp="1"/>
          </p:cNvSpPr>
          <p:nvPr>
            <p:ph type="sldNum" sz="quarter" idx="12"/>
          </p:nvPr>
        </p:nvSpPr>
        <p:spPr/>
        <p:txBody>
          <a:bodyPr/>
          <a:lstStyle/>
          <a:p>
            <a:fld id="{B8C7A8FA-2E0B-EF40-8154-FE6DF4DBDC95}" type="slidenum">
              <a:rPr lang="en-US" smtClean="0"/>
              <a:t>17</a:t>
            </a:fld>
            <a:endParaRPr lang="en-US" dirty="0"/>
          </a:p>
        </p:txBody>
      </p:sp>
      <p:sp>
        <p:nvSpPr>
          <p:cNvPr id="10" name="Content Placeholder 7">
            <a:extLst>
              <a:ext uri="{FF2B5EF4-FFF2-40B4-BE49-F238E27FC236}">
                <a16:creationId xmlns:a16="http://schemas.microsoft.com/office/drawing/2014/main" id="{44FDDE43-9365-1F49-29BB-9D9C66DDAE45}"/>
              </a:ext>
            </a:extLst>
          </p:cNvPr>
          <p:cNvSpPr txBox="1">
            <a:spLocks/>
          </p:cNvSpPr>
          <p:nvPr/>
        </p:nvSpPr>
        <p:spPr>
          <a:xfrm>
            <a:off x="402273" y="1163667"/>
            <a:ext cx="11513502" cy="744074"/>
          </a:xfrm>
          <a:prstGeom prst="rect">
            <a:avLst/>
          </a:prstGeom>
        </p:spPr>
        <p:txBody>
          <a:bodyPr vert="horz" lIns="91440" tIns="45720" rIns="91440" bIns="45720" rtlCol="0" anchor="t">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2200" dirty="0">
                <a:latin typeface="+mj-lt"/>
                <a:ea typeface="DengXian" panose="02010600030101010101" pitchFamily="2" charset="-122"/>
              </a:rPr>
              <a:t>A new NNPF purpose solely dedicated to Brightness Adaptation is proposed</a:t>
            </a: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2200" dirty="0">
                <a:latin typeface="+mj-lt"/>
                <a:ea typeface="DengXian" panose="02010600030101010101" pitchFamily="2" charset="-122"/>
              </a:rPr>
              <a:t>The proposed </a:t>
            </a:r>
            <a:r>
              <a:rPr lang="en-US" sz="2200" dirty="0">
                <a:latin typeface="+mj-lt"/>
                <a:ea typeface="DengXian" panose="02010600030101010101" pitchFamily="2" charset="-122"/>
              </a:rPr>
              <a:t>modification and the associated semantics are detailed in Table 1</a:t>
            </a:r>
            <a:r>
              <a:rPr lang="en-CA" sz="2200" dirty="0">
                <a:latin typeface="+mj-lt"/>
                <a:ea typeface="DengXian" panose="02010600030101010101" pitchFamily="2" charset="-122"/>
              </a:rPr>
              <a:t>.</a:t>
            </a:r>
            <a:endParaRPr lang="fr-FR" sz="2400" dirty="0">
              <a:latin typeface="+mj-lt"/>
              <a:ea typeface="DengXian" panose="02010600030101010101" pitchFamily="2" charset="-122"/>
            </a:endParaRPr>
          </a:p>
          <a:p>
            <a:pPr algn="just"/>
            <a:endParaRPr lang="en-US" sz="2400" b="1" dirty="0">
              <a:latin typeface="+mj-lt"/>
            </a:endParaRPr>
          </a:p>
          <a:p>
            <a:pPr algn="just"/>
            <a:endParaRPr lang="en-US" sz="2400" b="1" dirty="0"/>
          </a:p>
          <a:p>
            <a:pPr marL="0" indent="0" algn="just">
              <a:buFont typeface="Arial" panose="020B0604020202020204" pitchFamily="34" charset="0"/>
              <a:buNone/>
            </a:pPr>
            <a:endParaRPr lang="en-US" sz="2400" dirty="0"/>
          </a:p>
        </p:txBody>
      </p:sp>
      <p:sp>
        <p:nvSpPr>
          <p:cNvPr id="13" name="Content Placeholder 7">
            <a:extLst>
              <a:ext uri="{FF2B5EF4-FFF2-40B4-BE49-F238E27FC236}">
                <a16:creationId xmlns:a16="http://schemas.microsoft.com/office/drawing/2014/main" id="{8990FF71-A377-F30F-4EC9-DCB6FB9EDE92}"/>
              </a:ext>
            </a:extLst>
          </p:cNvPr>
          <p:cNvSpPr txBox="1">
            <a:spLocks/>
          </p:cNvSpPr>
          <p:nvPr/>
        </p:nvSpPr>
        <p:spPr>
          <a:xfrm>
            <a:off x="402273" y="5694333"/>
            <a:ext cx="11513502" cy="930534"/>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dirty="0">
                <a:effectLst/>
                <a:latin typeface="Times New Roman" panose="02020603050405020304" pitchFamily="18" charset="0"/>
                <a:ea typeface="DengXian" panose="02010600030101010101" pitchFamily="2" charset="-122"/>
              </a:rPr>
              <a:t>The value of </a:t>
            </a:r>
            <a:r>
              <a:rPr lang="en-CA" sz="1800" b="1" dirty="0" err="1">
                <a:effectLst/>
                <a:latin typeface="Times New Roman" panose="02020603050405020304" pitchFamily="18" charset="0"/>
                <a:ea typeface="DengXian" panose="02010600030101010101" pitchFamily="2" charset="-122"/>
              </a:rPr>
              <a:t>nnpfc_purpose</a:t>
            </a:r>
            <a:r>
              <a:rPr lang="en-CA" sz="1800" dirty="0">
                <a:effectLst/>
                <a:latin typeface="Times New Roman" panose="02020603050405020304" pitchFamily="18" charset="0"/>
                <a:ea typeface="DengXian" panose="02010600030101010101" pitchFamily="2" charset="-122"/>
              </a:rPr>
              <a:t> shall be in the range of 0 to 511</a:t>
            </a:r>
            <a:r>
              <a:rPr lang="en-US" sz="1800" dirty="0">
                <a:effectLst/>
                <a:latin typeface="Times New Roman" panose="02020603050405020304" pitchFamily="18" charset="0"/>
                <a:ea typeface="DengXian" panose="02010600030101010101" pitchFamily="2" charset="-122"/>
              </a:rPr>
              <a:t>, inclusive, </a:t>
            </a:r>
            <a:r>
              <a:rPr lang="en-CA" sz="1800" dirty="0">
                <a:effectLst/>
                <a:latin typeface="Times New Roman" panose="02020603050405020304" pitchFamily="18" charset="0"/>
                <a:ea typeface="DengXian" panose="02010600030101010101" pitchFamily="2" charset="-122"/>
              </a:rPr>
              <a:t>in bitstreams conforming to this edition of this document</a:t>
            </a:r>
            <a:r>
              <a:rPr lang="en-US" sz="1800" dirty="0">
                <a:effectLst/>
                <a:latin typeface="Times New Roman" panose="02020603050405020304" pitchFamily="18" charset="0"/>
                <a:ea typeface="DengXian" panose="02010600030101010101" pitchFamily="2" charset="-122"/>
              </a:rPr>
              <a:t>. </a:t>
            </a:r>
            <a:r>
              <a:rPr lang="en-GB" sz="1800" dirty="0">
                <a:effectLst/>
                <a:latin typeface="Times New Roman" panose="02020603050405020304" pitchFamily="18" charset="0"/>
                <a:ea typeface="DengXian" panose="02010600030101010101" pitchFamily="2" charset="-122"/>
              </a:rPr>
              <a:t>Values of 512 to 65 535, inclusive, for </a:t>
            </a:r>
            <a:r>
              <a:rPr lang="en-GB" sz="1800" b="1" dirty="0" err="1">
                <a:effectLst/>
                <a:latin typeface="Times New Roman" panose="02020603050405020304" pitchFamily="18" charset="0"/>
                <a:ea typeface="DengXian" panose="02010600030101010101" pitchFamily="2" charset="-122"/>
              </a:rPr>
              <a:t>nnpfc_purpose</a:t>
            </a:r>
            <a:r>
              <a:rPr lang="en-GB" sz="1800" dirty="0">
                <a:effectLst/>
                <a:latin typeface="Times New Roman" panose="02020603050405020304" pitchFamily="18" charset="0"/>
                <a:ea typeface="DengXian" panose="02010600030101010101" pitchFamily="2" charset="-122"/>
              </a:rPr>
              <a:t> are reserved for future use by ITU-T | ISO/IEC and shall not be present in bitstreams conforming to this edition of this document.</a:t>
            </a:r>
            <a:endParaRPr lang="fr-FR" sz="1800" dirty="0">
              <a:effectLst/>
              <a:latin typeface="Times New Roman" panose="02020603050405020304" pitchFamily="18" charset="0"/>
              <a:ea typeface="DengXian" panose="02010600030101010101" pitchFamily="2" charset="-122"/>
            </a:endParaRPr>
          </a:p>
          <a:p>
            <a:pPr algn="just"/>
            <a:endParaRPr lang="en-US" sz="2400" b="1" dirty="0"/>
          </a:p>
          <a:p>
            <a:pPr marL="0" indent="0" algn="just">
              <a:buFont typeface="Arial" panose="020B0604020202020204" pitchFamily="34" charset="0"/>
              <a:buNone/>
            </a:pPr>
            <a:endParaRPr lang="en-US" sz="2400" dirty="0"/>
          </a:p>
        </p:txBody>
      </p:sp>
      <p:pic>
        <p:nvPicPr>
          <p:cNvPr id="6" name="Picture 5">
            <a:extLst>
              <a:ext uri="{FF2B5EF4-FFF2-40B4-BE49-F238E27FC236}">
                <a16:creationId xmlns:a16="http://schemas.microsoft.com/office/drawing/2014/main" id="{1F53E936-2479-86B7-8222-E5BA8BA0068C}"/>
              </a:ext>
            </a:extLst>
          </p:cNvPr>
          <p:cNvPicPr>
            <a:picLocks noChangeAspect="1"/>
          </p:cNvPicPr>
          <p:nvPr/>
        </p:nvPicPr>
        <p:blipFill>
          <a:blip r:embed="rId2"/>
          <a:stretch>
            <a:fillRect/>
          </a:stretch>
        </p:blipFill>
        <p:spPr>
          <a:xfrm>
            <a:off x="2418929" y="1907741"/>
            <a:ext cx="7354142" cy="3546863"/>
          </a:xfrm>
          <a:prstGeom prst="rect">
            <a:avLst/>
          </a:prstGeom>
        </p:spPr>
      </p:pic>
      <p:sp>
        <p:nvSpPr>
          <p:cNvPr id="8" name="TextBox 7">
            <a:extLst>
              <a:ext uri="{FF2B5EF4-FFF2-40B4-BE49-F238E27FC236}">
                <a16:creationId xmlns:a16="http://schemas.microsoft.com/office/drawing/2014/main" id="{A24C20BE-1E9C-E22A-5CCA-B14B7AA0710D}"/>
              </a:ext>
            </a:extLst>
          </p:cNvPr>
          <p:cNvSpPr txBox="1"/>
          <p:nvPr/>
        </p:nvSpPr>
        <p:spPr>
          <a:xfrm>
            <a:off x="4003799" y="5435443"/>
            <a:ext cx="2585964" cy="276999"/>
          </a:xfrm>
          <a:prstGeom prst="rect">
            <a:avLst/>
          </a:prstGeom>
          <a:noFill/>
        </p:spPr>
        <p:txBody>
          <a:bodyPr wrap="none" rtlCol="0">
            <a:spAutoFit/>
          </a:bodyPr>
          <a:lstStyle/>
          <a:p>
            <a:pPr algn="l"/>
            <a:r>
              <a:rPr lang="fr-FR" sz="1200" dirty="0"/>
              <a:t>Table 1: </a:t>
            </a:r>
            <a:r>
              <a:rPr lang="fr-FR" sz="1200" dirty="0" err="1"/>
              <a:t>Modified</a:t>
            </a:r>
            <a:r>
              <a:rPr lang="fr-FR" sz="1200" dirty="0"/>
              <a:t> </a:t>
            </a:r>
            <a:r>
              <a:rPr lang="fr-FR" sz="1200" dirty="0" err="1"/>
              <a:t>list</a:t>
            </a:r>
            <a:r>
              <a:rPr lang="fr-FR" sz="1200" dirty="0"/>
              <a:t> of </a:t>
            </a:r>
            <a:r>
              <a:rPr lang="fr-FR" sz="1200" dirty="0" err="1"/>
              <a:t>purposes</a:t>
            </a:r>
            <a:endParaRPr lang="fr-FR" sz="1200" dirty="0"/>
          </a:p>
        </p:txBody>
      </p:sp>
    </p:spTree>
    <p:extLst>
      <p:ext uri="{BB962C8B-B14F-4D97-AF65-F5344CB8AC3E}">
        <p14:creationId xmlns:p14="http://schemas.microsoft.com/office/powerpoint/2010/main" val="426893348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12DC0EF6-5909-D07C-2E55-EA102CA99A34}"/>
              </a:ext>
            </a:extLst>
          </p:cNvPr>
          <p:cNvSpPr>
            <a:spLocks noGrp="1"/>
          </p:cNvSpPr>
          <p:nvPr>
            <p:ph type="title"/>
          </p:nvPr>
        </p:nvSpPr>
        <p:spPr>
          <a:xfrm>
            <a:off x="72363" y="316768"/>
            <a:ext cx="2774375" cy="3112232"/>
          </a:xfrm>
        </p:spPr>
        <p:txBody>
          <a:bodyPr>
            <a:normAutofit/>
          </a:bodyPr>
          <a:lstStyle/>
          <a:p>
            <a:r>
              <a:rPr lang="en-US" sz="4000" dirty="0"/>
              <a:t>Proposal Option #2 (2/5)</a:t>
            </a:r>
            <a:br>
              <a:rPr lang="en-US" sz="4000" dirty="0"/>
            </a:br>
            <a:r>
              <a:rPr lang="en-US" sz="4000" dirty="0"/>
              <a:t>Syntax </a:t>
            </a:r>
          </a:p>
        </p:txBody>
      </p:sp>
      <p:sp>
        <p:nvSpPr>
          <p:cNvPr id="2" name="Date Placeholder 1">
            <a:extLst>
              <a:ext uri="{FF2B5EF4-FFF2-40B4-BE49-F238E27FC236}">
                <a16:creationId xmlns:a16="http://schemas.microsoft.com/office/drawing/2014/main" id="{97D9DAD6-88A6-F7ED-FEDC-0BB950F1D23C}"/>
              </a:ext>
            </a:extLst>
          </p:cNvPr>
          <p:cNvSpPr>
            <a:spLocks noGrp="1"/>
          </p:cNvSpPr>
          <p:nvPr>
            <p:ph type="dt" sz="half" idx="10"/>
          </p:nvPr>
        </p:nvSpPr>
        <p:spPr/>
        <p:txBody>
          <a:bodyPr/>
          <a:lstStyle/>
          <a:p>
            <a:fld id="{8840CE0C-F2AE-8D41-99A9-8F423AF3E155}" type="datetime1">
              <a:rPr lang="en-US" smtClean="0"/>
              <a:t>10/23/2024</a:t>
            </a:fld>
            <a:endParaRPr lang="en-US" dirty="0"/>
          </a:p>
        </p:txBody>
      </p:sp>
      <p:sp>
        <p:nvSpPr>
          <p:cNvPr id="3" name="Footer Placeholder 2">
            <a:extLst>
              <a:ext uri="{FF2B5EF4-FFF2-40B4-BE49-F238E27FC236}">
                <a16:creationId xmlns:a16="http://schemas.microsoft.com/office/drawing/2014/main" id="{482C326C-6AF2-350F-8B7E-95B796419183}"/>
              </a:ext>
            </a:extLst>
          </p:cNvPr>
          <p:cNvSpPr>
            <a:spLocks noGrp="1"/>
          </p:cNvSpPr>
          <p:nvPr>
            <p:ph type="ftr" sz="quarter" idx="11"/>
          </p:nvPr>
        </p:nvSpPr>
        <p:spPr/>
        <p:txBody>
          <a:bodyPr/>
          <a:lstStyle/>
          <a:p>
            <a:r>
              <a:rPr lang="en-US">
                <a:latin typeface="Century Gothic"/>
              </a:rPr>
              <a:t>©2023 </a:t>
            </a:r>
            <a:r>
              <a:rPr lang="en-US" err="1">
                <a:latin typeface="Century Gothic"/>
              </a:rPr>
              <a:t>InterDigital</a:t>
            </a:r>
            <a:r>
              <a:rPr lang="en-US">
                <a:latin typeface="Century Gothic"/>
              </a:rPr>
              <a:t>, Inc. All Rights Reserved.</a:t>
            </a:r>
          </a:p>
        </p:txBody>
      </p:sp>
      <p:sp>
        <p:nvSpPr>
          <p:cNvPr id="4" name="Slide Number Placeholder 3">
            <a:extLst>
              <a:ext uri="{FF2B5EF4-FFF2-40B4-BE49-F238E27FC236}">
                <a16:creationId xmlns:a16="http://schemas.microsoft.com/office/drawing/2014/main" id="{16FD8362-7661-D9C9-4E99-23FDF6093384}"/>
              </a:ext>
            </a:extLst>
          </p:cNvPr>
          <p:cNvSpPr>
            <a:spLocks noGrp="1"/>
          </p:cNvSpPr>
          <p:nvPr>
            <p:ph type="sldNum" sz="quarter" idx="12"/>
          </p:nvPr>
        </p:nvSpPr>
        <p:spPr/>
        <p:txBody>
          <a:bodyPr/>
          <a:lstStyle/>
          <a:p>
            <a:fld id="{B8C7A8FA-2E0B-EF40-8154-FE6DF4DBDC95}" type="slidenum">
              <a:rPr lang="en-US" smtClean="0"/>
              <a:t>18</a:t>
            </a:fld>
            <a:endParaRPr lang="en-US" dirty="0"/>
          </a:p>
        </p:txBody>
      </p:sp>
      <p:pic>
        <p:nvPicPr>
          <p:cNvPr id="6" name="Picture 5">
            <a:extLst>
              <a:ext uri="{FF2B5EF4-FFF2-40B4-BE49-F238E27FC236}">
                <a16:creationId xmlns:a16="http://schemas.microsoft.com/office/drawing/2014/main" id="{8E8E0197-9EC4-FA5F-7A00-01D872B201E0}"/>
              </a:ext>
            </a:extLst>
          </p:cNvPr>
          <p:cNvPicPr>
            <a:picLocks noChangeAspect="1"/>
          </p:cNvPicPr>
          <p:nvPr/>
        </p:nvPicPr>
        <p:blipFill>
          <a:blip r:embed="rId2"/>
          <a:stretch>
            <a:fillRect/>
          </a:stretch>
        </p:blipFill>
        <p:spPr>
          <a:xfrm>
            <a:off x="2846739" y="0"/>
            <a:ext cx="8419420" cy="6858000"/>
          </a:xfrm>
          <a:prstGeom prst="rect">
            <a:avLst/>
          </a:prstGeom>
        </p:spPr>
      </p:pic>
    </p:spTree>
    <p:extLst>
      <p:ext uri="{BB962C8B-B14F-4D97-AF65-F5344CB8AC3E}">
        <p14:creationId xmlns:p14="http://schemas.microsoft.com/office/powerpoint/2010/main" val="53431147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12DC0EF6-5909-D07C-2E55-EA102CA99A34}"/>
              </a:ext>
            </a:extLst>
          </p:cNvPr>
          <p:cNvSpPr>
            <a:spLocks noGrp="1"/>
          </p:cNvSpPr>
          <p:nvPr>
            <p:ph type="title"/>
          </p:nvPr>
        </p:nvSpPr>
        <p:spPr>
          <a:xfrm>
            <a:off x="402273" y="74172"/>
            <a:ext cx="11231880" cy="1325563"/>
          </a:xfrm>
        </p:spPr>
        <p:txBody>
          <a:bodyPr/>
          <a:lstStyle/>
          <a:p>
            <a:r>
              <a:rPr lang="en-US" dirty="0"/>
              <a:t>Proposal Option #2 (3/5)</a:t>
            </a:r>
          </a:p>
        </p:txBody>
      </p:sp>
      <p:sp>
        <p:nvSpPr>
          <p:cNvPr id="2" name="Date Placeholder 1">
            <a:extLst>
              <a:ext uri="{FF2B5EF4-FFF2-40B4-BE49-F238E27FC236}">
                <a16:creationId xmlns:a16="http://schemas.microsoft.com/office/drawing/2014/main" id="{97D9DAD6-88A6-F7ED-FEDC-0BB950F1D23C}"/>
              </a:ext>
            </a:extLst>
          </p:cNvPr>
          <p:cNvSpPr>
            <a:spLocks noGrp="1"/>
          </p:cNvSpPr>
          <p:nvPr>
            <p:ph type="dt" sz="half" idx="10"/>
          </p:nvPr>
        </p:nvSpPr>
        <p:spPr/>
        <p:txBody>
          <a:bodyPr/>
          <a:lstStyle/>
          <a:p>
            <a:fld id="{8840CE0C-F2AE-8D41-99A9-8F423AF3E155}" type="datetime1">
              <a:rPr lang="en-US" smtClean="0"/>
              <a:t>10/23/2024</a:t>
            </a:fld>
            <a:endParaRPr lang="en-US" dirty="0"/>
          </a:p>
        </p:txBody>
      </p:sp>
      <p:sp>
        <p:nvSpPr>
          <p:cNvPr id="3" name="Footer Placeholder 2">
            <a:extLst>
              <a:ext uri="{FF2B5EF4-FFF2-40B4-BE49-F238E27FC236}">
                <a16:creationId xmlns:a16="http://schemas.microsoft.com/office/drawing/2014/main" id="{482C326C-6AF2-350F-8B7E-95B796419183}"/>
              </a:ext>
            </a:extLst>
          </p:cNvPr>
          <p:cNvSpPr>
            <a:spLocks noGrp="1"/>
          </p:cNvSpPr>
          <p:nvPr>
            <p:ph type="ftr" sz="quarter" idx="11"/>
          </p:nvPr>
        </p:nvSpPr>
        <p:spPr/>
        <p:txBody>
          <a:bodyPr/>
          <a:lstStyle/>
          <a:p>
            <a:r>
              <a:rPr lang="en-US">
                <a:latin typeface="Century Gothic"/>
              </a:rPr>
              <a:t>©2023 </a:t>
            </a:r>
            <a:r>
              <a:rPr lang="en-US" err="1">
                <a:latin typeface="Century Gothic"/>
              </a:rPr>
              <a:t>InterDigital</a:t>
            </a:r>
            <a:r>
              <a:rPr lang="en-US">
                <a:latin typeface="Century Gothic"/>
              </a:rPr>
              <a:t>, Inc. All Rights Reserved.</a:t>
            </a:r>
          </a:p>
        </p:txBody>
      </p:sp>
      <p:sp>
        <p:nvSpPr>
          <p:cNvPr id="4" name="Slide Number Placeholder 3">
            <a:extLst>
              <a:ext uri="{FF2B5EF4-FFF2-40B4-BE49-F238E27FC236}">
                <a16:creationId xmlns:a16="http://schemas.microsoft.com/office/drawing/2014/main" id="{16FD8362-7661-D9C9-4E99-23FDF6093384}"/>
              </a:ext>
            </a:extLst>
          </p:cNvPr>
          <p:cNvSpPr>
            <a:spLocks noGrp="1"/>
          </p:cNvSpPr>
          <p:nvPr>
            <p:ph type="sldNum" sz="quarter" idx="12"/>
          </p:nvPr>
        </p:nvSpPr>
        <p:spPr/>
        <p:txBody>
          <a:bodyPr/>
          <a:lstStyle/>
          <a:p>
            <a:fld id="{B8C7A8FA-2E0B-EF40-8154-FE6DF4DBDC95}" type="slidenum">
              <a:rPr lang="en-US" smtClean="0"/>
              <a:t>19</a:t>
            </a:fld>
            <a:endParaRPr lang="en-US" dirty="0"/>
          </a:p>
        </p:txBody>
      </p:sp>
      <p:sp>
        <p:nvSpPr>
          <p:cNvPr id="13" name="Content Placeholder 7">
            <a:extLst>
              <a:ext uri="{FF2B5EF4-FFF2-40B4-BE49-F238E27FC236}">
                <a16:creationId xmlns:a16="http://schemas.microsoft.com/office/drawing/2014/main" id="{8990FF71-A377-F30F-4EC9-DCB6FB9EDE92}"/>
              </a:ext>
            </a:extLst>
          </p:cNvPr>
          <p:cNvSpPr txBox="1">
            <a:spLocks/>
          </p:cNvSpPr>
          <p:nvPr/>
        </p:nvSpPr>
        <p:spPr>
          <a:xfrm>
            <a:off x="402273" y="1399735"/>
            <a:ext cx="11513502" cy="4106659"/>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dirty="0">
                <a:effectLst/>
                <a:latin typeface="Times New Roman" panose="02020603050405020304" pitchFamily="18" charset="0"/>
                <a:ea typeface="Malgun Gothic" panose="020B0503020000020004" pitchFamily="34" charset="-127"/>
              </a:rPr>
              <a:t>The variables </a:t>
            </a:r>
            <a:r>
              <a:rPr lang="en-US" sz="1800" dirty="0" err="1">
                <a:effectLst/>
                <a:latin typeface="Times New Roman" panose="02020603050405020304" pitchFamily="18" charset="0"/>
                <a:ea typeface="Malgun Gothic" panose="020B0503020000020004" pitchFamily="34" charset="-127"/>
              </a:rPr>
              <a:t>ChromaUpsamplingFlag</a:t>
            </a:r>
            <a:r>
              <a:rPr lang="en-US" sz="1800" dirty="0">
                <a:effectLst/>
                <a:latin typeface="Times New Roman" panose="02020603050405020304" pitchFamily="18" charset="0"/>
                <a:ea typeface="Malgun Gothic" panose="020B0503020000020004" pitchFamily="34" charset="-127"/>
              </a:rPr>
              <a:t>, </a:t>
            </a:r>
            <a:r>
              <a:rPr lang="en-US" sz="1800" dirty="0" err="1">
                <a:effectLst/>
                <a:latin typeface="Times New Roman" panose="02020603050405020304" pitchFamily="18" charset="0"/>
                <a:ea typeface="DengXian" panose="02010600030101010101" pitchFamily="2" charset="-122"/>
              </a:rPr>
              <a:t>ResolutionResamplingFlag</a:t>
            </a:r>
            <a:r>
              <a:rPr lang="en-US" sz="1800" dirty="0">
                <a:effectLst/>
                <a:latin typeface="Times New Roman" panose="02020603050405020304" pitchFamily="18" charset="0"/>
                <a:ea typeface="DengXian" panose="02010600030101010101" pitchFamily="2" charset="-122"/>
              </a:rPr>
              <a:t>, </a:t>
            </a:r>
            <a:r>
              <a:rPr lang="en-US" sz="1800" dirty="0" err="1">
                <a:effectLst/>
                <a:latin typeface="Times New Roman" panose="02020603050405020304" pitchFamily="18" charset="0"/>
                <a:ea typeface="Malgun Gothic" panose="020B0503020000020004" pitchFamily="34" charset="-127"/>
              </a:rPr>
              <a:t>PictureRateUpsamplingFlag</a:t>
            </a:r>
            <a:r>
              <a:rPr lang="en-US" sz="1800" dirty="0">
                <a:effectLst/>
                <a:latin typeface="Times New Roman" panose="02020603050405020304" pitchFamily="18" charset="0"/>
                <a:ea typeface="Malgun Gothic" panose="020B0503020000020004" pitchFamily="34" charset="-127"/>
              </a:rPr>
              <a:t>, </a:t>
            </a:r>
            <a:r>
              <a:rPr lang="en-US" sz="1800" dirty="0" err="1">
                <a:effectLst/>
                <a:latin typeface="Times New Roman" panose="02020603050405020304" pitchFamily="18" charset="0"/>
                <a:ea typeface="Malgun Gothic" panose="020B0503020000020004" pitchFamily="34" charset="-127"/>
              </a:rPr>
              <a:t>BitDepthUpsamplingFlag</a:t>
            </a:r>
            <a:r>
              <a:rPr lang="en-US" sz="1800" dirty="0">
                <a:effectLst/>
                <a:latin typeface="Times New Roman" panose="02020603050405020304" pitchFamily="18" charset="0"/>
                <a:ea typeface="Malgun Gothic" panose="020B0503020000020004" pitchFamily="34" charset="-127"/>
              </a:rPr>
              <a:t>, </a:t>
            </a:r>
            <a:r>
              <a:rPr lang="en-US" sz="1800" dirty="0" err="1">
                <a:effectLst/>
                <a:latin typeface="Times New Roman" panose="02020603050405020304" pitchFamily="18" charset="0"/>
                <a:ea typeface="Malgun Gothic" panose="020B0503020000020004" pitchFamily="34" charset="-127"/>
              </a:rPr>
              <a:t>ColourizationFlag</a:t>
            </a:r>
            <a:r>
              <a:rPr lang="en-US" sz="1800" dirty="0">
                <a:effectLst/>
                <a:latin typeface="Times New Roman" panose="02020603050405020304" pitchFamily="18" charset="0"/>
                <a:ea typeface="Malgun Gothic" panose="020B0503020000020004" pitchFamily="34" charset="-127"/>
              </a:rPr>
              <a:t>, </a:t>
            </a:r>
            <a:r>
              <a:rPr lang="en-CA" sz="1800" dirty="0" err="1">
                <a:effectLst/>
                <a:latin typeface="Times New Roman" panose="02020603050405020304" pitchFamily="18" charset="0"/>
                <a:ea typeface="Malgun Gothic" panose="020B0503020000020004" pitchFamily="34" charset="-127"/>
              </a:rPr>
              <a:t>TemporalExtrapolationFlag</a:t>
            </a:r>
            <a:r>
              <a:rPr lang="en-CA" sz="1800" dirty="0">
                <a:effectLst/>
                <a:latin typeface="Times New Roman" panose="02020603050405020304" pitchFamily="18" charset="0"/>
                <a:ea typeface="Malgun Gothic" panose="020B0503020000020004" pitchFamily="34" charset="-127"/>
              </a:rPr>
              <a:t>, </a:t>
            </a:r>
            <a:r>
              <a:rPr lang="en-US" sz="1800" dirty="0" err="1">
                <a:effectLst/>
                <a:latin typeface="Times New Roman" panose="02020603050405020304" pitchFamily="18" charset="0"/>
                <a:ea typeface="Malgun Gothic" panose="020B0503020000020004" pitchFamily="34" charset="-127"/>
              </a:rPr>
              <a:t>SpatialExtrapolationFlag</a:t>
            </a:r>
            <a:r>
              <a:rPr lang="en-US" sz="1800" dirty="0">
                <a:effectLst/>
                <a:latin typeface="Times New Roman" panose="02020603050405020304" pitchFamily="18" charset="0"/>
                <a:ea typeface="Malgun Gothic" panose="020B0503020000020004" pitchFamily="34" charset="-127"/>
              </a:rPr>
              <a:t>, </a:t>
            </a:r>
            <a:r>
              <a:rPr lang="en-US" sz="1800" dirty="0">
                <a:effectLst/>
                <a:highlight>
                  <a:srgbClr val="FFFF00"/>
                </a:highlight>
                <a:latin typeface="Times New Roman" panose="02020603050405020304" pitchFamily="18" charset="0"/>
                <a:ea typeface="Malgun Gothic" panose="020B0503020000020004" pitchFamily="34" charset="-127"/>
              </a:rPr>
              <a:t>and </a:t>
            </a:r>
            <a:r>
              <a:rPr lang="en-US" sz="1800" dirty="0" err="1">
                <a:effectLst/>
                <a:highlight>
                  <a:srgbClr val="FFFF00"/>
                </a:highlight>
                <a:latin typeface="Times New Roman" panose="02020603050405020304" pitchFamily="18" charset="0"/>
                <a:ea typeface="Malgun Gothic" panose="020B0503020000020004" pitchFamily="34" charset="-127"/>
              </a:rPr>
              <a:t>BrightnessAdaptationFlag</a:t>
            </a:r>
            <a:r>
              <a:rPr lang="en-US" sz="1800" dirty="0">
                <a:effectLst/>
                <a:latin typeface="Times New Roman" panose="02020603050405020304" pitchFamily="18" charset="0"/>
                <a:ea typeface="Malgun Gothic" panose="020B0503020000020004" pitchFamily="34" charset="-127"/>
              </a:rPr>
              <a:t>, specifying whether </a:t>
            </a:r>
            <a:r>
              <a:rPr lang="en-US" sz="1800" dirty="0" err="1">
                <a:effectLst/>
                <a:latin typeface="Times New Roman" panose="02020603050405020304" pitchFamily="18" charset="0"/>
                <a:ea typeface="Malgun Gothic" panose="020B0503020000020004" pitchFamily="34" charset="-127"/>
              </a:rPr>
              <a:t>nnpfc_purpose</a:t>
            </a:r>
            <a:r>
              <a:rPr lang="en-US" sz="1800" dirty="0">
                <a:effectLst/>
                <a:latin typeface="Times New Roman" panose="02020603050405020304" pitchFamily="18" charset="0"/>
                <a:ea typeface="Malgun Gothic" panose="020B0503020000020004" pitchFamily="34" charset="-127"/>
              </a:rPr>
              <a:t> indicates the purpose of the NNPF to include chroma </a:t>
            </a:r>
            <a:r>
              <a:rPr lang="en-US" sz="1800" dirty="0" err="1">
                <a:effectLst/>
                <a:latin typeface="Times New Roman" panose="02020603050405020304" pitchFamily="18" charset="0"/>
                <a:ea typeface="Malgun Gothic" panose="020B0503020000020004" pitchFamily="34" charset="-127"/>
              </a:rPr>
              <a:t>upsampling</a:t>
            </a:r>
            <a:r>
              <a:rPr lang="en-US" sz="1800" dirty="0">
                <a:effectLst/>
                <a:latin typeface="Times New Roman" panose="02020603050405020304" pitchFamily="18" charset="0"/>
                <a:ea typeface="Malgun Gothic" panose="020B0503020000020004" pitchFamily="34" charset="-127"/>
              </a:rPr>
              <a:t>, resolution resampling, picture rate </a:t>
            </a:r>
            <a:r>
              <a:rPr lang="en-US" sz="1800" dirty="0" err="1">
                <a:effectLst/>
                <a:latin typeface="Times New Roman" panose="02020603050405020304" pitchFamily="18" charset="0"/>
                <a:ea typeface="Malgun Gothic" panose="020B0503020000020004" pitchFamily="34" charset="-127"/>
              </a:rPr>
              <a:t>upsampling</a:t>
            </a:r>
            <a:r>
              <a:rPr lang="en-US" sz="1800" dirty="0">
                <a:effectLst/>
                <a:latin typeface="Times New Roman" panose="02020603050405020304" pitchFamily="18" charset="0"/>
                <a:ea typeface="Malgun Gothic" panose="020B0503020000020004" pitchFamily="34" charset="-127"/>
              </a:rPr>
              <a:t>, bit depth </a:t>
            </a:r>
            <a:r>
              <a:rPr lang="en-US" sz="1800" dirty="0" err="1">
                <a:effectLst/>
                <a:latin typeface="Times New Roman" panose="02020603050405020304" pitchFamily="18" charset="0"/>
                <a:ea typeface="Malgun Gothic" panose="020B0503020000020004" pitchFamily="34" charset="-127"/>
              </a:rPr>
              <a:t>upsampling</a:t>
            </a:r>
            <a:r>
              <a:rPr lang="en-US" sz="1800" dirty="0">
                <a:effectLst/>
                <a:latin typeface="Times New Roman" panose="02020603050405020304" pitchFamily="18" charset="0"/>
                <a:ea typeface="Malgun Gothic" panose="020B0503020000020004" pitchFamily="34" charset="-127"/>
              </a:rPr>
              <a:t>, </a:t>
            </a:r>
            <a:r>
              <a:rPr lang="en-US" sz="1800" dirty="0" err="1">
                <a:effectLst/>
                <a:latin typeface="Times New Roman" panose="02020603050405020304" pitchFamily="18" charset="0"/>
                <a:ea typeface="Malgun Gothic" panose="020B0503020000020004" pitchFamily="34" charset="-127"/>
              </a:rPr>
              <a:t>colourization</a:t>
            </a:r>
            <a:r>
              <a:rPr lang="en-CA" sz="1800" dirty="0">
                <a:effectLst/>
                <a:latin typeface="Times New Roman" panose="02020603050405020304" pitchFamily="18" charset="0"/>
                <a:ea typeface="Malgun Gothic" panose="020B0503020000020004" pitchFamily="34" charset="-127"/>
              </a:rPr>
              <a:t>, temporal extrapolation</a:t>
            </a:r>
            <a:r>
              <a:rPr lang="en-US" sz="1800" dirty="0">
                <a:effectLst/>
                <a:latin typeface="Times New Roman" panose="02020603050405020304" pitchFamily="18" charset="0"/>
                <a:ea typeface="Malgun Gothic" panose="020B0503020000020004" pitchFamily="34" charset="-127"/>
              </a:rPr>
              <a:t>, and tone mapping respectively, are derived as follows:</a:t>
            </a:r>
            <a:endParaRPr lang="fr-FR" sz="1800" dirty="0">
              <a:effectLst/>
              <a:latin typeface="Times New Roman" panose="02020603050405020304" pitchFamily="18" charset="0"/>
              <a:ea typeface="DengXian" panose="02010600030101010101" pitchFamily="2" charset="-122"/>
            </a:endParaRPr>
          </a:p>
          <a:p>
            <a:pPr marL="275590" indent="0" algn="l" hangingPunct="0">
              <a:spcBef>
                <a:spcPts val="965"/>
              </a:spcBef>
              <a:spcAft>
                <a:spcPts val="1200"/>
              </a:spcAft>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28600" algn="l"/>
                <a:tab pos="457200" algn="l"/>
                <a:tab pos="685800" algn="l"/>
                <a:tab pos="857250" algn="l"/>
                <a:tab pos="914400" algn="l"/>
                <a:tab pos="1143000" algn="l"/>
                <a:tab pos="1257300" algn="l"/>
                <a:tab pos="1371600" algn="l"/>
                <a:tab pos="1485900" algn="l"/>
                <a:tab pos="1600200" algn="l"/>
                <a:tab pos="1828800" algn="l"/>
                <a:tab pos="2057400" algn="l"/>
                <a:tab pos="2286000" algn="l"/>
                <a:tab pos="2514600" algn="l"/>
                <a:tab pos="2743200" algn="l"/>
                <a:tab pos="3079115" algn="ctr"/>
                <a:tab pos="6156960" algn="r"/>
              </a:tabLst>
            </a:pPr>
            <a:r>
              <a:rPr lang="en-US" sz="1800" dirty="0" err="1">
                <a:effectLst/>
                <a:latin typeface="Times New Roman" panose="02020603050405020304" pitchFamily="18" charset="0"/>
                <a:ea typeface="DengXian" panose="02010600030101010101" pitchFamily="2" charset="-122"/>
              </a:rPr>
              <a:t>ChromaUpsamplingFlag</a:t>
            </a:r>
            <a:r>
              <a:rPr lang="en-US" sz="1800" dirty="0">
                <a:effectLst/>
                <a:latin typeface="Times New Roman" panose="02020603050405020304" pitchFamily="18" charset="0"/>
                <a:ea typeface="DengXian" panose="02010600030101010101" pitchFamily="2" charset="-122"/>
              </a:rPr>
              <a:t> = ( ( </a:t>
            </a:r>
            <a:r>
              <a:rPr lang="en-US" sz="1800" dirty="0" err="1">
                <a:effectLst/>
                <a:latin typeface="Times New Roman" panose="02020603050405020304" pitchFamily="18" charset="0"/>
                <a:ea typeface="DengXian" panose="02010600030101010101" pitchFamily="2" charset="-122"/>
              </a:rPr>
              <a:t>nnpfc_purpose</a:t>
            </a:r>
            <a:r>
              <a:rPr lang="en-US" sz="1800" dirty="0">
                <a:effectLst/>
                <a:latin typeface="Times New Roman" panose="02020603050405020304" pitchFamily="18" charset="0"/>
                <a:ea typeface="DengXian" panose="02010600030101010101" pitchFamily="2" charset="-122"/>
              </a:rPr>
              <a:t> &amp; 0x02 ) &gt; 0 ) ? 1 : 0</a:t>
            </a:r>
            <a:br>
              <a:rPr lang="en-US" sz="1800" dirty="0">
                <a:effectLst/>
                <a:latin typeface="Times New Roman" panose="02020603050405020304" pitchFamily="18" charset="0"/>
                <a:ea typeface="DengXian" panose="02010600030101010101" pitchFamily="2" charset="-122"/>
              </a:rPr>
            </a:br>
            <a:r>
              <a:rPr lang="en-US" sz="1800" dirty="0" err="1">
                <a:effectLst/>
                <a:latin typeface="Times New Roman" panose="02020603050405020304" pitchFamily="18" charset="0"/>
                <a:ea typeface="DengXian" panose="02010600030101010101" pitchFamily="2" charset="-122"/>
              </a:rPr>
              <a:t>ResolutionResamplingFlag</a:t>
            </a:r>
            <a:r>
              <a:rPr lang="en-US" sz="1800" dirty="0">
                <a:effectLst/>
                <a:latin typeface="Times New Roman" panose="02020603050405020304" pitchFamily="18" charset="0"/>
                <a:ea typeface="DengXian" panose="02010600030101010101" pitchFamily="2" charset="-122"/>
              </a:rPr>
              <a:t> = ( ( </a:t>
            </a:r>
            <a:r>
              <a:rPr lang="en-US" sz="1800" dirty="0" err="1">
                <a:effectLst/>
                <a:latin typeface="Times New Roman" panose="02020603050405020304" pitchFamily="18" charset="0"/>
                <a:ea typeface="DengXian" panose="02010600030101010101" pitchFamily="2" charset="-122"/>
              </a:rPr>
              <a:t>nnpfc_purpose</a:t>
            </a:r>
            <a:r>
              <a:rPr lang="en-US" sz="1800" dirty="0">
                <a:effectLst/>
                <a:latin typeface="Times New Roman" panose="02020603050405020304" pitchFamily="18" charset="0"/>
                <a:ea typeface="DengXian" panose="02010600030101010101" pitchFamily="2" charset="-122"/>
              </a:rPr>
              <a:t> &amp; 0x04 ) &gt; 0 ) ? 1 : 0</a:t>
            </a:r>
            <a:br>
              <a:rPr lang="en-US" sz="1800" dirty="0">
                <a:effectLst/>
                <a:latin typeface="Times New Roman" panose="02020603050405020304" pitchFamily="18" charset="0"/>
                <a:ea typeface="DengXian" panose="02010600030101010101" pitchFamily="2" charset="-122"/>
              </a:rPr>
            </a:br>
            <a:r>
              <a:rPr lang="en-US" sz="1800" dirty="0" err="1">
                <a:effectLst/>
                <a:latin typeface="Times New Roman" panose="02020603050405020304" pitchFamily="18" charset="0"/>
                <a:ea typeface="DengXian" panose="02010600030101010101" pitchFamily="2" charset="-122"/>
              </a:rPr>
              <a:t>PictureRateUpsamplingFlag</a:t>
            </a:r>
            <a:r>
              <a:rPr lang="en-US" sz="1800" dirty="0">
                <a:effectLst/>
                <a:latin typeface="Times New Roman" panose="02020603050405020304" pitchFamily="18" charset="0"/>
                <a:ea typeface="DengXian" panose="02010600030101010101" pitchFamily="2" charset="-122"/>
              </a:rPr>
              <a:t> = ( ( </a:t>
            </a:r>
            <a:r>
              <a:rPr lang="en-US" sz="1800" dirty="0" err="1">
                <a:effectLst/>
                <a:latin typeface="Times New Roman" panose="02020603050405020304" pitchFamily="18" charset="0"/>
                <a:ea typeface="DengXian" panose="02010600030101010101" pitchFamily="2" charset="-122"/>
              </a:rPr>
              <a:t>nnpfc_purpose</a:t>
            </a:r>
            <a:r>
              <a:rPr lang="en-US" sz="1800" dirty="0">
                <a:effectLst/>
                <a:latin typeface="Times New Roman" panose="02020603050405020304" pitchFamily="18" charset="0"/>
                <a:ea typeface="DengXian" panose="02010600030101010101" pitchFamily="2" charset="-122"/>
              </a:rPr>
              <a:t> &amp; 0x08 ) &gt; 0 ) ? 1 : 0	</a:t>
            </a:r>
            <a:br>
              <a:rPr lang="en-US" sz="1800" dirty="0">
                <a:effectLst/>
                <a:latin typeface="Times New Roman" panose="02020603050405020304" pitchFamily="18" charset="0"/>
                <a:ea typeface="DengXian" panose="02010600030101010101" pitchFamily="2" charset="-122"/>
              </a:rPr>
            </a:br>
            <a:r>
              <a:rPr lang="en-US" sz="1800" dirty="0" err="1">
                <a:effectLst/>
                <a:latin typeface="Times New Roman" panose="02020603050405020304" pitchFamily="18" charset="0"/>
                <a:ea typeface="DengXian" panose="02010600030101010101" pitchFamily="2" charset="-122"/>
              </a:rPr>
              <a:t>BitDepthUpsamplingFlag</a:t>
            </a:r>
            <a:r>
              <a:rPr lang="en-US" sz="1800" dirty="0">
                <a:effectLst/>
                <a:latin typeface="Times New Roman" panose="02020603050405020304" pitchFamily="18" charset="0"/>
                <a:ea typeface="DengXian" panose="02010600030101010101" pitchFamily="2" charset="-122"/>
              </a:rPr>
              <a:t> = ( ( </a:t>
            </a:r>
            <a:r>
              <a:rPr lang="en-US" sz="1800" dirty="0" err="1">
                <a:effectLst/>
                <a:latin typeface="Times New Roman" panose="02020603050405020304" pitchFamily="18" charset="0"/>
                <a:ea typeface="DengXian" panose="02010600030101010101" pitchFamily="2" charset="-122"/>
              </a:rPr>
              <a:t>nnpfc_purpose</a:t>
            </a:r>
            <a:r>
              <a:rPr lang="en-US" sz="1800" dirty="0">
                <a:effectLst/>
                <a:latin typeface="Times New Roman" panose="02020603050405020304" pitchFamily="18" charset="0"/>
                <a:ea typeface="DengXian" panose="02010600030101010101" pitchFamily="2" charset="-122"/>
              </a:rPr>
              <a:t> &amp; 0x10 ) &gt; 0 ) ? 1 : 0</a:t>
            </a:r>
            <a:br>
              <a:rPr lang="en-US" sz="1800" dirty="0">
                <a:effectLst/>
                <a:latin typeface="Times New Roman" panose="02020603050405020304" pitchFamily="18" charset="0"/>
                <a:ea typeface="DengXian" panose="02010600030101010101" pitchFamily="2" charset="-122"/>
              </a:rPr>
            </a:br>
            <a:r>
              <a:rPr lang="en-US" sz="1800" dirty="0" err="1">
                <a:effectLst/>
                <a:latin typeface="Times New Roman" panose="02020603050405020304" pitchFamily="18" charset="0"/>
                <a:ea typeface="DengXian" panose="02010600030101010101" pitchFamily="2" charset="-122"/>
              </a:rPr>
              <a:t>ColourizationFlag</a:t>
            </a:r>
            <a:r>
              <a:rPr lang="en-US" sz="1800" dirty="0">
                <a:effectLst/>
                <a:latin typeface="Times New Roman" panose="02020603050405020304" pitchFamily="18" charset="0"/>
                <a:ea typeface="DengXian" panose="02010600030101010101" pitchFamily="2" charset="-122"/>
              </a:rPr>
              <a:t> = ( ( </a:t>
            </a:r>
            <a:r>
              <a:rPr lang="en-US" sz="1800" dirty="0" err="1">
                <a:effectLst/>
                <a:latin typeface="Times New Roman" panose="02020603050405020304" pitchFamily="18" charset="0"/>
                <a:ea typeface="DengXian" panose="02010600030101010101" pitchFamily="2" charset="-122"/>
              </a:rPr>
              <a:t>nnpfc_purpose</a:t>
            </a:r>
            <a:r>
              <a:rPr lang="en-US" sz="1800" dirty="0">
                <a:effectLst/>
                <a:latin typeface="Times New Roman" panose="02020603050405020304" pitchFamily="18" charset="0"/>
                <a:ea typeface="DengXian" panose="02010600030101010101" pitchFamily="2" charset="-122"/>
              </a:rPr>
              <a:t> &amp; 0x20 ) &gt; 0 ) ? 1 : 0</a:t>
            </a:r>
            <a:br>
              <a:rPr lang="en-US" sz="1800" dirty="0">
                <a:effectLst/>
                <a:latin typeface="Times New Roman" panose="02020603050405020304" pitchFamily="18" charset="0"/>
                <a:ea typeface="DengXian" panose="02010600030101010101" pitchFamily="2" charset="-122"/>
              </a:rPr>
            </a:br>
            <a:r>
              <a:rPr lang="en-CA" sz="1800" dirty="0" err="1">
                <a:effectLst/>
                <a:latin typeface="Times New Roman" panose="02020603050405020304" pitchFamily="18" charset="0"/>
                <a:ea typeface="DengXian" panose="02010600030101010101" pitchFamily="2" charset="-122"/>
              </a:rPr>
              <a:t>TemporalExtrapolationFlag</a:t>
            </a:r>
            <a:r>
              <a:rPr lang="en-CA" sz="1800" dirty="0">
                <a:effectLst/>
                <a:latin typeface="Times New Roman" panose="02020603050405020304" pitchFamily="18" charset="0"/>
                <a:ea typeface="DengXian" panose="02010600030101010101" pitchFamily="2" charset="-122"/>
              </a:rPr>
              <a:t> = ( ( </a:t>
            </a:r>
            <a:r>
              <a:rPr lang="en-CA" sz="1800" dirty="0" err="1">
                <a:effectLst/>
                <a:latin typeface="Times New Roman" panose="02020603050405020304" pitchFamily="18" charset="0"/>
                <a:ea typeface="DengXian" panose="02010600030101010101" pitchFamily="2" charset="-122"/>
              </a:rPr>
              <a:t>nnpfc_purpose</a:t>
            </a:r>
            <a:r>
              <a:rPr lang="en-CA" sz="1800" dirty="0">
                <a:effectLst/>
                <a:latin typeface="Times New Roman" panose="02020603050405020304" pitchFamily="18" charset="0"/>
                <a:ea typeface="DengXian" panose="02010600030101010101" pitchFamily="2" charset="-122"/>
              </a:rPr>
              <a:t> &amp; 0x40 ) &gt; 0 ) ? 1 : 0</a:t>
            </a:r>
            <a:br>
              <a:rPr lang="en-CA" sz="1800" dirty="0">
                <a:effectLst/>
                <a:latin typeface="Times New Roman" panose="02020603050405020304" pitchFamily="18" charset="0"/>
                <a:ea typeface="DengXian" panose="02010600030101010101" pitchFamily="2" charset="-122"/>
              </a:rPr>
            </a:br>
            <a:r>
              <a:rPr lang="en-CA" sz="1800" dirty="0" err="1">
                <a:effectLst/>
                <a:latin typeface="Times New Roman" panose="02020603050405020304" pitchFamily="18" charset="0"/>
                <a:ea typeface="DengXian" panose="02010600030101010101" pitchFamily="2" charset="-122"/>
              </a:rPr>
              <a:t>SpatialExtrapolationFlag</a:t>
            </a:r>
            <a:r>
              <a:rPr lang="en-CA" sz="1800" dirty="0">
                <a:effectLst/>
                <a:latin typeface="Times New Roman" panose="02020603050405020304" pitchFamily="18" charset="0"/>
                <a:ea typeface="DengXian" panose="02010600030101010101" pitchFamily="2" charset="-122"/>
              </a:rPr>
              <a:t> = ( ( </a:t>
            </a:r>
            <a:r>
              <a:rPr lang="en-CA" sz="1800" dirty="0" err="1">
                <a:effectLst/>
                <a:latin typeface="Times New Roman" panose="02020603050405020304" pitchFamily="18" charset="0"/>
                <a:ea typeface="DengXian" panose="02010600030101010101" pitchFamily="2" charset="-122"/>
              </a:rPr>
              <a:t>nnpfc_purpose</a:t>
            </a:r>
            <a:r>
              <a:rPr lang="en-CA" sz="1800" dirty="0">
                <a:effectLst/>
                <a:latin typeface="Times New Roman" panose="02020603050405020304" pitchFamily="18" charset="0"/>
                <a:ea typeface="DengXian" panose="02010600030101010101" pitchFamily="2" charset="-122"/>
              </a:rPr>
              <a:t> &amp; 0x80 ) &gt; 0 ) ? 1 : 0</a:t>
            </a:r>
            <a:endParaRPr lang="fr-FR" sz="1800" dirty="0">
              <a:effectLst/>
              <a:latin typeface="Times New Roman" panose="02020603050405020304" pitchFamily="18" charset="0"/>
              <a:ea typeface="DengXian" panose="02010600030101010101" pitchFamily="2" charset="-122"/>
            </a:endParaRPr>
          </a:p>
          <a:p>
            <a:pPr marL="275590" indent="0" algn="just" hangingPunct="0">
              <a:spcBef>
                <a:spcPts val="965"/>
              </a:spcBef>
              <a:spcAft>
                <a:spcPts val="1200"/>
              </a:spcAft>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28600" algn="l"/>
                <a:tab pos="457200" algn="l"/>
                <a:tab pos="685800" algn="l"/>
                <a:tab pos="857250" algn="l"/>
                <a:tab pos="914400" algn="l"/>
                <a:tab pos="1143000" algn="l"/>
                <a:tab pos="1257300" algn="l"/>
                <a:tab pos="1371600" algn="l"/>
                <a:tab pos="1485900" algn="l"/>
                <a:tab pos="1600200" algn="l"/>
                <a:tab pos="1828800" algn="l"/>
                <a:tab pos="2057400" algn="l"/>
                <a:tab pos="2286000" algn="l"/>
                <a:tab pos="2514600" algn="l"/>
                <a:tab pos="2743200" algn="l"/>
                <a:tab pos="3079115" algn="ctr"/>
                <a:tab pos="6156960" algn="r"/>
              </a:tabLst>
            </a:pPr>
            <a:r>
              <a:rPr lang="en-CA" sz="1800" dirty="0" err="1">
                <a:effectLst/>
                <a:highlight>
                  <a:srgbClr val="FFFF00"/>
                </a:highlight>
                <a:latin typeface="Times New Roman" panose="02020603050405020304" pitchFamily="18" charset="0"/>
                <a:ea typeface="DengXian" panose="02010600030101010101" pitchFamily="2" charset="-122"/>
              </a:rPr>
              <a:t>BrightnessAdaptationFlag</a:t>
            </a:r>
            <a:r>
              <a:rPr lang="en-CA" sz="1800" dirty="0">
                <a:effectLst/>
                <a:highlight>
                  <a:srgbClr val="FFFF00"/>
                </a:highlight>
                <a:latin typeface="Times New Roman" panose="02020603050405020304" pitchFamily="18" charset="0"/>
                <a:ea typeface="DengXian" panose="02010600030101010101" pitchFamily="2" charset="-122"/>
              </a:rPr>
              <a:t> = ( ( </a:t>
            </a:r>
            <a:r>
              <a:rPr lang="en-CA" sz="1800" dirty="0" err="1">
                <a:effectLst/>
                <a:highlight>
                  <a:srgbClr val="FFFF00"/>
                </a:highlight>
                <a:latin typeface="Times New Roman" panose="02020603050405020304" pitchFamily="18" charset="0"/>
                <a:ea typeface="DengXian" panose="02010600030101010101" pitchFamily="2" charset="-122"/>
              </a:rPr>
              <a:t>nnpfc_purpose</a:t>
            </a:r>
            <a:r>
              <a:rPr lang="en-CA" sz="1800" dirty="0">
                <a:effectLst/>
                <a:highlight>
                  <a:srgbClr val="FFFF00"/>
                </a:highlight>
                <a:latin typeface="Times New Roman" panose="02020603050405020304" pitchFamily="18" charset="0"/>
                <a:ea typeface="DengXian" panose="02010600030101010101" pitchFamily="2" charset="-122"/>
              </a:rPr>
              <a:t> &amp; 0x100 ) &gt; 0 ) ? 1 : 0</a:t>
            </a:r>
            <a:endParaRPr lang="fr-FR" sz="1800" dirty="0">
              <a:effectLst/>
              <a:latin typeface="Times New Roman" panose="02020603050405020304" pitchFamily="18" charset="0"/>
              <a:ea typeface="DengXian" panose="02010600030101010101" pitchFamily="2" charset="-122"/>
            </a:endParaRPr>
          </a:p>
          <a:p>
            <a:pPr marL="0" indent="0" algn="just">
              <a:buNone/>
            </a:pPr>
            <a:endParaRPr lang="en-US" sz="2400" b="1" dirty="0"/>
          </a:p>
          <a:p>
            <a:pPr marL="0" indent="0" algn="just">
              <a:buFont typeface="Arial" panose="020B0604020202020204" pitchFamily="34" charset="0"/>
              <a:buNone/>
            </a:pPr>
            <a:endParaRPr lang="en-US" sz="2400" dirty="0"/>
          </a:p>
        </p:txBody>
      </p:sp>
    </p:spTree>
    <p:extLst>
      <p:ext uri="{BB962C8B-B14F-4D97-AF65-F5344CB8AC3E}">
        <p14:creationId xmlns:p14="http://schemas.microsoft.com/office/powerpoint/2010/main" val="3508585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12DC0EF6-5909-D07C-2E55-EA102CA99A34}"/>
              </a:ext>
            </a:extLst>
          </p:cNvPr>
          <p:cNvSpPr>
            <a:spLocks noGrp="1"/>
          </p:cNvSpPr>
          <p:nvPr>
            <p:ph type="title"/>
          </p:nvPr>
        </p:nvSpPr>
        <p:spPr>
          <a:xfrm>
            <a:off x="402273" y="74172"/>
            <a:ext cx="11231880" cy="978375"/>
          </a:xfrm>
        </p:spPr>
        <p:txBody>
          <a:bodyPr/>
          <a:lstStyle/>
          <a:p>
            <a:r>
              <a:rPr lang="en-US" dirty="0"/>
              <a:t>Context (1/2) </a:t>
            </a:r>
          </a:p>
        </p:txBody>
      </p:sp>
      <p:sp>
        <p:nvSpPr>
          <p:cNvPr id="2" name="Date Placeholder 1">
            <a:extLst>
              <a:ext uri="{FF2B5EF4-FFF2-40B4-BE49-F238E27FC236}">
                <a16:creationId xmlns:a16="http://schemas.microsoft.com/office/drawing/2014/main" id="{97D9DAD6-88A6-F7ED-FEDC-0BB950F1D23C}"/>
              </a:ext>
            </a:extLst>
          </p:cNvPr>
          <p:cNvSpPr>
            <a:spLocks noGrp="1"/>
          </p:cNvSpPr>
          <p:nvPr>
            <p:ph type="dt" sz="half" idx="10"/>
          </p:nvPr>
        </p:nvSpPr>
        <p:spPr/>
        <p:txBody>
          <a:bodyPr/>
          <a:lstStyle/>
          <a:p>
            <a:fld id="{8840CE0C-F2AE-8D41-99A9-8F423AF3E155}" type="datetime1">
              <a:rPr lang="en-US" smtClean="0"/>
              <a:t>10/23/2024</a:t>
            </a:fld>
            <a:endParaRPr lang="en-US"/>
          </a:p>
        </p:txBody>
      </p:sp>
      <p:sp>
        <p:nvSpPr>
          <p:cNvPr id="3" name="Footer Placeholder 2">
            <a:extLst>
              <a:ext uri="{FF2B5EF4-FFF2-40B4-BE49-F238E27FC236}">
                <a16:creationId xmlns:a16="http://schemas.microsoft.com/office/drawing/2014/main" id="{482C326C-6AF2-350F-8B7E-95B796419183}"/>
              </a:ext>
            </a:extLst>
          </p:cNvPr>
          <p:cNvSpPr>
            <a:spLocks noGrp="1"/>
          </p:cNvSpPr>
          <p:nvPr>
            <p:ph type="ftr" sz="quarter" idx="11"/>
          </p:nvPr>
        </p:nvSpPr>
        <p:spPr/>
        <p:txBody>
          <a:bodyPr/>
          <a:lstStyle/>
          <a:p>
            <a:r>
              <a:rPr lang="en-US">
                <a:latin typeface="Century Gothic"/>
              </a:rPr>
              <a:t>©2023 </a:t>
            </a:r>
            <a:r>
              <a:rPr lang="en-US" err="1">
                <a:latin typeface="Century Gothic"/>
              </a:rPr>
              <a:t>InterDigital</a:t>
            </a:r>
            <a:r>
              <a:rPr lang="en-US">
                <a:latin typeface="Century Gothic"/>
              </a:rPr>
              <a:t>, Inc. All Rights Reserved.</a:t>
            </a:r>
          </a:p>
        </p:txBody>
      </p:sp>
      <p:sp>
        <p:nvSpPr>
          <p:cNvPr id="4" name="Slide Number Placeholder 3">
            <a:extLst>
              <a:ext uri="{FF2B5EF4-FFF2-40B4-BE49-F238E27FC236}">
                <a16:creationId xmlns:a16="http://schemas.microsoft.com/office/drawing/2014/main" id="{16FD8362-7661-D9C9-4E99-23FDF6093384}"/>
              </a:ext>
            </a:extLst>
          </p:cNvPr>
          <p:cNvSpPr>
            <a:spLocks noGrp="1"/>
          </p:cNvSpPr>
          <p:nvPr>
            <p:ph type="sldNum" sz="quarter" idx="12"/>
          </p:nvPr>
        </p:nvSpPr>
        <p:spPr/>
        <p:txBody>
          <a:bodyPr/>
          <a:lstStyle/>
          <a:p>
            <a:fld id="{B8C7A8FA-2E0B-EF40-8154-FE6DF4DBDC95}" type="slidenum">
              <a:rPr lang="en-US" smtClean="0"/>
              <a:t>2</a:t>
            </a:fld>
            <a:endParaRPr lang="en-US"/>
          </a:p>
        </p:txBody>
      </p:sp>
      <p:sp>
        <p:nvSpPr>
          <p:cNvPr id="20" name="Content Placeholder 7">
            <a:extLst>
              <a:ext uri="{FF2B5EF4-FFF2-40B4-BE49-F238E27FC236}">
                <a16:creationId xmlns:a16="http://schemas.microsoft.com/office/drawing/2014/main" id="{5D307854-02E4-30FF-B38B-1FE64EA6DAF8}"/>
              </a:ext>
            </a:extLst>
          </p:cNvPr>
          <p:cNvSpPr>
            <a:spLocks noGrp="1"/>
          </p:cNvSpPr>
          <p:nvPr>
            <p:ph idx="1"/>
          </p:nvPr>
        </p:nvSpPr>
        <p:spPr>
          <a:xfrm>
            <a:off x="378460" y="993341"/>
            <a:ext cx="11231880" cy="5293159"/>
          </a:xfrm>
        </p:spPr>
        <p:txBody>
          <a:bodyPr vert="horz" lIns="91440" tIns="45720" rIns="91440" bIns="45720" rtlCol="0" anchor="t">
            <a:normAutofit/>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2400" dirty="0">
                <a:effectLst/>
                <a:latin typeface="+mj-lt"/>
                <a:ea typeface="DengXian" panose="02010600030101010101" pitchFamily="2" charset="-122"/>
              </a:rPr>
              <a:t>At the 34</a:t>
            </a:r>
            <a:r>
              <a:rPr lang="en-CA" sz="2400" baseline="30000" dirty="0">
                <a:effectLst/>
                <a:latin typeface="+mj-lt"/>
                <a:ea typeface="DengXian" panose="02010600030101010101" pitchFamily="2" charset="-122"/>
              </a:rPr>
              <a:t>th</a:t>
            </a:r>
            <a:r>
              <a:rPr lang="en-CA" sz="2400" dirty="0">
                <a:effectLst/>
                <a:latin typeface="+mj-lt"/>
                <a:ea typeface="DengXian" panose="02010600030101010101" pitchFamily="2" charset="-122"/>
              </a:rPr>
              <a:t> JVET meeting, a new NNPF (Neural network post filter) purpose for </a:t>
            </a:r>
            <a:r>
              <a:rPr lang="en-CA" sz="2400" b="1" dirty="0">
                <a:effectLst/>
                <a:latin typeface="+mj-lt"/>
                <a:ea typeface="DengXian" panose="02010600030101010101" pitchFamily="2" charset="-122"/>
              </a:rPr>
              <a:t>Recovering Images from Energy-Aware Images </a:t>
            </a:r>
            <a:r>
              <a:rPr lang="en-CA" sz="2400" dirty="0">
                <a:effectLst/>
                <a:latin typeface="+mj-lt"/>
                <a:ea typeface="DengXian" panose="02010600030101010101" pitchFamily="2" charset="-122"/>
              </a:rPr>
              <a:t>was proposed (</a:t>
            </a:r>
            <a:r>
              <a:rPr lang="en-CA" sz="2400" b="1" dirty="0">
                <a:effectLst/>
                <a:latin typeface="+mj-lt"/>
                <a:ea typeface="DengXian" panose="02010600030101010101" pitchFamily="2" charset="-122"/>
              </a:rPr>
              <a:t>JVET-AH0126</a:t>
            </a:r>
            <a:r>
              <a:rPr lang="en-CA" sz="2400" dirty="0">
                <a:effectLst/>
                <a:latin typeface="+mj-lt"/>
                <a:ea typeface="DengXian" panose="02010600030101010101" pitchFamily="2" charset="-122"/>
              </a:rPr>
              <a:t>).</a:t>
            </a:r>
          </a:p>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CA" sz="2400" dirty="0">
              <a:latin typeface="+mj-lt"/>
              <a:ea typeface="DengXian" panose="02010600030101010101" pitchFamily="2" charset="-122"/>
            </a:endParaRPr>
          </a:p>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2400" dirty="0">
                <a:latin typeface="+mj-lt"/>
                <a:ea typeface="DengXian" panose="02010600030101010101" pitchFamily="2" charset="-122"/>
              </a:rPr>
              <a:t>At the 35</a:t>
            </a:r>
            <a:r>
              <a:rPr lang="en-CA" sz="2400" baseline="30000" dirty="0">
                <a:latin typeface="+mj-lt"/>
                <a:ea typeface="DengXian" panose="02010600030101010101" pitchFamily="2" charset="-122"/>
              </a:rPr>
              <a:t>th</a:t>
            </a:r>
            <a:r>
              <a:rPr lang="en-CA" sz="2400" dirty="0">
                <a:latin typeface="+mj-lt"/>
                <a:ea typeface="DengXian" panose="02010600030101010101" pitchFamily="2" charset="-122"/>
              </a:rPr>
              <a:t> JVET meeting, a new NNPF purpose for </a:t>
            </a:r>
            <a:r>
              <a:rPr lang="en-CA" sz="2400" b="1" dirty="0">
                <a:latin typeface="+mj-lt"/>
                <a:ea typeface="DengXian" panose="02010600030101010101" pitchFamily="2" charset="-122"/>
              </a:rPr>
              <a:t>Tone Mapping </a:t>
            </a:r>
            <a:r>
              <a:rPr lang="en-CA" sz="2400" dirty="0">
                <a:latin typeface="+mj-lt"/>
                <a:ea typeface="DengXian" panose="02010600030101010101" pitchFamily="2" charset="-122"/>
              </a:rPr>
              <a:t>was proposed (</a:t>
            </a:r>
            <a:r>
              <a:rPr lang="en-CA" sz="2400" b="1" dirty="0">
                <a:latin typeface="+mj-lt"/>
                <a:ea typeface="DengXian" panose="02010600030101010101" pitchFamily="2" charset="-122"/>
              </a:rPr>
              <a:t>JVET-AI0062</a:t>
            </a:r>
            <a:r>
              <a:rPr lang="en-CA" sz="2400" dirty="0">
                <a:latin typeface="+mj-lt"/>
                <a:ea typeface="DengXian" panose="02010600030101010101" pitchFamily="2" charset="-122"/>
              </a:rPr>
              <a:t>)</a:t>
            </a:r>
            <a:r>
              <a:rPr lang="en-CA" sz="2400" dirty="0">
                <a:effectLst/>
                <a:latin typeface="+mj-lt"/>
                <a:ea typeface="DengXian" panose="02010600030101010101" pitchFamily="2" charset="-122"/>
              </a:rPr>
              <a:t> </a:t>
            </a:r>
          </a:p>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fr-FR" sz="2400" dirty="0">
              <a:effectLst/>
              <a:latin typeface="+mj-lt"/>
              <a:ea typeface="DengXian" panose="02010600030101010101" pitchFamily="2" charset="-122"/>
            </a:endParaRPr>
          </a:p>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2400" dirty="0">
                <a:effectLst/>
                <a:latin typeface="+mj-lt"/>
                <a:ea typeface="DengXian" panose="02010600030101010101" pitchFamily="2" charset="-122"/>
              </a:rPr>
              <a:t>During and since the 35</a:t>
            </a:r>
            <a:r>
              <a:rPr lang="en-CA" sz="2400" baseline="30000" dirty="0">
                <a:effectLst/>
                <a:latin typeface="+mj-lt"/>
                <a:ea typeface="DengXian" panose="02010600030101010101" pitchFamily="2" charset="-122"/>
              </a:rPr>
              <a:t>th</a:t>
            </a:r>
            <a:r>
              <a:rPr lang="en-CA" sz="2400" dirty="0">
                <a:effectLst/>
                <a:latin typeface="+mj-lt"/>
                <a:ea typeface="DengXian" panose="02010600030101010101" pitchFamily="2" charset="-122"/>
              </a:rPr>
              <a:t> JVET meeting, some concerns were raised:</a:t>
            </a:r>
          </a:p>
          <a:p>
            <a:pPr lvl="1" algn="just" hangingPunct="0">
              <a:spcBef>
                <a:spcPts val="680"/>
              </a:spcBef>
              <a:spcAft>
                <a:spcPts val="6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2000" dirty="0">
                <a:latin typeface="+mj-lt"/>
                <a:ea typeface="DengXian" panose="02010600030101010101" pitchFamily="2" charset="-122"/>
              </a:rPr>
              <a:t>How to handle the application of the proposed SEI </a:t>
            </a:r>
            <a:r>
              <a:rPr lang="en-CA" sz="2000" b="1" dirty="0">
                <a:latin typeface="+mj-lt"/>
                <a:ea typeface="DengXian" panose="02010600030101010101" pitchFamily="2" charset="-122"/>
              </a:rPr>
              <a:t>in the case of the existence </a:t>
            </a:r>
            <a:r>
              <a:rPr lang="en-CA" sz="2000" dirty="0">
                <a:latin typeface="+mj-lt"/>
                <a:ea typeface="DengXian" panose="02010600030101010101" pitchFamily="2" charset="-122"/>
              </a:rPr>
              <a:t>in the bitstream </a:t>
            </a:r>
            <a:r>
              <a:rPr lang="en-CA" sz="2000" b="1" dirty="0">
                <a:latin typeface="+mj-lt"/>
                <a:ea typeface="DengXian" panose="02010600030101010101" pitchFamily="2" charset="-122"/>
              </a:rPr>
              <a:t>of other metadata related to Tone Mapping </a:t>
            </a:r>
            <a:r>
              <a:rPr lang="en-CA" sz="2000" dirty="0">
                <a:latin typeface="+mj-lt"/>
                <a:ea typeface="DengXian" panose="02010600030101010101" pitchFamily="2" charset="-122"/>
              </a:rPr>
              <a:t>operations?</a:t>
            </a:r>
          </a:p>
          <a:p>
            <a:pPr lvl="1" algn="just" hangingPunct="0">
              <a:spcBef>
                <a:spcPts val="680"/>
              </a:spcBef>
              <a:spcAft>
                <a:spcPts val="6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2000" dirty="0">
                <a:effectLst/>
                <a:latin typeface="+mj-lt"/>
                <a:ea typeface="DengXian" panose="02010600030101010101" pitchFamily="2" charset="-122"/>
              </a:rPr>
              <a:t>What do </a:t>
            </a:r>
            <a:r>
              <a:rPr lang="en-CA" sz="2000" b="1" dirty="0">
                <a:effectLst/>
                <a:latin typeface="+mj-lt"/>
                <a:ea typeface="DengXian" panose="02010600030101010101" pitchFamily="2" charset="-122"/>
              </a:rPr>
              <a:t>TV makers </a:t>
            </a:r>
            <a:r>
              <a:rPr lang="en-CA" sz="2000" dirty="0">
                <a:effectLst/>
                <a:latin typeface="+mj-lt"/>
                <a:ea typeface="DengXian" panose="02010600030101010101" pitchFamily="2" charset="-122"/>
              </a:rPr>
              <a:t>think about the proposal?</a:t>
            </a:r>
          </a:p>
          <a:p>
            <a:pPr lvl="1"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2000" dirty="0">
                <a:latin typeface="+mj-lt"/>
                <a:ea typeface="DengXian" panose="02010600030101010101" pitchFamily="2" charset="-122"/>
              </a:rPr>
              <a:t>How the application of </a:t>
            </a:r>
            <a:r>
              <a:rPr lang="en-CA" sz="2000" b="1" dirty="0">
                <a:latin typeface="+mj-lt"/>
                <a:ea typeface="DengXian" panose="02010600030101010101" pitchFamily="2" charset="-122"/>
              </a:rPr>
              <a:t>the proposed SEI interacts with</a:t>
            </a:r>
            <a:r>
              <a:rPr lang="en-CA" sz="2000" dirty="0">
                <a:latin typeface="+mj-lt"/>
                <a:ea typeface="DengXian" panose="02010600030101010101" pitchFamily="2" charset="-122"/>
              </a:rPr>
              <a:t> the processes implemented in the </a:t>
            </a:r>
            <a:r>
              <a:rPr lang="en-CA" sz="2000" b="1" dirty="0">
                <a:latin typeface="+mj-lt"/>
                <a:ea typeface="DengXian" panose="02010600030101010101" pitchFamily="2" charset="-122"/>
              </a:rPr>
              <a:t>TV and rendering devices</a:t>
            </a:r>
            <a:r>
              <a:rPr lang="en-CA" sz="2000" dirty="0">
                <a:latin typeface="+mj-lt"/>
                <a:ea typeface="DengXian" panose="02010600030101010101" pitchFamily="2" charset="-122"/>
              </a:rPr>
              <a:t>?</a:t>
            </a:r>
          </a:p>
          <a:p>
            <a:pPr algn="just"/>
            <a:endParaRPr lang="en-US" sz="2400" b="1" dirty="0">
              <a:latin typeface="+mj-lt"/>
            </a:endParaRPr>
          </a:p>
          <a:p>
            <a:pPr algn="just"/>
            <a:endParaRPr lang="en-US" sz="2400" b="1" dirty="0"/>
          </a:p>
          <a:p>
            <a:pPr marL="0" indent="0" algn="just">
              <a:buNone/>
            </a:pPr>
            <a:endParaRPr lang="en-US" sz="2400" dirty="0"/>
          </a:p>
        </p:txBody>
      </p:sp>
    </p:spTree>
    <p:extLst>
      <p:ext uri="{BB962C8B-B14F-4D97-AF65-F5344CB8AC3E}">
        <p14:creationId xmlns:p14="http://schemas.microsoft.com/office/powerpoint/2010/main" val="4877974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12DC0EF6-5909-D07C-2E55-EA102CA99A34}"/>
              </a:ext>
            </a:extLst>
          </p:cNvPr>
          <p:cNvSpPr>
            <a:spLocks noGrp="1"/>
          </p:cNvSpPr>
          <p:nvPr>
            <p:ph type="title"/>
          </p:nvPr>
        </p:nvSpPr>
        <p:spPr>
          <a:xfrm>
            <a:off x="364951" y="-203674"/>
            <a:ext cx="11231880" cy="1325563"/>
          </a:xfrm>
        </p:spPr>
        <p:txBody>
          <a:bodyPr/>
          <a:lstStyle/>
          <a:p>
            <a:r>
              <a:rPr lang="en-US" dirty="0"/>
              <a:t>Proposal Option #2 (4/5)</a:t>
            </a:r>
          </a:p>
        </p:txBody>
      </p:sp>
      <p:sp>
        <p:nvSpPr>
          <p:cNvPr id="2" name="Date Placeholder 1">
            <a:extLst>
              <a:ext uri="{FF2B5EF4-FFF2-40B4-BE49-F238E27FC236}">
                <a16:creationId xmlns:a16="http://schemas.microsoft.com/office/drawing/2014/main" id="{97D9DAD6-88A6-F7ED-FEDC-0BB950F1D23C}"/>
              </a:ext>
            </a:extLst>
          </p:cNvPr>
          <p:cNvSpPr>
            <a:spLocks noGrp="1"/>
          </p:cNvSpPr>
          <p:nvPr>
            <p:ph type="dt" sz="half" idx="10"/>
          </p:nvPr>
        </p:nvSpPr>
        <p:spPr/>
        <p:txBody>
          <a:bodyPr/>
          <a:lstStyle/>
          <a:p>
            <a:fld id="{8840CE0C-F2AE-8D41-99A9-8F423AF3E155}" type="datetime1">
              <a:rPr lang="en-US" smtClean="0"/>
              <a:t>10/23/2024</a:t>
            </a:fld>
            <a:endParaRPr lang="en-US" dirty="0"/>
          </a:p>
        </p:txBody>
      </p:sp>
      <p:sp>
        <p:nvSpPr>
          <p:cNvPr id="3" name="Footer Placeholder 2">
            <a:extLst>
              <a:ext uri="{FF2B5EF4-FFF2-40B4-BE49-F238E27FC236}">
                <a16:creationId xmlns:a16="http://schemas.microsoft.com/office/drawing/2014/main" id="{482C326C-6AF2-350F-8B7E-95B796419183}"/>
              </a:ext>
            </a:extLst>
          </p:cNvPr>
          <p:cNvSpPr>
            <a:spLocks noGrp="1"/>
          </p:cNvSpPr>
          <p:nvPr>
            <p:ph type="ftr" sz="quarter" idx="11"/>
          </p:nvPr>
        </p:nvSpPr>
        <p:spPr/>
        <p:txBody>
          <a:bodyPr/>
          <a:lstStyle/>
          <a:p>
            <a:r>
              <a:rPr lang="en-US">
                <a:latin typeface="Century Gothic"/>
              </a:rPr>
              <a:t>©2023 </a:t>
            </a:r>
            <a:r>
              <a:rPr lang="en-US" err="1">
                <a:latin typeface="Century Gothic"/>
              </a:rPr>
              <a:t>InterDigital</a:t>
            </a:r>
            <a:r>
              <a:rPr lang="en-US">
                <a:latin typeface="Century Gothic"/>
              </a:rPr>
              <a:t>, Inc. All Rights Reserved.</a:t>
            </a:r>
          </a:p>
        </p:txBody>
      </p:sp>
      <p:sp>
        <p:nvSpPr>
          <p:cNvPr id="4" name="Slide Number Placeholder 3">
            <a:extLst>
              <a:ext uri="{FF2B5EF4-FFF2-40B4-BE49-F238E27FC236}">
                <a16:creationId xmlns:a16="http://schemas.microsoft.com/office/drawing/2014/main" id="{16FD8362-7661-D9C9-4E99-23FDF6093384}"/>
              </a:ext>
            </a:extLst>
          </p:cNvPr>
          <p:cNvSpPr>
            <a:spLocks noGrp="1"/>
          </p:cNvSpPr>
          <p:nvPr>
            <p:ph type="sldNum" sz="quarter" idx="12"/>
          </p:nvPr>
        </p:nvSpPr>
        <p:spPr/>
        <p:txBody>
          <a:bodyPr/>
          <a:lstStyle/>
          <a:p>
            <a:fld id="{B8C7A8FA-2E0B-EF40-8154-FE6DF4DBDC95}" type="slidenum">
              <a:rPr lang="en-US" smtClean="0"/>
              <a:t>20</a:t>
            </a:fld>
            <a:endParaRPr lang="en-US" dirty="0"/>
          </a:p>
        </p:txBody>
      </p:sp>
      <mc:AlternateContent xmlns:mc="http://schemas.openxmlformats.org/markup-compatibility/2006" xmlns:a14="http://schemas.microsoft.com/office/drawing/2010/main">
        <mc:Choice Requires="a14">
          <p:sp>
            <p:nvSpPr>
              <p:cNvPr id="13" name="Content Placeholder 7">
                <a:extLst>
                  <a:ext uri="{FF2B5EF4-FFF2-40B4-BE49-F238E27FC236}">
                    <a16:creationId xmlns:a16="http://schemas.microsoft.com/office/drawing/2014/main" id="{8990FF71-A377-F30F-4EC9-DCB6FB9EDE92}"/>
                  </a:ext>
                </a:extLst>
              </p:cNvPr>
              <p:cNvSpPr txBox="1">
                <a:spLocks/>
              </p:cNvSpPr>
              <p:nvPr/>
            </p:nvSpPr>
            <p:spPr>
              <a:xfrm>
                <a:off x="364951" y="935405"/>
                <a:ext cx="11513502" cy="5603507"/>
              </a:xfrm>
              <a:prstGeom prst="rect">
                <a:avLst/>
              </a:prstGeom>
            </p:spPr>
            <p:txBody>
              <a:bodyPr vert="horz" lIns="91440" tIns="45720" rIns="91440" bIns="45720" rtlCol="0" anchor="t">
                <a:normAutofit fontScale="8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b="1" dirty="0">
                    <a:effectLst/>
                    <a:latin typeface="Times New Roman" panose="02020603050405020304" pitchFamily="18" charset="0"/>
                    <a:ea typeface="DengXian" panose="02010600030101010101" pitchFamily="2" charset="-122"/>
                  </a:rPr>
                  <a:t>nnpfc_ratio_value</a:t>
                </a:r>
                <a:r>
                  <a:rPr lang="en-CA" sz="1800" dirty="0">
                    <a:solidFill>
                      <a:srgbClr val="000000"/>
                    </a:solidFill>
                    <a:effectLst/>
                    <a:latin typeface="Times New Roman" panose="02020603050405020304" pitchFamily="18" charset="0"/>
                    <a:ea typeface="DengXian" panose="02010600030101010101" pitchFamily="2" charset="-122"/>
                  </a:rPr>
                  <a:t>, when </a:t>
                </a:r>
                <a:r>
                  <a:rPr lang="en-CA" sz="1800" dirty="0" err="1">
                    <a:solidFill>
                      <a:srgbClr val="000000"/>
                    </a:solidFill>
                    <a:effectLst/>
                    <a:latin typeface="Times New Roman" panose="02020603050405020304" pitchFamily="18" charset="0"/>
                    <a:ea typeface="DengXian" panose="02010600030101010101" pitchFamily="2" charset="-122"/>
                  </a:rPr>
                  <a:t>BrightnessAdaptationFlag</a:t>
                </a:r>
                <a:r>
                  <a:rPr lang="en-CA" sz="1800" dirty="0">
                    <a:effectLst/>
                    <a:latin typeface="Times New Roman" panose="02020603050405020304" pitchFamily="18" charset="0"/>
                    <a:ea typeface="DengXian" panose="02010600030101010101" pitchFamily="2" charset="-122"/>
                  </a:rPr>
                  <a:t> is equal to 1, </a:t>
                </a:r>
                <a:r>
                  <a:rPr lang="en-CA" sz="1800" dirty="0">
                    <a:solidFill>
                      <a:srgbClr val="000000"/>
                    </a:solidFill>
                    <a:effectLst/>
                    <a:latin typeface="Times New Roman" panose="02020603050405020304" pitchFamily="18" charset="0"/>
                    <a:ea typeface="DengXian" panose="02010600030101010101" pitchFamily="2" charset="-122"/>
                  </a:rPr>
                  <a:t>specifies the expected percentage of brightness adaptation, through brightness decrease or increase (accordingly with the value of the </a:t>
                </a:r>
                <a:r>
                  <a:rPr lang="en-CA" sz="1800" dirty="0" err="1">
                    <a:effectLst/>
                    <a:latin typeface="Times New Roman" panose="02020603050405020304" pitchFamily="18" charset="0"/>
                    <a:ea typeface="DengXian" panose="02010600030101010101" pitchFamily="2" charset="-122"/>
                  </a:rPr>
                  <a:t>nnpfc_ratio_sign_flag</a:t>
                </a:r>
                <a:r>
                  <a:rPr lang="en-CA" sz="1800" dirty="0">
                    <a:solidFill>
                      <a:srgbClr val="000000"/>
                    </a:solidFill>
                    <a:effectLst/>
                    <a:latin typeface="Times New Roman" panose="02020603050405020304" pitchFamily="18" charset="0"/>
                    <a:ea typeface="DengXian" panose="02010600030101010101" pitchFamily="2" charset="-122"/>
                  </a:rPr>
                  <a:t> field), that the Brightness Adaptation post-filter should achieve. The percentage of brightness adaptation is to be considered relatively to the average brightness of the content before applying the NNPF </a:t>
                </a:r>
                <a:r>
                  <a:rPr lang="en-CA" sz="1800" dirty="0">
                    <a:solidFill>
                      <a:srgbClr val="000000"/>
                    </a:solidFill>
                    <a:latin typeface="Times New Roman" panose="02020603050405020304" pitchFamily="18" charset="0"/>
                    <a:ea typeface="DengXian" panose="02010600030101010101" pitchFamily="2" charset="-122"/>
                  </a:rPr>
                  <a:t>Brightness Adaptation</a:t>
                </a:r>
                <a:r>
                  <a:rPr lang="en-CA" sz="1800" dirty="0">
                    <a:solidFill>
                      <a:srgbClr val="000000"/>
                    </a:solidFill>
                    <a:effectLst/>
                    <a:latin typeface="Times New Roman" panose="02020603050405020304" pitchFamily="18" charset="0"/>
                    <a:ea typeface="DengXian" panose="02010600030101010101" pitchFamily="2" charset="-122"/>
                  </a:rPr>
                  <a:t>. The percentage ratio is computed using the following equation:</a:t>
                </a:r>
                <a:endParaRPr lang="fr-FR" sz="1800" dirty="0">
                  <a:effectLst/>
                  <a:latin typeface="Times New Roman" panose="02020603050405020304" pitchFamily="18" charset="0"/>
                  <a:ea typeface="DengXian" panose="02010600030101010101" pitchFamily="2" charset="-122"/>
                </a:endParaRP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14:m>
                  <m:oMathPara xmlns:m="http://schemas.openxmlformats.org/officeDocument/2006/math">
                    <m:oMathParaPr>
                      <m:jc m:val="centerGroup"/>
                    </m:oMathParaPr>
                    <m:oMath xmlns:m="http://schemas.openxmlformats.org/officeDocument/2006/math">
                      <m:r>
                        <a:rPr lang="en-CA" sz="1800" i="1">
                          <a:solidFill>
                            <a:srgbClr val="000000"/>
                          </a:solidFill>
                          <a:effectLst/>
                          <a:latin typeface="Cambria Math" panose="02040503050406030204" pitchFamily="18" charset="0"/>
                          <a:ea typeface="DengXian" panose="02010600030101010101" pitchFamily="2" charset="-122"/>
                        </a:rPr>
                        <m:t>𝑟𝑎𝑡𝑖𝑜</m:t>
                      </m:r>
                      <m:r>
                        <a:rPr lang="en-CA" sz="1800" i="1">
                          <a:solidFill>
                            <a:srgbClr val="000000"/>
                          </a:solidFill>
                          <a:effectLst/>
                          <a:latin typeface="Cambria Math" panose="02040503050406030204" pitchFamily="18" charset="0"/>
                          <a:ea typeface="DengXian" panose="02010600030101010101" pitchFamily="2" charset="-122"/>
                        </a:rPr>
                        <m:t>= </m:t>
                      </m:r>
                      <m:f>
                        <m:fPr>
                          <m:ctrlPr>
                            <a:rPr lang="fr-FR" sz="1800" i="1">
                              <a:solidFill>
                                <a:srgbClr val="000000"/>
                              </a:solidFill>
                              <a:effectLst/>
                              <a:latin typeface="Cambria Math" panose="02040503050406030204" pitchFamily="18" charset="0"/>
                              <a:ea typeface="DengXian" panose="02010600030101010101" pitchFamily="2" charset="-122"/>
                            </a:rPr>
                          </m:ctrlPr>
                        </m:fPr>
                        <m:num>
                          <m:r>
                            <m:rPr>
                              <m:sty m:val="p"/>
                            </m:rPr>
                            <a:rPr lang="en-CA" sz="1800">
                              <a:effectLst/>
                              <a:latin typeface="Cambria Math" panose="02040503050406030204" pitchFamily="18" charset="0"/>
                              <a:ea typeface="DengXian" panose="02010600030101010101" pitchFamily="2" charset="-122"/>
                            </a:rPr>
                            <m:t>nnpfc</m:t>
                          </m:r>
                          <m:r>
                            <a:rPr lang="en-CA" sz="1800">
                              <a:effectLst/>
                              <a:latin typeface="Cambria Math" panose="02040503050406030204" pitchFamily="18" charset="0"/>
                              <a:ea typeface="DengXian" panose="02010600030101010101" pitchFamily="2" charset="-122"/>
                            </a:rPr>
                            <m:t>_</m:t>
                          </m:r>
                          <m:r>
                            <m:rPr>
                              <m:sty m:val="p"/>
                            </m:rPr>
                            <a:rPr lang="en-CA" sz="1800">
                              <a:effectLst/>
                              <a:latin typeface="Cambria Math" panose="02040503050406030204" pitchFamily="18" charset="0"/>
                              <a:ea typeface="DengXian" panose="02010600030101010101" pitchFamily="2" charset="-122"/>
                            </a:rPr>
                            <m:t>ratio</m:t>
                          </m:r>
                          <m:r>
                            <a:rPr lang="en-CA" sz="1800">
                              <a:effectLst/>
                              <a:latin typeface="Cambria Math" panose="02040503050406030204" pitchFamily="18" charset="0"/>
                              <a:ea typeface="DengXian" panose="02010600030101010101" pitchFamily="2" charset="-122"/>
                            </a:rPr>
                            <m:t>_</m:t>
                          </m:r>
                          <m:r>
                            <m:rPr>
                              <m:sty m:val="p"/>
                            </m:rPr>
                            <a:rPr lang="en-CA" sz="1800">
                              <a:effectLst/>
                              <a:latin typeface="Cambria Math" panose="02040503050406030204" pitchFamily="18" charset="0"/>
                              <a:ea typeface="DengXian" panose="02010600030101010101" pitchFamily="2" charset="-122"/>
                            </a:rPr>
                            <m:t>value</m:t>
                          </m:r>
                        </m:num>
                        <m:den>
                          <m:r>
                            <a:rPr lang="en-CA" sz="1800" i="1">
                              <a:solidFill>
                                <a:srgbClr val="000000"/>
                              </a:solidFill>
                              <a:effectLst/>
                              <a:latin typeface="Cambria Math" panose="02040503050406030204" pitchFamily="18" charset="0"/>
                              <a:ea typeface="DengXian" panose="02010600030101010101" pitchFamily="2" charset="-122"/>
                            </a:rPr>
                            <m:t>100</m:t>
                          </m:r>
                        </m:den>
                      </m:f>
                    </m:oMath>
                  </m:oMathPara>
                </a14:m>
                <a:endParaRPr lang="fr-FR" sz="1800" dirty="0">
                  <a:effectLst/>
                  <a:latin typeface="Times New Roman" panose="02020603050405020304" pitchFamily="18" charset="0"/>
                  <a:ea typeface="DengXian" panose="02010600030101010101" pitchFamily="2" charset="-122"/>
                </a:endParaRP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dirty="0">
                    <a:solidFill>
                      <a:srgbClr val="000000"/>
                    </a:solidFill>
                    <a:effectLst/>
                    <a:latin typeface="Times New Roman" panose="02020603050405020304" pitchFamily="18" charset="0"/>
                    <a:ea typeface="DengXian" panose="02010600030101010101" pitchFamily="2" charset="-122"/>
                  </a:rPr>
                  <a:t>The expected brightness after application of the NNPF Brightness Adaptation may be derived as follows:</a:t>
                </a: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dirty="0">
                    <a:solidFill>
                      <a:srgbClr val="000000"/>
                    </a:solidFill>
                    <a:effectLst/>
                    <a:latin typeface="Times New Roman" panose="02020603050405020304" pitchFamily="18" charset="0"/>
                    <a:ea typeface="DengXian" panose="02010600030101010101" pitchFamily="2" charset="-122"/>
                  </a:rPr>
                  <a:t>If </a:t>
                </a:r>
                <a:r>
                  <a:rPr lang="en-CA" sz="1800" dirty="0" err="1">
                    <a:solidFill>
                      <a:srgbClr val="000000"/>
                    </a:solidFill>
                    <a:effectLst/>
                    <a:latin typeface="Times New Roman" panose="02020603050405020304" pitchFamily="18" charset="0"/>
                    <a:ea typeface="DengXian" panose="02010600030101010101" pitchFamily="2" charset="-122"/>
                  </a:rPr>
                  <a:t>nnpfc_ratio_sign_flag</a:t>
                </a:r>
                <a:r>
                  <a:rPr lang="en-CA" sz="1800" dirty="0">
                    <a:solidFill>
                      <a:srgbClr val="000000"/>
                    </a:solidFill>
                    <a:effectLst/>
                    <a:latin typeface="Times New Roman" panose="02020603050405020304" pitchFamily="18" charset="0"/>
                    <a:ea typeface="DengXian" panose="02010600030101010101" pitchFamily="2" charset="-122"/>
                  </a:rPr>
                  <a:t> == 1</a:t>
                </a: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fr-FR" sz="1800" dirty="0">
                  <a:effectLst/>
                  <a:latin typeface="Times New Roman" panose="02020603050405020304" pitchFamily="18" charset="0"/>
                  <a:ea typeface="DengXian" panose="02010600030101010101" pitchFamily="2" charset="-122"/>
                </a:endParaRP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14:m>
                  <m:oMathPara xmlns:m="http://schemas.openxmlformats.org/officeDocument/2006/math">
                    <m:oMathParaPr>
                      <m:jc m:val="centerGroup"/>
                    </m:oMathParaPr>
                    <m:oMath xmlns:m="http://schemas.openxmlformats.org/officeDocument/2006/math">
                      <m:r>
                        <a:rPr lang="en-CA" sz="1800" i="1">
                          <a:solidFill>
                            <a:srgbClr val="000000"/>
                          </a:solidFill>
                          <a:effectLst/>
                          <a:latin typeface="Cambria Math" panose="02040503050406030204" pitchFamily="18" charset="0"/>
                          <a:ea typeface="DengXian" panose="02010600030101010101" pitchFamily="2" charset="-122"/>
                        </a:rPr>
                        <m:t>𝑏𝑟𝑖𝑔h𝑡𝑛𝑒𝑠</m:t>
                      </m:r>
                      <m:sSub>
                        <m:sSubPr>
                          <m:ctrlPr>
                            <a:rPr lang="fr-FR" sz="1800" i="1">
                              <a:solidFill>
                                <a:srgbClr val="000000"/>
                              </a:solidFill>
                              <a:effectLst/>
                              <a:latin typeface="Cambria Math" panose="02040503050406030204" pitchFamily="18" charset="0"/>
                              <a:ea typeface="DengXian" panose="02010600030101010101" pitchFamily="2" charset="-122"/>
                            </a:rPr>
                          </m:ctrlPr>
                        </m:sSubPr>
                        <m:e>
                          <m:r>
                            <a:rPr lang="en-CA" sz="1800" i="1">
                              <a:solidFill>
                                <a:srgbClr val="000000"/>
                              </a:solidFill>
                              <a:effectLst/>
                              <a:latin typeface="Cambria Math" panose="02040503050406030204" pitchFamily="18" charset="0"/>
                              <a:ea typeface="DengXian" panose="02010600030101010101" pitchFamily="2" charset="-122"/>
                            </a:rPr>
                            <m:t>𝑠</m:t>
                          </m:r>
                        </m:e>
                        <m:sub>
                          <m:r>
                            <a:rPr lang="en-CA" sz="1800" i="1">
                              <a:solidFill>
                                <a:srgbClr val="000000"/>
                              </a:solidFill>
                              <a:effectLst/>
                              <a:latin typeface="Cambria Math" panose="02040503050406030204" pitchFamily="18" charset="0"/>
                              <a:ea typeface="DengXian" panose="02010600030101010101" pitchFamily="2" charset="-122"/>
                            </a:rPr>
                            <m:t>𝑛𝑒𝑤</m:t>
                          </m:r>
                        </m:sub>
                      </m:sSub>
                      <m:r>
                        <a:rPr lang="en-CA" sz="1800" i="1">
                          <a:solidFill>
                            <a:srgbClr val="000000"/>
                          </a:solidFill>
                          <a:effectLst/>
                          <a:latin typeface="Cambria Math" panose="02040503050406030204" pitchFamily="18" charset="0"/>
                          <a:ea typeface="DengXian" panose="02010600030101010101" pitchFamily="2" charset="-122"/>
                        </a:rPr>
                        <m:t>=</m:t>
                      </m:r>
                      <m:r>
                        <a:rPr lang="fr-FR" sz="1800" b="0" i="1" smtClean="0">
                          <a:solidFill>
                            <a:srgbClr val="000000"/>
                          </a:solidFill>
                          <a:effectLst/>
                          <a:latin typeface="Cambria Math" panose="02040503050406030204" pitchFamily="18" charset="0"/>
                          <a:ea typeface="DengXian" panose="02010600030101010101" pitchFamily="2" charset="-122"/>
                        </a:rPr>
                        <m:t>(1 − </m:t>
                      </m:r>
                      <m:r>
                        <a:rPr lang="en-CA" sz="1800" i="1">
                          <a:solidFill>
                            <a:srgbClr val="000000"/>
                          </a:solidFill>
                          <a:effectLst/>
                          <a:latin typeface="Cambria Math" panose="02040503050406030204" pitchFamily="18" charset="0"/>
                          <a:ea typeface="DengXian" panose="02010600030101010101" pitchFamily="2" charset="-122"/>
                        </a:rPr>
                        <m:t>𝑟𝑎𝑡𝑖𝑜</m:t>
                      </m:r>
                      <m:r>
                        <a:rPr lang="fr-FR" sz="1800" b="0" i="1" smtClean="0">
                          <a:solidFill>
                            <a:srgbClr val="000000"/>
                          </a:solidFill>
                          <a:effectLst/>
                          <a:latin typeface="Cambria Math" panose="02040503050406030204" pitchFamily="18" charset="0"/>
                          <a:ea typeface="DengXian" panose="02010600030101010101" pitchFamily="2" charset="-122"/>
                        </a:rPr>
                        <m:t>)</m:t>
                      </m:r>
                      <m:r>
                        <a:rPr lang="en-CA" sz="1800" i="1">
                          <a:solidFill>
                            <a:srgbClr val="000000"/>
                          </a:solidFill>
                          <a:effectLst/>
                          <a:latin typeface="Cambria Math" panose="02040503050406030204" pitchFamily="18" charset="0"/>
                          <a:ea typeface="DengXian" panose="02010600030101010101" pitchFamily="2" charset="-122"/>
                        </a:rPr>
                        <m:t>∗</m:t>
                      </m:r>
                      <m:r>
                        <a:rPr lang="en-CA" sz="1800" i="1">
                          <a:solidFill>
                            <a:srgbClr val="000000"/>
                          </a:solidFill>
                          <a:effectLst/>
                          <a:latin typeface="Cambria Math" panose="02040503050406030204" pitchFamily="18" charset="0"/>
                          <a:ea typeface="DengXian" panose="02010600030101010101" pitchFamily="2" charset="-122"/>
                        </a:rPr>
                        <m:t>𝑏𝑟𝑖𝑔h𝑡𝑛𝑒𝑠</m:t>
                      </m:r>
                      <m:sSub>
                        <m:sSubPr>
                          <m:ctrlPr>
                            <a:rPr lang="fr-FR" sz="1800" i="1">
                              <a:solidFill>
                                <a:srgbClr val="000000"/>
                              </a:solidFill>
                              <a:effectLst/>
                              <a:latin typeface="Cambria Math" panose="02040503050406030204" pitchFamily="18" charset="0"/>
                              <a:ea typeface="DengXian" panose="02010600030101010101" pitchFamily="2" charset="-122"/>
                            </a:rPr>
                          </m:ctrlPr>
                        </m:sSubPr>
                        <m:e>
                          <m:r>
                            <a:rPr lang="en-CA" sz="1800" i="1">
                              <a:solidFill>
                                <a:srgbClr val="000000"/>
                              </a:solidFill>
                              <a:effectLst/>
                              <a:latin typeface="Cambria Math" panose="02040503050406030204" pitchFamily="18" charset="0"/>
                              <a:ea typeface="DengXian" panose="02010600030101010101" pitchFamily="2" charset="-122"/>
                            </a:rPr>
                            <m:t>𝑠</m:t>
                          </m:r>
                        </m:e>
                        <m:sub>
                          <m:r>
                            <a:rPr lang="en-CA" sz="1800" i="1">
                              <a:solidFill>
                                <a:srgbClr val="000000"/>
                              </a:solidFill>
                              <a:effectLst/>
                              <a:latin typeface="Cambria Math" panose="02040503050406030204" pitchFamily="18" charset="0"/>
                              <a:ea typeface="DengXian" panose="02010600030101010101" pitchFamily="2" charset="-122"/>
                            </a:rPr>
                            <m:t>𝑜𝑙𝑑</m:t>
                          </m:r>
                        </m:sub>
                      </m:sSub>
                    </m:oMath>
                  </m:oMathPara>
                </a14:m>
                <a:endParaRPr lang="fr-FR" sz="1800" dirty="0">
                  <a:effectLst/>
                  <a:latin typeface="Times New Roman" panose="02020603050405020304" pitchFamily="18" charset="0"/>
                  <a:ea typeface="DengXian" panose="02010600030101010101" pitchFamily="2" charset="-122"/>
                </a:endParaRP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dirty="0">
                    <a:solidFill>
                      <a:srgbClr val="000000"/>
                    </a:solidFill>
                    <a:effectLst/>
                    <a:latin typeface="Times New Roman" panose="02020603050405020304" pitchFamily="18" charset="0"/>
                    <a:ea typeface="DengXian" panose="02010600030101010101" pitchFamily="2" charset="-122"/>
                  </a:rPr>
                  <a:t>If </a:t>
                </a:r>
                <a:r>
                  <a:rPr lang="en-CA" sz="1800" dirty="0" err="1">
                    <a:solidFill>
                      <a:srgbClr val="000000"/>
                    </a:solidFill>
                    <a:effectLst/>
                    <a:latin typeface="Times New Roman" panose="02020603050405020304" pitchFamily="18" charset="0"/>
                    <a:ea typeface="DengXian" panose="02010600030101010101" pitchFamily="2" charset="-122"/>
                  </a:rPr>
                  <a:t>nnpfc_ratio_sign_flag</a:t>
                </a:r>
                <a:r>
                  <a:rPr lang="en-CA" sz="1800" dirty="0">
                    <a:solidFill>
                      <a:srgbClr val="000000"/>
                    </a:solidFill>
                    <a:effectLst/>
                    <a:latin typeface="Times New Roman" panose="02020603050405020304" pitchFamily="18" charset="0"/>
                    <a:ea typeface="DengXian" panose="02010600030101010101" pitchFamily="2" charset="-122"/>
                  </a:rPr>
                  <a:t> == 0</a:t>
                </a:r>
              </a:p>
              <a:p>
                <a:pPr marL="0" indent="0" algn="ctr"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dirty="0">
                    <a:solidFill>
                      <a:srgbClr val="000000"/>
                    </a:solidFill>
                    <a:effectLst/>
                    <a:latin typeface="Times New Roman" panose="02020603050405020304" pitchFamily="18" charset="0"/>
                    <a:ea typeface="DengXian" panose="02010600030101010101" pitchFamily="2" charset="-122"/>
                  </a:rPr>
                  <a:t> </a:t>
                </a:r>
                <a14:m>
                  <m:oMath xmlns:m="http://schemas.openxmlformats.org/officeDocument/2006/math">
                    <m:r>
                      <a:rPr lang="en-CA" sz="1800" i="1" smtClean="0">
                        <a:solidFill>
                          <a:srgbClr val="000000"/>
                        </a:solidFill>
                        <a:effectLst/>
                        <a:latin typeface="Cambria Math" panose="02040503050406030204" pitchFamily="18" charset="0"/>
                        <a:ea typeface="DengXian" panose="02010600030101010101" pitchFamily="2" charset="-122"/>
                      </a:rPr>
                      <m:t>𝑏𝑟𝑖𝑔h𝑡𝑛𝑒𝑠</m:t>
                    </m:r>
                    <m:sSub>
                      <m:sSubPr>
                        <m:ctrlPr>
                          <a:rPr lang="fr-FR" sz="1800" i="1">
                            <a:solidFill>
                              <a:srgbClr val="000000"/>
                            </a:solidFill>
                            <a:effectLst/>
                            <a:latin typeface="Cambria Math" panose="02040503050406030204" pitchFamily="18" charset="0"/>
                            <a:ea typeface="DengXian" panose="02010600030101010101" pitchFamily="2" charset="-122"/>
                          </a:rPr>
                        </m:ctrlPr>
                      </m:sSubPr>
                      <m:e>
                        <m:r>
                          <a:rPr lang="en-CA" sz="1800" i="1">
                            <a:solidFill>
                              <a:srgbClr val="000000"/>
                            </a:solidFill>
                            <a:effectLst/>
                            <a:latin typeface="Cambria Math" panose="02040503050406030204" pitchFamily="18" charset="0"/>
                            <a:ea typeface="DengXian" panose="02010600030101010101" pitchFamily="2" charset="-122"/>
                          </a:rPr>
                          <m:t>𝑠</m:t>
                        </m:r>
                      </m:e>
                      <m:sub>
                        <m:r>
                          <a:rPr lang="en-CA" sz="1800" i="1">
                            <a:solidFill>
                              <a:srgbClr val="000000"/>
                            </a:solidFill>
                            <a:effectLst/>
                            <a:latin typeface="Cambria Math" panose="02040503050406030204" pitchFamily="18" charset="0"/>
                            <a:ea typeface="DengXian" panose="02010600030101010101" pitchFamily="2" charset="-122"/>
                          </a:rPr>
                          <m:t>𝑛𝑒𝑤</m:t>
                        </m:r>
                      </m:sub>
                    </m:sSub>
                    <m:r>
                      <a:rPr lang="en-CA" sz="1800" i="1">
                        <a:solidFill>
                          <a:srgbClr val="000000"/>
                        </a:solidFill>
                        <a:effectLst/>
                        <a:latin typeface="Cambria Math" panose="02040503050406030204" pitchFamily="18" charset="0"/>
                        <a:ea typeface="DengXian" panose="02010600030101010101" pitchFamily="2" charset="-122"/>
                      </a:rPr>
                      <m:t>=</m:t>
                    </m:r>
                    <m:r>
                      <a:rPr lang="fr-FR" sz="1800" b="0" i="1" smtClean="0">
                        <a:solidFill>
                          <a:srgbClr val="000000"/>
                        </a:solidFill>
                        <a:effectLst/>
                        <a:latin typeface="Cambria Math" panose="02040503050406030204" pitchFamily="18" charset="0"/>
                        <a:ea typeface="DengXian" panose="02010600030101010101" pitchFamily="2" charset="-122"/>
                      </a:rPr>
                      <m:t>(1+ </m:t>
                    </m:r>
                    <m:r>
                      <a:rPr lang="en-CA" sz="1800" i="1">
                        <a:solidFill>
                          <a:srgbClr val="000000"/>
                        </a:solidFill>
                        <a:effectLst/>
                        <a:latin typeface="Cambria Math" panose="02040503050406030204" pitchFamily="18" charset="0"/>
                        <a:ea typeface="DengXian" panose="02010600030101010101" pitchFamily="2" charset="-122"/>
                      </a:rPr>
                      <m:t>𝑟𝑎𝑡𝑖𝑜</m:t>
                    </m:r>
                    <m:r>
                      <a:rPr lang="fr-FR" sz="1800" b="0" i="1" smtClean="0">
                        <a:solidFill>
                          <a:srgbClr val="000000"/>
                        </a:solidFill>
                        <a:effectLst/>
                        <a:latin typeface="Cambria Math" panose="02040503050406030204" pitchFamily="18" charset="0"/>
                        <a:ea typeface="DengXian" panose="02010600030101010101" pitchFamily="2" charset="-122"/>
                      </a:rPr>
                      <m:t>)</m:t>
                    </m:r>
                    <m:r>
                      <a:rPr lang="en-CA" sz="1800" i="1">
                        <a:solidFill>
                          <a:srgbClr val="000000"/>
                        </a:solidFill>
                        <a:effectLst/>
                        <a:latin typeface="Cambria Math" panose="02040503050406030204" pitchFamily="18" charset="0"/>
                        <a:ea typeface="DengXian" panose="02010600030101010101" pitchFamily="2" charset="-122"/>
                      </a:rPr>
                      <m:t>∗</m:t>
                    </m:r>
                    <m:r>
                      <a:rPr lang="en-CA" sz="1800" i="1">
                        <a:solidFill>
                          <a:srgbClr val="000000"/>
                        </a:solidFill>
                        <a:effectLst/>
                        <a:latin typeface="Cambria Math" panose="02040503050406030204" pitchFamily="18" charset="0"/>
                        <a:ea typeface="DengXian" panose="02010600030101010101" pitchFamily="2" charset="-122"/>
                      </a:rPr>
                      <m:t>𝑏𝑟𝑖𝑔h𝑡𝑛𝑒𝑠</m:t>
                    </m:r>
                    <m:sSub>
                      <m:sSubPr>
                        <m:ctrlPr>
                          <a:rPr lang="fr-FR" sz="1800" i="1">
                            <a:solidFill>
                              <a:srgbClr val="000000"/>
                            </a:solidFill>
                            <a:effectLst/>
                            <a:latin typeface="Cambria Math" panose="02040503050406030204" pitchFamily="18" charset="0"/>
                            <a:ea typeface="DengXian" panose="02010600030101010101" pitchFamily="2" charset="-122"/>
                          </a:rPr>
                        </m:ctrlPr>
                      </m:sSubPr>
                      <m:e>
                        <m:r>
                          <a:rPr lang="en-CA" sz="1800" i="1">
                            <a:solidFill>
                              <a:srgbClr val="000000"/>
                            </a:solidFill>
                            <a:effectLst/>
                            <a:latin typeface="Cambria Math" panose="02040503050406030204" pitchFamily="18" charset="0"/>
                            <a:ea typeface="DengXian" panose="02010600030101010101" pitchFamily="2" charset="-122"/>
                          </a:rPr>
                          <m:t>𝑠</m:t>
                        </m:r>
                      </m:e>
                      <m:sub>
                        <m:r>
                          <a:rPr lang="en-CA" sz="1800" i="1">
                            <a:solidFill>
                              <a:srgbClr val="000000"/>
                            </a:solidFill>
                            <a:effectLst/>
                            <a:latin typeface="Cambria Math" panose="02040503050406030204" pitchFamily="18" charset="0"/>
                            <a:ea typeface="DengXian" panose="02010600030101010101" pitchFamily="2" charset="-122"/>
                          </a:rPr>
                          <m:t>𝑜𝑙𝑑</m:t>
                        </m:r>
                      </m:sub>
                    </m:sSub>
                  </m:oMath>
                </a14:m>
                <a:endParaRPr lang="fr-FR" sz="1800" dirty="0">
                  <a:effectLst/>
                  <a:latin typeface="Times New Roman" panose="02020603050405020304" pitchFamily="18" charset="0"/>
                  <a:ea typeface="DengXian" panose="02010600030101010101" pitchFamily="2" charset="-122"/>
                </a:endParaRP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fr-FR" sz="1800" dirty="0">
                  <a:effectLst/>
                  <a:latin typeface="Times New Roman" panose="02020603050405020304" pitchFamily="18" charset="0"/>
                  <a:ea typeface="DengXian" panose="02010600030101010101" pitchFamily="2" charset="-122"/>
                </a:endParaRP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b="1" dirty="0" err="1">
                    <a:effectLst/>
                    <a:latin typeface="Times New Roman" panose="02020603050405020304" pitchFamily="18" charset="0"/>
                    <a:ea typeface="DengXian" panose="02010600030101010101" pitchFamily="2" charset="-122"/>
                  </a:rPr>
                  <a:t>nnpfc_ratio_sign_flag</a:t>
                </a:r>
                <a:r>
                  <a:rPr lang="en-CA" sz="1800" b="1" dirty="0">
                    <a:effectLst/>
                    <a:latin typeface="Times New Roman" panose="02020603050405020304" pitchFamily="18" charset="0"/>
                    <a:ea typeface="DengXian" panose="02010600030101010101" pitchFamily="2" charset="-122"/>
                  </a:rPr>
                  <a:t> </a:t>
                </a:r>
                <a:r>
                  <a:rPr lang="en-CA" sz="1800" dirty="0">
                    <a:effectLst/>
                    <a:latin typeface="Times New Roman" panose="02020603050405020304" pitchFamily="18" charset="0"/>
                    <a:ea typeface="DengXian" panose="02010600030101010101" pitchFamily="2" charset="-122"/>
                  </a:rPr>
                  <a:t>specifies if the value of </a:t>
                </a:r>
                <a:r>
                  <a:rPr lang="en-CA" sz="1800" dirty="0" err="1">
                    <a:effectLst/>
                    <a:latin typeface="Times New Roman" panose="02020603050405020304" pitchFamily="18" charset="0"/>
                    <a:ea typeface="DengXian" panose="02010600030101010101" pitchFamily="2" charset="-122"/>
                  </a:rPr>
                  <a:t>nnpfc_ratio_value</a:t>
                </a:r>
                <a:r>
                  <a:rPr lang="en-CA" sz="1800" dirty="0">
                    <a:effectLst/>
                    <a:latin typeface="Times New Roman" panose="02020603050405020304" pitchFamily="18" charset="0"/>
                    <a:ea typeface="DengXian" panose="02010600030101010101" pitchFamily="2" charset="-122"/>
                  </a:rPr>
                  <a:t> should be considered as negative or positive</a:t>
                </a:r>
                <a:r>
                  <a:rPr lang="en-CA" sz="1800" b="1" dirty="0">
                    <a:effectLst/>
                    <a:latin typeface="Times New Roman" panose="02020603050405020304" pitchFamily="18" charset="0"/>
                    <a:ea typeface="DengXian" panose="02010600030101010101" pitchFamily="2" charset="-122"/>
                  </a:rPr>
                  <a:t>. </a:t>
                </a:r>
                <a:r>
                  <a:rPr lang="en-CA" sz="1800" dirty="0">
                    <a:effectLst/>
                    <a:latin typeface="Times New Roman" panose="02020603050405020304" pitchFamily="18" charset="0"/>
                    <a:ea typeface="DengXian" panose="02010600030101010101" pitchFamily="2" charset="-122"/>
                  </a:rPr>
                  <a:t>If </a:t>
                </a:r>
                <a:r>
                  <a:rPr lang="en-CA" sz="1800" dirty="0" err="1">
                    <a:effectLst/>
                    <a:latin typeface="Times New Roman" panose="02020603050405020304" pitchFamily="18" charset="0"/>
                    <a:ea typeface="DengXian" panose="02010600030101010101" pitchFamily="2" charset="-122"/>
                  </a:rPr>
                  <a:t>nnpfc_ratio_sign_flag</a:t>
                </a:r>
                <a:r>
                  <a:rPr lang="en-CA" sz="1800" dirty="0">
                    <a:effectLst/>
                    <a:latin typeface="Times New Roman" panose="02020603050405020304" pitchFamily="18" charset="0"/>
                    <a:ea typeface="DengXian" panose="02010600030101010101" pitchFamily="2" charset="-122"/>
                  </a:rPr>
                  <a:t> equals 0, the use of the NNPF results in an increase of content brightness. If </a:t>
                </a:r>
                <a:r>
                  <a:rPr lang="en-CA" sz="1800" dirty="0" err="1">
                    <a:effectLst/>
                    <a:latin typeface="Times New Roman" panose="02020603050405020304" pitchFamily="18" charset="0"/>
                    <a:ea typeface="DengXian" panose="02010600030101010101" pitchFamily="2" charset="-122"/>
                  </a:rPr>
                  <a:t>nnpfc_ratio_sign_flag</a:t>
                </a:r>
                <a:r>
                  <a:rPr lang="en-CA" sz="1800" dirty="0">
                    <a:effectLst/>
                    <a:latin typeface="Times New Roman" panose="02020603050405020304" pitchFamily="18" charset="0"/>
                    <a:ea typeface="DengXian" panose="02010600030101010101" pitchFamily="2" charset="-122"/>
                  </a:rPr>
                  <a:t> equals 1, the use of the NNPF results in a decrease in terms of content brightness.</a:t>
                </a:r>
                <a:endParaRPr lang="fr-FR" sz="1800" dirty="0">
                  <a:effectLst/>
                  <a:latin typeface="Times New Roman" panose="02020603050405020304" pitchFamily="18" charset="0"/>
                  <a:ea typeface="DengXian" panose="02010600030101010101" pitchFamily="2" charset="-122"/>
                </a:endParaRP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b="1" dirty="0" err="1">
                    <a:solidFill>
                      <a:srgbClr val="000000"/>
                    </a:solidFill>
                    <a:effectLst/>
                    <a:latin typeface="Times New Roman" panose="02020603050405020304" pitchFamily="18" charset="0"/>
                    <a:ea typeface="DengXian" panose="02010600030101010101" pitchFamily="2" charset="-122"/>
                  </a:rPr>
                  <a:t>nnpfc_display_model</a:t>
                </a:r>
                <a:r>
                  <a:rPr lang="en-CA" sz="1800" b="1" dirty="0">
                    <a:solidFill>
                      <a:srgbClr val="000000"/>
                    </a:solidFill>
                    <a:effectLst/>
                    <a:latin typeface="Times New Roman" panose="02020603050405020304" pitchFamily="18" charset="0"/>
                    <a:ea typeface="DengXian" panose="02010600030101010101" pitchFamily="2" charset="-122"/>
                  </a:rPr>
                  <a:t> </a:t>
                </a:r>
                <a:r>
                  <a:rPr lang="en-CA" sz="1800" dirty="0">
                    <a:effectLst/>
                    <a:latin typeface="Times New Roman" panose="02020603050405020304" pitchFamily="18" charset="0"/>
                    <a:ea typeface="DengXian" panose="02010600030101010101" pitchFamily="2" charset="-122"/>
                  </a:rPr>
                  <a:t>is a bit field mask which indicates the recommended display models on which the brightness adaptation neural network post filter may be used.</a:t>
                </a: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CA" sz="1800" dirty="0">
                  <a:latin typeface="Times New Roman" panose="02020603050405020304" pitchFamily="18" charset="0"/>
                  <a:ea typeface="DengXian" panose="02010600030101010101" pitchFamily="2" charset="-122"/>
                </a:endParaRP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CA" sz="1800" dirty="0">
                  <a:effectLst/>
                  <a:latin typeface="Times New Roman" panose="02020603050405020304" pitchFamily="18" charset="0"/>
                  <a:ea typeface="DengXian" panose="02010600030101010101" pitchFamily="2" charset="-122"/>
                </a:endParaRP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CA" sz="1800" dirty="0">
                  <a:latin typeface="Times New Roman" panose="02020603050405020304" pitchFamily="18" charset="0"/>
                  <a:ea typeface="DengXian" panose="02010600030101010101" pitchFamily="2" charset="-122"/>
                </a:endParaRP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CA" sz="1800" dirty="0">
                  <a:effectLst/>
                  <a:latin typeface="Times New Roman" panose="02020603050405020304" pitchFamily="18" charset="0"/>
                  <a:ea typeface="DengXian" panose="02010600030101010101" pitchFamily="2" charset="-122"/>
                </a:endParaRP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800" dirty="0">
                  <a:solidFill>
                    <a:srgbClr val="000000"/>
                  </a:solidFill>
                  <a:effectLst/>
                  <a:latin typeface="Times New Roman" panose="02020603050405020304" pitchFamily="18" charset="0"/>
                  <a:ea typeface="DengXian" panose="02010600030101010101" pitchFamily="2" charset="-122"/>
                </a:endParaRP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dirty="0">
                    <a:solidFill>
                      <a:srgbClr val="000000"/>
                    </a:solidFill>
                    <a:effectLst/>
                    <a:latin typeface="Times New Roman" panose="02020603050405020304" pitchFamily="18" charset="0"/>
                    <a:ea typeface="DengXian" panose="02010600030101010101" pitchFamily="2" charset="-122"/>
                  </a:rPr>
                  <a:t>For example, </a:t>
                </a:r>
                <a:r>
                  <a:rPr lang="en-GB" sz="1800" dirty="0" err="1">
                    <a:solidFill>
                      <a:srgbClr val="000000"/>
                    </a:solidFill>
                    <a:effectLst/>
                    <a:latin typeface="Times New Roman" panose="02020603050405020304" pitchFamily="18" charset="0"/>
                    <a:ea typeface="DengXian" panose="02010600030101010101" pitchFamily="2" charset="-122"/>
                  </a:rPr>
                  <a:t>nnpfc</a:t>
                </a:r>
                <a:r>
                  <a:rPr lang="en-US" sz="1800" dirty="0">
                    <a:solidFill>
                      <a:srgbClr val="000000"/>
                    </a:solidFill>
                    <a:effectLst/>
                    <a:latin typeface="Times New Roman" panose="02020603050405020304" pitchFamily="18" charset="0"/>
                    <a:ea typeface="DengXian" panose="02010600030101010101" pitchFamily="2" charset="-122"/>
                  </a:rPr>
                  <a:t>_</a:t>
                </a:r>
                <a:r>
                  <a:rPr lang="en-US" sz="1800" dirty="0" err="1">
                    <a:solidFill>
                      <a:srgbClr val="000000"/>
                    </a:solidFill>
                    <a:effectLst/>
                    <a:latin typeface="Times New Roman" panose="02020603050405020304" pitchFamily="18" charset="0"/>
                    <a:ea typeface="DengXian" panose="02010600030101010101" pitchFamily="2" charset="-122"/>
                  </a:rPr>
                  <a:t>display_type_field</a:t>
                </a:r>
                <a:r>
                  <a:rPr lang="en-US" sz="1800" dirty="0">
                    <a:solidFill>
                      <a:srgbClr val="000000"/>
                    </a:solidFill>
                    <a:effectLst/>
                    <a:latin typeface="Times New Roman" panose="02020603050405020304" pitchFamily="18" charset="0"/>
                    <a:ea typeface="DengXian" panose="02010600030101010101" pitchFamily="2" charset="-122"/>
                  </a:rPr>
                  <a:t>=</a:t>
                </a:r>
                <a14:m>
                  <m:oMath xmlns:m="http://schemas.openxmlformats.org/officeDocument/2006/math">
                    <m:sSub>
                      <m:sSubPr>
                        <m:ctrlPr>
                          <a:rPr lang="fr-FR" sz="1800" i="1">
                            <a:solidFill>
                              <a:srgbClr val="000000"/>
                            </a:solidFill>
                            <a:effectLst/>
                            <a:latin typeface="Cambria Math" panose="02040503050406030204" pitchFamily="18" charset="0"/>
                            <a:ea typeface="DengXian" panose="02010600030101010101" pitchFamily="2" charset="-122"/>
                          </a:rPr>
                        </m:ctrlPr>
                      </m:sSubPr>
                      <m:e>
                        <m:r>
                          <a:rPr lang="en-US" sz="1800" i="1">
                            <a:solidFill>
                              <a:srgbClr val="000000"/>
                            </a:solidFill>
                            <a:effectLst/>
                            <a:latin typeface="Cambria Math" panose="02040503050406030204" pitchFamily="18" charset="0"/>
                            <a:ea typeface="DengXian" panose="02010600030101010101" pitchFamily="2" charset="-122"/>
                          </a:rPr>
                          <m:t>11</m:t>
                        </m:r>
                      </m:e>
                      <m:sub>
                        <m:r>
                          <a:rPr lang="en-US" sz="1800" i="1">
                            <a:solidFill>
                              <a:srgbClr val="000000"/>
                            </a:solidFill>
                            <a:effectLst/>
                            <a:latin typeface="Cambria Math" panose="02040503050406030204" pitchFamily="18" charset="0"/>
                            <a:ea typeface="DengXian" panose="02010600030101010101" pitchFamily="2" charset="-122"/>
                          </a:rPr>
                          <m:t>2</m:t>
                        </m:r>
                      </m:sub>
                    </m:sSub>
                  </m:oMath>
                </a14:m>
                <a:r>
                  <a:rPr lang="en-US" sz="1800" dirty="0">
                    <a:solidFill>
                      <a:srgbClr val="000000"/>
                    </a:solidFill>
                    <a:effectLst/>
                    <a:latin typeface="Times New Roman" panose="02020603050405020304" pitchFamily="18" charset="0"/>
                    <a:ea typeface="DengXian" panose="02010600030101010101" pitchFamily="2" charset="-122"/>
                  </a:rPr>
                  <a:t> means that the NNPF can be used for both “Transmissive pixel” and “Emissive pixel” display models.</a:t>
                </a:r>
                <a:endParaRPr lang="fr-FR" sz="1800" dirty="0">
                  <a:effectLst/>
                  <a:latin typeface="Times New Roman" panose="02020603050405020304" pitchFamily="18" charset="0"/>
                  <a:ea typeface="DengXian" panose="02010600030101010101" pitchFamily="2" charset="-122"/>
                </a:endParaRPr>
              </a:p>
            </p:txBody>
          </p:sp>
        </mc:Choice>
        <mc:Fallback xmlns="">
          <p:sp>
            <p:nvSpPr>
              <p:cNvPr id="13" name="Content Placeholder 7">
                <a:extLst>
                  <a:ext uri="{FF2B5EF4-FFF2-40B4-BE49-F238E27FC236}">
                    <a16:creationId xmlns:a16="http://schemas.microsoft.com/office/drawing/2014/main" id="{8990FF71-A377-F30F-4EC9-DCB6FB9EDE92}"/>
                  </a:ext>
                </a:extLst>
              </p:cNvPr>
              <p:cNvSpPr txBox="1">
                <a:spLocks noRot="1" noChangeAspect="1" noMove="1" noResize="1" noEditPoints="1" noAdjustHandles="1" noChangeArrowheads="1" noChangeShapeType="1" noTextEdit="1"/>
              </p:cNvSpPr>
              <p:nvPr/>
            </p:nvSpPr>
            <p:spPr>
              <a:xfrm>
                <a:off x="364951" y="935405"/>
                <a:ext cx="11513502" cy="5603507"/>
              </a:xfrm>
              <a:prstGeom prst="rect">
                <a:avLst/>
              </a:prstGeom>
              <a:blipFill>
                <a:blip r:embed="rId2"/>
                <a:stretch>
                  <a:fillRect l="-212" t="-1304" r="-212"/>
                </a:stretch>
              </a:blipFill>
            </p:spPr>
            <p:txBody>
              <a:bodyPr/>
              <a:lstStyle/>
              <a:p>
                <a:r>
                  <a:rPr lang="fr-FR">
                    <a:noFill/>
                  </a:rPr>
                  <a:t> </a:t>
                </a:r>
              </a:p>
            </p:txBody>
          </p:sp>
        </mc:Fallback>
      </mc:AlternateContent>
      <p:pic>
        <p:nvPicPr>
          <p:cNvPr id="6" name="Picture 5">
            <a:extLst>
              <a:ext uri="{FF2B5EF4-FFF2-40B4-BE49-F238E27FC236}">
                <a16:creationId xmlns:a16="http://schemas.microsoft.com/office/drawing/2014/main" id="{E158CEB0-6C7D-217A-EF4B-5EA9D69AEE9A}"/>
              </a:ext>
            </a:extLst>
          </p:cNvPr>
          <p:cNvPicPr>
            <a:picLocks noChangeAspect="1"/>
          </p:cNvPicPr>
          <p:nvPr/>
        </p:nvPicPr>
        <p:blipFill>
          <a:blip r:embed="rId3"/>
          <a:stretch>
            <a:fillRect/>
          </a:stretch>
        </p:blipFill>
        <p:spPr>
          <a:xfrm>
            <a:off x="2415073" y="4822903"/>
            <a:ext cx="7361853" cy="963908"/>
          </a:xfrm>
          <a:prstGeom prst="rect">
            <a:avLst/>
          </a:prstGeom>
        </p:spPr>
      </p:pic>
    </p:spTree>
    <p:extLst>
      <p:ext uri="{BB962C8B-B14F-4D97-AF65-F5344CB8AC3E}">
        <p14:creationId xmlns:p14="http://schemas.microsoft.com/office/powerpoint/2010/main" val="21776809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12DC0EF6-5909-D07C-2E55-EA102CA99A34}"/>
              </a:ext>
            </a:extLst>
          </p:cNvPr>
          <p:cNvSpPr>
            <a:spLocks noGrp="1"/>
          </p:cNvSpPr>
          <p:nvPr>
            <p:ph type="title"/>
          </p:nvPr>
        </p:nvSpPr>
        <p:spPr>
          <a:xfrm>
            <a:off x="364951" y="-203674"/>
            <a:ext cx="11231880" cy="1325563"/>
          </a:xfrm>
        </p:spPr>
        <p:txBody>
          <a:bodyPr/>
          <a:lstStyle/>
          <a:p>
            <a:r>
              <a:rPr lang="en-US" dirty="0"/>
              <a:t>Proposal Option #2 (5/5)</a:t>
            </a:r>
          </a:p>
        </p:txBody>
      </p:sp>
      <p:sp>
        <p:nvSpPr>
          <p:cNvPr id="2" name="Date Placeholder 1">
            <a:extLst>
              <a:ext uri="{FF2B5EF4-FFF2-40B4-BE49-F238E27FC236}">
                <a16:creationId xmlns:a16="http://schemas.microsoft.com/office/drawing/2014/main" id="{97D9DAD6-88A6-F7ED-FEDC-0BB950F1D23C}"/>
              </a:ext>
            </a:extLst>
          </p:cNvPr>
          <p:cNvSpPr>
            <a:spLocks noGrp="1"/>
          </p:cNvSpPr>
          <p:nvPr>
            <p:ph type="dt" sz="half" idx="10"/>
          </p:nvPr>
        </p:nvSpPr>
        <p:spPr/>
        <p:txBody>
          <a:bodyPr/>
          <a:lstStyle/>
          <a:p>
            <a:fld id="{8840CE0C-F2AE-8D41-99A9-8F423AF3E155}" type="datetime1">
              <a:rPr lang="en-US" smtClean="0"/>
              <a:t>10/23/2024</a:t>
            </a:fld>
            <a:endParaRPr lang="en-US" dirty="0"/>
          </a:p>
        </p:txBody>
      </p:sp>
      <p:sp>
        <p:nvSpPr>
          <p:cNvPr id="3" name="Footer Placeholder 2">
            <a:extLst>
              <a:ext uri="{FF2B5EF4-FFF2-40B4-BE49-F238E27FC236}">
                <a16:creationId xmlns:a16="http://schemas.microsoft.com/office/drawing/2014/main" id="{482C326C-6AF2-350F-8B7E-95B796419183}"/>
              </a:ext>
            </a:extLst>
          </p:cNvPr>
          <p:cNvSpPr>
            <a:spLocks noGrp="1"/>
          </p:cNvSpPr>
          <p:nvPr>
            <p:ph type="ftr" sz="quarter" idx="11"/>
          </p:nvPr>
        </p:nvSpPr>
        <p:spPr/>
        <p:txBody>
          <a:bodyPr/>
          <a:lstStyle/>
          <a:p>
            <a:r>
              <a:rPr lang="en-US">
                <a:latin typeface="Century Gothic"/>
              </a:rPr>
              <a:t>©2023 </a:t>
            </a:r>
            <a:r>
              <a:rPr lang="en-US" err="1">
                <a:latin typeface="Century Gothic"/>
              </a:rPr>
              <a:t>InterDigital</a:t>
            </a:r>
            <a:r>
              <a:rPr lang="en-US">
                <a:latin typeface="Century Gothic"/>
              </a:rPr>
              <a:t>, Inc. All Rights Reserved.</a:t>
            </a:r>
          </a:p>
        </p:txBody>
      </p:sp>
      <p:sp>
        <p:nvSpPr>
          <p:cNvPr id="4" name="Slide Number Placeholder 3">
            <a:extLst>
              <a:ext uri="{FF2B5EF4-FFF2-40B4-BE49-F238E27FC236}">
                <a16:creationId xmlns:a16="http://schemas.microsoft.com/office/drawing/2014/main" id="{16FD8362-7661-D9C9-4E99-23FDF6093384}"/>
              </a:ext>
            </a:extLst>
          </p:cNvPr>
          <p:cNvSpPr>
            <a:spLocks noGrp="1"/>
          </p:cNvSpPr>
          <p:nvPr>
            <p:ph type="sldNum" sz="quarter" idx="12"/>
          </p:nvPr>
        </p:nvSpPr>
        <p:spPr/>
        <p:txBody>
          <a:bodyPr/>
          <a:lstStyle/>
          <a:p>
            <a:fld id="{B8C7A8FA-2E0B-EF40-8154-FE6DF4DBDC95}" type="slidenum">
              <a:rPr lang="en-US" smtClean="0"/>
              <a:t>21</a:t>
            </a:fld>
            <a:endParaRPr lang="en-US" dirty="0"/>
          </a:p>
        </p:txBody>
      </p:sp>
      <p:sp>
        <p:nvSpPr>
          <p:cNvPr id="13" name="Content Placeholder 7">
            <a:extLst>
              <a:ext uri="{FF2B5EF4-FFF2-40B4-BE49-F238E27FC236}">
                <a16:creationId xmlns:a16="http://schemas.microsoft.com/office/drawing/2014/main" id="{8990FF71-A377-F30F-4EC9-DCB6FB9EDE92}"/>
              </a:ext>
            </a:extLst>
          </p:cNvPr>
          <p:cNvSpPr txBox="1">
            <a:spLocks/>
          </p:cNvSpPr>
          <p:nvPr/>
        </p:nvSpPr>
        <p:spPr>
          <a:xfrm>
            <a:off x="364951" y="1315683"/>
            <a:ext cx="11513502" cy="1243321"/>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dirty="0">
                <a:effectLst/>
                <a:highlight>
                  <a:srgbClr val="00FFFF"/>
                </a:highlight>
                <a:latin typeface="Times New Roman" panose="02020603050405020304" pitchFamily="18" charset="0"/>
                <a:ea typeface="SimSun" panose="02010600030101010101" pitchFamily="2" charset="-122"/>
              </a:rPr>
              <a:t>When other metadata related to Tone Mapping operations or any operation modifying the brightness, contrast, luminance, </a:t>
            </a:r>
            <a:r>
              <a:rPr lang="en-US" sz="1800" dirty="0" err="1">
                <a:effectLst/>
                <a:highlight>
                  <a:srgbClr val="00FFFF"/>
                </a:highlight>
                <a:latin typeface="Times New Roman" panose="02020603050405020304" pitchFamily="18" charset="0"/>
                <a:ea typeface="SimSun" panose="02010600030101010101" pitchFamily="2" charset="-122"/>
              </a:rPr>
              <a:t>colours</a:t>
            </a:r>
            <a:r>
              <a:rPr lang="en-US" sz="1800" dirty="0">
                <a:effectLst/>
                <a:highlight>
                  <a:srgbClr val="00FFFF"/>
                </a:highlight>
                <a:latin typeface="Times New Roman" panose="02020603050405020304" pitchFamily="18" charset="0"/>
                <a:ea typeface="SimSun" panose="02010600030101010101" pitchFamily="2" charset="-122"/>
              </a:rPr>
              <a:t> or bit depth of an image are present in the bitstream together with the NNPFC SEI message with purpose corresponding to Brightness Adaptation, it is recommended that only one of these operations is considered.</a:t>
            </a:r>
            <a:endParaRPr lang="fr-FR" sz="1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68881172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12DC0EF6-5909-D07C-2E55-EA102CA99A34}"/>
              </a:ext>
            </a:extLst>
          </p:cNvPr>
          <p:cNvSpPr>
            <a:spLocks noGrp="1"/>
          </p:cNvSpPr>
          <p:nvPr>
            <p:ph type="title"/>
          </p:nvPr>
        </p:nvSpPr>
        <p:spPr/>
        <p:txBody>
          <a:bodyPr/>
          <a:lstStyle/>
          <a:p>
            <a:r>
              <a:rPr lang="en-US"/>
              <a:t>Conclusion</a:t>
            </a:r>
          </a:p>
        </p:txBody>
      </p:sp>
      <p:sp>
        <p:nvSpPr>
          <p:cNvPr id="2" name="Date Placeholder 1">
            <a:extLst>
              <a:ext uri="{FF2B5EF4-FFF2-40B4-BE49-F238E27FC236}">
                <a16:creationId xmlns:a16="http://schemas.microsoft.com/office/drawing/2014/main" id="{97D9DAD6-88A6-F7ED-FEDC-0BB950F1D23C}"/>
              </a:ext>
            </a:extLst>
          </p:cNvPr>
          <p:cNvSpPr>
            <a:spLocks noGrp="1"/>
          </p:cNvSpPr>
          <p:nvPr>
            <p:ph type="dt" sz="half" idx="10"/>
          </p:nvPr>
        </p:nvSpPr>
        <p:spPr/>
        <p:txBody>
          <a:bodyPr/>
          <a:lstStyle/>
          <a:p>
            <a:fld id="{8840CE0C-F2AE-8D41-99A9-8F423AF3E155}" type="datetime1">
              <a:rPr lang="en-US" smtClean="0"/>
              <a:t>10/23/2024</a:t>
            </a:fld>
            <a:endParaRPr lang="en-US"/>
          </a:p>
        </p:txBody>
      </p:sp>
      <p:sp>
        <p:nvSpPr>
          <p:cNvPr id="3" name="Footer Placeholder 2">
            <a:extLst>
              <a:ext uri="{FF2B5EF4-FFF2-40B4-BE49-F238E27FC236}">
                <a16:creationId xmlns:a16="http://schemas.microsoft.com/office/drawing/2014/main" id="{482C326C-6AF2-350F-8B7E-95B796419183}"/>
              </a:ext>
            </a:extLst>
          </p:cNvPr>
          <p:cNvSpPr>
            <a:spLocks noGrp="1"/>
          </p:cNvSpPr>
          <p:nvPr>
            <p:ph type="ftr" sz="quarter" idx="11"/>
          </p:nvPr>
        </p:nvSpPr>
        <p:spPr/>
        <p:txBody>
          <a:bodyPr/>
          <a:lstStyle/>
          <a:p>
            <a:r>
              <a:rPr lang="en-US">
                <a:latin typeface="Century Gothic"/>
              </a:rPr>
              <a:t>©2023 </a:t>
            </a:r>
            <a:r>
              <a:rPr lang="en-US" err="1">
                <a:latin typeface="Century Gothic"/>
              </a:rPr>
              <a:t>InterDigital</a:t>
            </a:r>
            <a:r>
              <a:rPr lang="en-US">
                <a:latin typeface="Century Gothic"/>
              </a:rPr>
              <a:t>, Inc. All Rights Reserved.</a:t>
            </a:r>
          </a:p>
        </p:txBody>
      </p:sp>
      <p:sp>
        <p:nvSpPr>
          <p:cNvPr id="4" name="Slide Number Placeholder 3">
            <a:extLst>
              <a:ext uri="{FF2B5EF4-FFF2-40B4-BE49-F238E27FC236}">
                <a16:creationId xmlns:a16="http://schemas.microsoft.com/office/drawing/2014/main" id="{16FD8362-7661-D9C9-4E99-23FDF6093384}"/>
              </a:ext>
            </a:extLst>
          </p:cNvPr>
          <p:cNvSpPr>
            <a:spLocks noGrp="1"/>
          </p:cNvSpPr>
          <p:nvPr>
            <p:ph type="sldNum" sz="quarter" idx="12"/>
          </p:nvPr>
        </p:nvSpPr>
        <p:spPr/>
        <p:txBody>
          <a:bodyPr/>
          <a:lstStyle/>
          <a:p>
            <a:fld id="{B8C7A8FA-2E0B-EF40-8154-FE6DF4DBDC95}" type="slidenum">
              <a:rPr lang="en-US" smtClean="0"/>
              <a:t>22</a:t>
            </a:fld>
            <a:endParaRPr lang="en-US"/>
          </a:p>
        </p:txBody>
      </p:sp>
      <p:sp>
        <p:nvSpPr>
          <p:cNvPr id="6" name="Content Placeholder 5">
            <a:extLst>
              <a:ext uri="{FF2B5EF4-FFF2-40B4-BE49-F238E27FC236}">
                <a16:creationId xmlns:a16="http://schemas.microsoft.com/office/drawing/2014/main" id="{F2573D29-7928-260D-378D-7D639A26E20D}"/>
              </a:ext>
            </a:extLst>
          </p:cNvPr>
          <p:cNvSpPr>
            <a:spLocks noGrp="1"/>
          </p:cNvSpPr>
          <p:nvPr>
            <p:ph idx="1"/>
          </p:nvPr>
        </p:nvSpPr>
        <p:spPr/>
        <p:txBody>
          <a:bodyPr vert="horz" lIns="91440" tIns="45720" rIns="91440" bIns="45720" rtlCol="0" anchor="t">
            <a:normAutofit/>
          </a:bodyPr>
          <a:lstStyle/>
          <a:p>
            <a:pPr algn="just">
              <a:spcAft>
                <a:spcPts val="600"/>
              </a:spcAft>
            </a:pPr>
            <a:r>
              <a:rPr lang="en-CA" dirty="0">
                <a:effectLst/>
                <a:ea typeface="Times New Roman" panose="02020603050405020304" pitchFamily="18" charset="0"/>
              </a:rPr>
              <a:t>It is suggested to include this new purpose in the VSEI specification.</a:t>
            </a:r>
          </a:p>
          <a:p>
            <a:pPr algn="just">
              <a:spcAft>
                <a:spcPts val="600"/>
              </a:spcAft>
            </a:pPr>
            <a:endParaRPr lang="en-CA" dirty="0">
              <a:effectLst/>
              <a:ea typeface="Times New Roman" panose="02020603050405020304" pitchFamily="18" charset="0"/>
            </a:endParaRPr>
          </a:p>
        </p:txBody>
      </p:sp>
    </p:spTree>
    <p:extLst>
      <p:ext uri="{BB962C8B-B14F-4D97-AF65-F5344CB8AC3E}">
        <p14:creationId xmlns:p14="http://schemas.microsoft.com/office/powerpoint/2010/main" val="28246013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12DC0EF6-5909-D07C-2E55-EA102CA99A34}"/>
              </a:ext>
            </a:extLst>
          </p:cNvPr>
          <p:cNvSpPr>
            <a:spLocks noGrp="1"/>
          </p:cNvSpPr>
          <p:nvPr>
            <p:ph type="title"/>
          </p:nvPr>
        </p:nvSpPr>
        <p:spPr>
          <a:xfrm>
            <a:off x="402273" y="74172"/>
            <a:ext cx="11231880" cy="1057679"/>
          </a:xfrm>
        </p:spPr>
        <p:txBody>
          <a:bodyPr/>
          <a:lstStyle/>
          <a:p>
            <a:r>
              <a:rPr lang="en-US" dirty="0"/>
              <a:t>Context (2/2) </a:t>
            </a:r>
          </a:p>
        </p:txBody>
      </p:sp>
      <p:sp>
        <p:nvSpPr>
          <p:cNvPr id="2" name="Date Placeholder 1">
            <a:extLst>
              <a:ext uri="{FF2B5EF4-FFF2-40B4-BE49-F238E27FC236}">
                <a16:creationId xmlns:a16="http://schemas.microsoft.com/office/drawing/2014/main" id="{97D9DAD6-88A6-F7ED-FEDC-0BB950F1D23C}"/>
              </a:ext>
            </a:extLst>
          </p:cNvPr>
          <p:cNvSpPr>
            <a:spLocks noGrp="1"/>
          </p:cNvSpPr>
          <p:nvPr>
            <p:ph type="dt" sz="half" idx="10"/>
          </p:nvPr>
        </p:nvSpPr>
        <p:spPr/>
        <p:txBody>
          <a:bodyPr/>
          <a:lstStyle/>
          <a:p>
            <a:fld id="{8840CE0C-F2AE-8D41-99A9-8F423AF3E155}" type="datetime1">
              <a:rPr lang="en-US" smtClean="0"/>
              <a:t>10/23/2024</a:t>
            </a:fld>
            <a:endParaRPr lang="en-US" dirty="0"/>
          </a:p>
        </p:txBody>
      </p:sp>
      <p:sp>
        <p:nvSpPr>
          <p:cNvPr id="3" name="Footer Placeholder 2">
            <a:extLst>
              <a:ext uri="{FF2B5EF4-FFF2-40B4-BE49-F238E27FC236}">
                <a16:creationId xmlns:a16="http://schemas.microsoft.com/office/drawing/2014/main" id="{482C326C-6AF2-350F-8B7E-95B796419183}"/>
              </a:ext>
            </a:extLst>
          </p:cNvPr>
          <p:cNvSpPr>
            <a:spLocks noGrp="1"/>
          </p:cNvSpPr>
          <p:nvPr>
            <p:ph type="ftr" sz="quarter" idx="11"/>
          </p:nvPr>
        </p:nvSpPr>
        <p:spPr/>
        <p:txBody>
          <a:bodyPr/>
          <a:lstStyle/>
          <a:p>
            <a:r>
              <a:rPr lang="en-US">
                <a:latin typeface="Century Gothic"/>
              </a:rPr>
              <a:t>©2023 </a:t>
            </a:r>
            <a:r>
              <a:rPr lang="en-US" err="1">
                <a:latin typeface="Century Gothic"/>
              </a:rPr>
              <a:t>InterDigital</a:t>
            </a:r>
            <a:r>
              <a:rPr lang="en-US">
                <a:latin typeface="Century Gothic"/>
              </a:rPr>
              <a:t>, Inc. All Rights Reserved.</a:t>
            </a:r>
          </a:p>
        </p:txBody>
      </p:sp>
      <p:sp>
        <p:nvSpPr>
          <p:cNvPr id="4" name="Slide Number Placeholder 3">
            <a:extLst>
              <a:ext uri="{FF2B5EF4-FFF2-40B4-BE49-F238E27FC236}">
                <a16:creationId xmlns:a16="http://schemas.microsoft.com/office/drawing/2014/main" id="{16FD8362-7661-D9C9-4E99-23FDF6093384}"/>
              </a:ext>
            </a:extLst>
          </p:cNvPr>
          <p:cNvSpPr>
            <a:spLocks noGrp="1"/>
          </p:cNvSpPr>
          <p:nvPr>
            <p:ph type="sldNum" sz="quarter" idx="12"/>
          </p:nvPr>
        </p:nvSpPr>
        <p:spPr/>
        <p:txBody>
          <a:bodyPr/>
          <a:lstStyle/>
          <a:p>
            <a:fld id="{B8C7A8FA-2E0B-EF40-8154-FE6DF4DBDC95}" type="slidenum">
              <a:rPr lang="en-US" smtClean="0"/>
              <a:t>3</a:t>
            </a:fld>
            <a:endParaRPr lang="en-US" dirty="0"/>
          </a:p>
        </p:txBody>
      </p:sp>
      <p:sp>
        <p:nvSpPr>
          <p:cNvPr id="5" name="Content Placeholder 7">
            <a:extLst>
              <a:ext uri="{FF2B5EF4-FFF2-40B4-BE49-F238E27FC236}">
                <a16:creationId xmlns:a16="http://schemas.microsoft.com/office/drawing/2014/main" id="{DD7EEE28-ABBE-7F4D-5059-563E3E07FD21}"/>
              </a:ext>
            </a:extLst>
          </p:cNvPr>
          <p:cNvSpPr txBox="1">
            <a:spLocks/>
          </p:cNvSpPr>
          <p:nvPr/>
        </p:nvSpPr>
        <p:spPr>
          <a:xfrm>
            <a:off x="402273" y="1219160"/>
            <a:ext cx="11231880" cy="5049880"/>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2400" dirty="0">
                <a:latin typeface="+mj-lt"/>
                <a:ea typeface="DengXian" panose="02010600030101010101" pitchFamily="2" charset="-122"/>
              </a:rPr>
              <a:t>At this point, it is important to note that </a:t>
            </a:r>
            <a:r>
              <a:rPr lang="en-CA" sz="2400" b="1" dirty="0">
                <a:latin typeface="+mj-lt"/>
                <a:ea typeface="DengXian" panose="02010600030101010101" pitchFamily="2" charset="-122"/>
              </a:rPr>
              <a:t>conflicts already </a:t>
            </a:r>
            <a:r>
              <a:rPr lang="en-CA" sz="2400" dirty="0">
                <a:latin typeface="+mj-lt"/>
                <a:ea typeface="DengXian" panose="02010600030101010101" pitchFamily="2" charset="-122"/>
              </a:rPr>
              <a:t>exist between different types of metadata related to Tone Mapping operations, or between some existing NNPFs e.g., for Bit Depth </a:t>
            </a:r>
            <a:r>
              <a:rPr lang="en-CA" sz="2400" dirty="0" err="1">
                <a:latin typeface="+mj-lt"/>
                <a:ea typeface="DengXian" panose="02010600030101010101" pitchFamily="2" charset="-122"/>
              </a:rPr>
              <a:t>upsampling</a:t>
            </a:r>
            <a:r>
              <a:rPr lang="en-CA" sz="2400" dirty="0">
                <a:latin typeface="+mj-lt"/>
                <a:ea typeface="DengXian" panose="02010600030101010101" pitchFamily="2" charset="-122"/>
              </a:rPr>
              <a:t> and these metadata, </a:t>
            </a:r>
            <a:r>
              <a:rPr lang="en-CA" sz="2400" b="1" dirty="0">
                <a:latin typeface="+mj-lt"/>
                <a:ea typeface="DengXian" panose="02010600030101010101" pitchFamily="2" charset="-122"/>
              </a:rPr>
              <a:t>independently of the proposal on the new NNPF</a:t>
            </a:r>
            <a:r>
              <a:rPr lang="en-CA" sz="2400" dirty="0">
                <a:latin typeface="+mj-lt"/>
                <a:ea typeface="DengXian" panose="02010600030101010101" pitchFamily="2" charset="-122"/>
              </a:rPr>
              <a:t> purpose for Brightness Adaptation</a:t>
            </a:r>
            <a:r>
              <a:rPr lang="en-CA" sz="1800" dirty="0">
                <a:effectLst/>
                <a:latin typeface="Times New Roman" panose="02020603050405020304" pitchFamily="18" charset="0"/>
                <a:ea typeface="Times New Roman" panose="02020603050405020304" pitchFamily="18" charset="0"/>
              </a:rPr>
              <a:t>.</a:t>
            </a:r>
            <a:endParaRPr lang="en-CA" sz="2400" dirty="0">
              <a:latin typeface="+mj-lt"/>
              <a:ea typeface="DengXian" panose="02010600030101010101" pitchFamily="2" charset="-122"/>
            </a:endParaRPr>
          </a:p>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CA" sz="2400" dirty="0">
              <a:latin typeface="+mj-lt"/>
              <a:ea typeface="DengXian" panose="02010600030101010101" pitchFamily="2" charset="-122"/>
            </a:endParaRPr>
          </a:p>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2400" dirty="0">
                <a:latin typeface="+mj-lt"/>
                <a:ea typeface="DengXian" panose="02010600030101010101" pitchFamily="2" charset="-122"/>
              </a:rPr>
              <a:t>To answer these concerns:</a:t>
            </a:r>
          </a:p>
          <a:p>
            <a:pPr lvl="1"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2000" dirty="0">
                <a:latin typeface="+mj-lt"/>
                <a:ea typeface="DengXian" panose="02010600030101010101" pitchFamily="2" charset="-122"/>
              </a:rPr>
              <a:t>Some </a:t>
            </a:r>
            <a:r>
              <a:rPr lang="en-CA" sz="2000" b="1" dirty="0">
                <a:latin typeface="+mj-lt"/>
                <a:ea typeface="DengXian" panose="02010600030101010101" pitchFamily="2" charset="-122"/>
              </a:rPr>
              <a:t>experiments</a:t>
            </a:r>
            <a:r>
              <a:rPr lang="en-CA" sz="2000" dirty="0">
                <a:latin typeface="+mj-lt"/>
                <a:ea typeface="DengXian" panose="02010600030101010101" pitchFamily="2" charset="-122"/>
              </a:rPr>
              <a:t> were conducted that show that the proposed new NNPF brings </a:t>
            </a:r>
            <a:r>
              <a:rPr lang="en-CA" sz="2000" b="1" dirty="0">
                <a:latin typeface="+mj-lt"/>
                <a:ea typeface="DengXian" panose="02010600030101010101" pitchFamily="2" charset="-122"/>
              </a:rPr>
              <a:t>additional energy gains </a:t>
            </a:r>
            <a:r>
              <a:rPr lang="en-CA" sz="2000" dirty="0">
                <a:latin typeface="+mj-lt"/>
                <a:ea typeface="DengXian" panose="02010600030101010101" pitchFamily="2" charset="-122"/>
              </a:rPr>
              <a:t>and is </a:t>
            </a:r>
            <a:r>
              <a:rPr lang="en-CA" sz="2000" b="1" dirty="0">
                <a:latin typeface="+mj-lt"/>
                <a:ea typeface="DengXian" panose="02010600030101010101" pitchFamily="2" charset="-122"/>
              </a:rPr>
              <a:t>complementary</a:t>
            </a:r>
            <a:r>
              <a:rPr lang="en-CA" sz="2000" dirty="0">
                <a:latin typeface="+mj-lt"/>
                <a:ea typeface="DengXian" panose="02010600030101010101" pitchFamily="2" charset="-122"/>
              </a:rPr>
              <a:t> with already built-in TV modules for energy savings.</a:t>
            </a:r>
          </a:p>
          <a:p>
            <a:pPr lvl="1"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CA" sz="2000" dirty="0">
              <a:latin typeface="+mj-lt"/>
              <a:ea typeface="DengXian" panose="02010600030101010101" pitchFamily="2" charset="-122"/>
            </a:endParaRPr>
          </a:p>
          <a:p>
            <a:pPr lvl="1"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2000" dirty="0">
                <a:latin typeface="+mj-lt"/>
                <a:ea typeface="DengXian" panose="02010600030101010101" pitchFamily="2" charset="-122"/>
              </a:rPr>
              <a:t>To solve potential conflict issues, it is proposed to </a:t>
            </a:r>
            <a:r>
              <a:rPr lang="en-CA" sz="2000" b="1" dirty="0">
                <a:latin typeface="+mj-lt"/>
                <a:ea typeface="DengXian" panose="02010600030101010101" pitchFamily="2" charset="-122"/>
              </a:rPr>
              <a:t>add usage guidance </a:t>
            </a:r>
            <a:r>
              <a:rPr lang="en-CA" sz="2000" dirty="0">
                <a:latin typeface="+mj-lt"/>
                <a:ea typeface="DengXian" panose="02010600030101010101" pitchFamily="2" charset="-122"/>
              </a:rPr>
              <a:t>in the form of  recommendation in the specification</a:t>
            </a:r>
          </a:p>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fr-FR" sz="2400" dirty="0">
              <a:latin typeface="+mj-lt"/>
              <a:ea typeface="DengXian" panose="02010600030101010101" pitchFamily="2" charset="-122"/>
            </a:endParaRPr>
          </a:p>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CA" sz="2400" dirty="0">
              <a:latin typeface="+mj-lt"/>
              <a:ea typeface="DengXian" panose="02010600030101010101" pitchFamily="2" charset="-122"/>
            </a:endParaRPr>
          </a:p>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fr-FR" sz="2400" dirty="0">
              <a:latin typeface="+mj-lt"/>
              <a:ea typeface="DengXian" panose="02010600030101010101" pitchFamily="2" charset="-122"/>
            </a:endParaRPr>
          </a:p>
          <a:p>
            <a:pPr algn="just"/>
            <a:endParaRPr lang="en-US" sz="2400" b="1" dirty="0">
              <a:latin typeface="+mj-lt"/>
            </a:endParaRPr>
          </a:p>
          <a:p>
            <a:pPr algn="just"/>
            <a:endParaRPr lang="en-US" sz="2400" b="1" dirty="0"/>
          </a:p>
          <a:p>
            <a:pPr marL="0" indent="0" algn="just">
              <a:buFont typeface="Arial" panose="020B0604020202020204" pitchFamily="34" charset="0"/>
              <a:buNone/>
            </a:pPr>
            <a:endParaRPr lang="en-US" sz="2400" dirty="0"/>
          </a:p>
        </p:txBody>
      </p:sp>
    </p:spTree>
    <p:extLst>
      <p:ext uri="{BB962C8B-B14F-4D97-AF65-F5344CB8AC3E}">
        <p14:creationId xmlns:p14="http://schemas.microsoft.com/office/powerpoint/2010/main" val="36299010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12DC0EF6-5909-D07C-2E55-EA102CA99A34}"/>
              </a:ext>
            </a:extLst>
          </p:cNvPr>
          <p:cNvSpPr>
            <a:spLocks noGrp="1"/>
          </p:cNvSpPr>
          <p:nvPr>
            <p:ph type="title"/>
          </p:nvPr>
        </p:nvSpPr>
        <p:spPr>
          <a:xfrm>
            <a:off x="159026" y="55473"/>
            <a:ext cx="12191999" cy="1325563"/>
          </a:xfrm>
        </p:spPr>
        <p:txBody>
          <a:bodyPr>
            <a:normAutofit/>
          </a:bodyPr>
          <a:lstStyle/>
          <a:p>
            <a:r>
              <a:rPr lang="en-US" sz="3500" dirty="0"/>
              <a:t>Experiments (1/7): comparison with TV built-in energy-saving modules</a:t>
            </a:r>
          </a:p>
        </p:txBody>
      </p:sp>
      <p:sp>
        <p:nvSpPr>
          <p:cNvPr id="2" name="Date Placeholder 1">
            <a:extLst>
              <a:ext uri="{FF2B5EF4-FFF2-40B4-BE49-F238E27FC236}">
                <a16:creationId xmlns:a16="http://schemas.microsoft.com/office/drawing/2014/main" id="{97D9DAD6-88A6-F7ED-FEDC-0BB950F1D23C}"/>
              </a:ext>
            </a:extLst>
          </p:cNvPr>
          <p:cNvSpPr>
            <a:spLocks noGrp="1"/>
          </p:cNvSpPr>
          <p:nvPr>
            <p:ph type="dt" sz="half" idx="10"/>
          </p:nvPr>
        </p:nvSpPr>
        <p:spPr/>
        <p:txBody>
          <a:bodyPr/>
          <a:lstStyle/>
          <a:p>
            <a:fld id="{8840CE0C-F2AE-8D41-99A9-8F423AF3E155}" type="datetime1">
              <a:rPr lang="en-US" smtClean="0"/>
              <a:t>10/23/2024</a:t>
            </a:fld>
            <a:endParaRPr lang="en-US" dirty="0"/>
          </a:p>
        </p:txBody>
      </p:sp>
      <p:sp>
        <p:nvSpPr>
          <p:cNvPr id="3" name="Footer Placeholder 2">
            <a:extLst>
              <a:ext uri="{FF2B5EF4-FFF2-40B4-BE49-F238E27FC236}">
                <a16:creationId xmlns:a16="http://schemas.microsoft.com/office/drawing/2014/main" id="{482C326C-6AF2-350F-8B7E-95B796419183}"/>
              </a:ext>
            </a:extLst>
          </p:cNvPr>
          <p:cNvSpPr>
            <a:spLocks noGrp="1"/>
          </p:cNvSpPr>
          <p:nvPr>
            <p:ph type="ftr" sz="quarter" idx="11"/>
          </p:nvPr>
        </p:nvSpPr>
        <p:spPr/>
        <p:txBody>
          <a:bodyPr/>
          <a:lstStyle/>
          <a:p>
            <a:r>
              <a:rPr lang="en-US">
                <a:latin typeface="Century Gothic"/>
              </a:rPr>
              <a:t>©2023 </a:t>
            </a:r>
            <a:r>
              <a:rPr lang="en-US" err="1">
                <a:latin typeface="Century Gothic"/>
              </a:rPr>
              <a:t>InterDigital</a:t>
            </a:r>
            <a:r>
              <a:rPr lang="en-US">
                <a:latin typeface="Century Gothic"/>
              </a:rPr>
              <a:t>, Inc. All Rights Reserved.</a:t>
            </a:r>
          </a:p>
        </p:txBody>
      </p:sp>
      <p:sp>
        <p:nvSpPr>
          <p:cNvPr id="4" name="Slide Number Placeholder 3">
            <a:extLst>
              <a:ext uri="{FF2B5EF4-FFF2-40B4-BE49-F238E27FC236}">
                <a16:creationId xmlns:a16="http://schemas.microsoft.com/office/drawing/2014/main" id="{16FD8362-7661-D9C9-4E99-23FDF6093384}"/>
              </a:ext>
            </a:extLst>
          </p:cNvPr>
          <p:cNvSpPr>
            <a:spLocks noGrp="1"/>
          </p:cNvSpPr>
          <p:nvPr>
            <p:ph type="sldNum" sz="quarter" idx="12"/>
          </p:nvPr>
        </p:nvSpPr>
        <p:spPr/>
        <p:txBody>
          <a:bodyPr/>
          <a:lstStyle/>
          <a:p>
            <a:fld id="{B8C7A8FA-2E0B-EF40-8154-FE6DF4DBDC95}" type="slidenum">
              <a:rPr lang="en-US" smtClean="0"/>
              <a:t>4</a:t>
            </a:fld>
            <a:endParaRPr lang="en-US" dirty="0"/>
          </a:p>
        </p:txBody>
      </p:sp>
      <p:sp>
        <p:nvSpPr>
          <p:cNvPr id="8" name="Content Placeholder 7">
            <a:extLst>
              <a:ext uri="{FF2B5EF4-FFF2-40B4-BE49-F238E27FC236}">
                <a16:creationId xmlns:a16="http://schemas.microsoft.com/office/drawing/2014/main" id="{06375B01-7528-7E9A-F389-C50CD8281E4C}"/>
              </a:ext>
            </a:extLst>
          </p:cNvPr>
          <p:cNvSpPr txBox="1">
            <a:spLocks/>
          </p:cNvSpPr>
          <p:nvPr/>
        </p:nvSpPr>
        <p:spPr>
          <a:xfrm>
            <a:off x="262481" y="1283737"/>
            <a:ext cx="11513502" cy="1981902"/>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fr-FR" sz="2400" b="1" dirty="0">
                <a:ea typeface="DengXian" panose="02010600030101010101" pitchFamily="2" charset="-122"/>
                <a:cs typeface="Times New Roman" panose="02020603050405020304" pitchFamily="18" charset="0"/>
              </a:rPr>
              <a:t>Usage workflow</a:t>
            </a:r>
            <a:r>
              <a:rPr lang="fr-FR" sz="2400" dirty="0">
                <a:ea typeface="DengXian" panose="02010600030101010101" pitchFamily="2" charset="-122"/>
                <a:cs typeface="Times New Roman" panose="02020603050405020304" pitchFamily="18" charset="0"/>
              </a:rPr>
              <a:t>: the </a:t>
            </a:r>
            <a:r>
              <a:rPr lang="fr-FR" sz="2400" dirty="0" err="1">
                <a:ea typeface="DengXian" panose="02010600030101010101" pitchFamily="2" charset="-122"/>
                <a:cs typeface="Times New Roman" panose="02020603050405020304" pitchFamily="18" charset="0"/>
              </a:rPr>
              <a:t>proposed</a:t>
            </a:r>
            <a:r>
              <a:rPr lang="fr-FR" sz="2400" dirty="0">
                <a:ea typeface="DengXian" panose="02010600030101010101" pitchFamily="2" charset="-122"/>
                <a:cs typeface="Times New Roman" panose="02020603050405020304" pitchFamily="18" charset="0"/>
              </a:rPr>
              <a:t> NNPF </a:t>
            </a:r>
            <a:r>
              <a:rPr lang="fr-FR" sz="2400" dirty="0" err="1">
                <a:ea typeface="DengXian" panose="02010600030101010101" pitchFamily="2" charset="-122"/>
                <a:cs typeface="Times New Roman" panose="02020603050405020304" pitchFamily="18" charset="0"/>
              </a:rPr>
              <a:t>will</a:t>
            </a:r>
            <a:r>
              <a:rPr lang="fr-FR" sz="2400" dirty="0">
                <a:ea typeface="DengXian" panose="02010600030101010101" pitchFamily="2" charset="-122"/>
                <a:cs typeface="Times New Roman" panose="02020603050405020304" pitchFamily="18" charset="0"/>
              </a:rPr>
              <a:t> </a:t>
            </a:r>
            <a:r>
              <a:rPr lang="fr-FR" sz="2400" dirty="0" err="1">
                <a:ea typeface="DengXian" panose="02010600030101010101" pitchFamily="2" charset="-122"/>
                <a:cs typeface="Times New Roman" panose="02020603050405020304" pitchFamily="18" charset="0"/>
              </a:rPr>
              <a:t>operate</a:t>
            </a:r>
            <a:r>
              <a:rPr lang="fr-FR" sz="2400" dirty="0">
                <a:ea typeface="DengXian" panose="02010600030101010101" pitchFamily="2" charset="-122"/>
                <a:cs typeface="Times New Roman" panose="02020603050405020304" pitchFamily="18" charset="0"/>
              </a:rPr>
              <a:t> </a:t>
            </a:r>
            <a:r>
              <a:rPr lang="fr-FR" sz="2400" b="1" dirty="0" err="1">
                <a:ea typeface="DengXian" panose="02010600030101010101" pitchFamily="2" charset="-122"/>
                <a:cs typeface="Times New Roman" panose="02020603050405020304" pitchFamily="18" charset="0"/>
              </a:rPr>
              <a:t>before</a:t>
            </a:r>
            <a:r>
              <a:rPr lang="fr-FR" sz="2400" dirty="0">
                <a:ea typeface="DengXian" panose="02010600030101010101" pitchFamily="2" charset="-122"/>
                <a:cs typeface="Times New Roman" panose="02020603050405020304" pitchFamily="18" charset="0"/>
              </a:rPr>
              <a:t> </a:t>
            </a:r>
            <a:r>
              <a:rPr lang="fr-FR" sz="2400" dirty="0" err="1">
                <a:ea typeface="DengXian" panose="02010600030101010101" pitchFamily="2" charset="-122"/>
                <a:cs typeface="Times New Roman" panose="02020603050405020304" pitchFamily="18" charset="0"/>
              </a:rPr>
              <a:t>any</a:t>
            </a:r>
            <a:r>
              <a:rPr lang="fr-FR" sz="2400" dirty="0">
                <a:ea typeface="DengXian" panose="02010600030101010101" pitchFamily="2" charset="-122"/>
                <a:cs typeface="Times New Roman" panose="02020603050405020304" pitchFamily="18" charset="0"/>
              </a:rPr>
              <a:t> </a:t>
            </a:r>
            <a:r>
              <a:rPr lang="fr-FR" sz="2400" dirty="0" err="1">
                <a:ea typeface="DengXian" panose="02010600030101010101" pitchFamily="2" charset="-122"/>
                <a:cs typeface="Times New Roman" panose="02020603050405020304" pitchFamily="18" charset="0"/>
              </a:rPr>
              <a:t>built-in</a:t>
            </a:r>
            <a:r>
              <a:rPr lang="fr-FR" sz="2400" dirty="0">
                <a:ea typeface="DengXian" panose="02010600030101010101" pitchFamily="2" charset="-122"/>
                <a:cs typeface="Times New Roman" panose="02020603050405020304" pitchFamily="18" charset="0"/>
              </a:rPr>
              <a:t> </a:t>
            </a:r>
            <a:r>
              <a:rPr lang="fr-FR" sz="2400" dirty="0" err="1">
                <a:ea typeface="DengXian" panose="02010600030101010101" pitchFamily="2" charset="-122"/>
                <a:cs typeface="Times New Roman" panose="02020603050405020304" pitchFamily="18" charset="0"/>
              </a:rPr>
              <a:t>energy-saving</a:t>
            </a:r>
            <a:r>
              <a:rPr lang="fr-FR" sz="2400" dirty="0">
                <a:ea typeface="DengXian" panose="02010600030101010101" pitchFamily="2" charset="-122"/>
                <a:cs typeface="Times New Roman" panose="02020603050405020304" pitchFamily="18" charset="0"/>
              </a:rPr>
              <a:t> TV module.</a:t>
            </a: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fr-FR" sz="2400" dirty="0">
              <a:ea typeface="DengXian" panose="02010600030101010101" pitchFamily="2" charset="-122"/>
              <a:cs typeface="Times New Roman" panose="02020603050405020304" pitchFamily="18" charset="0"/>
            </a:endParaRP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fr-FR" sz="2400" dirty="0">
                <a:ea typeface="DengXian" panose="02010600030101010101" pitchFamily="2" charset="-122"/>
                <a:cs typeface="Times New Roman" panose="02020603050405020304" pitchFamily="18" charset="0"/>
              </a:rPr>
              <a:t>As a </a:t>
            </a:r>
            <a:r>
              <a:rPr lang="fr-FR" sz="2400" dirty="0" err="1">
                <a:ea typeface="DengXian" panose="02010600030101010101" pitchFamily="2" charset="-122"/>
                <a:cs typeface="Times New Roman" panose="02020603050405020304" pitchFamily="18" charset="0"/>
              </a:rPr>
              <a:t>consequence</a:t>
            </a:r>
            <a:r>
              <a:rPr lang="fr-FR" sz="2400" dirty="0">
                <a:ea typeface="DengXian" panose="02010600030101010101" pitchFamily="2" charset="-122"/>
                <a:cs typeface="Times New Roman" panose="02020603050405020304" pitchFamily="18" charset="0"/>
              </a:rPr>
              <a:t>, TV</a:t>
            </a:r>
            <a:r>
              <a:rPr lang="en-US" sz="2400" dirty="0">
                <a:ea typeface="DengXian" panose="02010600030101010101" pitchFamily="2" charset="-122"/>
                <a:cs typeface="Times New Roman" panose="02020603050405020304" pitchFamily="18" charset="0"/>
              </a:rPr>
              <a:t> modules will </a:t>
            </a:r>
            <a:r>
              <a:rPr lang="en-US" sz="2400" b="1" dirty="0">
                <a:ea typeface="DengXian" panose="02010600030101010101" pitchFamily="2" charset="-122"/>
                <a:cs typeface="Times New Roman" panose="02020603050405020304" pitchFamily="18" charset="0"/>
              </a:rPr>
              <a:t>always be capable of adapting their processing </a:t>
            </a:r>
            <a:r>
              <a:rPr lang="en-US" sz="2400" dirty="0">
                <a:ea typeface="DengXian" panose="02010600030101010101" pitchFamily="2" charset="-122"/>
                <a:cs typeface="Times New Roman" panose="02020603050405020304" pitchFamily="18" charset="0"/>
              </a:rPr>
              <a:t>to the content delivered by the NNPF.</a:t>
            </a:r>
            <a:endParaRPr lang="fr-FR" sz="2400" dirty="0">
              <a:ea typeface="DengXian" panose="02010600030101010101" pitchFamily="2" charset="-122"/>
              <a:cs typeface="Times New Roman" panose="02020603050405020304" pitchFamily="18" charset="0"/>
            </a:endParaRP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fr-FR" sz="1800" dirty="0">
              <a:ea typeface="DengXian" panose="02010600030101010101" pitchFamily="2" charset="-122"/>
              <a:cs typeface="Times New Roman" panose="02020603050405020304" pitchFamily="18" charset="0"/>
            </a:endParaRP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dirty="0">
                <a:ea typeface="DengXian" panose="02010600030101010101" pitchFamily="2" charset="-122"/>
                <a:cs typeface="Times New Roman" panose="02020603050405020304" pitchFamily="18" charset="0"/>
              </a:rPr>
              <a:t> </a:t>
            </a:r>
            <a:endParaRPr lang="fr-FR" sz="1800" dirty="0">
              <a:ea typeface="DengXian" panose="02010600030101010101" pitchFamily="2" charset="-122"/>
              <a:cs typeface="Times New Roman" panose="02020603050405020304" pitchFamily="18" charset="0"/>
            </a:endParaRPr>
          </a:p>
        </p:txBody>
      </p:sp>
      <p:sp>
        <p:nvSpPr>
          <p:cNvPr id="6" name="Rectangle 2">
            <a:extLst>
              <a:ext uri="{FF2B5EF4-FFF2-40B4-BE49-F238E27FC236}">
                <a16:creationId xmlns:a16="http://schemas.microsoft.com/office/drawing/2014/main" id="{88E5A2DD-EDB8-2512-7EF3-6FB196CBE0C1}"/>
              </a:ext>
            </a:extLst>
          </p:cNvPr>
          <p:cNvSpPr>
            <a:spLocks noChangeArrowheads="1"/>
          </p:cNvSpPr>
          <p:nvPr/>
        </p:nvSpPr>
        <p:spPr bwMode="auto">
          <a:xfrm>
            <a:off x="1464881" y="3308889"/>
            <a:ext cx="16323611"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fr-FR"/>
          </a:p>
        </p:txBody>
      </p:sp>
      <p:graphicFrame>
        <p:nvGraphicFramePr>
          <p:cNvPr id="9" name="Object 8">
            <a:extLst>
              <a:ext uri="{FF2B5EF4-FFF2-40B4-BE49-F238E27FC236}">
                <a16:creationId xmlns:a16="http://schemas.microsoft.com/office/drawing/2014/main" id="{83F834F9-048F-FDAE-C171-60E593F294CE}"/>
              </a:ext>
            </a:extLst>
          </p:cNvPr>
          <p:cNvGraphicFramePr>
            <a:graphicFrameLocks noChangeAspect="1"/>
          </p:cNvGraphicFramePr>
          <p:nvPr>
            <p:extLst>
              <p:ext uri="{D42A27DB-BD31-4B8C-83A1-F6EECF244321}">
                <p14:modId xmlns:p14="http://schemas.microsoft.com/office/powerpoint/2010/main" val="4127448593"/>
              </p:ext>
            </p:extLst>
          </p:nvPr>
        </p:nvGraphicFramePr>
        <p:xfrm>
          <a:off x="1464881" y="3503393"/>
          <a:ext cx="9581085" cy="2222297"/>
        </p:xfrm>
        <a:graphic>
          <a:graphicData uri="http://schemas.openxmlformats.org/presentationml/2006/ole">
            <mc:AlternateContent xmlns:mc="http://schemas.openxmlformats.org/markup-compatibility/2006">
              <mc:Choice xmlns:v="urn:schemas-microsoft-com:vml" Requires="v">
                <p:oleObj name="Visio" r:id="rId2" imgW="9784080" imgH="2255504" progId="Visio.Drawing.15">
                  <p:embed/>
                </p:oleObj>
              </mc:Choice>
              <mc:Fallback>
                <p:oleObj name="Visio" r:id="rId2" imgW="9784080" imgH="2255504" progId="Visio.Drawing.15">
                  <p:embed/>
                  <p:pic>
                    <p:nvPicPr>
                      <p:cNvPr id="9" name="Object 8">
                        <a:extLst>
                          <a:ext uri="{FF2B5EF4-FFF2-40B4-BE49-F238E27FC236}">
                            <a16:creationId xmlns:a16="http://schemas.microsoft.com/office/drawing/2014/main" id="{83F834F9-048F-FDAE-C171-60E593F294C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4881" y="3503393"/>
                        <a:ext cx="9581085" cy="2222297"/>
                      </a:xfrm>
                      <a:prstGeom prst="rect">
                        <a:avLst/>
                      </a:prstGeom>
                      <a:noFill/>
                    </p:spPr>
                  </p:pic>
                </p:oleObj>
              </mc:Fallback>
            </mc:AlternateContent>
          </a:graphicData>
        </a:graphic>
      </p:graphicFrame>
      <p:sp>
        <p:nvSpPr>
          <p:cNvPr id="10" name="TextBox 9">
            <a:extLst>
              <a:ext uri="{FF2B5EF4-FFF2-40B4-BE49-F238E27FC236}">
                <a16:creationId xmlns:a16="http://schemas.microsoft.com/office/drawing/2014/main" id="{E8473C02-66CD-674D-202D-7DEFBF6E8F9D}"/>
              </a:ext>
            </a:extLst>
          </p:cNvPr>
          <p:cNvSpPr txBox="1"/>
          <p:nvPr/>
        </p:nvSpPr>
        <p:spPr>
          <a:xfrm>
            <a:off x="4591319" y="5768940"/>
            <a:ext cx="1941557" cy="369332"/>
          </a:xfrm>
          <a:prstGeom prst="rect">
            <a:avLst/>
          </a:prstGeom>
          <a:noFill/>
        </p:spPr>
        <p:txBody>
          <a:bodyPr wrap="none" rtlCol="0">
            <a:spAutoFit/>
          </a:bodyPr>
          <a:lstStyle/>
          <a:p>
            <a:pPr algn="l"/>
            <a:r>
              <a:rPr lang="fr-FR" dirty="0"/>
              <a:t>Usage workflow</a:t>
            </a:r>
          </a:p>
        </p:txBody>
      </p:sp>
      <p:sp>
        <p:nvSpPr>
          <p:cNvPr id="5" name="Rectangle 4">
            <a:extLst>
              <a:ext uri="{FF2B5EF4-FFF2-40B4-BE49-F238E27FC236}">
                <a16:creationId xmlns:a16="http://schemas.microsoft.com/office/drawing/2014/main" id="{57109D48-1166-97E2-9EB8-FC6B4377AB3E}"/>
              </a:ext>
            </a:extLst>
          </p:cNvPr>
          <p:cNvSpPr/>
          <p:nvPr/>
        </p:nvSpPr>
        <p:spPr>
          <a:xfrm>
            <a:off x="7315200" y="4063285"/>
            <a:ext cx="772732" cy="1173457"/>
          </a:xfrm>
          <a:prstGeom prst="rect">
            <a:avLst/>
          </a:prstGeom>
          <a:noFill/>
          <a:ln w="254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Rectangle 10">
            <a:extLst>
              <a:ext uri="{FF2B5EF4-FFF2-40B4-BE49-F238E27FC236}">
                <a16:creationId xmlns:a16="http://schemas.microsoft.com/office/drawing/2014/main" id="{D8D7E264-1F76-8832-9E9E-2FCF1D9673DC}"/>
              </a:ext>
            </a:extLst>
          </p:cNvPr>
          <p:cNvSpPr/>
          <p:nvPr/>
        </p:nvSpPr>
        <p:spPr>
          <a:xfrm>
            <a:off x="9157156" y="4371036"/>
            <a:ext cx="558629" cy="569355"/>
          </a:xfrm>
          <a:prstGeom prst="rect">
            <a:avLst/>
          </a:prstGeom>
          <a:noFill/>
          <a:ln w="254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32629786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12DC0EF6-5909-D07C-2E55-EA102CA99A34}"/>
              </a:ext>
            </a:extLst>
          </p:cNvPr>
          <p:cNvSpPr>
            <a:spLocks noGrp="1"/>
          </p:cNvSpPr>
          <p:nvPr>
            <p:ph type="title"/>
          </p:nvPr>
        </p:nvSpPr>
        <p:spPr>
          <a:xfrm>
            <a:off x="159026" y="55473"/>
            <a:ext cx="12191999" cy="956391"/>
          </a:xfrm>
        </p:spPr>
        <p:txBody>
          <a:bodyPr>
            <a:normAutofit/>
          </a:bodyPr>
          <a:lstStyle/>
          <a:p>
            <a:r>
              <a:rPr lang="en-US" sz="3500" dirty="0"/>
              <a:t>Experiments (2/7): Protocol</a:t>
            </a:r>
          </a:p>
        </p:txBody>
      </p:sp>
      <p:sp>
        <p:nvSpPr>
          <p:cNvPr id="2" name="Date Placeholder 1">
            <a:extLst>
              <a:ext uri="{FF2B5EF4-FFF2-40B4-BE49-F238E27FC236}">
                <a16:creationId xmlns:a16="http://schemas.microsoft.com/office/drawing/2014/main" id="{97D9DAD6-88A6-F7ED-FEDC-0BB950F1D23C}"/>
              </a:ext>
            </a:extLst>
          </p:cNvPr>
          <p:cNvSpPr>
            <a:spLocks noGrp="1"/>
          </p:cNvSpPr>
          <p:nvPr>
            <p:ph type="dt" sz="half" idx="10"/>
          </p:nvPr>
        </p:nvSpPr>
        <p:spPr/>
        <p:txBody>
          <a:bodyPr/>
          <a:lstStyle/>
          <a:p>
            <a:fld id="{8840CE0C-F2AE-8D41-99A9-8F423AF3E155}" type="datetime1">
              <a:rPr lang="en-US" smtClean="0"/>
              <a:t>10/23/2024</a:t>
            </a:fld>
            <a:endParaRPr lang="en-US" dirty="0"/>
          </a:p>
        </p:txBody>
      </p:sp>
      <p:sp>
        <p:nvSpPr>
          <p:cNvPr id="3" name="Footer Placeholder 2">
            <a:extLst>
              <a:ext uri="{FF2B5EF4-FFF2-40B4-BE49-F238E27FC236}">
                <a16:creationId xmlns:a16="http://schemas.microsoft.com/office/drawing/2014/main" id="{482C326C-6AF2-350F-8B7E-95B796419183}"/>
              </a:ext>
            </a:extLst>
          </p:cNvPr>
          <p:cNvSpPr>
            <a:spLocks noGrp="1"/>
          </p:cNvSpPr>
          <p:nvPr>
            <p:ph type="ftr" sz="quarter" idx="11"/>
          </p:nvPr>
        </p:nvSpPr>
        <p:spPr/>
        <p:txBody>
          <a:bodyPr/>
          <a:lstStyle/>
          <a:p>
            <a:r>
              <a:rPr lang="en-US">
                <a:latin typeface="Century Gothic"/>
              </a:rPr>
              <a:t>©2023 </a:t>
            </a:r>
            <a:r>
              <a:rPr lang="en-US" err="1">
                <a:latin typeface="Century Gothic"/>
              </a:rPr>
              <a:t>InterDigital</a:t>
            </a:r>
            <a:r>
              <a:rPr lang="en-US">
                <a:latin typeface="Century Gothic"/>
              </a:rPr>
              <a:t>, Inc. All Rights Reserved.</a:t>
            </a:r>
          </a:p>
        </p:txBody>
      </p:sp>
      <p:sp>
        <p:nvSpPr>
          <p:cNvPr id="4" name="Slide Number Placeholder 3">
            <a:extLst>
              <a:ext uri="{FF2B5EF4-FFF2-40B4-BE49-F238E27FC236}">
                <a16:creationId xmlns:a16="http://schemas.microsoft.com/office/drawing/2014/main" id="{16FD8362-7661-D9C9-4E99-23FDF6093384}"/>
              </a:ext>
            </a:extLst>
          </p:cNvPr>
          <p:cNvSpPr>
            <a:spLocks noGrp="1"/>
          </p:cNvSpPr>
          <p:nvPr>
            <p:ph type="sldNum" sz="quarter" idx="12"/>
          </p:nvPr>
        </p:nvSpPr>
        <p:spPr/>
        <p:txBody>
          <a:bodyPr/>
          <a:lstStyle/>
          <a:p>
            <a:fld id="{B8C7A8FA-2E0B-EF40-8154-FE6DF4DBDC95}" type="slidenum">
              <a:rPr lang="en-US" smtClean="0"/>
              <a:t>5</a:t>
            </a:fld>
            <a:endParaRPr lang="en-US" dirty="0"/>
          </a:p>
        </p:txBody>
      </p:sp>
      <p:sp>
        <p:nvSpPr>
          <p:cNvPr id="8" name="Content Placeholder 7">
            <a:extLst>
              <a:ext uri="{FF2B5EF4-FFF2-40B4-BE49-F238E27FC236}">
                <a16:creationId xmlns:a16="http://schemas.microsoft.com/office/drawing/2014/main" id="{06375B01-7528-7E9A-F389-C50CD8281E4C}"/>
              </a:ext>
            </a:extLst>
          </p:cNvPr>
          <p:cNvSpPr txBox="1">
            <a:spLocks/>
          </p:cNvSpPr>
          <p:nvPr/>
        </p:nvSpPr>
        <p:spPr>
          <a:xfrm>
            <a:off x="249185" y="916365"/>
            <a:ext cx="11513502" cy="2978868"/>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hangingPunct="0">
              <a:spcBef>
                <a:spcPts val="120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fr-FR" sz="1800" dirty="0">
                <a:ea typeface="DengXian" panose="02010600030101010101" pitchFamily="2" charset="-122"/>
                <a:cs typeface="Times New Roman" panose="02020603050405020304" pitchFamily="18" charset="0"/>
              </a:rPr>
              <a:t>On an LG42C3 TV screen, </a:t>
            </a:r>
            <a:r>
              <a:rPr lang="fr-FR" sz="1800" dirty="0" err="1">
                <a:ea typeface="DengXian" panose="02010600030101010101" pitchFamily="2" charset="-122"/>
                <a:cs typeface="Times New Roman" panose="02020603050405020304" pitchFamily="18" charset="0"/>
              </a:rPr>
              <a:t>with</a:t>
            </a:r>
            <a:r>
              <a:rPr lang="fr-FR" sz="1800" dirty="0">
                <a:ea typeface="DengXian" panose="02010600030101010101" pitchFamily="2" charset="-122"/>
                <a:cs typeface="Times New Roman" panose="02020603050405020304" pitchFamily="18" charset="0"/>
              </a:rPr>
              <a:t> a </a:t>
            </a:r>
            <a:r>
              <a:rPr lang="fr-FR" sz="1800" b="1" dirty="0" err="1">
                <a:ea typeface="DengXian" panose="02010600030101010101" pitchFamily="2" charset="-122"/>
                <a:cs typeface="Times New Roman" panose="02020603050405020304" pitchFamily="18" charset="0"/>
              </a:rPr>
              <a:t>built-in</a:t>
            </a:r>
            <a:r>
              <a:rPr lang="fr-FR" sz="1800" b="1" dirty="0">
                <a:ea typeface="DengXian" panose="02010600030101010101" pitchFamily="2" charset="-122"/>
                <a:cs typeface="Times New Roman" panose="02020603050405020304" pitchFamily="18" charset="0"/>
              </a:rPr>
              <a:t> </a:t>
            </a:r>
            <a:r>
              <a:rPr lang="fr-FR" sz="1800" b="1" dirty="0" err="1">
                <a:ea typeface="DengXian" panose="02010600030101010101" pitchFamily="2" charset="-122"/>
                <a:cs typeface="Times New Roman" panose="02020603050405020304" pitchFamily="18" charset="0"/>
              </a:rPr>
              <a:t>energy-saving</a:t>
            </a:r>
            <a:r>
              <a:rPr lang="fr-FR" sz="1800" b="1" dirty="0">
                <a:ea typeface="DengXian" panose="02010600030101010101" pitchFamily="2" charset="-122"/>
                <a:cs typeface="Times New Roman" panose="02020603050405020304" pitchFamily="18" charset="0"/>
              </a:rPr>
              <a:t> </a:t>
            </a:r>
            <a:r>
              <a:rPr lang="fr-FR" sz="1800" dirty="0">
                <a:ea typeface="DengXian" panose="02010600030101010101" pitchFamily="2" charset="-122"/>
                <a:cs typeface="Times New Roman" panose="02020603050405020304" pitchFamily="18" charset="0"/>
              </a:rPr>
              <a:t>mode, </a:t>
            </a:r>
            <a:r>
              <a:rPr lang="fr-FR" sz="1800" b="1" dirty="0" err="1">
                <a:ea typeface="DengXian" panose="02010600030101010101" pitchFamily="2" charset="-122"/>
                <a:cs typeface="Times New Roman" panose="02020603050405020304" pitchFamily="18" charset="0"/>
              </a:rPr>
              <a:t>adapting</a:t>
            </a:r>
            <a:r>
              <a:rPr lang="fr-FR" sz="1800" b="1" dirty="0">
                <a:ea typeface="DengXian" panose="02010600030101010101" pitchFamily="2" charset="-122"/>
                <a:cs typeface="Times New Roman" panose="02020603050405020304" pitchFamily="18" charset="0"/>
              </a:rPr>
              <a:t> the screen </a:t>
            </a:r>
            <a:r>
              <a:rPr lang="fr-FR" sz="1800" b="1" dirty="0" err="1">
                <a:ea typeface="DengXian" panose="02010600030101010101" pitchFamily="2" charset="-122"/>
                <a:cs typeface="Times New Roman" panose="02020603050405020304" pitchFamily="18" charset="0"/>
              </a:rPr>
              <a:t>brightness</a:t>
            </a:r>
            <a:r>
              <a:rPr lang="fr-FR" sz="1800" b="1" dirty="0">
                <a:ea typeface="DengXian" panose="02010600030101010101" pitchFamily="2" charset="-122"/>
                <a:cs typeface="Times New Roman" panose="02020603050405020304" pitchFamily="18" charset="0"/>
              </a:rPr>
              <a:t> to the ambient light</a:t>
            </a:r>
            <a:r>
              <a:rPr lang="fr-FR" sz="1800" dirty="0">
                <a:ea typeface="DengXian" panose="02010600030101010101" pitchFamily="2" charset="-122"/>
                <a:cs typeface="Times New Roman" panose="02020603050405020304" pitchFamily="18" charset="0"/>
              </a:rPr>
              <a:t>. This module is </a:t>
            </a:r>
            <a:r>
              <a:rPr lang="fr-FR" sz="1800" dirty="0" err="1">
                <a:ea typeface="DengXian" panose="02010600030101010101" pitchFamily="2" charset="-122"/>
                <a:cs typeface="Times New Roman" panose="02020603050405020304" pitchFamily="18" charset="0"/>
              </a:rPr>
              <a:t>either</a:t>
            </a:r>
            <a:r>
              <a:rPr lang="fr-FR" sz="1800" dirty="0">
                <a:ea typeface="DengXian" panose="02010600030101010101" pitchFamily="2" charset="-122"/>
                <a:cs typeface="Times New Roman" panose="02020603050405020304" pitchFamily="18" charset="0"/>
              </a:rPr>
              <a:t> </a:t>
            </a:r>
            <a:r>
              <a:rPr lang="fr-FR" sz="1800" b="1" dirty="0">
                <a:ea typeface="DengXian" panose="02010600030101010101" pitchFamily="2" charset="-122"/>
                <a:cs typeface="Times New Roman" panose="02020603050405020304" pitchFamily="18" charset="0"/>
              </a:rPr>
              <a:t>OFF</a:t>
            </a:r>
            <a:r>
              <a:rPr lang="fr-FR" sz="1800" dirty="0">
                <a:ea typeface="DengXian" panose="02010600030101010101" pitchFamily="2" charset="-122"/>
                <a:cs typeface="Times New Roman" panose="02020603050405020304" pitchFamily="18" charset="0"/>
              </a:rPr>
              <a:t> or in </a:t>
            </a:r>
            <a:r>
              <a:rPr lang="fr-FR" sz="1800" b="1" dirty="0">
                <a:ea typeface="DengXian" panose="02010600030101010101" pitchFamily="2" charset="-122"/>
                <a:cs typeface="Times New Roman" panose="02020603050405020304" pitchFamily="18" charset="0"/>
              </a:rPr>
              <a:t>AUTO</a:t>
            </a:r>
            <a:r>
              <a:rPr lang="fr-FR" sz="1800" dirty="0">
                <a:ea typeface="DengXian" panose="02010600030101010101" pitchFamily="2" charset="-122"/>
                <a:cs typeface="Times New Roman" panose="02020603050405020304" pitchFamily="18" charset="0"/>
              </a:rPr>
              <a:t> mode.</a:t>
            </a:r>
          </a:p>
          <a:p>
            <a:pPr algn="just" hangingPunct="0">
              <a:spcBef>
                <a:spcPts val="120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fr-FR" sz="1800" dirty="0">
                <a:ea typeface="DengXian" panose="02010600030101010101" pitchFamily="2" charset="-122"/>
                <a:cs typeface="Times New Roman" panose="02020603050405020304" pitchFamily="18" charset="0"/>
              </a:rPr>
              <a:t>In a </a:t>
            </a:r>
            <a:r>
              <a:rPr lang="fr-FR" sz="1800" dirty="0" err="1">
                <a:ea typeface="DengXian" panose="02010600030101010101" pitchFamily="2" charset="-122"/>
                <a:cs typeface="Times New Roman" panose="02020603050405020304" pitchFamily="18" charset="0"/>
              </a:rPr>
              <a:t>dark</a:t>
            </a:r>
            <a:r>
              <a:rPr lang="fr-FR" sz="1800" dirty="0">
                <a:ea typeface="DengXian" panose="02010600030101010101" pitchFamily="2" charset="-122"/>
                <a:cs typeface="Times New Roman" panose="02020603050405020304" pitchFamily="18" charset="0"/>
              </a:rPr>
              <a:t> room (no </a:t>
            </a:r>
            <a:r>
              <a:rPr lang="fr-FR" sz="1800" dirty="0" err="1">
                <a:ea typeface="DengXian" panose="02010600030101010101" pitchFamily="2" charset="-122"/>
                <a:cs typeface="Times New Roman" panose="02020603050405020304" pitchFamily="18" charset="0"/>
              </a:rPr>
              <a:t>window</a:t>
            </a:r>
            <a:r>
              <a:rPr lang="fr-FR" sz="1800" dirty="0">
                <a:ea typeface="DengXian" panose="02010600030101010101" pitchFamily="2" charset="-122"/>
                <a:cs typeface="Times New Roman" panose="02020603050405020304" pitchFamily="18" charset="0"/>
              </a:rPr>
              <a:t>); light can </a:t>
            </a:r>
            <a:r>
              <a:rPr lang="fr-FR" sz="1800" dirty="0" err="1">
                <a:ea typeface="DengXian" panose="02010600030101010101" pitchFamily="2" charset="-122"/>
                <a:cs typeface="Times New Roman" panose="02020603050405020304" pitchFamily="18" charset="0"/>
              </a:rPr>
              <a:t>be</a:t>
            </a:r>
            <a:r>
              <a:rPr lang="fr-FR" sz="1800" dirty="0">
                <a:ea typeface="DengXian" panose="02010600030101010101" pitchFamily="2" charset="-122"/>
                <a:cs typeface="Times New Roman" panose="02020603050405020304" pitchFamily="18" charset="0"/>
              </a:rPr>
              <a:t> </a:t>
            </a:r>
            <a:r>
              <a:rPr lang="fr-FR" sz="1800" dirty="0" err="1">
                <a:ea typeface="DengXian" panose="02010600030101010101" pitchFamily="2" charset="-122"/>
                <a:cs typeface="Times New Roman" panose="02020603050405020304" pitchFamily="18" charset="0"/>
              </a:rPr>
              <a:t>turned</a:t>
            </a:r>
            <a:r>
              <a:rPr lang="fr-FR" sz="1800" dirty="0">
                <a:ea typeface="DengXian" panose="02010600030101010101" pitchFamily="2" charset="-122"/>
                <a:cs typeface="Times New Roman" panose="02020603050405020304" pitchFamily="18" charset="0"/>
              </a:rPr>
              <a:t> </a:t>
            </a:r>
            <a:r>
              <a:rPr lang="fr-FR" sz="1800" b="1" dirty="0">
                <a:ea typeface="DengXian" panose="02010600030101010101" pitchFamily="2" charset="-122"/>
                <a:cs typeface="Times New Roman" panose="02020603050405020304" pitchFamily="18" charset="0"/>
              </a:rPr>
              <a:t>ON/OFF</a:t>
            </a:r>
            <a:r>
              <a:rPr lang="fr-FR" sz="1800" dirty="0">
                <a:ea typeface="DengXian" panose="02010600030101010101" pitchFamily="2" charset="-122"/>
                <a:cs typeface="Times New Roman" panose="02020603050405020304" pitchFamily="18" charset="0"/>
              </a:rPr>
              <a:t>.</a:t>
            </a:r>
          </a:p>
          <a:p>
            <a:pPr algn="just" hangingPunct="0">
              <a:spcBef>
                <a:spcPts val="120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fr-FR" sz="1800" dirty="0">
                <a:ea typeface="DengXian" panose="02010600030101010101" pitchFamily="2" charset="-122"/>
                <a:cs typeface="Times New Roman" panose="02020603050405020304" pitchFamily="18" charset="0"/>
              </a:rPr>
              <a:t>3 </a:t>
            </a:r>
            <a:r>
              <a:rPr lang="fr-FR" sz="1800" dirty="0" err="1">
                <a:ea typeface="DengXian" panose="02010600030101010101" pitchFamily="2" charset="-122"/>
                <a:cs typeface="Times New Roman" panose="02020603050405020304" pitchFamily="18" charset="0"/>
              </a:rPr>
              <a:t>sequences</a:t>
            </a:r>
            <a:r>
              <a:rPr lang="fr-FR" sz="1800" dirty="0">
                <a:ea typeface="DengXian" panose="02010600030101010101" pitchFamily="2" charset="-122"/>
                <a:cs typeface="Times New Roman" panose="02020603050405020304" pitchFamily="18" charset="0"/>
              </a:rPr>
              <a:t>: </a:t>
            </a:r>
            <a:r>
              <a:rPr lang="en-CA" sz="1800" dirty="0">
                <a:ea typeface="DengXian" panose="02010600030101010101" pitchFamily="2" charset="-122"/>
                <a:cs typeface="Times New Roman" panose="02020603050405020304" pitchFamily="18" charset="0"/>
              </a:rPr>
              <a:t>RushFieldCuts_8bit, </a:t>
            </a:r>
            <a:r>
              <a:rPr lang="en-CA" sz="1800" dirty="0" err="1">
                <a:ea typeface="DengXian" panose="02010600030101010101" pitchFamily="2" charset="-122"/>
                <a:cs typeface="Times New Roman" panose="02020603050405020304" pitchFamily="18" charset="0"/>
              </a:rPr>
              <a:t>Mitsubishi_Traffic</a:t>
            </a:r>
            <a:r>
              <a:rPr lang="en-CA" sz="1800" dirty="0">
                <a:ea typeface="DengXian" panose="02010600030101010101" pitchFamily="2" charset="-122"/>
                <a:cs typeface="Times New Roman" panose="02020603050405020304" pitchFamily="18" charset="0"/>
              </a:rPr>
              <a:t> and RedKayak_8bit. </a:t>
            </a:r>
          </a:p>
          <a:p>
            <a:pPr algn="just" hangingPunct="0">
              <a:spcBef>
                <a:spcPts val="120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b="1" dirty="0">
                <a:ea typeface="DengXian" panose="02010600030101010101" pitchFamily="2" charset="-122"/>
                <a:cs typeface="Times New Roman" panose="02020603050405020304" pitchFamily="18" charset="0"/>
              </a:rPr>
              <a:t>5 different targets of brightness adaptation </a:t>
            </a:r>
            <a:r>
              <a:rPr lang="en-CA" sz="1800" dirty="0">
                <a:ea typeface="DengXian" panose="02010600030101010101" pitchFamily="2" charset="-122"/>
                <a:cs typeface="Times New Roman" panose="02020603050405020304" pitchFamily="18" charset="0"/>
              </a:rPr>
              <a:t>in the range [0%,60%] per sequence:</a:t>
            </a:r>
          </a:p>
          <a:p>
            <a:pPr lvl="1" algn="just" hangingPunct="0">
              <a:spcBef>
                <a:spcPts val="120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dirty="0">
                <a:ea typeface="DengXian" panose="02010600030101010101" pitchFamily="2" charset="-122"/>
                <a:cs typeface="Times New Roman" panose="02020603050405020304" pitchFamily="18" charset="0"/>
              </a:rPr>
              <a:t>[None, Low, Middle-Low, Middle-High, High]</a:t>
            </a:r>
          </a:p>
          <a:p>
            <a:pPr algn="just" hangingPunct="0">
              <a:spcBef>
                <a:spcPts val="120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dirty="0">
                <a:ea typeface="DengXian" panose="02010600030101010101" pitchFamily="2" charset="-122"/>
                <a:cs typeface="Times New Roman" panose="02020603050405020304" pitchFamily="18" charset="0"/>
              </a:rPr>
              <a:t>Real power measures using a ZES Zimmer 661 power meter</a:t>
            </a:r>
          </a:p>
          <a:p>
            <a:pPr algn="just" hangingPunct="0">
              <a:spcBef>
                <a:spcPts val="120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b="1" dirty="0">
                <a:ea typeface="DengXian" panose="02010600030101010101" pitchFamily="2" charset="-122"/>
                <a:cs typeface="Times New Roman" panose="02020603050405020304" pitchFamily="18" charset="0"/>
              </a:rPr>
              <a:t>6 different scenarios - Scenario #0 == BASE (no post processing by NNPF, nor by built-in TV module)</a:t>
            </a:r>
            <a:endParaRPr lang="en-CA" sz="1800" dirty="0">
              <a:ea typeface="DengXian" panose="02010600030101010101" pitchFamily="2" charset="-122"/>
              <a:cs typeface="Times New Roman" panose="02020603050405020304" pitchFamily="18" charset="0"/>
            </a:endParaRPr>
          </a:p>
          <a:p>
            <a:pPr marL="0" indent="0" algn="just" hangingPunct="0">
              <a:spcBef>
                <a:spcPts val="680"/>
              </a:spcBef>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fr-FR" sz="2200" dirty="0">
              <a:ea typeface="DengXian" panose="02010600030101010101" pitchFamily="2" charset="-122"/>
              <a:cs typeface="Times New Roman" panose="02020603050405020304" pitchFamily="18" charset="0"/>
            </a:endParaRPr>
          </a:p>
        </p:txBody>
      </p:sp>
      <p:sp>
        <p:nvSpPr>
          <p:cNvPr id="6" name="Rectangle 2">
            <a:extLst>
              <a:ext uri="{FF2B5EF4-FFF2-40B4-BE49-F238E27FC236}">
                <a16:creationId xmlns:a16="http://schemas.microsoft.com/office/drawing/2014/main" id="{88E5A2DD-EDB8-2512-7EF3-6FB196CBE0C1}"/>
              </a:ext>
            </a:extLst>
          </p:cNvPr>
          <p:cNvSpPr>
            <a:spLocks noChangeArrowheads="1"/>
          </p:cNvSpPr>
          <p:nvPr/>
        </p:nvSpPr>
        <p:spPr bwMode="auto">
          <a:xfrm>
            <a:off x="1464881" y="3308889"/>
            <a:ext cx="16323611"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fr-FR"/>
          </a:p>
        </p:txBody>
      </p:sp>
      <p:graphicFrame>
        <p:nvGraphicFramePr>
          <p:cNvPr id="5" name="Table 4">
            <a:extLst>
              <a:ext uri="{FF2B5EF4-FFF2-40B4-BE49-F238E27FC236}">
                <a16:creationId xmlns:a16="http://schemas.microsoft.com/office/drawing/2014/main" id="{F20BBA51-3716-4798-436E-1D01F1AF8DAF}"/>
              </a:ext>
            </a:extLst>
          </p:cNvPr>
          <p:cNvGraphicFramePr>
            <a:graphicFrameLocks noGrp="1"/>
          </p:cNvGraphicFramePr>
          <p:nvPr>
            <p:extLst>
              <p:ext uri="{D42A27DB-BD31-4B8C-83A1-F6EECF244321}">
                <p14:modId xmlns:p14="http://schemas.microsoft.com/office/powerpoint/2010/main" val="303747437"/>
              </p:ext>
            </p:extLst>
          </p:nvPr>
        </p:nvGraphicFramePr>
        <p:xfrm>
          <a:off x="1751097" y="4127034"/>
          <a:ext cx="8886423" cy="1997515"/>
        </p:xfrm>
        <a:graphic>
          <a:graphicData uri="http://schemas.openxmlformats.org/drawingml/2006/table">
            <a:tbl>
              <a:tblPr firstRow="1" firstCol="1" bandRow="1">
                <a:tableStyleId>{5C22544A-7EE6-4342-B048-85BDC9FD1C3A}</a:tableStyleId>
              </a:tblPr>
              <a:tblGrid>
                <a:gridCol w="1891135">
                  <a:extLst>
                    <a:ext uri="{9D8B030D-6E8A-4147-A177-3AD203B41FA5}">
                      <a16:colId xmlns:a16="http://schemas.microsoft.com/office/drawing/2014/main" val="3611559257"/>
                    </a:ext>
                  </a:extLst>
                </a:gridCol>
                <a:gridCol w="2552076">
                  <a:extLst>
                    <a:ext uri="{9D8B030D-6E8A-4147-A177-3AD203B41FA5}">
                      <a16:colId xmlns:a16="http://schemas.microsoft.com/office/drawing/2014/main" val="1758972243"/>
                    </a:ext>
                  </a:extLst>
                </a:gridCol>
                <a:gridCol w="2221606">
                  <a:extLst>
                    <a:ext uri="{9D8B030D-6E8A-4147-A177-3AD203B41FA5}">
                      <a16:colId xmlns:a16="http://schemas.microsoft.com/office/drawing/2014/main" val="1581807262"/>
                    </a:ext>
                  </a:extLst>
                </a:gridCol>
                <a:gridCol w="2221606">
                  <a:extLst>
                    <a:ext uri="{9D8B030D-6E8A-4147-A177-3AD203B41FA5}">
                      <a16:colId xmlns:a16="http://schemas.microsoft.com/office/drawing/2014/main" val="1772613019"/>
                    </a:ext>
                  </a:extLst>
                </a:gridCol>
              </a:tblGrid>
              <a:tr h="329055">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rPr>
                        <a:t> </a:t>
                      </a:r>
                      <a:endParaRPr lang="fr-FR" sz="1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rPr>
                        <a:t>TV ambient light module</a:t>
                      </a:r>
                      <a:endParaRPr lang="fr-FR" sz="1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Light in the room</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NNPF processing</a:t>
                      </a:r>
                      <a:endParaRPr lang="fr-FR" sz="14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690170719"/>
                  </a:ext>
                </a:extLst>
              </a:tr>
              <a:tr h="262515">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Scenario #0 (Base)</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rPr>
                        <a:t>OFF</a:t>
                      </a:r>
                      <a:endParaRPr lang="fr-FR" sz="1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Does not matter</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No</a:t>
                      </a:r>
                      <a:endParaRPr lang="fr-FR" sz="14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996188190"/>
                  </a:ext>
                </a:extLst>
              </a:tr>
              <a:tr h="281189">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Scenario #1</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rPr>
                        <a:t>AUTO</a:t>
                      </a:r>
                      <a:endParaRPr lang="fr-FR" sz="1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ON</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No</a:t>
                      </a:r>
                      <a:endParaRPr lang="fr-FR" sz="14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863174151"/>
                  </a:ext>
                </a:extLst>
              </a:tr>
              <a:tr h="281189">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Scenario #2</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AUTO</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rPr>
                        <a:t>OFF</a:t>
                      </a:r>
                      <a:endParaRPr lang="fr-FR" sz="1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No</a:t>
                      </a:r>
                      <a:endParaRPr lang="fr-FR" sz="14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620098486"/>
                  </a:ext>
                </a:extLst>
              </a:tr>
              <a:tr h="281189">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Scenario #3</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OFF</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rPr>
                        <a:t>Does not matter</a:t>
                      </a:r>
                      <a:endParaRPr lang="fr-FR" sz="1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Yes</a:t>
                      </a:r>
                      <a:endParaRPr lang="fr-FR" sz="14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509203015"/>
                  </a:ext>
                </a:extLst>
              </a:tr>
              <a:tr h="281189">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Scenario #4</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AUTO</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rPr>
                        <a:t>ON</a:t>
                      </a:r>
                      <a:endParaRPr lang="fr-FR" sz="1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rPr>
                        <a:t>Yes</a:t>
                      </a:r>
                      <a:endParaRPr lang="fr-FR" sz="14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83668062"/>
                  </a:ext>
                </a:extLst>
              </a:tr>
              <a:tr h="281189">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Scenario #5</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AUTO</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OFF</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rPr>
                        <a:t>Yes</a:t>
                      </a:r>
                      <a:endParaRPr lang="fr-FR" sz="14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632175258"/>
                  </a:ext>
                </a:extLst>
              </a:tr>
            </a:tbl>
          </a:graphicData>
        </a:graphic>
      </p:graphicFrame>
    </p:spTree>
    <p:extLst>
      <p:ext uri="{BB962C8B-B14F-4D97-AF65-F5344CB8AC3E}">
        <p14:creationId xmlns:p14="http://schemas.microsoft.com/office/powerpoint/2010/main" val="26043277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12DC0EF6-5909-D07C-2E55-EA102CA99A34}"/>
              </a:ext>
            </a:extLst>
          </p:cNvPr>
          <p:cNvSpPr>
            <a:spLocks noGrp="1"/>
          </p:cNvSpPr>
          <p:nvPr>
            <p:ph type="title"/>
          </p:nvPr>
        </p:nvSpPr>
        <p:spPr>
          <a:xfrm>
            <a:off x="159026" y="55473"/>
            <a:ext cx="12191999" cy="1325563"/>
          </a:xfrm>
        </p:spPr>
        <p:txBody>
          <a:bodyPr>
            <a:normAutofit/>
          </a:bodyPr>
          <a:lstStyle/>
          <a:p>
            <a:r>
              <a:rPr lang="en-US" sz="3500" dirty="0"/>
              <a:t>Results (3/7): Power gain compared to Scenario #0</a:t>
            </a:r>
          </a:p>
        </p:txBody>
      </p:sp>
      <p:sp>
        <p:nvSpPr>
          <p:cNvPr id="2" name="Date Placeholder 1">
            <a:extLst>
              <a:ext uri="{FF2B5EF4-FFF2-40B4-BE49-F238E27FC236}">
                <a16:creationId xmlns:a16="http://schemas.microsoft.com/office/drawing/2014/main" id="{97D9DAD6-88A6-F7ED-FEDC-0BB950F1D23C}"/>
              </a:ext>
            </a:extLst>
          </p:cNvPr>
          <p:cNvSpPr>
            <a:spLocks noGrp="1"/>
          </p:cNvSpPr>
          <p:nvPr>
            <p:ph type="dt" sz="half" idx="10"/>
          </p:nvPr>
        </p:nvSpPr>
        <p:spPr/>
        <p:txBody>
          <a:bodyPr/>
          <a:lstStyle/>
          <a:p>
            <a:fld id="{8840CE0C-F2AE-8D41-99A9-8F423AF3E155}" type="datetime1">
              <a:rPr lang="en-US" smtClean="0"/>
              <a:t>10/23/2024</a:t>
            </a:fld>
            <a:endParaRPr lang="en-US" dirty="0"/>
          </a:p>
        </p:txBody>
      </p:sp>
      <p:sp>
        <p:nvSpPr>
          <p:cNvPr id="3" name="Footer Placeholder 2">
            <a:extLst>
              <a:ext uri="{FF2B5EF4-FFF2-40B4-BE49-F238E27FC236}">
                <a16:creationId xmlns:a16="http://schemas.microsoft.com/office/drawing/2014/main" id="{482C326C-6AF2-350F-8B7E-95B796419183}"/>
              </a:ext>
            </a:extLst>
          </p:cNvPr>
          <p:cNvSpPr>
            <a:spLocks noGrp="1"/>
          </p:cNvSpPr>
          <p:nvPr>
            <p:ph type="ftr" sz="quarter" idx="11"/>
          </p:nvPr>
        </p:nvSpPr>
        <p:spPr/>
        <p:txBody>
          <a:bodyPr/>
          <a:lstStyle/>
          <a:p>
            <a:r>
              <a:rPr lang="en-US">
                <a:latin typeface="Century Gothic"/>
              </a:rPr>
              <a:t>©2023 </a:t>
            </a:r>
            <a:r>
              <a:rPr lang="en-US" err="1">
                <a:latin typeface="Century Gothic"/>
              </a:rPr>
              <a:t>InterDigital</a:t>
            </a:r>
            <a:r>
              <a:rPr lang="en-US">
                <a:latin typeface="Century Gothic"/>
              </a:rPr>
              <a:t>, Inc. All Rights Reserved.</a:t>
            </a:r>
          </a:p>
        </p:txBody>
      </p:sp>
      <p:sp>
        <p:nvSpPr>
          <p:cNvPr id="4" name="Slide Number Placeholder 3">
            <a:extLst>
              <a:ext uri="{FF2B5EF4-FFF2-40B4-BE49-F238E27FC236}">
                <a16:creationId xmlns:a16="http://schemas.microsoft.com/office/drawing/2014/main" id="{16FD8362-7661-D9C9-4E99-23FDF6093384}"/>
              </a:ext>
            </a:extLst>
          </p:cNvPr>
          <p:cNvSpPr>
            <a:spLocks noGrp="1"/>
          </p:cNvSpPr>
          <p:nvPr>
            <p:ph type="sldNum" sz="quarter" idx="12"/>
          </p:nvPr>
        </p:nvSpPr>
        <p:spPr/>
        <p:txBody>
          <a:bodyPr/>
          <a:lstStyle/>
          <a:p>
            <a:fld id="{B8C7A8FA-2E0B-EF40-8154-FE6DF4DBDC95}" type="slidenum">
              <a:rPr lang="en-US" smtClean="0"/>
              <a:t>6</a:t>
            </a:fld>
            <a:endParaRPr lang="en-US" dirty="0"/>
          </a:p>
        </p:txBody>
      </p:sp>
      <p:sp>
        <p:nvSpPr>
          <p:cNvPr id="6" name="Rectangle 2">
            <a:extLst>
              <a:ext uri="{FF2B5EF4-FFF2-40B4-BE49-F238E27FC236}">
                <a16:creationId xmlns:a16="http://schemas.microsoft.com/office/drawing/2014/main" id="{88E5A2DD-EDB8-2512-7EF3-6FB196CBE0C1}"/>
              </a:ext>
            </a:extLst>
          </p:cNvPr>
          <p:cNvSpPr>
            <a:spLocks noChangeArrowheads="1"/>
          </p:cNvSpPr>
          <p:nvPr/>
        </p:nvSpPr>
        <p:spPr bwMode="auto">
          <a:xfrm>
            <a:off x="1464881" y="3308889"/>
            <a:ext cx="16323611"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fr-FR"/>
          </a:p>
        </p:txBody>
      </p:sp>
      <p:graphicFrame>
        <p:nvGraphicFramePr>
          <p:cNvPr id="9" name="Table 8">
            <a:extLst>
              <a:ext uri="{FF2B5EF4-FFF2-40B4-BE49-F238E27FC236}">
                <a16:creationId xmlns:a16="http://schemas.microsoft.com/office/drawing/2014/main" id="{4657D9B6-7658-8A98-E918-78BAAC124C19}"/>
              </a:ext>
            </a:extLst>
          </p:cNvPr>
          <p:cNvGraphicFramePr>
            <a:graphicFrameLocks noGrp="1"/>
          </p:cNvGraphicFramePr>
          <p:nvPr>
            <p:extLst>
              <p:ext uri="{D42A27DB-BD31-4B8C-83A1-F6EECF244321}">
                <p14:modId xmlns:p14="http://schemas.microsoft.com/office/powerpoint/2010/main" val="2553635998"/>
              </p:ext>
            </p:extLst>
          </p:nvPr>
        </p:nvGraphicFramePr>
        <p:xfrm>
          <a:off x="3271467" y="1075042"/>
          <a:ext cx="8225271" cy="1941491"/>
        </p:xfrm>
        <a:graphic>
          <a:graphicData uri="http://schemas.openxmlformats.org/drawingml/2006/table">
            <a:tbl>
              <a:tblPr firstRow="1" firstCol="1" bandRow="1">
                <a:tableStyleId>{5C22544A-7EE6-4342-B048-85BDC9FD1C3A}</a:tableStyleId>
              </a:tblPr>
              <a:tblGrid>
                <a:gridCol w="2408116">
                  <a:extLst>
                    <a:ext uri="{9D8B030D-6E8A-4147-A177-3AD203B41FA5}">
                      <a16:colId xmlns:a16="http://schemas.microsoft.com/office/drawing/2014/main" val="1917605530"/>
                    </a:ext>
                  </a:extLst>
                </a:gridCol>
                <a:gridCol w="1532586">
                  <a:extLst>
                    <a:ext uri="{9D8B030D-6E8A-4147-A177-3AD203B41FA5}">
                      <a16:colId xmlns:a16="http://schemas.microsoft.com/office/drawing/2014/main" val="2642575661"/>
                    </a:ext>
                  </a:extLst>
                </a:gridCol>
                <a:gridCol w="766293">
                  <a:extLst>
                    <a:ext uri="{9D8B030D-6E8A-4147-A177-3AD203B41FA5}">
                      <a16:colId xmlns:a16="http://schemas.microsoft.com/office/drawing/2014/main" val="925905834"/>
                    </a:ext>
                  </a:extLst>
                </a:gridCol>
                <a:gridCol w="1204175">
                  <a:extLst>
                    <a:ext uri="{9D8B030D-6E8A-4147-A177-3AD203B41FA5}">
                      <a16:colId xmlns:a16="http://schemas.microsoft.com/office/drawing/2014/main" val="343897227"/>
                    </a:ext>
                  </a:extLst>
                </a:gridCol>
                <a:gridCol w="1191529">
                  <a:extLst>
                    <a:ext uri="{9D8B030D-6E8A-4147-A177-3AD203B41FA5}">
                      <a16:colId xmlns:a16="http://schemas.microsoft.com/office/drawing/2014/main" val="247119028"/>
                    </a:ext>
                  </a:extLst>
                </a:gridCol>
                <a:gridCol w="1122572">
                  <a:extLst>
                    <a:ext uri="{9D8B030D-6E8A-4147-A177-3AD203B41FA5}">
                      <a16:colId xmlns:a16="http://schemas.microsoft.com/office/drawing/2014/main" val="3008400161"/>
                    </a:ext>
                  </a:extLst>
                </a:gridCol>
              </a:tblGrid>
              <a:tr h="331679">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rPr>
                        <a:t>Brightness reduction ratio</a:t>
                      </a:r>
                      <a:endParaRPr lang="fr-FR" sz="1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rPr>
                        <a:t>None (original)</a:t>
                      </a:r>
                      <a:endParaRPr lang="fr-FR" sz="1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rPr>
                        <a:t>Low</a:t>
                      </a:r>
                      <a:endParaRPr lang="fr-FR" sz="1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rPr>
                        <a:t>Middle-low</a:t>
                      </a:r>
                      <a:endParaRPr lang="fr-FR" sz="1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rPr>
                        <a:t>Middle-high</a:t>
                      </a:r>
                      <a:endParaRPr lang="fr-FR" sz="1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rPr>
                        <a:t>High</a:t>
                      </a:r>
                      <a:endParaRPr lang="fr-FR" sz="14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649144950"/>
                  </a:ext>
                </a:extLst>
              </a:tr>
              <a:tr h="268302">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rPr>
                        <a:t>Scenario #0</a:t>
                      </a:r>
                      <a:endParaRPr lang="fr-FR" sz="1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0%</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rPr>
                        <a:t>-</a:t>
                      </a:r>
                      <a:endParaRPr lang="fr-FR" sz="1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a:t>
                      </a:r>
                      <a:endParaRPr lang="fr-FR" sz="14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187138802"/>
                  </a:ext>
                </a:extLst>
              </a:tr>
              <a:tr h="268302">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rPr>
                        <a:t>Scenario #1</a:t>
                      </a:r>
                      <a:endParaRPr lang="fr-FR" sz="1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6.9%</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a:t>
                      </a:r>
                      <a:endParaRPr lang="fr-FR" sz="14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244617684"/>
                  </a:ext>
                </a:extLst>
              </a:tr>
              <a:tr h="268302">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rPr>
                        <a:t>Scenario #2</a:t>
                      </a:r>
                      <a:endParaRPr lang="fr-FR" sz="1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15.2%</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a:t>
                      </a:r>
                      <a:endParaRPr lang="fr-FR" sz="14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580147956"/>
                  </a:ext>
                </a:extLst>
              </a:tr>
              <a:tr h="268302">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rPr>
                        <a:t>Scenario #3</a:t>
                      </a:r>
                      <a:endParaRPr lang="fr-FR" sz="1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rPr>
                        <a:t>0%</a:t>
                      </a:r>
                      <a:endParaRPr lang="fr-FR" sz="1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3.1%</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4.8%</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9%</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12.9%</a:t>
                      </a:r>
                      <a:endParaRPr lang="fr-FR" sz="14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187380804"/>
                  </a:ext>
                </a:extLst>
              </a:tr>
              <a:tr h="268302">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Scenario #4</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rPr>
                        <a:t>6.9%</a:t>
                      </a:r>
                      <a:endParaRPr lang="fr-FR" sz="1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rPr>
                        <a:t>9.3%</a:t>
                      </a:r>
                      <a:endParaRPr lang="fr-FR" sz="1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10.8%</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13.5%</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16.1%</a:t>
                      </a:r>
                      <a:endParaRPr lang="fr-FR" sz="14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972975900"/>
                  </a:ext>
                </a:extLst>
              </a:tr>
              <a:tr h="268302">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Scenario #5</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15.2%</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16.3%</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rPr>
                        <a:t>17%</a:t>
                      </a:r>
                      <a:endParaRPr lang="fr-FR" sz="1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rPr>
                        <a:t>18.4%</a:t>
                      </a:r>
                      <a:endParaRPr lang="fr-FR" sz="1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rPr>
                        <a:t>19.9%</a:t>
                      </a:r>
                      <a:endParaRPr lang="fr-FR" sz="14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63184309"/>
                  </a:ext>
                </a:extLst>
              </a:tr>
            </a:tbl>
          </a:graphicData>
        </a:graphic>
      </p:graphicFrame>
      <p:sp>
        <p:nvSpPr>
          <p:cNvPr id="10" name="TextBox 9">
            <a:extLst>
              <a:ext uri="{FF2B5EF4-FFF2-40B4-BE49-F238E27FC236}">
                <a16:creationId xmlns:a16="http://schemas.microsoft.com/office/drawing/2014/main" id="{D5C8A61D-5C4A-A4D5-05B1-AAE681A6D94F}"/>
              </a:ext>
            </a:extLst>
          </p:cNvPr>
          <p:cNvSpPr txBox="1"/>
          <p:nvPr/>
        </p:nvSpPr>
        <p:spPr>
          <a:xfrm>
            <a:off x="816074" y="1663510"/>
            <a:ext cx="2233304" cy="369332"/>
          </a:xfrm>
          <a:prstGeom prst="rect">
            <a:avLst/>
          </a:prstGeom>
          <a:noFill/>
        </p:spPr>
        <p:txBody>
          <a:bodyPr wrap="none" rtlCol="0">
            <a:spAutoFit/>
          </a:bodyPr>
          <a:lstStyle/>
          <a:p>
            <a:pPr algn="l"/>
            <a:r>
              <a:rPr lang="fr-FR" dirty="0"/>
              <a:t>RushFieldCuts_8bit</a:t>
            </a:r>
          </a:p>
        </p:txBody>
      </p:sp>
      <p:graphicFrame>
        <p:nvGraphicFramePr>
          <p:cNvPr id="11" name="Table 10">
            <a:extLst>
              <a:ext uri="{FF2B5EF4-FFF2-40B4-BE49-F238E27FC236}">
                <a16:creationId xmlns:a16="http://schemas.microsoft.com/office/drawing/2014/main" id="{240D4C49-71C0-E932-0E6E-F261E2D53D0F}"/>
              </a:ext>
            </a:extLst>
          </p:cNvPr>
          <p:cNvGraphicFramePr>
            <a:graphicFrameLocks noGrp="1"/>
          </p:cNvGraphicFramePr>
          <p:nvPr>
            <p:extLst>
              <p:ext uri="{D42A27DB-BD31-4B8C-83A1-F6EECF244321}">
                <p14:modId xmlns:p14="http://schemas.microsoft.com/office/powerpoint/2010/main" val="2099060377"/>
              </p:ext>
            </p:extLst>
          </p:nvPr>
        </p:nvGraphicFramePr>
        <p:xfrm>
          <a:off x="3269301" y="3167221"/>
          <a:ext cx="8225271" cy="1551598"/>
        </p:xfrm>
        <a:graphic>
          <a:graphicData uri="http://schemas.openxmlformats.org/drawingml/2006/table">
            <a:tbl>
              <a:tblPr firstRow="1" firstCol="1" bandRow="1">
                <a:tableStyleId>{5C22544A-7EE6-4342-B048-85BDC9FD1C3A}</a:tableStyleId>
              </a:tblPr>
              <a:tblGrid>
                <a:gridCol w="2408117">
                  <a:extLst>
                    <a:ext uri="{9D8B030D-6E8A-4147-A177-3AD203B41FA5}">
                      <a16:colId xmlns:a16="http://schemas.microsoft.com/office/drawing/2014/main" val="80389125"/>
                    </a:ext>
                  </a:extLst>
                </a:gridCol>
                <a:gridCol w="1526147">
                  <a:extLst>
                    <a:ext uri="{9D8B030D-6E8A-4147-A177-3AD203B41FA5}">
                      <a16:colId xmlns:a16="http://schemas.microsoft.com/office/drawing/2014/main" val="220885605"/>
                    </a:ext>
                  </a:extLst>
                </a:gridCol>
                <a:gridCol w="772732">
                  <a:extLst>
                    <a:ext uri="{9D8B030D-6E8A-4147-A177-3AD203B41FA5}">
                      <a16:colId xmlns:a16="http://schemas.microsoft.com/office/drawing/2014/main" val="207277124"/>
                    </a:ext>
                  </a:extLst>
                </a:gridCol>
                <a:gridCol w="1191296">
                  <a:extLst>
                    <a:ext uri="{9D8B030D-6E8A-4147-A177-3AD203B41FA5}">
                      <a16:colId xmlns:a16="http://schemas.microsoft.com/office/drawing/2014/main" val="2881909708"/>
                    </a:ext>
                  </a:extLst>
                </a:gridCol>
                <a:gridCol w="1210614">
                  <a:extLst>
                    <a:ext uri="{9D8B030D-6E8A-4147-A177-3AD203B41FA5}">
                      <a16:colId xmlns:a16="http://schemas.microsoft.com/office/drawing/2014/main" val="893283356"/>
                    </a:ext>
                  </a:extLst>
                </a:gridCol>
                <a:gridCol w="1116365">
                  <a:extLst>
                    <a:ext uri="{9D8B030D-6E8A-4147-A177-3AD203B41FA5}">
                      <a16:colId xmlns:a16="http://schemas.microsoft.com/office/drawing/2014/main" val="44620174"/>
                    </a:ext>
                  </a:extLst>
                </a:gridCol>
              </a:tblGrid>
              <a:tr h="271438">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Brightness reduction ratio</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None (original)</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Low</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Middle-low</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Middle-high</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High</a:t>
                      </a:r>
                      <a:endParaRPr lang="fr-FR" sz="14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807746620"/>
                  </a:ext>
                </a:extLst>
              </a:tr>
              <a:tr h="185422">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Scenario #0</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0%</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a:t>
                      </a:r>
                      <a:endParaRPr lang="fr-FR" sz="14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426362225"/>
                  </a:ext>
                </a:extLst>
              </a:tr>
              <a:tr h="185422">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Scenario #1</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6.1%</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a:t>
                      </a:r>
                      <a:endParaRPr lang="fr-FR" sz="14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948883464"/>
                  </a:ext>
                </a:extLst>
              </a:tr>
              <a:tr h="185422">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Scenario #2</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13.6%</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a:t>
                      </a:r>
                      <a:endParaRPr lang="fr-FR" sz="14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724416425"/>
                  </a:ext>
                </a:extLst>
              </a:tr>
              <a:tr h="185422">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Scenario #3</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0%</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5.8%</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7.7%</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11%</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14%</a:t>
                      </a:r>
                      <a:endParaRPr lang="fr-FR" sz="14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702517698"/>
                  </a:ext>
                </a:extLst>
              </a:tr>
              <a:tr h="185422">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Scenario #4</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6.1%</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11%</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12.1%</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14.4%</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16.3%</a:t>
                      </a:r>
                      <a:endParaRPr lang="fr-FR" sz="14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846508244"/>
                  </a:ext>
                </a:extLst>
              </a:tr>
              <a:tr h="185422">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Scenario #5</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13.6%</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16.3%</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16.8%</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18%</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rPr>
                        <a:t>19.1%</a:t>
                      </a:r>
                      <a:endParaRPr lang="fr-FR" sz="14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404861249"/>
                  </a:ext>
                </a:extLst>
              </a:tr>
            </a:tbl>
          </a:graphicData>
        </a:graphic>
      </p:graphicFrame>
      <p:sp>
        <p:nvSpPr>
          <p:cNvPr id="12" name="TextBox 11">
            <a:extLst>
              <a:ext uri="{FF2B5EF4-FFF2-40B4-BE49-F238E27FC236}">
                <a16:creationId xmlns:a16="http://schemas.microsoft.com/office/drawing/2014/main" id="{FEB8A11F-90DE-2FB2-CCE8-AAA9E7D1241A}"/>
              </a:ext>
            </a:extLst>
          </p:cNvPr>
          <p:cNvSpPr txBox="1"/>
          <p:nvPr/>
        </p:nvSpPr>
        <p:spPr>
          <a:xfrm>
            <a:off x="816074" y="3646964"/>
            <a:ext cx="2012089" cy="369332"/>
          </a:xfrm>
          <a:prstGeom prst="rect">
            <a:avLst/>
          </a:prstGeom>
          <a:noFill/>
        </p:spPr>
        <p:txBody>
          <a:bodyPr wrap="none" rtlCol="0">
            <a:spAutoFit/>
          </a:bodyPr>
          <a:lstStyle/>
          <a:p>
            <a:pPr algn="l"/>
            <a:r>
              <a:rPr lang="fr-FR" dirty="0" err="1"/>
              <a:t>Mitsubishi_Traffic</a:t>
            </a:r>
            <a:endParaRPr lang="fr-FR" dirty="0"/>
          </a:p>
        </p:txBody>
      </p:sp>
      <p:graphicFrame>
        <p:nvGraphicFramePr>
          <p:cNvPr id="13" name="Table 12">
            <a:extLst>
              <a:ext uri="{FF2B5EF4-FFF2-40B4-BE49-F238E27FC236}">
                <a16:creationId xmlns:a16="http://schemas.microsoft.com/office/drawing/2014/main" id="{556B8937-7153-FA70-15DB-DBB378701549}"/>
              </a:ext>
            </a:extLst>
          </p:cNvPr>
          <p:cNvGraphicFramePr>
            <a:graphicFrameLocks noGrp="1"/>
          </p:cNvGraphicFramePr>
          <p:nvPr>
            <p:extLst>
              <p:ext uri="{D42A27DB-BD31-4B8C-83A1-F6EECF244321}">
                <p14:modId xmlns:p14="http://schemas.microsoft.com/office/powerpoint/2010/main" val="2732917050"/>
              </p:ext>
            </p:extLst>
          </p:nvPr>
        </p:nvGraphicFramePr>
        <p:xfrm>
          <a:off x="3269301" y="4860487"/>
          <a:ext cx="8225269" cy="1720619"/>
        </p:xfrm>
        <a:graphic>
          <a:graphicData uri="http://schemas.openxmlformats.org/drawingml/2006/table">
            <a:tbl>
              <a:tblPr firstRow="1" firstCol="1" bandRow="1">
                <a:tableStyleId>{5C22544A-7EE6-4342-B048-85BDC9FD1C3A}</a:tableStyleId>
              </a:tblPr>
              <a:tblGrid>
                <a:gridCol w="2410282">
                  <a:extLst>
                    <a:ext uri="{9D8B030D-6E8A-4147-A177-3AD203B41FA5}">
                      <a16:colId xmlns:a16="http://schemas.microsoft.com/office/drawing/2014/main" val="592694312"/>
                    </a:ext>
                  </a:extLst>
                </a:gridCol>
                <a:gridCol w="1526147">
                  <a:extLst>
                    <a:ext uri="{9D8B030D-6E8A-4147-A177-3AD203B41FA5}">
                      <a16:colId xmlns:a16="http://schemas.microsoft.com/office/drawing/2014/main" val="987189470"/>
                    </a:ext>
                  </a:extLst>
                </a:gridCol>
                <a:gridCol w="779171">
                  <a:extLst>
                    <a:ext uri="{9D8B030D-6E8A-4147-A177-3AD203B41FA5}">
                      <a16:colId xmlns:a16="http://schemas.microsoft.com/office/drawing/2014/main" val="3684641152"/>
                    </a:ext>
                  </a:extLst>
                </a:gridCol>
                <a:gridCol w="1184857">
                  <a:extLst>
                    <a:ext uri="{9D8B030D-6E8A-4147-A177-3AD203B41FA5}">
                      <a16:colId xmlns:a16="http://schemas.microsoft.com/office/drawing/2014/main" val="1847331758"/>
                    </a:ext>
                  </a:extLst>
                </a:gridCol>
                <a:gridCol w="1236372">
                  <a:extLst>
                    <a:ext uri="{9D8B030D-6E8A-4147-A177-3AD203B41FA5}">
                      <a16:colId xmlns:a16="http://schemas.microsoft.com/office/drawing/2014/main" val="981241229"/>
                    </a:ext>
                  </a:extLst>
                </a:gridCol>
                <a:gridCol w="1088440">
                  <a:extLst>
                    <a:ext uri="{9D8B030D-6E8A-4147-A177-3AD203B41FA5}">
                      <a16:colId xmlns:a16="http://schemas.microsoft.com/office/drawing/2014/main" val="3017758388"/>
                    </a:ext>
                  </a:extLst>
                </a:gridCol>
              </a:tblGrid>
              <a:tr h="344123">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rPr>
                        <a:t>Brightness reduction ratio</a:t>
                      </a:r>
                      <a:endParaRPr lang="fr-FR" sz="1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None (original)</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Low</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Middle-low</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Middle-high</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rPr>
                        <a:t>High</a:t>
                      </a:r>
                      <a:endParaRPr lang="fr-FR" sz="14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403306016"/>
                  </a:ext>
                </a:extLst>
              </a:tr>
              <a:tr h="229416">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Scenario #0</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rPr>
                        <a:t>0%</a:t>
                      </a:r>
                      <a:endParaRPr lang="fr-FR" sz="1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a:t>
                      </a:r>
                      <a:endParaRPr lang="fr-FR" sz="14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987838"/>
                  </a:ext>
                </a:extLst>
              </a:tr>
              <a:tr h="229416">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Scenario #1</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9.4%</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a:t>
                      </a:r>
                      <a:endParaRPr lang="fr-FR" sz="14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906380758"/>
                  </a:ext>
                </a:extLst>
              </a:tr>
              <a:tr h="229416">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Scenario #2</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rPr>
                        <a:t>19.6%</a:t>
                      </a:r>
                      <a:endParaRPr lang="fr-FR" sz="1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rPr>
                        <a:t>-</a:t>
                      </a:r>
                      <a:endParaRPr lang="fr-FR" sz="1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a:t>
                      </a:r>
                      <a:endParaRPr lang="fr-FR" sz="14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155222367"/>
                  </a:ext>
                </a:extLst>
              </a:tr>
              <a:tr h="229416">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Scenario #3</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0%</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3.4%</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rPr>
                        <a:t>6%</a:t>
                      </a:r>
                      <a:endParaRPr lang="fr-FR" sz="1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11.7%</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17.2%</a:t>
                      </a:r>
                      <a:endParaRPr lang="fr-FR" sz="14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182018413"/>
                  </a:ext>
                </a:extLst>
              </a:tr>
              <a:tr h="229416">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Scenario #4</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9.4%</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11.5%</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rPr>
                        <a:t>13.5%</a:t>
                      </a:r>
                      <a:endParaRPr lang="fr-FR" sz="1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rPr>
                        <a:t>17.6%</a:t>
                      </a:r>
                      <a:endParaRPr lang="fr-FR" sz="1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21.5%</a:t>
                      </a:r>
                      <a:endParaRPr lang="fr-FR" sz="14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480819601"/>
                  </a:ext>
                </a:extLst>
              </a:tr>
              <a:tr h="229416">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Scenario #5</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19.6%</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21.1%</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22.1%</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rPr>
                        <a:t>24.1%</a:t>
                      </a:r>
                      <a:endParaRPr lang="fr-FR" sz="1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rPr>
                        <a:t>26%</a:t>
                      </a:r>
                      <a:endParaRPr lang="fr-FR" sz="14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185380612"/>
                  </a:ext>
                </a:extLst>
              </a:tr>
            </a:tbl>
          </a:graphicData>
        </a:graphic>
      </p:graphicFrame>
      <p:sp>
        <p:nvSpPr>
          <p:cNvPr id="14" name="TextBox 13">
            <a:extLst>
              <a:ext uri="{FF2B5EF4-FFF2-40B4-BE49-F238E27FC236}">
                <a16:creationId xmlns:a16="http://schemas.microsoft.com/office/drawing/2014/main" id="{E26D99AB-9346-B845-99B2-EBBA16A28772}"/>
              </a:ext>
            </a:extLst>
          </p:cNvPr>
          <p:cNvSpPr txBox="1"/>
          <p:nvPr/>
        </p:nvSpPr>
        <p:spPr>
          <a:xfrm>
            <a:off x="841589" y="5536130"/>
            <a:ext cx="1848583" cy="369332"/>
          </a:xfrm>
          <a:prstGeom prst="rect">
            <a:avLst/>
          </a:prstGeom>
          <a:noFill/>
        </p:spPr>
        <p:txBody>
          <a:bodyPr wrap="none" rtlCol="0">
            <a:spAutoFit/>
          </a:bodyPr>
          <a:lstStyle/>
          <a:p>
            <a:pPr algn="l"/>
            <a:r>
              <a:rPr lang="fr-FR" dirty="0"/>
              <a:t>RedKayak_8bit</a:t>
            </a:r>
          </a:p>
        </p:txBody>
      </p:sp>
    </p:spTree>
    <p:extLst>
      <p:ext uri="{BB962C8B-B14F-4D97-AF65-F5344CB8AC3E}">
        <p14:creationId xmlns:p14="http://schemas.microsoft.com/office/powerpoint/2010/main" val="8946710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12DC0EF6-5909-D07C-2E55-EA102CA99A34}"/>
              </a:ext>
            </a:extLst>
          </p:cNvPr>
          <p:cNvSpPr>
            <a:spLocks noGrp="1"/>
          </p:cNvSpPr>
          <p:nvPr>
            <p:ph type="title"/>
          </p:nvPr>
        </p:nvSpPr>
        <p:spPr>
          <a:xfrm>
            <a:off x="159026" y="55473"/>
            <a:ext cx="12191999" cy="1325563"/>
          </a:xfrm>
        </p:spPr>
        <p:txBody>
          <a:bodyPr>
            <a:normAutofit/>
          </a:bodyPr>
          <a:lstStyle/>
          <a:p>
            <a:r>
              <a:rPr lang="en-US" sz="3500" dirty="0"/>
              <a:t>Results (4/7): Power gain compared to Scenario #0</a:t>
            </a:r>
          </a:p>
        </p:txBody>
      </p:sp>
      <p:sp>
        <p:nvSpPr>
          <p:cNvPr id="2" name="Date Placeholder 1">
            <a:extLst>
              <a:ext uri="{FF2B5EF4-FFF2-40B4-BE49-F238E27FC236}">
                <a16:creationId xmlns:a16="http://schemas.microsoft.com/office/drawing/2014/main" id="{97D9DAD6-88A6-F7ED-FEDC-0BB950F1D23C}"/>
              </a:ext>
            </a:extLst>
          </p:cNvPr>
          <p:cNvSpPr>
            <a:spLocks noGrp="1"/>
          </p:cNvSpPr>
          <p:nvPr>
            <p:ph type="dt" sz="half" idx="10"/>
          </p:nvPr>
        </p:nvSpPr>
        <p:spPr/>
        <p:txBody>
          <a:bodyPr/>
          <a:lstStyle/>
          <a:p>
            <a:fld id="{8840CE0C-F2AE-8D41-99A9-8F423AF3E155}" type="datetime1">
              <a:rPr lang="en-US" smtClean="0"/>
              <a:t>10/23/2024</a:t>
            </a:fld>
            <a:endParaRPr lang="en-US" dirty="0"/>
          </a:p>
        </p:txBody>
      </p:sp>
      <p:sp>
        <p:nvSpPr>
          <p:cNvPr id="3" name="Footer Placeholder 2">
            <a:extLst>
              <a:ext uri="{FF2B5EF4-FFF2-40B4-BE49-F238E27FC236}">
                <a16:creationId xmlns:a16="http://schemas.microsoft.com/office/drawing/2014/main" id="{482C326C-6AF2-350F-8B7E-95B796419183}"/>
              </a:ext>
            </a:extLst>
          </p:cNvPr>
          <p:cNvSpPr>
            <a:spLocks noGrp="1"/>
          </p:cNvSpPr>
          <p:nvPr>
            <p:ph type="ftr" sz="quarter" idx="11"/>
          </p:nvPr>
        </p:nvSpPr>
        <p:spPr/>
        <p:txBody>
          <a:bodyPr/>
          <a:lstStyle/>
          <a:p>
            <a:r>
              <a:rPr lang="en-US">
                <a:latin typeface="Century Gothic"/>
              </a:rPr>
              <a:t>©2023 </a:t>
            </a:r>
            <a:r>
              <a:rPr lang="en-US" err="1">
                <a:latin typeface="Century Gothic"/>
              </a:rPr>
              <a:t>InterDigital</a:t>
            </a:r>
            <a:r>
              <a:rPr lang="en-US">
                <a:latin typeface="Century Gothic"/>
              </a:rPr>
              <a:t>, Inc. All Rights Reserved.</a:t>
            </a:r>
          </a:p>
        </p:txBody>
      </p:sp>
      <p:sp>
        <p:nvSpPr>
          <p:cNvPr id="4" name="Slide Number Placeholder 3">
            <a:extLst>
              <a:ext uri="{FF2B5EF4-FFF2-40B4-BE49-F238E27FC236}">
                <a16:creationId xmlns:a16="http://schemas.microsoft.com/office/drawing/2014/main" id="{16FD8362-7661-D9C9-4E99-23FDF6093384}"/>
              </a:ext>
            </a:extLst>
          </p:cNvPr>
          <p:cNvSpPr>
            <a:spLocks noGrp="1"/>
          </p:cNvSpPr>
          <p:nvPr>
            <p:ph type="sldNum" sz="quarter" idx="12"/>
          </p:nvPr>
        </p:nvSpPr>
        <p:spPr/>
        <p:txBody>
          <a:bodyPr/>
          <a:lstStyle/>
          <a:p>
            <a:fld id="{B8C7A8FA-2E0B-EF40-8154-FE6DF4DBDC95}" type="slidenum">
              <a:rPr lang="en-US" smtClean="0"/>
              <a:t>7</a:t>
            </a:fld>
            <a:endParaRPr lang="en-US" dirty="0"/>
          </a:p>
        </p:txBody>
      </p:sp>
      <p:sp>
        <p:nvSpPr>
          <p:cNvPr id="6" name="Rectangle 2">
            <a:extLst>
              <a:ext uri="{FF2B5EF4-FFF2-40B4-BE49-F238E27FC236}">
                <a16:creationId xmlns:a16="http://schemas.microsoft.com/office/drawing/2014/main" id="{88E5A2DD-EDB8-2512-7EF3-6FB196CBE0C1}"/>
              </a:ext>
            </a:extLst>
          </p:cNvPr>
          <p:cNvSpPr>
            <a:spLocks noChangeArrowheads="1"/>
          </p:cNvSpPr>
          <p:nvPr/>
        </p:nvSpPr>
        <p:spPr bwMode="auto">
          <a:xfrm>
            <a:off x="1464881" y="3308889"/>
            <a:ext cx="16323611"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fr-FR"/>
          </a:p>
        </p:txBody>
      </p:sp>
      <p:graphicFrame>
        <p:nvGraphicFramePr>
          <p:cNvPr id="9" name="Table 8">
            <a:extLst>
              <a:ext uri="{FF2B5EF4-FFF2-40B4-BE49-F238E27FC236}">
                <a16:creationId xmlns:a16="http://schemas.microsoft.com/office/drawing/2014/main" id="{4657D9B6-7658-8A98-E918-78BAAC124C19}"/>
              </a:ext>
            </a:extLst>
          </p:cNvPr>
          <p:cNvGraphicFramePr>
            <a:graphicFrameLocks noGrp="1"/>
          </p:cNvGraphicFramePr>
          <p:nvPr/>
        </p:nvGraphicFramePr>
        <p:xfrm>
          <a:off x="3271467" y="1075042"/>
          <a:ext cx="8225271" cy="1941491"/>
        </p:xfrm>
        <a:graphic>
          <a:graphicData uri="http://schemas.openxmlformats.org/drawingml/2006/table">
            <a:tbl>
              <a:tblPr firstRow="1" firstCol="1" bandRow="1">
                <a:tableStyleId>{5C22544A-7EE6-4342-B048-85BDC9FD1C3A}</a:tableStyleId>
              </a:tblPr>
              <a:tblGrid>
                <a:gridCol w="2408116">
                  <a:extLst>
                    <a:ext uri="{9D8B030D-6E8A-4147-A177-3AD203B41FA5}">
                      <a16:colId xmlns:a16="http://schemas.microsoft.com/office/drawing/2014/main" val="1917605530"/>
                    </a:ext>
                  </a:extLst>
                </a:gridCol>
                <a:gridCol w="1532586">
                  <a:extLst>
                    <a:ext uri="{9D8B030D-6E8A-4147-A177-3AD203B41FA5}">
                      <a16:colId xmlns:a16="http://schemas.microsoft.com/office/drawing/2014/main" val="2642575661"/>
                    </a:ext>
                  </a:extLst>
                </a:gridCol>
                <a:gridCol w="766293">
                  <a:extLst>
                    <a:ext uri="{9D8B030D-6E8A-4147-A177-3AD203B41FA5}">
                      <a16:colId xmlns:a16="http://schemas.microsoft.com/office/drawing/2014/main" val="925905834"/>
                    </a:ext>
                  </a:extLst>
                </a:gridCol>
                <a:gridCol w="1204175">
                  <a:extLst>
                    <a:ext uri="{9D8B030D-6E8A-4147-A177-3AD203B41FA5}">
                      <a16:colId xmlns:a16="http://schemas.microsoft.com/office/drawing/2014/main" val="343897227"/>
                    </a:ext>
                  </a:extLst>
                </a:gridCol>
                <a:gridCol w="1191529">
                  <a:extLst>
                    <a:ext uri="{9D8B030D-6E8A-4147-A177-3AD203B41FA5}">
                      <a16:colId xmlns:a16="http://schemas.microsoft.com/office/drawing/2014/main" val="247119028"/>
                    </a:ext>
                  </a:extLst>
                </a:gridCol>
                <a:gridCol w="1122572">
                  <a:extLst>
                    <a:ext uri="{9D8B030D-6E8A-4147-A177-3AD203B41FA5}">
                      <a16:colId xmlns:a16="http://schemas.microsoft.com/office/drawing/2014/main" val="3008400161"/>
                    </a:ext>
                  </a:extLst>
                </a:gridCol>
              </a:tblGrid>
              <a:tr h="331679">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rPr>
                        <a:t>Brightness reduction ratio</a:t>
                      </a:r>
                      <a:endParaRPr lang="fr-FR" sz="1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rPr>
                        <a:t>None (original)</a:t>
                      </a:r>
                      <a:endParaRPr lang="fr-FR" sz="1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rPr>
                        <a:t>Low</a:t>
                      </a:r>
                      <a:endParaRPr lang="fr-FR" sz="1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rPr>
                        <a:t>Middle-low</a:t>
                      </a:r>
                      <a:endParaRPr lang="fr-FR" sz="1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rPr>
                        <a:t>Middle-high</a:t>
                      </a:r>
                      <a:endParaRPr lang="fr-FR" sz="1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rPr>
                        <a:t>High</a:t>
                      </a:r>
                      <a:endParaRPr lang="fr-FR" sz="14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649144950"/>
                  </a:ext>
                </a:extLst>
              </a:tr>
              <a:tr h="268302">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rPr>
                        <a:t>Scenario #0</a:t>
                      </a:r>
                      <a:endParaRPr lang="fr-FR" sz="1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0%</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rPr>
                        <a:t>-</a:t>
                      </a:r>
                      <a:endParaRPr lang="fr-FR" sz="1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a:t>
                      </a:r>
                      <a:endParaRPr lang="fr-FR" sz="14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187138802"/>
                  </a:ext>
                </a:extLst>
              </a:tr>
              <a:tr h="268302">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rPr>
                        <a:t>Scenario #1</a:t>
                      </a:r>
                      <a:endParaRPr lang="fr-FR" sz="1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6.9%</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a:t>
                      </a:r>
                      <a:endParaRPr lang="fr-FR" sz="14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244617684"/>
                  </a:ext>
                </a:extLst>
              </a:tr>
              <a:tr h="268302">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rPr>
                        <a:t>Scenario #2</a:t>
                      </a:r>
                      <a:endParaRPr lang="fr-FR" sz="1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15.2%</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a:t>
                      </a:r>
                      <a:endParaRPr lang="fr-FR" sz="14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580147956"/>
                  </a:ext>
                </a:extLst>
              </a:tr>
              <a:tr h="268302">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rPr>
                        <a:t>Scenario #3</a:t>
                      </a:r>
                      <a:endParaRPr lang="fr-FR" sz="1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rPr>
                        <a:t>0%</a:t>
                      </a:r>
                      <a:endParaRPr lang="fr-FR" sz="1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3.1%</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4.8%</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9%</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12.9%</a:t>
                      </a:r>
                      <a:endParaRPr lang="fr-FR" sz="14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187380804"/>
                  </a:ext>
                </a:extLst>
              </a:tr>
              <a:tr h="268302">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Scenario #4</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rPr>
                        <a:t>6.9%</a:t>
                      </a:r>
                      <a:endParaRPr lang="fr-FR" sz="1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rPr>
                        <a:t>9.3%</a:t>
                      </a:r>
                      <a:endParaRPr lang="fr-FR" sz="1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10.8%</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13.5%</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16.1%</a:t>
                      </a:r>
                      <a:endParaRPr lang="fr-FR" sz="14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972975900"/>
                  </a:ext>
                </a:extLst>
              </a:tr>
              <a:tr h="268302">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Scenario #5</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15.2%</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16.3%</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rPr>
                        <a:t>17%</a:t>
                      </a:r>
                      <a:endParaRPr lang="fr-FR" sz="1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rPr>
                        <a:t>18.4%</a:t>
                      </a:r>
                      <a:endParaRPr lang="fr-FR" sz="1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rPr>
                        <a:t>19.9%</a:t>
                      </a:r>
                      <a:endParaRPr lang="fr-FR" sz="14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63184309"/>
                  </a:ext>
                </a:extLst>
              </a:tr>
            </a:tbl>
          </a:graphicData>
        </a:graphic>
      </p:graphicFrame>
      <p:graphicFrame>
        <p:nvGraphicFramePr>
          <p:cNvPr id="11" name="Table 10">
            <a:extLst>
              <a:ext uri="{FF2B5EF4-FFF2-40B4-BE49-F238E27FC236}">
                <a16:creationId xmlns:a16="http://schemas.microsoft.com/office/drawing/2014/main" id="{240D4C49-71C0-E932-0E6E-F261E2D53D0F}"/>
              </a:ext>
            </a:extLst>
          </p:cNvPr>
          <p:cNvGraphicFramePr>
            <a:graphicFrameLocks noGrp="1"/>
          </p:cNvGraphicFramePr>
          <p:nvPr/>
        </p:nvGraphicFramePr>
        <p:xfrm>
          <a:off x="3269301" y="3167221"/>
          <a:ext cx="8225271" cy="1551598"/>
        </p:xfrm>
        <a:graphic>
          <a:graphicData uri="http://schemas.openxmlformats.org/drawingml/2006/table">
            <a:tbl>
              <a:tblPr firstRow="1" firstCol="1" bandRow="1">
                <a:tableStyleId>{5C22544A-7EE6-4342-B048-85BDC9FD1C3A}</a:tableStyleId>
              </a:tblPr>
              <a:tblGrid>
                <a:gridCol w="2408117">
                  <a:extLst>
                    <a:ext uri="{9D8B030D-6E8A-4147-A177-3AD203B41FA5}">
                      <a16:colId xmlns:a16="http://schemas.microsoft.com/office/drawing/2014/main" val="80389125"/>
                    </a:ext>
                  </a:extLst>
                </a:gridCol>
                <a:gridCol w="1526147">
                  <a:extLst>
                    <a:ext uri="{9D8B030D-6E8A-4147-A177-3AD203B41FA5}">
                      <a16:colId xmlns:a16="http://schemas.microsoft.com/office/drawing/2014/main" val="220885605"/>
                    </a:ext>
                  </a:extLst>
                </a:gridCol>
                <a:gridCol w="772732">
                  <a:extLst>
                    <a:ext uri="{9D8B030D-6E8A-4147-A177-3AD203B41FA5}">
                      <a16:colId xmlns:a16="http://schemas.microsoft.com/office/drawing/2014/main" val="207277124"/>
                    </a:ext>
                  </a:extLst>
                </a:gridCol>
                <a:gridCol w="1191296">
                  <a:extLst>
                    <a:ext uri="{9D8B030D-6E8A-4147-A177-3AD203B41FA5}">
                      <a16:colId xmlns:a16="http://schemas.microsoft.com/office/drawing/2014/main" val="2881909708"/>
                    </a:ext>
                  </a:extLst>
                </a:gridCol>
                <a:gridCol w="1210614">
                  <a:extLst>
                    <a:ext uri="{9D8B030D-6E8A-4147-A177-3AD203B41FA5}">
                      <a16:colId xmlns:a16="http://schemas.microsoft.com/office/drawing/2014/main" val="893283356"/>
                    </a:ext>
                  </a:extLst>
                </a:gridCol>
                <a:gridCol w="1116365">
                  <a:extLst>
                    <a:ext uri="{9D8B030D-6E8A-4147-A177-3AD203B41FA5}">
                      <a16:colId xmlns:a16="http://schemas.microsoft.com/office/drawing/2014/main" val="44620174"/>
                    </a:ext>
                  </a:extLst>
                </a:gridCol>
              </a:tblGrid>
              <a:tr h="271438">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Brightness reduction ratio</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None (original)</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Low</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Middle-low</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Middle-high</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High</a:t>
                      </a:r>
                      <a:endParaRPr lang="fr-FR" sz="14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807746620"/>
                  </a:ext>
                </a:extLst>
              </a:tr>
              <a:tr h="185422">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Scenario #0</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0%</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a:t>
                      </a:r>
                      <a:endParaRPr lang="fr-FR" sz="14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426362225"/>
                  </a:ext>
                </a:extLst>
              </a:tr>
              <a:tr h="185422">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Scenario #1</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6.1%</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a:t>
                      </a:r>
                      <a:endParaRPr lang="fr-FR" sz="14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948883464"/>
                  </a:ext>
                </a:extLst>
              </a:tr>
              <a:tr h="185422">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Scenario #2</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13.6%</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a:t>
                      </a:r>
                      <a:endParaRPr lang="fr-FR" sz="14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724416425"/>
                  </a:ext>
                </a:extLst>
              </a:tr>
              <a:tr h="185422">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Scenario #3</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0%</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5.8%</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7.7%</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11%</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14%</a:t>
                      </a:r>
                      <a:endParaRPr lang="fr-FR" sz="14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702517698"/>
                  </a:ext>
                </a:extLst>
              </a:tr>
              <a:tr h="185422">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Scenario #4</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6.1%</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11%</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12.1%</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14.4%</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16.3%</a:t>
                      </a:r>
                      <a:endParaRPr lang="fr-FR" sz="14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846508244"/>
                  </a:ext>
                </a:extLst>
              </a:tr>
              <a:tr h="185422">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Scenario #5</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13.6%</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16.3%</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16.8%</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18%</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rPr>
                        <a:t>19.1%</a:t>
                      </a:r>
                      <a:endParaRPr lang="fr-FR" sz="14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404861249"/>
                  </a:ext>
                </a:extLst>
              </a:tr>
            </a:tbl>
          </a:graphicData>
        </a:graphic>
      </p:graphicFrame>
      <p:graphicFrame>
        <p:nvGraphicFramePr>
          <p:cNvPr id="13" name="Table 12">
            <a:extLst>
              <a:ext uri="{FF2B5EF4-FFF2-40B4-BE49-F238E27FC236}">
                <a16:creationId xmlns:a16="http://schemas.microsoft.com/office/drawing/2014/main" id="{556B8937-7153-FA70-15DB-DBB378701549}"/>
              </a:ext>
            </a:extLst>
          </p:cNvPr>
          <p:cNvGraphicFramePr>
            <a:graphicFrameLocks noGrp="1"/>
          </p:cNvGraphicFramePr>
          <p:nvPr/>
        </p:nvGraphicFramePr>
        <p:xfrm>
          <a:off x="3269301" y="4860487"/>
          <a:ext cx="8225269" cy="1720619"/>
        </p:xfrm>
        <a:graphic>
          <a:graphicData uri="http://schemas.openxmlformats.org/drawingml/2006/table">
            <a:tbl>
              <a:tblPr firstRow="1" firstCol="1" bandRow="1">
                <a:tableStyleId>{5C22544A-7EE6-4342-B048-85BDC9FD1C3A}</a:tableStyleId>
              </a:tblPr>
              <a:tblGrid>
                <a:gridCol w="2410282">
                  <a:extLst>
                    <a:ext uri="{9D8B030D-6E8A-4147-A177-3AD203B41FA5}">
                      <a16:colId xmlns:a16="http://schemas.microsoft.com/office/drawing/2014/main" val="592694312"/>
                    </a:ext>
                  </a:extLst>
                </a:gridCol>
                <a:gridCol w="1526147">
                  <a:extLst>
                    <a:ext uri="{9D8B030D-6E8A-4147-A177-3AD203B41FA5}">
                      <a16:colId xmlns:a16="http://schemas.microsoft.com/office/drawing/2014/main" val="987189470"/>
                    </a:ext>
                  </a:extLst>
                </a:gridCol>
                <a:gridCol w="779171">
                  <a:extLst>
                    <a:ext uri="{9D8B030D-6E8A-4147-A177-3AD203B41FA5}">
                      <a16:colId xmlns:a16="http://schemas.microsoft.com/office/drawing/2014/main" val="3684641152"/>
                    </a:ext>
                  </a:extLst>
                </a:gridCol>
                <a:gridCol w="1184857">
                  <a:extLst>
                    <a:ext uri="{9D8B030D-6E8A-4147-A177-3AD203B41FA5}">
                      <a16:colId xmlns:a16="http://schemas.microsoft.com/office/drawing/2014/main" val="1847331758"/>
                    </a:ext>
                  </a:extLst>
                </a:gridCol>
                <a:gridCol w="1236372">
                  <a:extLst>
                    <a:ext uri="{9D8B030D-6E8A-4147-A177-3AD203B41FA5}">
                      <a16:colId xmlns:a16="http://schemas.microsoft.com/office/drawing/2014/main" val="981241229"/>
                    </a:ext>
                  </a:extLst>
                </a:gridCol>
                <a:gridCol w="1088440">
                  <a:extLst>
                    <a:ext uri="{9D8B030D-6E8A-4147-A177-3AD203B41FA5}">
                      <a16:colId xmlns:a16="http://schemas.microsoft.com/office/drawing/2014/main" val="3017758388"/>
                    </a:ext>
                  </a:extLst>
                </a:gridCol>
              </a:tblGrid>
              <a:tr h="344123">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rPr>
                        <a:t>Brightness reduction ratio</a:t>
                      </a:r>
                      <a:endParaRPr lang="fr-FR" sz="1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None (original)</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Low</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Middle-low</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Middle-high</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rPr>
                        <a:t>High</a:t>
                      </a:r>
                      <a:endParaRPr lang="fr-FR" sz="14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403306016"/>
                  </a:ext>
                </a:extLst>
              </a:tr>
              <a:tr h="229416">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Scenario #0</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rPr>
                        <a:t>0%</a:t>
                      </a:r>
                      <a:endParaRPr lang="fr-FR" sz="1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a:t>
                      </a:r>
                      <a:endParaRPr lang="fr-FR" sz="14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987838"/>
                  </a:ext>
                </a:extLst>
              </a:tr>
              <a:tr h="229416">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Scenario #1</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9.4%</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a:t>
                      </a:r>
                      <a:endParaRPr lang="fr-FR" sz="14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906380758"/>
                  </a:ext>
                </a:extLst>
              </a:tr>
              <a:tr h="229416">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Scenario #2</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rPr>
                        <a:t>19.6%</a:t>
                      </a:r>
                      <a:endParaRPr lang="fr-FR" sz="1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rPr>
                        <a:t>-</a:t>
                      </a:r>
                      <a:endParaRPr lang="fr-FR" sz="1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a:t>
                      </a:r>
                      <a:endParaRPr lang="fr-FR" sz="14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155222367"/>
                  </a:ext>
                </a:extLst>
              </a:tr>
              <a:tr h="229416">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Scenario #3</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0%</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3.4%</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rPr>
                        <a:t>6%</a:t>
                      </a:r>
                      <a:endParaRPr lang="fr-FR" sz="1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11.7%</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17.2%</a:t>
                      </a:r>
                      <a:endParaRPr lang="fr-FR" sz="14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182018413"/>
                  </a:ext>
                </a:extLst>
              </a:tr>
              <a:tr h="229416">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Scenario #4</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9.4%</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11.5%</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rPr>
                        <a:t>13.5%</a:t>
                      </a:r>
                      <a:endParaRPr lang="fr-FR" sz="1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rPr>
                        <a:t>17.6%</a:t>
                      </a:r>
                      <a:endParaRPr lang="fr-FR" sz="1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21.5%</a:t>
                      </a:r>
                      <a:endParaRPr lang="fr-FR" sz="14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480819601"/>
                  </a:ext>
                </a:extLst>
              </a:tr>
              <a:tr h="229416">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Scenario #5</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19.6%</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21.1%</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22.1%</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rPr>
                        <a:t>24.1%</a:t>
                      </a:r>
                      <a:endParaRPr lang="fr-FR" sz="1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rPr>
                        <a:t>26%</a:t>
                      </a:r>
                      <a:endParaRPr lang="fr-FR" sz="14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185380612"/>
                  </a:ext>
                </a:extLst>
              </a:tr>
            </a:tbl>
          </a:graphicData>
        </a:graphic>
      </p:graphicFrame>
      <p:sp>
        <p:nvSpPr>
          <p:cNvPr id="14" name="TextBox 13">
            <a:extLst>
              <a:ext uri="{FF2B5EF4-FFF2-40B4-BE49-F238E27FC236}">
                <a16:creationId xmlns:a16="http://schemas.microsoft.com/office/drawing/2014/main" id="{E26D99AB-9346-B845-99B2-EBBA16A28772}"/>
              </a:ext>
            </a:extLst>
          </p:cNvPr>
          <p:cNvSpPr txBox="1"/>
          <p:nvPr/>
        </p:nvSpPr>
        <p:spPr>
          <a:xfrm>
            <a:off x="448692" y="2798015"/>
            <a:ext cx="2286324" cy="1477328"/>
          </a:xfrm>
          <a:prstGeom prst="rect">
            <a:avLst/>
          </a:prstGeom>
          <a:noFill/>
        </p:spPr>
        <p:txBody>
          <a:bodyPr wrap="square" rtlCol="0">
            <a:spAutoFit/>
          </a:bodyPr>
          <a:lstStyle/>
          <a:p>
            <a:pPr algn="l"/>
            <a:r>
              <a:rPr lang="fr-FR" b="1" dirty="0" err="1"/>
              <a:t>Same</a:t>
            </a:r>
            <a:r>
              <a:rPr lang="fr-FR" b="1" dirty="0"/>
              <a:t> range of </a:t>
            </a:r>
            <a:r>
              <a:rPr lang="fr-FR" b="1" dirty="0" err="1"/>
              <a:t>energy</a:t>
            </a:r>
            <a:r>
              <a:rPr lang="fr-FR" b="1" dirty="0"/>
              <a:t> </a:t>
            </a:r>
            <a:r>
              <a:rPr lang="fr-FR" b="1" dirty="0" err="1"/>
              <a:t>savings</a:t>
            </a:r>
            <a:r>
              <a:rPr lang="fr-FR" b="1" dirty="0"/>
              <a:t> </a:t>
            </a:r>
            <a:r>
              <a:rPr lang="fr-FR" dirty="0" err="1"/>
              <a:t>from</a:t>
            </a:r>
            <a:r>
              <a:rPr lang="fr-FR" dirty="0"/>
              <a:t> </a:t>
            </a:r>
            <a:r>
              <a:rPr lang="fr-FR" dirty="0" err="1"/>
              <a:t>built-in</a:t>
            </a:r>
            <a:r>
              <a:rPr lang="fr-FR" dirty="0"/>
              <a:t> module and NNPF post </a:t>
            </a:r>
            <a:r>
              <a:rPr lang="fr-FR" dirty="0" err="1"/>
              <a:t>processing</a:t>
            </a:r>
            <a:endParaRPr lang="fr-FR" dirty="0"/>
          </a:p>
        </p:txBody>
      </p:sp>
      <p:sp>
        <p:nvSpPr>
          <p:cNvPr id="19" name="Rectangle 18">
            <a:extLst>
              <a:ext uri="{FF2B5EF4-FFF2-40B4-BE49-F238E27FC236}">
                <a16:creationId xmlns:a16="http://schemas.microsoft.com/office/drawing/2014/main" id="{B4996932-279D-C2E2-5461-949525EDFE3C}"/>
              </a:ext>
            </a:extLst>
          </p:cNvPr>
          <p:cNvSpPr/>
          <p:nvPr/>
        </p:nvSpPr>
        <p:spPr>
          <a:xfrm>
            <a:off x="5731521" y="1445916"/>
            <a:ext cx="480225" cy="743361"/>
          </a:xfrm>
          <a:prstGeom prst="rect">
            <a:avLst/>
          </a:prstGeom>
          <a:noFill/>
          <a:ln w="254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0" name="Rectangle 19">
            <a:extLst>
              <a:ext uri="{FF2B5EF4-FFF2-40B4-BE49-F238E27FC236}">
                <a16:creationId xmlns:a16="http://schemas.microsoft.com/office/drawing/2014/main" id="{B40039BD-CE25-F638-1107-9DDC92FC4396}"/>
              </a:ext>
            </a:extLst>
          </p:cNvPr>
          <p:cNvSpPr/>
          <p:nvPr/>
        </p:nvSpPr>
        <p:spPr>
          <a:xfrm>
            <a:off x="5731521" y="3440822"/>
            <a:ext cx="480225" cy="630590"/>
          </a:xfrm>
          <a:prstGeom prst="rect">
            <a:avLst/>
          </a:prstGeom>
          <a:noFill/>
          <a:ln w="254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1" name="Rectangle 20">
            <a:extLst>
              <a:ext uri="{FF2B5EF4-FFF2-40B4-BE49-F238E27FC236}">
                <a16:creationId xmlns:a16="http://schemas.microsoft.com/office/drawing/2014/main" id="{BCDA6C59-5B63-366B-6A8E-A06C3A50721E}"/>
              </a:ext>
            </a:extLst>
          </p:cNvPr>
          <p:cNvSpPr/>
          <p:nvPr/>
        </p:nvSpPr>
        <p:spPr>
          <a:xfrm>
            <a:off x="5731520" y="5217527"/>
            <a:ext cx="480225" cy="676736"/>
          </a:xfrm>
          <a:prstGeom prst="rect">
            <a:avLst/>
          </a:prstGeom>
          <a:noFill/>
          <a:ln w="254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2" name="Rectangle 21">
            <a:extLst>
              <a:ext uri="{FF2B5EF4-FFF2-40B4-BE49-F238E27FC236}">
                <a16:creationId xmlns:a16="http://schemas.microsoft.com/office/drawing/2014/main" id="{F6667D00-E411-8D27-B0E8-CD8EE7C23BC1}"/>
              </a:ext>
            </a:extLst>
          </p:cNvPr>
          <p:cNvSpPr/>
          <p:nvPr/>
        </p:nvSpPr>
        <p:spPr>
          <a:xfrm>
            <a:off x="5731520" y="2231225"/>
            <a:ext cx="5695191" cy="234468"/>
          </a:xfrm>
          <a:prstGeom prst="rect">
            <a:avLst/>
          </a:prstGeom>
          <a:noFill/>
          <a:ln w="254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4" name="Rectangle 23">
            <a:extLst>
              <a:ext uri="{FF2B5EF4-FFF2-40B4-BE49-F238E27FC236}">
                <a16:creationId xmlns:a16="http://schemas.microsoft.com/office/drawing/2014/main" id="{322A012C-1519-1359-6F64-907F2FD96867}"/>
              </a:ext>
            </a:extLst>
          </p:cNvPr>
          <p:cNvSpPr/>
          <p:nvPr/>
        </p:nvSpPr>
        <p:spPr>
          <a:xfrm>
            <a:off x="5731519" y="5914080"/>
            <a:ext cx="5695191" cy="184114"/>
          </a:xfrm>
          <a:prstGeom prst="rect">
            <a:avLst/>
          </a:prstGeom>
          <a:noFill/>
          <a:ln w="254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5" name="Rectangle 24">
            <a:extLst>
              <a:ext uri="{FF2B5EF4-FFF2-40B4-BE49-F238E27FC236}">
                <a16:creationId xmlns:a16="http://schemas.microsoft.com/office/drawing/2014/main" id="{B64DB893-3E9B-0BDE-E828-8F2FFB1E4C2A}"/>
              </a:ext>
            </a:extLst>
          </p:cNvPr>
          <p:cNvSpPr/>
          <p:nvPr/>
        </p:nvSpPr>
        <p:spPr>
          <a:xfrm>
            <a:off x="5731518" y="4091229"/>
            <a:ext cx="5695191" cy="184114"/>
          </a:xfrm>
          <a:prstGeom prst="rect">
            <a:avLst/>
          </a:prstGeom>
          <a:noFill/>
          <a:ln w="254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91159023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12DC0EF6-5909-D07C-2E55-EA102CA99A34}"/>
              </a:ext>
            </a:extLst>
          </p:cNvPr>
          <p:cNvSpPr>
            <a:spLocks noGrp="1"/>
          </p:cNvSpPr>
          <p:nvPr>
            <p:ph type="title"/>
          </p:nvPr>
        </p:nvSpPr>
        <p:spPr>
          <a:xfrm>
            <a:off x="159026" y="55473"/>
            <a:ext cx="12191999" cy="1325563"/>
          </a:xfrm>
        </p:spPr>
        <p:txBody>
          <a:bodyPr>
            <a:normAutofit/>
          </a:bodyPr>
          <a:lstStyle/>
          <a:p>
            <a:r>
              <a:rPr lang="en-US" sz="3500" dirty="0"/>
              <a:t>Results (5/7): Power gain compared to Scenario #0</a:t>
            </a:r>
          </a:p>
        </p:txBody>
      </p:sp>
      <p:sp>
        <p:nvSpPr>
          <p:cNvPr id="2" name="Date Placeholder 1">
            <a:extLst>
              <a:ext uri="{FF2B5EF4-FFF2-40B4-BE49-F238E27FC236}">
                <a16:creationId xmlns:a16="http://schemas.microsoft.com/office/drawing/2014/main" id="{97D9DAD6-88A6-F7ED-FEDC-0BB950F1D23C}"/>
              </a:ext>
            </a:extLst>
          </p:cNvPr>
          <p:cNvSpPr>
            <a:spLocks noGrp="1"/>
          </p:cNvSpPr>
          <p:nvPr>
            <p:ph type="dt" sz="half" idx="10"/>
          </p:nvPr>
        </p:nvSpPr>
        <p:spPr/>
        <p:txBody>
          <a:bodyPr/>
          <a:lstStyle/>
          <a:p>
            <a:fld id="{8840CE0C-F2AE-8D41-99A9-8F423AF3E155}" type="datetime1">
              <a:rPr lang="en-US" smtClean="0"/>
              <a:t>10/23/2024</a:t>
            </a:fld>
            <a:endParaRPr lang="en-US" dirty="0"/>
          </a:p>
        </p:txBody>
      </p:sp>
      <p:sp>
        <p:nvSpPr>
          <p:cNvPr id="3" name="Footer Placeholder 2">
            <a:extLst>
              <a:ext uri="{FF2B5EF4-FFF2-40B4-BE49-F238E27FC236}">
                <a16:creationId xmlns:a16="http://schemas.microsoft.com/office/drawing/2014/main" id="{482C326C-6AF2-350F-8B7E-95B796419183}"/>
              </a:ext>
            </a:extLst>
          </p:cNvPr>
          <p:cNvSpPr>
            <a:spLocks noGrp="1"/>
          </p:cNvSpPr>
          <p:nvPr>
            <p:ph type="ftr" sz="quarter" idx="11"/>
          </p:nvPr>
        </p:nvSpPr>
        <p:spPr/>
        <p:txBody>
          <a:bodyPr/>
          <a:lstStyle/>
          <a:p>
            <a:r>
              <a:rPr lang="en-US">
                <a:latin typeface="Century Gothic"/>
              </a:rPr>
              <a:t>©2023 </a:t>
            </a:r>
            <a:r>
              <a:rPr lang="en-US" err="1">
                <a:latin typeface="Century Gothic"/>
              </a:rPr>
              <a:t>InterDigital</a:t>
            </a:r>
            <a:r>
              <a:rPr lang="en-US">
                <a:latin typeface="Century Gothic"/>
              </a:rPr>
              <a:t>, Inc. All Rights Reserved.</a:t>
            </a:r>
          </a:p>
        </p:txBody>
      </p:sp>
      <p:sp>
        <p:nvSpPr>
          <p:cNvPr id="4" name="Slide Number Placeholder 3">
            <a:extLst>
              <a:ext uri="{FF2B5EF4-FFF2-40B4-BE49-F238E27FC236}">
                <a16:creationId xmlns:a16="http://schemas.microsoft.com/office/drawing/2014/main" id="{16FD8362-7661-D9C9-4E99-23FDF6093384}"/>
              </a:ext>
            </a:extLst>
          </p:cNvPr>
          <p:cNvSpPr>
            <a:spLocks noGrp="1"/>
          </p:cNvSpPr>
          <p:nvPr>
            <p:ph type="sldNum" sz="quarter" idx="12"/>
          </p:nvPr>
        </p:nvSpPr>
        <p:spPr/>
        <p:txBody>
          <a:bodyPr/>
          <a:lstStyle/>
          <a:p>
            <a:fld id="{B8C7A8FA-2E0B-EF40-8154-FE6DF4DBDC95}" type="slidenum">
              <a:rPr lang="en-US" smtClean="0"/>
              <a:t>8</a:t>
            </a:fld>
            <a:endParaRPr lang="en-US" dirty="0"/>
          </a:p>
        </p:txBody>
      </p:sp>
      <p:sp>
        <p:nvSpPr>
          <p:cNvPr id="6" name="Rectangle 2">
            <a:extLst>
              <a:ext uri="{FF2B5EF4-FFF2-40B4-BE49-F238E27FC236}">
                <a16:creationId xmlns:a16="http://schemas.microsoft.com/office/drawing/2014/main" id="{88E5A2DD-EDB8-2512-7EF3-6FB196CBE0C1}"/>
              </a:ext>
            </a:extLst>
          </p:cNvPr>
          <p:cNvSpPr>
            <a:spLocks noChangeArrowheads="1"/>
          </p:cNvSpPr>
          <p:nvPr/>
        </p:nvSpPr>
        <p:spPr bwMode="auto">
          <a:xfrm>
            <a:off x="1464881" y="3308889"/>
            <a:ext cx="16323611"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fr-FR"/>
          </a:p>
        </p:txBody>
      </p:sp>
      <p:graphicFrame>
        <p:nvGraphicFramePr>
          <p:cNvPr id="9" name="Table 8">
            <a:extLst>
              <a:ext uri="{FF2B5EF4-FFF2-40B4-BE49-F238E27FC236}">
                <a16:creationId xmlns:a16="http://schemas.microsoft.com/office/drawing/2014/main" id="{4657D9B6-7658-8A98-E918-78BAAC124C19}"/>
              </a:ext>
            </a:extLst>
          </p:cNvPr>
          <p:cNvGraphicFramePr>
            <a:graphicFrameLocks noGrp="1"/>
          </p:cNvGraphicFramePr>
          <p:nvPr/>
        </p:nvGraphicFramePr>
        <p:xfrm>
          <a:off x="3271467" y="1075042"/>
          <a:ext cx="8225271" cy="1941491"/>
        </p:xfrm>
        <a:graphic>
          <a:graphicData uri="http://schemas.openxmlformats.org/drawingml/2006/table">
            <a:tbl>
              <a:tblPr firstRow="1" firstCol="1" bandRow="1">
                <a:tableStyleId>{5C22544A-7EE6-4342-B048-85BDC9FD1C3A}</a:tableStyleId>
              </a:tblPr>
              <a:tblGrid>
                <a:gridCol w="2408116">
                  <a:extLst>
                    <a:ext uri="{9D8B030D-6E8A-4147-A177-3AD203B41FA5}">
                      <a16:colId xmlns:a16="http://schemas.microsoft.com/office/drawing/2014/main" val="1917605530"/>
                    </a:ext>
                  </a:extLst>
                </a:gridCol>
                <a:gridCol w="1532586">
                  <a:extLst>
                    <a:ext uri="{9D8B030D-6E8A-4147-A177-3AD203B41FA5}">
                      <a16:colId xmlns:a16="http://schemas.microsoft.com/office/drawing/2014/main" val="2642575661"/>
                    </a:ext>
                  </a:extLst>
                </a:gridCol>
                <a:gridCol w="766293">
                  <a:extLst>
                    <a:ext uri="{9D8B030D-6E8A-4147-A177-3AD203B41FA5}">
                      <a16:colId xmlns:a16="http://schemas.microsoft.com/office/drawing/2014/main" val="925905834"/>
                    </a:ext>
                  </a:extLst>
                </a:gridCol>
                <a:gridCol w="1204175">
                  <a:extLst>
                    <a:ext uri="{9D8B030D-6E8A-4147-A177-3AD203B41FA5}">
                      <a16:colId xmlns:a16="http://schemas.microsoft.com/office/drawing/2014/main" val="343897227"/>
                    </a:ext>
                  </a:extLst>
                </a:gridCol>
                <a:gridCol w="1191529">
                  <a:extLst>
                    <a:ext uri="{9D8B030D-6E8A-4147-A177-3AD203B41FA5}">
                      <a16:colId xmlns:a16="http://schemas.microsoft.com/office/drawing/2014/main" val="247119028"/>
                    </a:ext>
                  </a:extLst>
                </a:gridCol>
                <a:gridCol w="1122572">
                  <a:extLst>
                    <a:ext uri="{9D8B030D-6E8A-4147-A177-3AD203B41FA5}">
                      <a16:colId xmlns:a16="http://schemas.microsoft.com/office/drawing/2014/main" val="3008400161"/>
                    </a:ext>
                  </a:extLst>
                </a:gridCol>
              </a:tblGrid>
              <a:tr h="331679">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rPr>
                        <a:t>Brightness reduction ratio</a:t>
                      </a:r>
                      <a:endParaRPr lang="fr-FR" sz="1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rPr>
                        <a:t>None (original)</a:t>
                      </a:r>
                      <a:endParaRPr lang="fr-FR" sz="1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rPr>
                        <a:t>Low</a:t>
                      </a:r>
                      <a:endParaRPr lang="fr-FR" sz="1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rPr>
                        <a:t>Middle-low</a:t>
                      </a:r>
                      <a:endParaRPr lang="fr-FR" sz="1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rPr>
                        <a:t>Middle-high</a:t>
                      </a:r>
                      <a:endParaRPr lang="fr-FR" sz="1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rPr>
                        <a:t>High</a:t>
                      </a:r>
                      <a:endParaRPr lang="fr-FR" sz="14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649144950"/>
                  </a:ext>
                </a:extLst>
              </a:tr>
              <a:tr h="268302">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rPr>
                        <a:t>Scenario #0</a:t>
                      </a:r>
                      <a:endParaRPr lang="fr-FR" sz="1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0%</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rPr>
                        <a:t>-</a:t>
                      </a:r>
                      <a:endParaRPr lang="fr-FR" sz="1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a:t>
                      </a:r>
                      <a:endParaRPr lang="fr-FR" sz="14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187138802"/>
                  </a:ext>
                </a:extLst>
              </a:tr>
              <a:tr h="268302">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rPr>
                        <a:t>Scenario #1</a:t>
                      </a:r>
                      <a:endParaRPr lang="fr-FR" sz="1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6.9%</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a:t>
                      </a:r>
                      <a:endParaRPr lang="fr-FR" sz="14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244617684"/>
                  </a:ext>
                </a:extLst>
              </a:tr>
              <a:tr h="268302">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rPr>
                        <a:t>Scenario #2</a:t>
                      </a:r>
                      <a:endParaRPr lang="fr-FR" sz="1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15.2%</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a:t>
                      </a:r>
                      <a:endParaRPr lang="fr-FR" sz="14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580147956"/>
                  </a:ext>
                </a:extLst>
              </a:tr>
              <a:tr h="268302">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rPr>
                        <a:t>Scenario #3</a:t>
                      </a:r>
                      <a:endParaRPr lang="fr-FR" sz="1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rPr>
                        <a:t>0%</a:t>
                      </a:r>
                      <a:endParaRPr lang="fr-FR" sz="1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3.1%</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4.8%</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9%</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12.9%</a:t>
                      </a:r>
                      <a:endParaRPr lang="fr-FR" sz="14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187380804"/>
                  </a:ext>
                </a:extLst>
              </a:tr>
              <a:tr h="268302">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Scenario #4</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rPr>
                        <a:t>6.9%</a:t>
                      </a:r>
                      <a:endParaRPr lang="fr-FR" sz="1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rPr>
                        <a:t>9.3%</a:t>
                      </a:r>
                      <a:endParaRPr lang="fr-FR" sz="1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10.8%</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13.5%</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16.1%</a:t>
                      </a:r>
                      <a:endParaRPr lang="fr-FR" sz="14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972975900"/>
                  </a:ext>
                </a:extLst>
              </a:tr>
              <a:tr h="268302">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Scenario #5</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15.2%</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16.3%</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rPr>
                        <a:t>17%</a:t>
                      </a:r>
                      <a:endParaRPr lang="fr-FR" sz="1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rPr>
                        <a:t>18.4%</a:t>
                      </a:r>
                      <a:endParaRPr lang="fr-FR" sz="1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rPr>
                        <a:t>19.9%</a:t>
                      </a:r>
                      <a:endParaRPr lang="fr-FR" sz="14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63184309"/>
                  </a:ext>
                </a:extLst>
              </a:tr>
            </a:tbl>
          </a:graphicData>
        </a:graphic>
      </p:graphicFrame>
      <p:graphicFrame>
        <p:nvGraphicFramePr>
          <p:cNvPr id="11" name="Table 10">
            <a:extLst>
              <a:ext uri="{FF2B5EF4-FFF2-40B4-BE49-F238E27FC236}">
                <a16:creationId xmlns:a16="http://schemas.microsoft.com/office/drawing/2014/main" id="{240D4C49-71C0-E932-0E6E-F261E2D53D0F}"/>
              </a:ext>
            </a:extLst>
          </p:cNvPr>
          <p:cNvGraphicFramePr>
            <a:graphicFrameLocks noGrp="1"/>
          </p:cNvGraphicFramePr>
          <p:nvPr/>
        </p:nvGraphicFramePr>
        <p:xfrm>
          <a:off x="3269301" y="3167221"/>
          <a:ext cx="8225271" cy="1551598"/>
        </p:xfrm>
        <a:graphic>
          <a:graphicData uri="http://schemas.openxmlformats.org/drawingml/2006/table">
            <a:tbl>
              <a:tblPr firstRow="1" firstCol="1" bandRow="1">
                <a:tableStyleId>{5C22544A-7EE6-4342-B048-85BDC9FD1C3A}</a:tableStyleId>
              </a:tblPr>
              <a:tblGrid>
                <a:gridCol w="2408117">
                  <a:extLst>
                    <a:ext uri="{9D8B030D-6E8A-4147-A177-3AD203B41FA5}">
                      <a16:colId xmlns:a16="http://schemas.microsoft.com/office/drawing/2014/main" val="80389125"/>
                    </a:ext>
                  </a:extLst>
                </a:gridCol>
                <a:gridCol w="1526147">
                  <a:extLst>
                    <a:ext uri="{9D8B030D-6E8A-4147-A177-3AD203B41FA5}">
                      <a16:colId xmlns:a16="http://schemas.microsoft.com/office/drawing/2014/main" val="220885605"/>
                    </a:ext>
                  </a:extLst>
                </a:gridCol>
                <a:gridCol w="772732">
                  <a:extLst>
                    <a:ext uri="{9D8B030D-6E8A-4147-A177-3AD203B41FA5}">
                      <a16:colId xmlns:a16="http://schemas.microsoft.com/office/drawing/2014/main" val="207277124"/>
                    </a:ext>
                  </a:extLst>
                </a:gridCol>
                <a:gridCol w="1191296">
                  <a:extLst>
                    <a:ext uri="{9D8B030D-6E8A-4147-A177-3AD203B41FA5}">
                      <a16:colId xmlns:a16="http://schemas.microsoft.com/office/drawing/2014/main" val="2881909708"/>
                    </a:ext>
                  </a:extLst>
                </a:gridCol>
                <a:gridCol w="1210614">
                  <a:extLst>
                    <a:ext uri="{9D8B030D-6E8A-4147-A177-3AD203B41FA5}">
                      <a16:colId xmlns:a16="http://schemas.microsoft.com/office/drawing/2014/main" val="893283356"/>
                    </a:ext>
                  </a:extLst>
                </a:gridCol>
                <a:gridCol w="1116365">
                  <a:extLst>
                    <a:ext uri="{9D8B030D-6E8A-4147-A177-3AD203B41FA5}">
                      <a16:colId xmlns:a16="http://schemas.microsoft.com/office/drawing/2014/main" val="44620174"/>
                    </a:ext>
                  </a:extLst>
                </a:gridCol>
              </a:tblGrid>
              <a:tr h="271438">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Brightness reduction ratio</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None (original)</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Low</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Middle-low</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Middle-high</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High</a:t>
                      </a:r>
                      <a:endParaRPr lang="fr-FR" sz="14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807746620"/>
                  </a:ext>
                </a:extLst>
              </a:tr>
              <a:tr h="185422">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Scenario #0</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0%</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a:t>
                      </a:r>
                      <a:endParaRPr lang="fr-FR" sz="14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426362225"/>
                  </a:ext>
                </a:extLst>
              </a:tr>
              <a:tr h="185422">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Scenario #1</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6.1%</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a:t>
                      </a:r>
                      <a:endParaRPr lang="fr-FR" sz="14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948883464"/>
                  </a:ext>
                </a:extLst>
              </a:tr>
              <a:tr h="185422">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Scenario #2</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13.6%</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a:t>
                      </a:r>
                      <a:endParaRPr lang="fr-FR" sz="14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724416425"/>
                  </a:ext>
                </a:extLst>
              </a:tr>
              <a:tr h="185422">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Scenario #3</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0%</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5.8%</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7.7%</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11%</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14%</a:t>
                      </a:r>
                      <a:endParaRPr lang="fr-FR" sz="14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702517698"/>
                  </a:ext>
                </a:extLst>
              </a:tr>
              <a:tr h="185422">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Scenario #4</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6.1%</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11%</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12.1%</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14.4%</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16.3%</a:t>
                      </a:r>
                      <a:endParaRPr lang="fr-FR" sz="14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846508244"/>
                  </a:ext>
                </a:extLst>
              </a:tr>
              <a:tr h="185422">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Scenario #5</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13.6%</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16.3%</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16.8%</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18%</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rPr>
                        <a:t>19.1%</a:t>
                      </a:r>
                      <a:endParaRPr lang="fr-FR" sz="14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404861249"/>
                  </a:ext>
                </a:extLst>
              </a:tr>
            </a:tbl>
          </a:graphicData>
        </a:graphic>
      </p:graphicFrame>
      <p:graphicFrame>
        <p:nvGraphicFramePr>
          <p:cNvPr id="13" name="Table 12">
            <a:extLst>
              <a:ext uri="{FF2B5EF4-FFF2-40B4-BE49-F238E27FC236}">
                <a16:creationId xmlns:a16="http://schemas.microsoft.com/office/drawing/2014/main" id="{556B8937-7153-FA70-15DB-DBB378701549}"/>
              </a:ext>
            </a:extLst>
          </p:cNvPr>
          <p:cNvGraphicFramePr>
            <a:graphicFrameLocks noGrp="1"/>
          </p:cNvGraphicFramePr>
          <p:nvPr/>
        </p:nvGraphicFramePr>
        <p:xfrm>
          <a:off x="3269301" y="4860487"/>
          <a:ext cx="8225269" cy="1720619"/>
        </p:xfrm>
        <a:graphic>
          <a:graphicData uri="http://schemas.openxmlformats.org/drawingml/2006/table">
            <a:tbl>
              <a:tblPr firstRow="1" firstCol="1" bandRow="1">
                <a:tableStyleId>{5C22544A-7EE6-4342-B048-85BDC9FD1C3A}</a:tableStyleId>
              </a:tblPr>
              <a:tblGrid>
                <a:gridCol w="2410282">
                  <a:extLst>
                    <a:ext uri="{9D8B030D-6E8A-4147-A177-3AD203B41FA5}">
                      <a16:colId xmlns:a16="http://schemas.microsoft.com/office/drawing/2014/main" val="592694312"/>
                    </a:ext>
                  </a:extLst>
                </a:gridCol>
                <a:gridCol w="1526147">
                  <a:extLst>
                    <a:ext uri="{9D8B030D-6E8A-4147-A177-3AD203B41FA5}">
                      <a16:colId xmlns:a16="http://schemas.microsoft.com/office/drawing/2014/main" val="987189470"/>
                    </a:ext>
                  </a:extLst>
                </a:gridCol>
                <a:gridCol w="779171">
                  <a:extLst>
                    <a:ext uri="{9D8B030D-6E8A-4147-A177-3AD203B41FA5}">
                      <a16:colId xmlns:a16="http://schemas.microsoft.com/office/drawing/2014/main" val="3684641152"/>
                    </a:ext>
                  </a:extLst>
                </a:gridCol>
                <a:gridCol w="1184857">
                  <a:extLst>
                    <a:ext uri="{9D8B030D-6E8A-4147-A177-3AD203B41FA5}">
                      <a16:colId xmlns:a16="http://schemas.microsoft.com/office/drawing/2014/main" val="1847331758"/>
                    </a:ext>
                  </a:extLst>
                </a:gridCol>
                <a:gridCol w="1236372">
                  <a:extLst>
                    <a:ext uri="{9D8B030D-6E8A-4147-A177-3AD203B41FA5}">
                      <a16:colId xmlns:a16="http://schemas.microsoft.com/office/drawing/2014/main" val="981241229"/>
                    </a:ext>
                  </a:extLst>
                </a:gridCol>
                <a:gridCol w="1088440">
                  <a:extLst>
                    <a:ext uri="{9D8B030D-6E8A-4147-A177-3AD203B41FA5}">
                      <a16:colId xmlns:a16="http://schemas.microsoft.com/office/drawing/2014/main" val="3017758388"/>
                    </a:ext>
                  </a:extLst>
                </a:gridCol>
              </a:tblGrid>
              <a:tr h="344123">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rPr>
                        <a:t>Brightness reduction ratio</a:t>
                      </a:r>
                      <a:endParaRPr lang="fr-FR" sz="1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None (original)</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Low</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Middle-low</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Middle-high</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rPr>
                        <a:t>High</a:t>
                      </a:r>
                      <a:endParaRPr lang="fr-FR" sz="14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403306016"/>
                  </a:ext>
                </a:extLst>
              </a:tr>
              <a:tr h="229416">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Scenario #0</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rPr>
                        <a:t>0%</a:t>
                      </a:r>
                      <a:endParaRPr lang="fr-FR" sz="1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a:t>
                      </a:r>
                      <a:endParaRPr lang="fr-FR" sz="14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987838"/>
                  </a:ext>
                </a:extLst>
              </a:tr>
              <a:tr h="229416">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Scenario #1</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9.4%</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a:t>
                      </a:r>
                      <a:endParaRPr lang="fr-FR" sz="14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906380758"/>
                  </a:ext>
                </a:extLst>
              </a:tr>
              <a:tr h="229416">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Scenario #2</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rPr>
                        <a:t>19.6%</a:t>
                      </a:r>
                      <a:endParaRPr lang="fr-FR" sz="1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rPr>
                        <a:t>-</a:t>
                      </a:r>
                      <a:endParaRPr lang="fr-FR" sz="1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a:t>
                      </a:r>
                      <a:endParaRPr lang="fr-FR" sz="14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155222367"/>
                  </a:ext>
                </a:extLst>
              </a:tr>
              <a:tr h="229416">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Scenario #3</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0%</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3.4%</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rPr>
                        <a:t>6%</a:t>
                      </a:r>
                      <a:endParaRPr lang="fr-FR" sz="1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11.7%</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17.2%</a:t>
                      </a:r>
                      <a:endParaRPr lang="fr-FR" sz="14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182018413"/>
                  </a:ext>
                </a:extLst>
              </a:tr>
              <a:tr h="229416">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Scenario #4</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9.4%</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11.5%</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rPr>
                        <a:t>13.5%</a:t>
                      </a:r>
                      <a:endParaRPr lang="fr-FR" sz="1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rPr>
                        <a:t>17.6%</a:t>
                      </a:r>
                      <a:endParaRPr lang="fr-FR" sz="1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21.5%</a:t>
                      </a:r>
                      <a:endParaRPr lang="fr-FR" sz="14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480819601"/>
                  </a:ext>
                </a:extLst>
              </a:tr>
              <a:tr h="229416">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Scenario #5</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19.6%</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21.1%</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rPr>
                        <a:t>22.1%</a:t>
                      </a:r>
                      <a:endParaRPr lang="fr-FR"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rPr>
                        <a:t>24.1%</a:t>
                      </a:r>
                      <a:endParaRPr lang="fr-FR" sz="1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rPr>
                        <a:t>26%</a:t>
                      </a:r>
                      <a:endParaRPr lang="fr-FR" sz="14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185380612"/>
                  </a:ext>
                </a:extLst>
              </a:tr>
            </a:tbl>
          </a:graphicData>
        </a:graphic>
      </p:graphicFrame>
      <p:sp>
        <p:nvSpPr>
          <p:cNvPr id="14" name="TextBox 13">
            <a:extLst>
              <a:ext uri="{FF2B5EF4-FFF2-40B4-BE49-F238E27FC236}">
                <a16:creationId xmlns:a16="http://schemas.microsoft.com/office/drawing/2014/main" id="{E26D99AB-9346-B845-99B2-EBBA16A28772}"/>
              </a:ext>
            </a:extLst>
          </p:cNvPr>
          <p:cNvSpPr txBox="1"/>
          <p:nvPr/>
        </p:nvSpPr>
        <p:spPr>
          <a:xfrm>
            <a:off x="482046" y="2570225"/>
            <a:ext cx="2286324" cy="1477328"/>
          </a:xfrm>
          <a:prstGeom prst="rect">
            <a:avLst/>
          </a:prstGeom>
          <a:noFill/>
        </p:spPr>
        <p:txBody>
          <a:bodyPr wrap="square" rtlCol="0">
            <a:spAutoFit/>
          </a:bodyPr>
          <a:lstStyle/>
          <a:p>
            <a:pPr algn="l"/>
            <a:r>
              <a:rPr lang="fr-FR" dirty="0"/>
              <a:t>NNPF </a:t>
            </a:r>
            <a:r>
              <a:rPr lang="fr-FR" dirty="0" err="1"/>
              <a:t>followed</a:t>
            </a:r>
            <a:r>
              <a:rPr lang="fr-FR" dirty="0"/>
              <a:t> by TV </a:t>
            </a:r>
            <a:r>
              <a:rPr lang="fr-FR" dirty="0" err="1"/>
              <a:t>built-in</a:t>
            </a:r>
            <a:r>
              <a:rPr lang="fr-FR" dirty="0"/>
              <a:t> modules: </a:t>
            </a:r>
            <a:r>
              <a:rPr lang="fr-FR" b="1" dirty="0" err="1"/>
              <a:t>increased</a:t>
            </a:r>
            <a:r>
              <a:rPr lang="fr-FR" b="1" dirty="0"/>
              <a:t> </a:t>
            </a:r>
            <a:r>
              <a:rPr lang="fr-FR" b="1" dirty="0" err="1"/>
              <a:t>energy</a:t>
            </a:r>
            <a:r>
              <a:rPr lang="fr-FR" b="1" dirty="0"/>
              <a:t> </a:t>
            </a:r>
            <a:r>
              <a:rPr lang="fr-FR" b="1" dirty="0" err="1"/>
              <a:t>savings</a:t>
            </a:r>
            <a:endParaRPr lang="fr-FR" b="1" dirty="0"/>
          </a:p>
        </p:txBody>
      </p:sp>
      <p:sp>
        <p:nvSpPr>
          <p:cNvPr id="10" name="Rectangle 9">
            <a:extLst>
              <a:ext uri="{FF2B5EF4-FFF2-40B4-BE49-F238E27FC236}">
                <a16:creationId xmlns:a16="http://schemas.microsoft.com/office/drawing/2014/main" id="{DAFD409E-9B22-91AB-5B3E-8F260FD956B9}"/>
              </a:ext>
            </a:extLst>
          </p:cNvPr>
          <p:cNvSpPr/>
          <p:nvPr/>
        </p:nvSpPr>
        <p:spPr>
          <a:xfrm>
            <a:off x="5692049" y="2235175"/>
            <a:ext cx="5655722" cy="781357"/>
          </a:xfrm>
          <a:prstGeom prst="rect">
            <a:avLst/>
          </a:prstGeom>
          <a:noFill/>
          <a:ln w="254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Rectangle 11">
            <a:extLst>
              <a:ext uri="{FF2B5EF4-FFF2-40B4-BE49-F238E27FC236}">
                <a16:creationId xmlns:a16="http://schemas.microsoft.com/office/drawing/2014/main" id="{48AFD56D-6363-C1F6-AEC3-89C42DBED784}"/>
              </a:ext>
            </a:extLst>
          </p:cNvPr>
          <p:cNvSpPr/>
          <p:nvPr/>
        </p:nvSpPr>
        <p:spPr>
          <a:xfrm>
            <a:off x="5739195" y="4093272"/>
            <a:ext cx="5655722" cy="625547"/>
          </a:xfrm>
          <a:prstGeom prst="rect">
            <a:avLst/>
          </a:prstGeom>
          <a:noFill/>
          <a:ln w="254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9" name="Rectangle 18">
            <a:extLst>
              <a:ext uri="{FF2B5EF4-FFF2-40B4-BE49-F238E27FC236}">
                <a16:creationId xmlns:a16="http://schemas.microsoft.com/office/drawing/2014/main" id="{B1B84DAD-F297-C175-A9F9-B691A4E97312}"/>
              </a:ext>
            </a:extLst>
          </p:cNvPr>
          <p:cNvSpPr/>
          <p:nvPr/>
        </p:nvSpPr>
        <p:spPr>
          <a:xfrm>
            <a:off x="5739195" y="5913365"/>
            <a:ext cx="5655722" cy="625547"/>
          </a:xfrm>
          <a:prstGeom prst="rect">
            <a:avLst/>
          </a:prstGeom>
          <a:noFill/>
          <a:ln w="254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0" name="TextBox 19">
            <a:extLst>
              <a:ext uri="{FF2B5EF4-FFF2-40B4-BE49-F238E27FC236}">
                <a16:creationId xmlns:a16="http://schemas.microsoft.com/office/drawing/2014/main" id="{749829DD-623B-EAA5-B097-9A5F210C1ED3}"/>
              </a:ext>
            </a:extLst>
          </p:cNvPr>
          <p:cNvSpPr txBox="1"/>
          <p:nvPr/>
        </p:nvSpPr>
        <p:spPr>
          <a:xfrm>
            <a:off x="482046" y="4189221"/>
            <a:ext cx="2286324" cy="923330"/>
          </a:xfrm>
          <a:prstGeom prst="rect">
            <a:avLst/>
          </a:prstGeom>
          <a:noFill/>
        </p:spPr>
        <p:txBody>
          <a:bodyPr wrap="square" rtlCol="0">
            <a:spAutoFit/>
          </a:bodyPr>
          <a:lstStyle/>
          <a:p>
            <a:pPr algn="l"/>
            <a:r>
              <a:rPr lang="fr-FR" dirty="0" err="1"/>
              <a:t>Both</a:t>
            </a:r>
            <a:r>
              <a:rPr lang="fr-FR" dirty="0"/>
              <a:t> </a:t>
            </a:r>
            <a:r>
              <a:rPr lang="fr-FR" dirty="0" err="1"/>
              <a:t>processings</a:t>
            </a:r>
            <a:r>
              <a:rPr lang="fr-FR" dirty="0"/>
              <a:t> are </a:t>
            </a:r>
            <a:r>
              <a:rPr lang="fr-FR" b="1" dirty="0" err="1"/>
              <a:t>complementary</a:t>
            </a:r>
            <a:endParaRPr lang="fr-FR" b="1" dirty="0"/>
          </a:p>
        </p:txBody>
      </p:sp>
      <p:cxnSp>
        <p:nvCxnSpPr>
          <p:cNvPr id="22" name="Straight Arrow Connector 21">
            <a:extLst>
              <a:ext uri="{FF2B5EF4-FFF2-40B4-BE49-F238E27FC236}">
                <a16:creationId xmlns:a16="http://schemas.microsoft.com/office/drawing/2014/main" id="{926C15A8-1246-063F-1EA4-77FDD0586056}"/>
              </a:ext>
            </a:extLst>
          </p:cNvPr>
          <p:cNvCxnSpPr/>
          <p:nvPr/>
        </p:nvCxnSpPr>
        <p:spPr>
          <a:xfrm>
            <a:off x="7663856" y="2032731"/>
            <a:ext cx="1006498" cy="0"/>
          </a:xfrm>
          <a:prstGeom prst="straightConnector1">
            <a:avLst/>
          </a:prstGeom>
          <a:ln w="254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993221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12DC0EF6-5909-D07C-2E55-EA102CA99A34}"/>
              </a:ext>
            </a:extLst>
          </p:cNvPr>
          <p:cNvSpPr>
            <a:spLocks noGrp="1"/>
          </p:cNvSpPr>
          <p:nvPr>
            <p:ph type="title"/>
          </p:nvPr>
        </p:nvSpPr>
        <p:spPr>
          <a:xfrm>
            <a:off x="82778" y="57167"/>
            <a:ext cx="12191999" cy="746796"/>
          </a:xfrm>
        </p:spPr>
        <p:txBody>
          <a:bodyPr>
            <a:normAutofit/>
          </a:bodyPr>
          <a:lstStyle/>
          <a:p>
            <a:r>
              <a:rPr lang="en-US" sz="3500" dirty="0"/>
              <a:t>Results (6/7):</a:t>
            </a:r>
          </a:p>
        </p:txBody>
      </p:sp>
      <p:sp>
        <p:nvSpPr>
          <p:cNvPr id="2" name="Date Placeholder 1">
            <a:extLst>
              <a:ext uri="{FF2B5EF4-FFF2-40B4-BE49-F238E27FC236}">
                <a16:creationId xmlns:a16="http://schemas.microsoft.com/office/drawing/2014/main" id="{97D9DAD6-88A6-F7ED-FEDC-0BB950F1D23C}"/>
              </a:ext>
            </a:extLst>
          </p:cNvPr>
          <p:cNvSpPr>
            <a:spLocks noGrp="1"/>
          </p:cNvSpPr>
          <p:nvPr>
            <p:ph type="dt" sz="half" idx="10"/>
          </p:nvPr>
        </p:nvSpPr>
        <p:spPr/>
        <p:txBody>
          <a:bodyPr/>
          <a:lstStyle/>
          <a:p>
            <a:fld id="{8840CE0C-F2AE-8D41-99A9-8F423AF3E155}" type="datetime1">
              <a:rPr lang="en-US" smtClean="0"/>
              <a:t>10/23/2024</a:t>
            </a:fld>
            <a:endParaRPr lang="en-US" dirty="0"/>
          </a:p>
        </p:txBody>
      </p:sp>
      <p:sp>
        <p:nvSpPr>
          <p:cNvPr id="3" name="Footer Placeholder 2">
            <a:extLst>
              <a:ext uri="{FF2B5EF4-FFF2-40B4-BE49-F238E27FC236}">
                <a16:creationId xmlns:a16="http://schemas.microsoft.com/office/drawing/2014/main" id="{482C326C-6AF2-350F-8B7E-95B796419183}"/>
              </a:ext>
            </a:extLst>
          </p:cNvPr>
          <p:cNvSpPr>
            <a:spLocks noGrp="1"/>
          </p:cNvSpPr>
          <p:nvPr>
            <p:ph type="ftr" sz="quarter" idx="11"/>
          </p:nvPr>
        </p:nvSpPr>
        <p:spPr/>
        <p:txBody>
          <a:bodyPr/>
          <a:lstStyle/>
          <a:p>
            <a:r>
              <a:rPr lang="en-US">
                <a:latin typeface="Century Gothic"/>
              </a:rPr>
              <a:t>©2023 </a:t>
            </a:r>
            <a:r>
              <a:rPr lang="en-US" err="1">
                <a:latin typeface="Century Gothic"/>
              </a:rPr>
              <a:t>InterDigital</a:t>
            </a:r>
            <a:r>
              <a:rPr lang="en-US">
                <a:latin typeface="Century Gothic"/>
              </a:rPr>
              <a:t>, Inc. All Rights Reserved.</a:t>
            </a:r>
          </a:p>
        </p:txBody>
      </p:sp>
      <p:sp>
        <p:nvSpPr>
          <p:cNvPr id="4" name="Slide Number Placeholder 3">
            <a:extLst>
              <a:ext uri="{FF2B5EF4-FFF2-40B4-BE49-F238E27FC236}">
                <a16:creationId xmlns:a16="http://schemas.microsoft.com/office/drawing/2014/main" id="{16FD8362-7661-D9C9-4E99-23FDF6093384}"/>
              </a:ext>
            </a:extLst>
          </p:cNvPr>
          <p:cNvSpPr>
            <a:spLocks noGrp="1"/>
          </p:cNvSpPr>
          <p:nvPr>
            <p:ph type="sldNum" sz="quarter" idx="12"/>
          </p:nvPr>
        </p:nvSpPr>
        <p:spPr/>
        <p:txBody>
          <a:bodyPr/>
          <a:lstStyle/>
          <a:p>
            <a:fld id="{B8C7A8FA-2E0B-EF40-8154-FE6DF4DBDC95}" type="slidenum">
              <a:rPr lang="en-US" smtClean="0"/>
              <a:t>9</a:t>
            </a:fld>
            <a:endParaRPr lang="en-US" dirty="0"/>
          </a:p>
        </p:txBody>
      </p:sp>
      <p:sp>
        <p:nvSpPr>
          <p:cNvPr id="6" name="Rectangle 2">
            <a:extLst>
              <a:ext uri="{FF2B5EF4-FFF2-40B4-BE49-F238E27FC236}">
                <a16:creationId xmlns:a16="http://schemas.microsoft.com/office/drawing/2014/main" id="{88E5A2DD-EDB8-2512-7EF3-6FB196CBE0C1}"/>
              </a:ext>
            </a:extLst>
          </p:cNvPr>
          <p:cNvSpPr>
            <a:spLocks noChangeArrowheads="1"/>
          </p:cNvSpPr>
          <p:nvPr/>
        </p:nvSpPr>
        <p:spPr bwMode="auto">
          <a:xfrm>
            <a:off x="1464881" y="3308889"/>
            <a:ext cx="16323611"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fr-FR"/>
          </a:p>
        </p:txBody>
      </p:sp>
      <p:pic>
        <p:nvPicPr>
          <p:cNvPr id="8" name="Picture 7" descr="A traffic jam on a highway&#10;&#10;Description automatically generated">
            <a:extLst>
              <a:ext uri="{FF2B5EF4-FFF2-40B4-BE49-F238E27FC236}">
                <a16:creationId xmlns:a16="http://schemas.microsoft.com/office/drawing/2014/main" id="{8AC7D179-4EC2-A7F1-EFE6-E63DDB4F3C63}"/>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138684" y="918570"/>
            <a:ext cx="3824510" cy="2390319"/>
          </a:xfrm>
          <a:prstGeom prst="rect">
            <a:avLst/>
          </a:prstGeom>
        </p:spPr>
      </p:pic>
      <p:pic>
        <p:nvPicPr>
          <p:cNvPr id="16" name="Picture 15" descr="A traffic jam on a highway&#10;&#10;Description automatically generated">
            <a:extLst>
              <a:ext uri="{FF2B5EF4-FFF2-40B4-BE49-F238E27FC236}">
                <a16:creationId xmlns:a16="http://schemas.microsoft.com/office/drawing/2014/main" id="{92126A71-8C36-5FB1-D20C-FA001516339F}"/>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4146041" y="918570"/>
            <a:ext cx="3824511" cy="2390320"/>
          </a:xfrm>
          <a:prstGeom prst="rect">
            <a:avLst/>
          </a:prstGeom>
        </p:spPr>
      </p:pic>
      <p:pic>
        <p:nvPicPr>
          <p:cNvPr id="18" name="Picture 17" descr="A group of people sitting at a table&#10;&#10;Description automatically generated">
            <a:extLst>
              <a:ext uri="{FF2B5EF4-FFF2-40B4-BE49-F238E27FC236}">
                <a16:creationId xmlns:a16="http://schemas.microsoft.com/office/drawing/2014/main" id="{49D213CF-3C42-CFFA-FB1C-F9ED5959CFEC}"/>
              </a:ext>
            </a:extLst>
          </p:cNvPr>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125720" y="3471153"/>
            <a:ext cx="3816560" cy="2146815"/>
          </a:xfrm>
          <a:prstGeom prst="rect">
            <a:avLst/>
          </a:prstGeom>
        </p:spPr>
      </p:pic>
      <p:pic>
        <p:nvPicPr>
          <p:cNvPr id="23" name="Picture 22" descr="A group of people sitting at a table&#10;&#10;Description automatically generated">
            <a:extLst>
              <a:ext uri="{FF2B5EF4-FFF2-40B4-BE49-F238E27FC236}">
                <a16:creationId xmlns:a16="http://schemas.microsoft.com/office/drawing/2014/main" id="{1D8A8D6F-0EA5-CBC5-4D5A-0C79D323A2A2}"/>
              </a:ext>
            </a:extLst>
          </p:cNvPr>
          <p:cNvPicPr>
            <a:picLocks noChangeAspect="1"/>
          </p:cNvPicPr>
          <p:nvPr/>
        </p:nvPicPr>
        <p:blipFill>
          <a:blip r:embed="rId5" cstate="hqprint">
            <a:extLst>
              <a:ext uri="{28A0092B-C50C-407E-A947-70E740481C1C}">
                <a14:useLocalDpi xmlns:a14="http://schemas.microsoft.com/office/drawing/2010/main"/>
              </a:ext>
            </a:extLst>
          </a:blip>
          <a:stretch>
            <a:fillRect/>
          </a:stretch>
        </p:blipFill>
        <p:spPr>
          <a:xfrm>
            <a:off x="4146041" y="3471153"/>
            <a:ext cx="3816562" cy="2146816"/>
          </a:xfrm>
          <a:prstGeom prst="rect">
            <a:avLst/>
          </a:prstGeom>
        </p:spPr>
      </p:pic>
      <p:sp>
        <p:nvSpPr>
          <p:cNvPr id="24" name="TextBox 23">
            <a:extLst>
              <a:ext uri="{FF2B5EF4-FFF2-40B4-BE49-F238E27FC236}">
                <a16:creationId xmlns:a16="http://schemas.microsoft.com/office/drawing/2014/main" id="{A66D3A1E-7D44-8DE4-D277-B2B431C1F235}"/>
              </a:ext>
            </a:extLst>
          </p:cNvPr>
          <p:cNvSpPr txBox="1"/>
          <p:nvPr/>
        </p:nvSpPr>
        <p:spPr>
          <a:xfrm>
            <a:off x="1571132" y="5754764"/>
            <a:ext cx="925735" cy="369332"/>
          </a:xfrm>
          <a:prstGeom prst="rect">
            <a:avLst/>
          </a:prstGeom>
          <a:noFill/>
        </p:spPr>
        <p:txBody>
          <a:bodyPr wrap="square" rtlCol="0">
            <a:spAutoFit/>
          </a:bodyPr>
          <a:lstStyle/>
          <a:p>
            <a:pPr algn="l"/>
            <a:r>
              <a:rPr lang="fr-FR" dirty="0"/>
              <a:t>None</a:t>
            </a:r>
            <a:endParaRPr lang="fr-FR" b="1" dirty="0"/>
          </a:p>
        </p:txBody>
      </p:sp>
      <p:sp>
        <p:nvSpPr>
          <p:cNvPr id="25" name="TextBox 24">
            <a:extLst>
              <a:ext uri="{FF2B5EF4-FFF2-40B4-BE49-F238E27FC236}">
                <a16:creationId xmlns:a16="http://schemas.microsoft.com/office/drawing/2014/main" id="{63B45157-6072-C5D5-4CFD-61ED02C368D0}"/>
              </a:ext>
            </a:extLst>
          </p:cNvPr>
          <p:cNvSpPr txBox="1"/>
          <p:nvPr/>
        </p:nvSpPr>
        <p:spPr>
          <a:xfrm>
            <a:off x="5809280" y="5754764"/>
            <a:ext cx="925735" cy="369332"/>
          </a:xfrm>
          <a:prstGeom prst="rect">
            <a:avLst/>
          </a:prstGeom>
          <a:noFill/>
        </p:spPr>
        <p:txBody>
          <a:bodyPr wrap="square" rtlCol="0">
            <a:spAutoFit/>
          </a:bodyPr>
          <a:lstStyle/>
          <a:p>
            <a:pPr algn="l"/>
            <a:r>
              <a:rPr lang="fr-FR" dirty="0"/>
              <a:t>Low</a:t>
            </a:r>
            <a:endParaRPr lang="fr-FR" b="1" dirty="0"/>
          </a:p>
        </p:txBody>
      </p:sp>
      <p:pic>
        <p:nvPicPr>
          <p:cNvPr id="26" name="Picture 25" descr="A traffic jam on a freeway&#10;&#10;Description automatically generated">
            <a:extLst>
              <a:ext uri="{FF2B5EF4-FFF2-40B4-BE49-F238E27FC236}">
                <a16:creationId xmlns:a16="http://schemas.microsoft.com/office/drawing/2014/main" id="{F89DD1DF-E824-D106-4FD4-F2AD6852368B}"/>
              </a:ext>
            </a:extLst>
          </p:cNvPr>
          <p:cNvPicPr>
            <a:picLocks noChangeAspect="1"/>
          </p:cNvPicPr>
          <p:nvPr/>
        </p:nvPicPr>
        <p:blipFill>
          <a:blip r:embed="rId6" cstate="hqprint">
            <a:extLst>
              <a:ext uri="{28A0092B-C50C-407E-A947-70E740481C1C}">
                <a14:useLocalDpi xmlns:a14="http://schemas.microsoft.com/office/drawing/2010/main"/>
              </a:ext>
            </a:extLst>
          </a:blip>
          <a:stretch>
            <a:fillRect/>
          </a:stretch>
        </p:blipFill>
        <p:spPr>
          <a:xfrm>
            <a:off x="8153400" y="918571"/>
            <a:ext cx="3824510" cy="2390318"/>
          </a:xfrm>
          <a:prstGeom prst="rect">
            <a:avLst/>
          </a:prstGeom>
        </p:spPr>
      </p:pic>
      <p:pic>
        <p:nvPicPr>
          <p:cNvPr id="27" name="Picture 26" descr="A group of people sitting at a table&#10;&#10;Description automatically generated">
            <a:extLst>
              <a:ext uri="{FF2B5EF4-FFF2-40B4-BE49-F238E27FC236}">
                <a16:creationId xmlns:a16="http://schemas.microsoft.com/office/drawing/2014/main" id="{422E7D88-3108-C5DA-5476-06C17D0ABB9B}"/>
              </a:ext>
            </a:extLst>
          </p:cNvPr>
          <p:cNvPicPr>
            <a:picLocks noChangeAspect="1"/>
          </p:cNvPicPr>
          <p:nvPr/>
        </p:nvPicPr>
        <p:blipFill>
          <a:blip r:embed="rId7" cstate="hqprint">
            <a:extLst>
              <a:ext uri="{28A0092B-C50C-407E-A947-70E740481C1C}">
                <a14:useLocalDpi xmlns:a14="http://schemas.microsoft.com/office/drawing/2010/main"/>
              </a:ext>
            </a:extLst>
          </a:blip>
          <a:stretch>
            <a:fillRect/>
          </a:stretch>
        </p:blipFill>
        <p:spPr>
          <a:xfrm>
            <a:off x="8153400" y="3460539"/>
            <a:ext cx="3816562" cy="2146817"/>
          </a:xfrm>
          <a:prstGeom prst="rect">
            <a:avLst/>
          </a:prstGeom>
        </p:spPr>
      </p:pic>
      <p:sp>
        <p:nvSpPr>
          <p:cNvPr id="28" name="TextBox 27">
            <a:extLst>
              <a:ext uri="{FF2B5EF4-FFF2-40B4-BE49-F238E27FC236}">
                <a16:creationId xmlns:a16="http://schemas.microsoft.com/office/drawing/2014/main" id="{A5941907-61A7-8307-70FB-1446BA07D5E6}"/>
              </a:ext>
            </a:extLst>
          </p:cNvPr>
          <p:cNvSpPr txBox="1"/>
          <p:nvPr/>
        </p:nvSpPr>
        <p:spPr>
          <a:xfrm>
            <a:off x="9267468" y="5754764"/>
            <a:ext cx="1715492" cy="369332"/>
          </a:xfrm>
          <a:prstGeom prst="rect">
            <a:avLst/>
          </a:prstGeom>
          <a:noFill/>
        </p:spPr>
        <p:txBody>
          <a:bodyPr wrap="square" rtlCol="0">
            <a:spAutoFit/>
          </a:bodyPr>
          <a:lstStyle/>
          <a:p>
            <a:pPr algn="l"/>
            <a:r>
              <a:rPr lang="fr-FR" dirty="0"/>
              <a:t>Middle - Low</a:t>
            </a:r>
            <a:endParaRPr lang="fr-FR" b="1" dirty="0"/>
          </a:p>
        </p:txBody>
      </p:sp>
    </p:spTree>
    <p:extLst>
      <p:ext uri="{BB962C8B-B14F-4D97-AF65-F5344CB8AC3E}">
        <p14:creationId xmlns:p14="http://schemas.microsoft.com/office/powerpoint/2010/main" val="3625230908"/>
      </p:ext>
    </p:extLst>
  </p:cSld>
  <p:clrMapOvr>
    <a:masterClrMapping/>
  </p:clrMapOvr>
</p:sld>
</file>

<file path=ppt/theme/theme1.xml><?xml version="1.0" encoding="utf-8"?>
<a:theme xmlns:a="http://schemas.openxmlformats.org/drawingml/2006/main" name="Office Theme">
  <a:themeElements>
    <a:clrScheme name="InterDigital Colors">
      <a:dk1>
        <a:srgbClr val="000000"/>
      </a:dk1>
      <a:lt1>
        <a:srgbClr val="FFFFFF"/>
      </a:lt1>
      <a:dk2>
        <a:srgbClr val="44546A"/>
      </a:dk2>
      <a:lt2>
        <a:srgbClr val="E7E6E6"/>
      </a:lt2>
      <a:accent1>
        <a:srgbClr val="00AEEF"/>
      </a:accent1>
      <a:accent2>
        <a:srgbClr val="0054A6"/>
      </a:accent2>
      <a:accent3>
        <a:srgbClr val="702B8F"/>
      </a:accent3>
      <a:accent4>
        <a:srgbClr val="CF128C"/>
      </a:accent4>
      <a:accent5>
        <a:srgbClr val="939598"/>
      </a:accent5>
      <a:accent6>
        <a:srgbClr val="00A99B"/>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dirty="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c465507f-7f6b-4d88-8fa1-f90a41479c83" xsi:nil="true"/>
    <lcf76f155ced4ddcb4097134ff3c332f xmlns="338854f1-8d39-46d1-911b-70ff831f908b">
      <Terms xmlns="http://schemas.microsoft.com/office/infopath/2007/PartnerControls"/>
    </lcf76f155ced4ddcb4097134ff3c332f>
    <SharedWithUsers xmlns="c465507f-7f6b-4d88-8fa1-f90a41479c83">
      <UserInfo>
        <DisplayName>Franck Aumont</DisplayName>
        <AccountId>31</AccountId>
        <AccountType/>
      </UserInfo>
      <UserInfo>
        <DisplayName>Olivier Le Meur</DisplayName>
        <AccountId>92</AccountId>
        <AccountType/>
      </UserInfo>
    </SharedWithUser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3212D2A4A242AE42BDAF81C838822722" ma:contentTypeVersion="18" ma:contentTypeDescription="Create a new document." ma:contentTypeScope="" ma:versionID="996cdcf81568dd8435b660f4f146c8fc">
  <xsd:schema xmlns:xsd="http://www.w3.org/2001/XMLSchema" xmlns:xs="http://www.w3.org/2001/XMLSchema" xmlns:p="http://schemas.microsoft.com/office/2006/metadata/properties" xmlns:ns2="338854f1-8d39-46d1-911b-70ff831f908b" xmlns:ns3="c465507f-7f6b-4d88-8fa1-f90a41479c83" targetNamespace="http://schemas.microsoft.com/office/2006/metadata/properties" ma:root="true" ma:fieldsID="18b0a459d9f52c097817292f97d1736e" ns2:_="" ns3:_="">
    <xsd:import namespace="338854f1-8d39-46d1-911b-70ff831f908b"/>
    <xsd:import namespace="c465507f-7f6b-4d88-8fa1-f90a41479c83"/>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element ref="ns2:MediaServiceObjectDetectorVersions" minOccurs="0"/>
                <xsd:element ref="ns2:MediaServiceLocation"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38854f1-8d39-46d1-911b-70ff831f908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5d049dfe-3525-43e5-8f81-1f102b2aa2d1"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MediaServiceLocation" ma:index="24" nillable="true" ma:displayName="Location" ma:indexed="true" ma:internalName="MediaServiceLocation"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465507f-7f6b-4d88-8fa1-f90a41479c83"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ebbb407b-18b7-42cc-a904-9ac14403c451}" ma:internalName="TaxCatchAll" ma:showField="CatchAllData" ma:web="c465507f-7f6b-4d88-8fa1-f90a41479c8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CBDEEC6-C9BF-4A0E-926F-FAAB0F097597}">
  <ds:schemaRefs>
    <ds:schemaRef ds:uri="http://purl.org/dc/elements/1.1/"/>
    <ds:schemaRef ds:uri="c465507f-7f6b-4d88-8fa1-f90a41479c83"/>
    <ds:schemaRef ds:uri="338854f1-8d39-46d1-911b-70ff831f908b"/>
    <ds:schemaRef ds:uri="http://schemas.microsoft.com/office/infopath/2007/PartnerControls"/>
    <ds:schemaRef ds:uri="http://purl.org/dc/terms/"/>
    <ds:schemaRef ds:uri="http://schemas.microsoft.com/office/2006/documentManagement/types"/>
    <ds:schemaRef ds:uri="http://schemas.openxmlformats.org/package/2006/metadata/core-properties"/>
    <ds:schemaRef ds:uri="http://schemas.microsoft.com/office/2006/metadata/properties"/>
    <ds:schemaRef ds:uri="http://www.w3.org/XML/1998/namespace"/>
    <ds:schemaRef ds:uri="http://purl.org/dc/dcmitype/"/>
  </ds:schemaRefs>
</ds:datastoreItem>
</file>

<file path=customXml/itemProps2.xml><?xml version="1.0" encoding="utf-8"?>
<ds:datastoreItem xmlns:ds="http://schemas.openxmlformats.org/officeDocument/2006/customXml" ds:itemID="{3982293F-7097-4B08-9799-3D3CCF2C2F89}">
  <ds:schemaRefs>
    <ds:schemaRef ds:uri="http://schemas.microsoft.com/sharepoint/v3/contenttype/forms"/>
  </ds:schemaRefs>
</ds:datastoreItem>
</file>

<file path=customXml/itemProps3.xml><?xml version="1.0" encoding="utf-8"?>
<ds:datastoreItem xmlns:ds="http://schemas.openxmlformats.org/officeDocument/2006/customXml" ds:itemID="{4560A7DD-D1FC-41EA-99AC-88E55B31C7D0}"/>
</file>

<file path=docProps/app.xml><?xml version="1.0" encoding="utf-8"?>
<Properties xmlns="http://schemas.openxmlformats.org/officeDocument/2006/extended-properties" xmlns:vt="http://schemas.openxmlformats.org/officeDocument/2006/docPropsVTypes">
  <TotalTime>14244</TotalTime>
  <Words>3056</Words>
  <Application>Microsoft Office PowerPoint</Application>
  <PresentationFormat>Widescreen</PresentationFormat>
  <Paragraphs>595</Paragraphs>
  <Slides>22</Slides>
  <Notes>0</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22</vt:i4>
      </vt:variant>
    </vt:vector>
  </HeadingPairs>
  <TitlesOfParts>
    <vt:vector size="30" baseType="lpstr">
      <vt:lpstr>DengXian</vt:lpstr>
      <vt:lpstr>Arial</vt:lpstr>
      <vt:lpstr>Calibri</vt:lpstr>
      <vt:lpstr>Cambria Math</vt:lpstr>
      <vt:lpstr>Century Gothic</vt:lpstr>
      <vt:lpstr>Times New Roman</vt:lpstr>
      <vt:lpstr>Office Theme</vt:lpstr>
      <vt:lpstr>Visio</vt:lpstr>
      <vt:lpstr>[AHG9]: On NNPF for brightness adaptation</vt:lpstr>
      <vt:lpstr>Context (1/2) </vt:lpstr>
      <vt:lpstr>Context (2/2) </vt:lpstr>
      <vt:lpstr>Experiments (1/7): comparison with TV built-in energy-saving modules</vt:lpstr>
      <vt:lpstr>Experiments (2/7): Protocol</vt:lpstr>
      <vt:lpstr>Results (3/7): Power gain compared to Scenario #0</vt:lpstr>
      <vt:lpstr>Results (4/7): Power gain compared to Scenario #0</vt:lpstr>
      <vt:lpstr>Results (5/7): Power gain compared to Scenario #0</vt:lpstr>
      <vt:lpstr>Results (6/7):</vt:lpstr>
      <vt:lpstr>Results (7/7):</vt:lpstr>
      <vt:lpstr>Proposal Option #1 (1/6): JVET-AI0062</vt:lpstr>
      <vt:lpstr>Proposal Option #1 (2/6): Syntax </vt:lpstr>
      <vt:lpstr>Proposal Option #1 (3/6)</vt:lpstr>
      <vt:lpstr>Proposal Option #1 (4/6)</vt:lpstr>
      <vt:lpstr>Proposal Option #1 (5/6)</vt:lpstr>
      <vt:lpstr>Proposal Option #1 (6/6)</vt:lpstr>
      <vt:lpstr>Proposal Option #2 (1/5)</vt:lpstr>
      <vt:lpstr>Proposal Option #2 (2/5) Syntax </vt:lpstr>
      <vt:lpstr>Proposal Option #2 (3/5)</vt:lpstr>
      <vt:lpstr>Proposal Option #2 (4/5)</vt:lpstr>
      <vt:lpstr>Proposal Option #2 (5/5)</vt:lpstr>
      <vt:lpstr>Conclusion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Tony Cavaliere</dc:creator>
  <cp:lastModifiedBy>Claire-Helene Demarty</cp:lastModifiedBy>
  <cp:revision>4</cp:revision>
  <dcterms:created xsi:type="dcterms:W3CDTF">2021-03-31T15:29:37Z</dcterms:created>
  <dcterms:modified xsi:type="dcterms:W3CDTF">2024-10-31T20:03:32Z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0x0101003212D2A4A242AE42BDAF81C838822722</vt:lpwstr>
  </property>
  <property fmtid="{D5CDD505-2E9C-101B-9397-08002B2CF9AE}" pid="3" name="_dlc_DocIdItemGuid">
    <vt:lpwstr>639211f3-2c56-455e-af95-06cdd81c0625</vt:lpwstr>
  </property>
  <property fmtid="{D5CDD505-2E9C-101B-9397-08002B2CF9AE}" pid="4" name="UploadBy">
    <vt:lpwstr>38</vt:lpwstr>
  </property>
  <property fmtid="{D5CDD505-2E9C-101B-9397-08002B2CF9AE}" pid="5" name="Policy Portal Retirement Process">
    <vt:lpwstr>, </vt:lpwstr>
  </property>
  <property fmtid="{D5CDD505-2E9C-101B-9397-08002B2CF9AE}" pid="6" name="Policy Portal Approval Workflow">
    <vt:lpwstr>, </vt:lpwstr>
  </property>
  <property fmtid="{D5CDD505-2E9C-101B-9397-08002B2CF9AE}" pid="7" name="Policy Portal Revision Workflow ">
    <vt:lpwstr>, </vt:lpwstr>
  </property>
  <property fmtid="{D5CDD505-2E9C-101B-9397-08002B2CF9AE}" pid="8" name="RevisionNumber">
    <vt:lpwstr>New</vt:lpwstr>
  </property>
  <property fmtid="{D5CDD505-2E9C-101B-9397-08002B2CF9AE}" pid="9" name="Policy Portal Admin Update Process ">
    <vt:lpwstr>, </vt:lpwstr>
  </property>
  <property fmtid="{D5CDD505-2E9C-101B-9397-08002B2CF9AE}" pid="10" name="Workflow1 - ItemUpdated">
    <vt:lpwstr>, </vt:lpwstr>
  </property>
  <property fmtid="{D5CDD505-2E9C-101B-9397-08002B2CF9AE}" pid="11" name="PolicyDocWorkflow - ItemUpdated">
    <vt:lpwstr>, </vt:lpwstr>
  </property>
  <property fmtid="{D5CDD505-2E9C-101B-9397-08002B2CF9AE}" pid="12" name="Details">
    <vt:lpwstr>, </vt:lpwstr>
  </property>
  <property fmtid="{D5CDD505-2E9C-101B-9397-08002B2CF9AE}" pid="13" name="Policy Portal Retirement Request">
    <vt:lpwstr>, </vt:lpwstr>
  </property>
  <property fmtid="{D5CDD505-2E9C-101B-9397-08002B2CF9AE}" pid="14" name="Policy Portal Revision Workflow">
    <vt:lpwstr>, </vt:lpwstr>
  </property>
  <property fmtid="{D5CDD505-2E9C-101B-9397-08002B2CF9AE}" pid="15" name="DocumentVersion">
    <vt:lpwstr>New</vt:lpwstr>
  </property>
  <property fmtid="{D5CDD505-2E9C-101B-9397-08002B2CF9AE}" pid="16" name="RetirementRequestInitiator">
    <vt:lpwstr/>
  </property>
  <property fmtid="{D5CDD505-2E9C-101B-9397-08002B2CF9AE}" pid="17" name="DocumentStatus">
    <vt:lpwstr>Approved</vt:lpwstr>
  </property>
  <property fmtid="{D5CDD505-2E9C-101B-9397-08002B2CF9AE}" pid="18" name="AssignedTo">
    <vt:lpwstr>38</vt:lpwstr>
  </property>
  <property fmtid="{D5CDD505-2E9C-101B-9397-08002B2CF9AE}" pid="19" name="Policy Portal Admin Update Process">
    <vt:lpwstr>, </vt:lpwstr>
  </property>
  <property fmtid="{D5CDD505-2E9C-101B-9397-08002B2CF9AE}" pid="20" name="PublishStatus">
    <vt:lpwstr>Approved</vt:lpwstr>
  </property>
  <property fmtid="{D5CDD505-2E9C-101B-9397-08002B2CF9AE}" pid="21" name="Event">
    <vt:lpwstr>WF Update</vt:lpwstr>
  </property>
  <property fmtid="{D5CDD505-2E9C-101B-9397-08002B2CF9AE}" pid="22" name="RunningLastInstance">
    <vt:lpwstr>08585621106208146331849716497CU59-New</vt:lpwstr>
  </property>
  <property fmtid="{D5CDD505-2E9C-101B-9397-08002B2CF9AE}" pid="23" name="DateStarted">
    <vt:filetime>2021-12-14T15:37:46Z</vt:filetime>
  </property>
  <property fmtid="{D5CDD505-2E9C-101B-9397-08002B2CF9AE}" pid="24" name="DocumentOwner">
    <vt:lpwstr>Lauren D'Amore</vt:lpwstr>
  </property>
  <property fmtid="{D5CDD505-2E9C-101B-9397-08002B2CF9AE}" pid="25" name="ApprovedDate">
    <vt:filetime>2021-12-14T15:41:58Z</vt:filetime>
  </property>
  <property fmtid="{D5CDD505-2E9C-101B-9397-08002B2CF9AE}" pid="26" name="CompletedInstance5">
    <vt:lpwstr>b433a429-7af6-4953-a46d-e967b737302a</vt:lpwstr>
  </property>
  <property fmtid="{D5CDD505-2E9C-101B-9397-08002B2CF9AE}" pid="27" name="CompletedInstance3">
    <vt:lpwstr>9d5929c5-f1b8-464c-af84-9328a7e41683</vt:lpwstr>
  </property>
  <property fmtid="{D5CDD505-2E9C-101B-9397-08002B2CF9AE}" pid="28" name="CompletedInstance6">
    <vt:lpwstr>32b00dad-1e61-47d7-b5b9-a4395dff2c50,c97343e9-9d51-4dae-8e3f-2a89de797422</vt:lpwstr>
  </property>
  <property fmtid="{D5CDD505-2E9C-101B-9397-08002B2CF9AE}" pid="29" name="URL">
    <vt:lpwstr/>
  </property>
  <property fmtid="{D5CDD505-2E9C-101B-9397-08002B2CF9AE}" pid="30" name="CompletedInstance2">
    <vt:lpwstr>6d990464-b0c7-4d39-a946-bcfb399e44f8</vt:lpwstr>
  </property>
  <property fmtid="{D5CDD505-2E9C-101B-9397-08002B2CF9AE}" pid="31" name="ExistingDocumentStatus">
    <vt:lpwstr/>
  </property>
  <property fmtid="{D5CDD505-2E9C-101B-9397-08002B2CF9AE}" pid="32" name="MediaServiceImageTags">
    <vt:lpwstr/>
  </property>
  <property fmtid="{D5CDD505-2E9C-101B-9397-08002B2CF9AE}" pid="33" name="MSIP_Label_4d2f777e-4347-4fc6-823a-b44ab313546a_Enabled">
    <vt:lpwstr>true</vt:lpwstr>
  </property>
  <property fmtid="{D5CDD505-2E9C-101B-9397-08002B2CF9AE}" pid="34" name="MSIP_Label_4d2f777e-4347-4fc6-823a-b44ab313546a_SetDate">
    <vt:lpwstr>2024-06-12T12:17:43Z</vt:lpwstr>
  </property>
  <property fmtid="{D5CDD505-2E9C-101B-9397-08002B2CF9AE}" pid="35" name="MSIP_Label_4d2f777e-4347-4fc6-823a-b44ab313546a_Method">
    <vt:lpwstr>Standard</vt:lpwstr>
  </property>
  <property fmtid="{D5CDD505-2E9C-101B-9397-08002B2CF9AE}" pid="36" name="MSIP_Label_4d2f777e-4347-4fc6-823a-b44ab313546a_Name">
    <vt:lpwstr>Non-Public</vt:lpwstr>
  </property>
  <property fmtid="{D5CDD505-2E9C-101B-9397-08002B2CF9AE}" pid="37" name="MSIP_Label_4d2f777e-4347-4fc6-823a-b44ab313546a_SiteId">
    <vt:lpwstr>e351b779-f6d5-4e50-8568-80e922d180ae</vt:lpwstr>
  </property>
  <property fmtid="{D5CDD505-2E9C-101B-9397-08002B2CF9AE}" pid="38" name="MSIP_Label_4d2f777e-4347-4fc6-823a-b44ab313546a_ActionId">
    <vt:lpwstr>08313d4d-9d91-4ef8-8c23-f7abf57d8ec5</vt:lpwstr>
  </property>
  <property fmtid="{D5CDD505-2E9C-101B-9397-08002B2CF9AE}" pid="39" name="MSIP_Label_4d2f777e-4347-4fc6-823a-b44ab313546a_ContentBits">
    <vt:lpwstr>0</vt:lpwstr>
  </property>
</Properties>
</file>