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85" r:id="rId3"/>
    <p:sldId id="288" r:id="rId4"/>
    <p:sldId id="287" r:id="rId5"/>
    <p:sldId id="286" r:id="rId6"/>
    <p:sldId id="25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89271" autoAdjust="0"/>
  </p:normalViewPr>
  <p:slideViewPr>
    <p:cSldViewPr snapToGrid="0">
      <p:cViewPr varScale="1">
        <p:scale>
          <a:sx n="104" d="100"/>
          <a:sy n="104" d="100"/>
        </p:scale>
        <p:origin x="1716" y="7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983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404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6472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2024-11-03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Non-EE2</a:t>
            </a:r>
            <a:r>
              <a:rPr lang="en-US" altLang="ko-KR" sz="2000" dirty="0"/>
              <a:t>: Virtual intra prediction mode (VIPM) for </a:t>
            </a:r>
            <a:r>
              <a:rPr lang="en-US" altLang="ko-KR" sz="2000" dirty="0" err="1"/>
              <a:t>chroma</a:t>
            </a:r>
            <a:r>
              <a:rPr lang="en-US" altLang="ko-KR" sz="2000" dirty="0"/>
              <a:t> intra coding</a:t>
            </a:r>
            <a:r>
              <a:rPr lang="en-CA" altLang="ko-KR" sz="2000" dirty="0" smtClean="0"/>
              <a:t/>
            </a:r>
            <a:br>
              <a:rPr lang="en-CA" altLang="ko-KR" sz="2000" dirty="0" smtClean="0"/>
            </a:br>
            <a:r>
              <a:rPr lang="en-CA" altLang="ko-KR" sz="2000" dirty="0" smtClean="0"/>
              <a:t> </a:t>
            </a:r>
            <a:br>
              <a:rPr lang="en-CA" altLang="ko-KR" sz="2000" dirty="0" smtClean="0"/>
            </a:br>
            <a:r>
              <a:rPr lang="en-US" altLang="ko-KR" sz="2000" dirty="0" smtClean="0"/>
              <a:t>(JVET-AJ0118)</a:t>
            </a:r>
            <a:endParaRPr lang="en-US" altLang="ko-KR" sz="20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err="1" smtClean="0"/>
              <a:t>Jangwon</a:t>
            </a:r>
            <a:r>
              <a:rPr lang="en-US" altLang="ko-KR" sz="1600" dirty="0" smtClean="0"/>
              <a:t> Choi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VIPM (virtual intra prediction mode)</a:t>
            </a:r>
          </a:p>
          <a:p>
            <a:pPr lvl="1"/>
            <a:r>
              <a:rPr lang="en-US" altLang="ko-KR" dirty="0" smtClean="0"/>
              <a:t>Virtual </a:t>
            </a:r>
            <a:r>
              <a:rPr lang="en-US" altLang="ko-KR" dirty="0"/>
              <a:t>intra prediction mode (VIPM) was employed to derive the LFNST transform set of </a:t>
            </a:r>
            <a:r>
              <a:rPr lang="en-US" altLang="ko-KR" dirty="0" smtClean="0"/>
              <a:t>MIP and </a:t>
            </a:r>
            <a:r>
              <a:rPr lang="en-US" altLang="ko-KR" dirty="0"/>
              <a:t>the NSPT/LFNST transform set of inter </a:t>
            </a:r>
            <a:r>
              <a:rPr lang="en-US" altLang="ko-KR" dirty="0" smtClean="0"/>
              <a:t>coding</a:t>
            </a:r>
          </a:p>
          <a:p>
            <a:pPr lvl="1"/>
            <a:r>
              <a:rPr lang="en-US" altLang="ko-KR" dirty="0" smtClean="0"/>
              <a:t>As </a:t>
            </a:r>
            <a:r>
              <a:rPr lang="en-US" altLang="ko-KR" dirty="0"/>
              <a:t>similar to the DIMD process, the gradients of pixels in the prediction block are calculated with the 3x3 </a:t>
            </a:r>
            <a:r>
              <a:rPr lang="en-US" altLang="ko-KR" dirty="0" err="1"/>
              <a:t>Sobel</a:t>
            </a:r>
            <a:r>
              <a:rPr lang="en-US" altLang="ko-KR" dirty="0"/>
              <a:t> operator and the best accumulated direction is selected as the </a:t>
            </a:r>
            <a:r>
              <a:rPr lang="en-US" altLang="ko-KR" dirty="0" smtClean="0"/>
              <a:t>VIPM</a:t>
            </a:r>
          </a:p>
          <a:p>
            <a:pPr lvl="1"/>
            <a:endParaRPr lang="en-US" altLang="ko-KR" dirty="0"/>
          </a:p>
          <a:p>
            <a:r>
              <a:rPr lang="en-CA" altLang="ko-KR" dirty="0" smtClean="0"/>
              <a:t>VIPM</a:t>
            </a:r>
            <a:r>
              <a:rPr lang="en-CA" altLang="ko-KR" dirty="0"/>
              <a:t> </a:t>
            </a:r>
            <a:r>
              <a:rPr lang="en-CA" altLang="ko-KR" dirty="0" smtClean="0"/>
              <a:t>for</a:t>
            </a:r>
            <a:r>
              <a:rPr lang="en-CA" altLang="ko-KR" dirty="0" smtClean="0"/>
              <a:t> </a:t>
            </a:r>
            <a:r>
              <a:rPr lang="en-CA" altLang="ko-KR" dirty="0" err="1"/>
              <a:t>chroma</a:t>
            </a:r>
            <a:r>
              <a:rPr lang="en-CA" altLang="ko-KR" dirty="0"/>
              <a:t> intra </a:t>
            </a:r>
            <a:r>
              <a:rPr lang="en-CA" altLang="ko-KR" dirty="0" smtClean="0"/>
              <a:t>coding</a:t>
            </a:r>
          </a:p>
          <a:p>
            <a:pPr lvl="1"/>
            <a:r>
              <a:rPr lang="en-CA" altLang="ko-KR" dirty="0" smtClean="0"/>
              <a:t>In this proposal, two VIPM is derived and used for </a:t>
            </a:r>
            <a:r>
              <a:rPr lang="en-CA" altLang="ko-KR" dirty="0" err="1" smtClean="0"/>
              <a:t>chroma</a:t>
            </a:r>
            <a:r>
              <a:rPr lang="en-CA" altLang="ko-KR" dirty="0" smtClean="0"/>
              <a:t> intra coding </a:t>
            </a:r>
          </a:p>
          <a:p>
            <a:pPr lvl="2"/>
            <a:r>
              <a:rPr lang="en-CA" altLang="ko-KR" dirty="0" smtClean="0"/>
              <a:t>VIPM </a:t>
            </a:r>
            <a:r>
              <a:rPr lang="en-CA" altLang="ko-KR" dirty="0" smtClean="0"/>
              <a:t>is derived and used for non-CCP </a:t>
            </a:r>
            <a:r>
              <a:rPr lang="en-CA" altLang="ko-KR" dirty="0" err="1" smtClean="0"/>
              <a:t>chroma</a:t>
            </a:r>
            <a:r>
              <a:rPr lang="en-CA" altLang="ko-KR" dirty="0" smtClean="0"/>
              <a:t> intra mode candidate</a:t>
            </a:r>
          </a:p>
          <a:p>
            <a:pPr lvl="2"/>
            <a:r>
              <a:rPr lang="en-CA" altLang="ko-KR" dirty="0" smtClean="0"/>
              <a:t>Another VIPM is derived and used for the transform kernel selection of CCP predictor</a:t>
            </a:r>
            <a:endParaRPr lang="en-CA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23917" y="201589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VIPM for non-CCP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mode candidate list</a:t>
            </a:r>
          </a:p>
          <a:p>
            <a:pPr lvl="1"/>
            <a:r>
              <a:rPr lang="en-CA" altLang="ko-KR" sz="1600" dirty="0" smtClean="0"/>
              <a:t>VIPM </a:t>
            </a:r>
            <a:r>
              <a:rPr lang="en-CA" altLang="ko-KR" sz="1600" dirty="0"/>
              <a:t>of the co-located </a:t>
            </a:r>
            <a:r>
              <a:rPr lang="en-CA" altLang="ko-KR" sz="1600" dirty="0" err="1"/>
              <a:t>luma</a:t>
            </a:r>
            <a:r>
              <a:rPr lang="en-CA" altLang="ko-KR" sz="1600" dirty="0"/>
              <a:t> block </a:t>
            </a:r>
            <a:r>
              <a:rPr lang="en-CA" altLang="ko-KR" sz="1600" dirty="0" smtClean="0"/>
              <a:t>is inserted as </a:t>
            </a:r>
            <a:r>
              <a:rPr lang="en-CA" altLang="ko-KR" sz="1600" dirty="0"/>
              <a:t>the first candidate in the list of non-CCP </a:t>
            </a:r>
            <a:r>
              <a:rPr lang="en-CA" altLang="ko-KR" sz="1600" dirty="0" err="1"/>
              <a:t>chroma</a:t>
            </a:r>
            <a:r>
              <a:rPr lang="en-CA" altLang="ko-KR" sz="1600" dirty="0"/>
              <a:t> intra mode</a:t>
            </a:r>
            <a:r>
              <a:rPr lang="en-CA" altLang="ko-KR" sz="1600" dirty="0" smtClean="0"/>
              <a:t>.</a:t>
            </a:r>
          </a:p>
          <a:p>
            <a:pPr lvl="2"/>
            <a:r>
              <a:rPr lang="en-US" altLang="ko-KR" dirty="0"/>
              <a:t>non-CCP </a:t>
            </a:r>
            <a:r>
              <a:rPr lang="en-US" altLang="ko-KR" dirty="0" err="1"/>
              <a:t>chroma</a:t>
            </a:r>
            <a:r>
              <a:rPr lang="en-US" altLang="ko-KR" dirty="0"/>
              <a:t> mode candidate list </a:t>
            </a:r>
            <a:r>
              <a:rPr lang="en-US" altLang="ko-KR" dirty="0" smtClean="0"/>
              <a:t>in this proposal </a:t>
            </a:r>
            <a:r>
              <a:rPr lang="en-US" altLang="ko-KR" dirty="0"/>
              <a:t>: </a:t>
            </a:r>
            <a:r>
              <a:rPr lang="en-US" altLang="ko-KR" dirty="0" smtClean="0"/>
              <a:t>{ VIPM </a:t>
            </a:r>
            <a:r>
              <a:rPr lang="en-US" altLang="ko-KR" dirty="0"/>
              <a:t>of the co-located </a:t>
            </a:r>
            <a:r>
              <a:rPr lang="en-US" altLang="ko-KR" dirty="0" err="1"/>
              <a:t>luma</a:t>
            </a:r>
            <a:r>
              <a:rPr lang="en-US" altLang="ko-KR" dirty="0"/>
              <a:t> </a:t>
            </a:r>
            <a:r>
              <a:rPr lang="en-US" altLang="ko-KR" dirty="0" smtClean="0"/>
              <a:t>block, DM </a:t>
            </a:r>
            <a:r>
              <a:rPr lang="en-US" altLang="ko-KR" dirty="0"/>
              <a:t>mode, </a:t>
            </a:r>
            <a:r>
              <a:rPr lang="en-US" altLang="ko-KR" dirty="0" err="1"/>
              <a:t>chroma</a:t>
            </a:r>
            <a:r>
              <a:rPr lang="en-US" altLang="ko-KR" dirty="0"/>
              <a:t> DIMD mode, three default mode, intra modes of co-located </a:t>
            </a:r>
            <a:r>
              <a:rPr lang="en-US" altLang="ko-KR" dirty="0" err="1"/>
              <a:t>luma</a:t>
            </a:r>
            <a:r>
              <a:rPr lang="en-US" altLang="ko-KR" dirty="0"/>
              <a:t> blocks, intra modes of neighbor </a:t>
            </a:r>
            <a:r>
              <a:rPr lang="en-US" altLang="ko-KR" dirty="0" err="1"/>
              <a:t>chroma</a:t>
            </a:r>
            <a:r>
              <a:rPr lang="en-US" altLang="ko-KR" dirty="0"/>
              <a:t> blocks</a:t>
            </a:r>
            <a:r>
              <a:rPr lang="en-US" altLang="ko-KR" dirty="0" smtClean="0"/>
              <a:t>}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sz="1600" dirty="0" smtClean="0"/>
              <a:t>Candidate number of non-CCP </a:t>
            </a:r>
            <a:r>
              <a:rPr lang="en-US" altLang="ko-KR" sz="1600" dirty="0" err="1" smtClean="0"/>
              <a:t>chroma</a:t>
            </a:r>
            <a:r>
              <a:rPr lang="en-US" altLang="ko-KR" sz="1600" dirty="0" smtClean="0"/>
              <a:t> mode (list size) is same as in ECM14.0</a:t>
            </a:r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23917" y="201589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ko-KR" dirty="0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248" y="3275977"/>
            <a:ext cx="4053840" cy="23550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직사각형 4"/>
          <p:cNvSpPr/>
          <p:nvPr/>
        </p:nvSpPr>
        <p:spPr>
          <a:xfrm>
            <a:off x="2123917" y="5780917"/>
            <a:ext cx="65537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sz="1400" b="1" dirty="0" err="1">
                <a:latin typeface="Times New Roman" panose="02020603050405020304" pitchFamily="18" charset="0"/>
              </a:rPr>
              <a:t>chroma</a:t>
            </a:r>
            <a:r>
              <a:rPr lang="en-CA" altLang="ko-KR" sz="1400" b="1" dirty="0">
                <a:latin typeface="Times New Roman" panose="02020603050405020304" pitchFamily="18" charset="0"/>
              </a:rPr>
              <a:t> block (grey area) and co-located </a:t>
            </a:r>
            <a:r>
              <a:rPr lang="en-CA" altLang="ko-KR" sz="1400" b="1" dirty="0" err="1">
                <a:latin typeface="Times New Roman" panose="02020603050405020304" pitchFamily="18" charset="0"/>
              </a:rPr>
              <a:t>luma</a:t>
            </a:r>
            <a:r>
              <a:rPr lang="en-CA" altLang="ko-KR" sz="1400" b="1" dirty="0">
                <a:latin typeface="Times New Roman" panose="02020603050405020304" pitchFamily="18" charset="0"/>
              </a:rPr>
              <a:t> </a:t>
            </a:r>
            <a:r>
              <a:rPr lang="en-CA" altLang="ko-KR" sz="1400" b="1" dirty="0" smtClean="0">
                <a:latin typeface="Times New Roman" panose="02020603050405020304" pitchFamily="18" charset="0"/>
              </a:rPr>
              <a:t>block in dual-tree block structure</a:t>
            </a:r>
            <a:endParaRPr lang="ko-KR" altLang="en-US" sz="1400" b="1"/>
          </a:p>
        </p:txBody>
      </p:sp>
    </p:spTree>
    <p:extLst>
      <p:ext uri="{BB962C8B-B14F-4D97-AF65-F5344CB8AC3E}">
        <p14:creationId xmlns:p14="http://schemas.microsoft.com/office/powerpoint/2010/main" val="29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VIPM for CCP predictor</a:t>
            </a:r>
          </a:p>
          <a:p>
            <a:pPr lvl="1"/>
            <a:r>
              <a:rPr lang="en-CA" altLang="ko-KR" sz="1600" dirty="0" smtClean="0"/>
              <a:t>VIPM </a:t>
            </a:r>
            <a:r>
              <a:rPr lang="en-CA" altLang="ko-KR" sz="1600" dirty="0"/>
              <a:t>of CCP predictors are </a:t>
            </a:r>
            <a:r>
              <a:rPr lang="en-CA" altLang="ko-KR" sz="1600" dirty="0" smtClean="0"/>
              <a:t>used </a:t>
            </a:r>
            <a:r>
              <a:rPr lang="en-CA" altLang="ko-KR" sz="1600" dirty="0"/>
              <a:t>to select the NSPT/LFNST transform set in the CCP </a:t>
            </a:r>
            <a:r>
              <a:rPr lang="en-CA" altLang="ko-KR" sz="1600" dirty="0" err="1"/>
              <a:t>chroma</a:t>
            </a:r>
            <a:r>
              <a:rPr lang="en-CA" altLang="ko-KR" sz="1600" dirty="0"/>
              <a:t> intra </a:t>
            </a:r>
            <a:r>
              <a:rPr lang="en-CA" altLang="ko-KR" sz="1600" dirty="0" smtClean="0"/>
              <a:t>coding</a:t>
            </a:r>
          </a:p>
          <a:p>
            <a:pPr lvl="2"/>
            <a:r>
              <a:rPr lang="en-CA" altLang="ko-KR" dirty="0" smtClean="0"/>
              <a:t>If </a:t>
            </a:r>
            <a:r>
              <a:rPr lang="en-CA" altLang="ko-KR" dirty="0"/>
              <a:t>the CCP mode of current </a:t>
            </a:r>
            <a:r>
              <a:rPr lang="en-CA" altLang="ko-KR" dirty="0" err="1"/>
              <a:t>chroma</a:t>
            </a:r>
            <a:r>
              <a:rPr lang="en-CA" altLang="ko-KR" dirty="0"/>
              <a:t> block is CCLM(LT, L, T, MM_LT, MM_L, MM_T) or CCCM(LT, L, T, MM_LT, MM_L, MM_T), the VIPM of </a:t>
            </a:r>
            <a:r>
              <a:rPr lang="en-CA" altLang="ko-KR" dirty="0" err="1"/>
              <a:t>chroma</a:t>
            </a:r>
            <a:r>
              <a:rPr lang="en-CA" altLang="ko-KR" dirty="0"/>
              <a:t> </a:t>
            </a:r>
            <a:r>
              <a:rPr lang="en-CA" altLang="ko-KR" dirty="0" err="1"/>
              <a:t>Cb</a:t>
            </a:r>
            <a:r>
              <a:rPr lang="en-CA" altLang="ko-KR" dirty="0"/>
              <a:t> predictor is </a:t>
            </a:r>
            <a:r>
              <a:rPr lang="en-CA" altLang="ko-KR" dirty="0" smtClean="0"/>
              <a:t>calculated</a:t>
            </a:r>
          </a:p>
          <a:p>
            <a:pPr lvl="2"/>
            <a:r>
              <a:rPr lang="en-CA" altLang="ko-KR" dirty="0"/>
              <a:t>Else (the CCP mode of current </a:t>
            </a:r>
            <a:r>
              <a:rPr lang="en-CA" altLang="ko-KR" dirty="0" err="1"/>
              <a:t>chroma</a:t>
            </a:r>
            <a:r>
              <a:rPr lang="en-CA" altLang="ko-KR" dirty="0"/>
              <a:t> block is not included in </a:t>
            </a:r>
            <a:r>
              <a:rPr lang="en-CA" altLang="ko-KR" dirty="0" smtClean="0"/>
              <a:t>above case, such as GLM, CCP merge, decoder derived CCP, </a:t>
            </a:r>
            <a:r>
              <a:rPr lang="en-CA" altLang="ko-KR" dirty="0" err="1" smtClean="0"/>
              <a:t>etc</a:t>
            </a:r>
            <a:r>
              <a:rPr lang="en-CA" altLang="ko-KR" dirty="0" smtClean="0"/>
              <a:t>), </a:t>
            </a:r>
            <a:r>
              <a:rPr lang="en-CA" altLang="ko-KR" dirty="0"/>
              <a:t>the VIPM of co-located </a:t>
            </a:r>
            <a:r>
              <a:rPr lang="en-CA" altLang="ko-KR" dirty="0" err="1"/>
              <a:t>luma</a:t>
            </a:r>
            <a:r>
              <a:rPr lang="en-CA" altLang="ko-KR" dirty="0"/>
              <a:t> </a:t>
            </a:r>
            <a:r>
              <a:rPr lang="en-CA" altLang="ko-KR" dirty="0" smtClean="0"/>
              <a:t>block (same as in Method1) is </a:t>
            </a:r>
            <a:r>
              <a:rPr lang="en-US" altLang="ko-KR" dirty="0" smtClean="0"/>
              <a:t>calculated</a:t>
            </a:r>
            <a:endParaRPr lang="ko-KR" altLang="ko-KR"/>
          </a:p>
          <a:p>
            <a:pPr lvl="2"/>
            <a:endParaRPr lang="en-CA" altLang="ko-KR" dirty="0"/>
          </a:p>
          <a:p>
            <a:pPr lvl="1"/>
            <a:r>
              <a:rPr lang="en-CA" altLang="ko-KR" sz="1600" dirty="0" smtClean="0"/>
              <a:t>NSPT/LFNST </a:t>
            </a:r>
            <a:r>
              <a:rPr lang="en-CA" altLang="ko-KR" sz="1600" dirty="0"/>
              <a:t>transform set in the current intra </a:t>
            </a:r>
            <a:r>
              <a:rPr lang="en-CA" altLang="ko-KR" sz="1600" dirty="0" err="1"/>
              <a:t>chroma</a:t>
            </a:r>
            <a:r>
              <a:rPr lang="en-CA" altLang="ko-KR" sz="1600" dirty="0"/>
              <a:t> block is selected based on the derived </a:t>
            </a:r>
            <a:r>
              <a:rPr lang="en-CA" altLang="ko-KR" sz="1600" dirty="0" smtClean="0"/>
              <a:t>VIPM</a:t>
            </a:r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23917" y="201589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005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 and RA results, </a:t>
            </a:r>
            <a:r>
              <a:rPr lang="en-US" altLang="ko-KR" dirty="0"/>
              <a:t>based on ECM14.0 anchor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23917" y="201589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ko-KR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833255"/>
              </p:ext>
            </p:extLst>
          </p:nvPr>
        </p:nvGraphicFramePr>
        <p:xfrm>
          <a:off x="1967739" y="1574895"/>
          <a:ext cx="6007098" cy="4048125"/>
        </p:xfrm>
        <a:graphic>
          <a:graphicData uri="http://schemas.openxmlformats.org/drawingml/2006/table">
            <a:tbl>
              <a:tblPr/>
              <a:tblGrid>
                <a:gridCol w="749701"/>
                <a:gridCol w="749701"/>
                <a:gridCol w="749701"/>
                <a:gridCol w="749701"/>
                <a:gridCol w="749701"/>
                <a:gridCol w="749701"/>
                <a:gridCol w="749701"/>
                <a:gridCol w="75919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87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4"/>
            <a:ext cx="9625263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Virtual </a:t>
            </a:r>
            <a:r>
              <a:rPr lang="en-CA" altLang="ko-KR" dirty="0"/>
              <a:t>intra prediction mode (VIPM) in </a:t>
            </a:r>
            <a:r>
              <a:rPr lang="en-CA" altLang="ko-KR" dirty="0" err="1"/>
              <a:t>chroma</a:t>
            </a:r>
            <a:r>
              <a:rPr lang="en-CA" altLang="ko-KR" dirty="0"/>
              <a:t> intra </a:t>
            </a:r>
            <a:r>
              <a:rPr lang="en-CA" altLang="ko-KR" dirty="0" smtClean="0"/>
              <a:t>coding</a:t>
            </a:r>
          </a:p>
          <a:p>
            <a:pPr lvl="1"/>
            <a:r>
              <a:rPr lang="en-CA" altLang="ko-KR" dirty="0" smtClean="0"/>
              <a:t>Inserts </a:t>
            </a:r>
            <a:r>
              <a:rPr lang="en-CA" altLang="ko-KR" dirty="0"/>
              <a:t>the VIPM of co-located </a:t>
            </a:r>
            <a:r>
              <a:rPr lang="en-CA" altLang="ko-KR" dirty="0" err="1"/>
              <a:t>luma</a:t>
            </a:r>
            <a:r>
              <a:rPr lang="en-CA" altLang="ko-KR" dirty="0"/>
              <a:t> block into the list of non-CCP </a:t>
            </a:r>
            <a:r>
              <a:rPr lang="en-CA" altLang="ko-KR" dirty="0" err="1"/>
              <a:t>chroma</a:t>
            </a:r>
            <a:r>
              <a:rPr lang="en-CA" altLang="ko-KR" dirty="0"/>
              <a:t> intra mode </a:t>
            </a:r>
            <a:r>
              <a:rPr lang="en-CA" altLang="ko-KR" dirty="0" smtClean="0"/>
              <a:t>candidates</a:t>
            </a:r>
          </a:p>
          <a:p>
            <a:pPr lvl="1"/>
            <a:r>
              <a:rPr lang="en-CA" altLang="ko-KR" dirty="0" smtClean="0"/>
              <a:t>VIPM </a:t>
            </a:r>
            <a:r>
              <a:rPr lang="en-CA" altLang="ko-KR" dirty="0"/>
              <a:t>of </a:t>
            </a:r>
            <a:r>
              <a:rPr lang="en-CA" altLang="ko-KR" dirty="0" smtClean="0"/>
              <a:t>partial CCP </a:t>
            </a:r>
            <a:r>
              <a:rPr lang="en-CA" altLang="ko-KR" dirty="0"/>
              <a:t>predictors is used to select the NSPT/LFNST transform set for the CCP </a:t>
            </a:r>
            <a:r>
              <a:rPr lang="en-CA" altLang="ko-KR" dirty="0" err="1"/>
              <a:t>chroma</a:t>
            </a:r>
            <a:r>
              <a:rPr lang="en-CA" altLang="ko-KR" dirty="0"/>
              <a:t> intra mode </a:t>
            </a:r>
            <a:r>
              <a:rPr lang="en-CA" altLang="ko-KR" dirty="0" smtClean="0"/>
              <a:t>coding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 (AI, based on ECM14.0 anchor)</a:t>
            </a:r>
          </a:p>
          <a:p>
            <a:pPr lvl="1"/>
            <a:r>
              <a:rPr lang="en-US" altLang="ko-KR" dirty="0" smtClean="0"/>
              <a:t>AI : </a:t>
            </a:r>
            <a:r>
              <a:rPr lang="en-US" altLang="ko-KR" dirty="0"/>
              <a:t>Y </a:t>
            </a:r>
            <a:r>
              <a:rPr lang="en-US" altLang="ko-KR" dirty="0" smtClean="0"/>
              <a:t>-0.03%, </a:t>
            </a:r>
            <a:r>
              <a:rPr lang="en-US" altLang="ko-KR" dirty="0" err="1"/>
              <a:t>Cb</a:t>
            </a:r>
            <a:r>
              <a:rPr lang="en-US" altLang="ko-KR" dirty="0"/>
              <a:t> -</a:t>
            </a:r>
            <a:r>
              <a:rPr lang="en-US" altLang="ko-KR" dirty="0" smtClean="0"/>
              <a:t>0.22%, </a:t>
            </a:r>
            <a:r>
              <a:rPr lang="en-US" altLang="ko-KR" dirty="0"/>
              <a:t>Cr -</a:t>
            </a:r>
            <a:r>
              <a:rPr lang="en-US" altLang="ko-KR" dirty="0" smtClean="0"/>
              <a:t>0.21% with 100.1%/102.3% encoding/decoding complexity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Suggest to </a:t>
            </a:r>
            <a:r>
              <a:rPr lang="en-US" altLang="ko-KR" dirty="0"/>
              <a:t>include the proposed method into the next round of </a:t>
            </a:r>
            <a:r>
              <a:rPr lang="en-US" altLang="ko-KR" dirty="0" smtClean="0"/>
              <a:t>EE2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4652</TotalTime>
  <Words>805</Words>
  <Application>Microsoft Office PowerPoint</Application>
  <PresentationFormat>A4 용지(210x297mm)</PresentationFormat>
  <Paragraphs>207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Non-EE2: Virtual intra prediction mode (VIPM) for chroma intra coding   (JVET-AJ0118)</vt:lpstr>
      <vt:lpstr>Introduction</vt:lpstr>
      <vt:lpstr>Proposed method</vt:lpstr>
      <vt:lpstr>Proposed method</vt:lpstr>
      <vt:lpstr>Experimental result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최장원/책임연구원/ICT기술센터 C&amp;M표준(연)NGVC Task(jangwon84.choi@lge.com)</cp:lastModifiedBy>
  <cp:revision>296</cp:revision>
  <dcterms:created xsi:type="dcterms:W3CDTF">2016-10-06T06:23:02Z</dcterms:created>
  <dcterms:modified xsi:type="dcterms:W3CDTF">2024-11-03T06:37:42Z</dcterms:modified>
</cp:coreProperties>
</file>