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63" r:id="rId4"/>
  </p:sldMasterIdLst>
  <p:notesMasterIdLst>
    <p:notesMasterId r:id="rId7"/>
  </p:notesMasterIdLst>
  <p:sldIdLst>
    <p:sldId id="296" r:id="rId5"/>
    <p:sldId id="351" r:id="rId6"/>
    <p:sldId id="352" r:id="rId8"/>
    <p:sldId id="353" r:id="rId9"/>
    <p:sldId id="354" r:id="rId10"/>
  </p:sldIdLst>
  <p:sldSz cx="12192000" cy="6858000"/>
  <p:notesSz cx="6858000" cy="9144000"/>
  <p:defaultTextStyle>
    <a:lvl1pPr marL="0" lvl="0" algn="l" defTabSz="914400">
      <a:lnSpc>
        <a:spcPct val="130000"/>
      </a:lnSpc>
      <a:defRPr sz="1800" kern="1200">
        <a:solidFill>
          <a:schemeClr val="tx1"/>
        </a:solidFill>
        <a:latin typeface="默认字体"/>
        <a:ea typeface="默认字体"/>
      </a:defRPr>
    </a:lvl1pPr>
    <a:lvl2pPr marL="457200" lvl="1" algn="l" defTabSz="914400">
      <a:lnSpc>
        <a:spcPct val="130000"/>
      </a:lnSpc>
      <a:defRPr sz="1800" kern="1200">
        <a:solidFill>
          <a:schemeClr val="tx1"/>
        </a:solidFill>
        <a:latin typeface="默认字体"/>
        <a:ea typeface="默认字体"/>
      </a:defRPr>
    </a:lvl2pPr>
    <a:lvl3pPr marL="914400" lvl="2" algn="l" defTabSz="914400">
      <a:lnSpc>
        <a:spcPct val="130000"/>
      </a:lnSpc>
      <a:defRPr sz="1800" kern="1200">
        <a:solidFill>
          <a:schemeClr val="tx1"/>
        </a:solidFill>
        <a:latin typeface="默认字体"/>
        <a:ea typeface="默认字体"/>
      </a:defRPr>
    </a:lvl3pPr>
    <a:lvl4pPr marL="1371600" lvl="3" algn="l" defTabSz="914400">
      <a:lnSpc>
        <a:spcPct val="130000"/>
      </a:lnSpc>
      <a:defRPr sz="1800" kern="1200">
        <a:solidFill>
          <a:schemeClr val="tx1"/>
        </a:solidFill>
        <a:latin typeface="默认字体"/>
        <a:ea typeface="默认字体"/>
      </a:defRPr>
    </a:lvl4pPr>
    <a:lvl5pPr marL="1828800" lvl="4" algn="l" defTabSz="914400">
      <a:lnSpc>
        <a:spcPct val="130000"/>
      </a:lnSpc>
      <a:defRPr sz="1800" kern="1200">
        <a:solidFill>
          <a:schemeClr val="tx1"/>
        </a:solidFill>
        <a:latin typeface="默认字体"/>
        <a:ea typeface="默认字体"/>
      </a:defRPr>
    </a:lvl5pPr>
    <a:lvl6pPr marL="2286000" lvl="5" algn="l" defTabSz="914400">
      <a:lnSpc>
        <a:spcPct val="130000"/>
      </a:lnSpc>
      <a:defRPr sz="1800" kern="1200">
        <a:solidFill>
          <a:schemeClr val="tx1"/>
        </a:solidFill>
        <a:latin typeface="默认字体"/>
        <a:ea typeface="默认字体"/>
      </a:defRPr>
    </a:lvl6pPr>
    <a:lvl7pPr marL="2743200" lvl="6" algn="l" defTabSz="914400">
      <a:lnSpc>
        <a:spcPct val="130000"/>
      </a:lnSpc>
      <a:defRPr sz="1800" kern="1200">
        <a:solidFill>
          <a:schemeClr val="tx1"/>
        </a:solidFill>
        <a:latin typeface="默认字体"/>
        <a:ea typeface="默认字体"/>
      </a:defRPr>
    </a:lvl7pPr>
    <a:lvl8pPr marL="3200400" lvl="7" algn="l" defTabSz="914400">
      <a:lnSpc>
        <a:spcPct val="130000"/>
      </a:lnSpc>
      <a:defRPr sz="1800" kern="1200">
        <a:solidFill>
          <a:schemeClr val="tx1"/>
        </a:solidFill>
        <a:latin typeface="默认字体"/>
        <a:ea typeface="默认字体"/>
      </a:defRPr>
    </a:lvl8pPr>
    <a:lvl9pPr marL="3657600" lvl="8" algn="l" defTabSz="914400">
      <a:lnSpc>
        <a:spcPct val="130000"/>
      </a:lnSpc>
      <a:defRPr sz="1800" kern="1200">
        <a:solidFill>
          <a:schemeClr val="tx1"/>
        </a:solidFill>
        <a:latin typeface="默认字体"/>
        <a:ea typeface="默认字体"/>
      </a:defRPr>
    </a:lvl9pPr>
  </p:defaultTextStyle>
  <p:extLst>
    <p:ext uri="{521415D9-36F7-43E2-AB2F-B90AF26B5E84}">
      <p14:sectionLst xmlns:p14="http://schemas.microsoft.com/office/powerpoint/2010/main">
        <p14:section name="默认节" id="{067EBB36-9F36-49A6-8119-7E64BC56A850}">
          <p14:sldIdLst>
            <p14:sldId id="296"/>
            <p14:sldId id="351"/>
            <p14:sldId id="352"/>
            <p14:sldId id="353"/>
            <p14:sldId id="354"/>
          </p14:sldIdLst>
        </p14:section>
        <p14:section name="正文" id="{84AD05FE-CC39-4E4D-98FB-9DC1440945EF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2185" autoAdjust="0"/>
  </p:normalViewPr>
  <p:slideViewPr>
    <p:cSldViewPr snapToGrid="0">
      <p:cViewPr varScale="1">
        <p:scale>
          <a:sx n="90" d="100"/>
          <a:sy n="90" d="100"/>
        </p:scale>
        <p:origin x="1496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lvl="0" algn="ctr">
              <a:defRPr sz="6000"/>
            </a:lvl1pPr>
          </a:lstStyle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lvl="0" indent="0" algn="ctr">
              <a:buNone/>
              <a:defRPr sz="2400"/>
            </a:lvl1pPr>
            <a:lvl2pPr marL="457200" lvl="1" indent="0" algn="ctr">
              <a:buNone/>
              <a:defRPr sz="2000"/>
            </a:lvl2pPr>
            <a:lvl3pPr marL="914400" lvl="2" indent="0" algn="ctr">
              <a:buNone/>
              <a:defRPr sz="1800"/>
            </a:lvl3pPr>
            <a:lvl4pPr marL="1371600" lvl="3" indent="0" algn="ctr">
              <a:buNone/>
              <a:defRPr sz="1600"/>
            </a:lvl4pPr>
            <a:lvl5pPr marL="1828800" lvl="4" indent="0" algn="ctr">
              <a:buNone/>
              <a:defRPr sz="1600"/>
            </a:lvl5pPr>
            <a:lvl6pPr marL="2286000" lvl="5" indent="0" algn="ctr">
              <a:buNone/>
              <a:defRPr sz="1600"/>
            </a:lvl6pPr>
            <a:lvl7pPr marL="2743200" lvl="6" indent="0" algn="ctr">
              <a:buNone/>
              <a:defRPr sz="1600"/>
            </a:lvl7pPr>
            <a:lvl8pPr marL="3200400" lvl="7" indent="0" algn="ctr">
              <a:buNone/>
              <a:defRPr sz="1600"/>
            </a:lvl8pPr>
            <a:lvl9pPr marL="3657600" lvl="8" indent="0" algn="ctr">
              <a:buNone/>
              <a:defRPr sz="1600"/>
            </a:lvl9pPr>
          </a:lstStyle>
          <a:p>
            <a:r>
              <a:rPr lang="zh-CN"/>
              <a:t>单击此处编辑母版副标题样式</a:t>
            </a:r>
            <a:endParaRPr lang="zh-CN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F7DC6A6-BF1E-4CE5-B3E6-718B8EA0B82A}" type="datetime1">
              <a:rPr lang="zh-CN" altLang="en-US" smtClean="0"/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8FC705DF-EB6A-4429-A9CF-8086C29D54D9}" type="slidenum">
              <a:rPr/>
            </a:fld>
            <a:endParaRPr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66" name="竖排文字占位符 2"/>
          <p:cNvSpPr>
            <a:spLocks noGrp="1"/>
          </p:cNvSpPr>
          <p:nvPr>
            <p:ph type="body" idx="1"/>
          </p:nvPr>
        </p:nvSpPr>
        <p:spPr/>
        <p:txBody>
          <a:bodyPr vert="eaVert"/>
          <a:lstStyle/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二级</a:t>
            </a:r>
            <a:endParaRPr lang="zh-CN"/>
          </a:p>
          <a:p>
            <a:pPr lvl="2"/>
            <a:r>
              <a:rPr lang="zh-CN"/>
              <a:t>三级</a:t>
            </a:r>
            <a:endParaRPr lang="zh-CN"/>
          </a:p>
          <a:p>
            <a:pPr lvl="3"/>
            <a:r>
              <a:rPr lang="zh-CN"/>
              <a:t>四级</a:t>
            </a:r>
            <a:endParaRPr lang="zh-CN"/>
          </a:p>
          <a:p>
            <a:pPr lvl="4"/>
            <a:r>
              <a:rPr lang="zh-CN"/>
              <a:t>五级</a:t>
            </a:r>
            <a:endParaRPr lang="zh-CN"/>
          </a:p>
        </p:txBody>
      </p:sp>
      <p:sp>
        <p:nvSpPr>
          <p:cNvPr id="67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9772B07E-4E44-4E95-89AF-F1EF6F4CC7EC}" type="datetime1">
              <a:rPr lang="zh-CN" altLang="en-US" smtClean="0"/>
            </a:fld>
            <a:endParaRPr lang="zh-CN"/>
          </a:p>
        </p:txBody>
      </p:sp>
      <p:sp>
        <p:nvSpPr>
          <p:cNvPr id="68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9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10D47AF7-089F-4725-8B45-DEA8A59F6C62}" type="slidenum">
              <a:rPr/>
            </a:fld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竖排标题 1"/>
          <p:cNvSpPr>
            <a:spLocks noGrp="1"/>
          </p:cNvSpPr>
          <p:nvPr>
            <p:ph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15" name="竖排文字占位符 2"/>
          <p:cNvSpPr>
            <a:spLocks noGrp="1"/>
          </p:cNvSpPr>
          <p:nvPr>
            <p:ph type="body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二级</a:t>
            </a:r>
            <a:endParaRPr lang="zh-CN"/>
          </a:p>
          <a:p>
            <a:pPr lvl="2"/>
            <a:r>
              <a:rPr lang="zh-CN"/>
              <a:t>三级</a:t>
            </a:r>
            <a:endParaRPr lang="zh-CN"/>
          </a:p>
          <a:p>
            <a:pPr lvl="3"/>
            <a:r>
              <a:rPr lang="zh-CN"/>
              <a:t>四级</a:t>
            </a:r>
            <a:endParaRPr lang="zh-CN"/>
          </a:p>
          <a:p>
            <a:pPr lvl="4"/>
            <a:r>
              <a:rPr lang="zh-CN"/>
              <a:t>五级</a:t>
            </a:r>
            <a:endParaRPr lang="zh-CN"/>
          </a:p>
        </p:txBody>
      </p:sp>
      <p:sp>
        <p:nvSpPr>
          <p:cNvPr id="16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7AA1729-FFEC-4670-BE57-9BB1B6CF1583}" type="datetime1">
              <a:rPr lang="zh-CN" altLang="en-US" smtClean="0"/>
            </a:fld>
            <a:endParaRPr lang="zh-CN"/>
          </a:p>
        </p:txBody>
      </p:sp>
      <p:sp>
        <p:nvSpPr>
          <p:cNvPr id="17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18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A7AACFD0-6D64-47CD-A483-D6FD45307366}" type="slidenum">
              <a:rPr/>
            </a:fld>
            <a:endParaRPr 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标题 1"/>
          <p:cNvSpPr>
            <a:spLocks noGrp="1"/>
          </p:cNvSpPr>
          <p:nvPr>
            <p:ph type="ctrTitle"/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ctr" anchorCtr="0">
            <a:normAutofit/>
          </a:bodyPr>
          <a:lstStyle>
            <a:lvl1pPr lvl="0" algn="ctr">
              <a:defRPr sz="6000">
                <a:solidFill>
                  <a:srgbClr val="C00000"/>
                </a:solidFill>
              </a:defRPr>
            </a:lvl1pPr>
          </a:lstStyle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72" name="副标题 2"/>
          <p:cNvSpPr>
            <a:spLocks noGrp="1"/>
          </p:cNvSpPr>
          <p:nvPr>
            <p:ph type="subTitle" idx="1"/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 anchor="ctr" anchorCtr="0">
            <a:normAutofit/>
          </a:bodyPr>
          <a:lstStyle>
            <a:lvl1pPr marL="0" lvl="0" indent="0" algn="ctr">
              <a:lnSpc>
                <a:spcPct val="110000"/>
              </a:lnSpc>
              <a:buNone/>
              <a:defRPr sz="2400" spc="200">
                <a:solidFill>
                  <a:srgbClr val="002060"/>
                </a:solidFill>
              </a:defRPr>
            </a:lvl1pPr>
            <a:lvl2pPr marL="457200" lvl="1" indent="0" algn="ctr">
              <a:buNone/>
              <a:defRPr sz="2000"/>
            </a:lvl2pPr>
            <a:lvl3pPr marL="914400" lvl="2" indent="0" algn="ctr">
              <a:buNone/>
              <a:defRPr sz="1800"/>
            </a:lvl3pPr>
            <a:lvl4pPr marL="1371600" lvl="3" indent="0" algn="ctr">
              <a:buNone/>
              <a:defRPr sz="1600"/>
            </a:lvl4pPr>
            <a:lvl5pPr marL="1828800" lvl="4" indent="0" algn="ctr">
              <a:buNone/>
              <a:defRPr sz="1600"/>
            </a:lvl5pPr>
            <a:lvl6pPr marL="2286000" lvl="5" indent="0" algn="ctr">
              <a:buNone/>
              <a:defRPr sz="1600"/>
            </a:lvl6pPr>
            <a:lvl7pPr marL="2743200" lvl="6" indent="0" algn="ctr">
              <a:buNone/>
              <a:defRPr sz="1600"/>
            </a:lvl7pPr>
            <a:lvl8pPr marL="3200400" lvl="7" indent="0" algn="ctr">
              <a:buNone/>
              <a:defRPr sz="1600"/>
            </a:lvl8pPr>
            <a:lvl9pPr marL="3657600" lvl="8" indent="0" algn="ctr">
              <a:buNone/>
              <a:defRPr sz="1600"/>
            </a:lvl9pPr>
          </a:lstStyle>
          <a:p>
            <a:r>
              <a:rPr lang="zh-CN"/>
              <a:t>单击此处编辑母版副标题样式</a:t>
            </a:r>
            <a:endParaRPr lang="zh-CN"/>
          </a:p>
        </p:txBody>
      </p:sp>
      <p:sp>
        <p:nvSpPr>
          <p:cNvPr id="73" name="日期占位符 1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3B5CE15-3560-47C3-860E-FF7CD33CE042}" type="datetimeFigureOut">
              <a:rPr lang="zh-CN" altLang="en-US" smtClean="0"/>
            </a:fld>
            <a:endParaRPr lang="zh-CN"/>
          </a:p>
        </p:txBody>
      </p:sp>
      <p:sp>
        <p:nvSpPr>
          <p:cNvPr id="74" name="页脚占位符 16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75" name="灯片编号占位符 17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5CD411C-7669-4852-9832-14F75A3EFE73}" type="slidenum">
              <a:rPr/>
            </a:fld>
            <a:endParaRPr lang="zh-CN"/>
          </a:p>
        </p:txBody>
      </p:sp>
      <p:pic>
        <p:nvPicPr>
          <p:cNvPr id="76" name="图片 13"/>
          <p:cNvPicPr>
            <a:picLocks noChangeAspect="1"/>
          </p:cNvPicPr>
          <p:nvPr/>
        </p:nvPicPr>
        <p:blipFill>
          <a:blip r:embed="rId2">
            <a:lum/>
          </a:blip>
          <a:stretch>
            <a:fillRect/>
          </a:stretch>
        </p:blipFill>
        <p:spPr>
          <a:xfrm>
            <a:off x="0" y="56515"/>
            <a:ext cx="1904365" cy="477520"/>
          </a:xfrm>
          <a:prstGeom prst="rect">
            <a:avLst/>
          </a:prstGeom>
        </p:spPr>
      </p:pic>
      <p:sp>
        <p:nvSpPr>
          <p:cNvPr id="77" name="文本框 5"/>
          <p:cNvSpPr txBox="1"/>
          <p:nvPr/>
        </p:nvSpPr>
        <p:spPr>
          <a:xfrm>
            <a:off x="9251315" y="48578"/>
            <a:ext cx="2940685" cy="506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b="1">
                <a:solidFill>
                  <a:srgbClr val="002060"/>
                </a:solidFill>
              </a:rPr>
              <a:t>电子信息与通信学院</a:t>
            </a:r>
            <a:endParaRPr lang="zh-CN" b="1">
              <a:solidFill>
                <a:srgbClr val="002060"/>
              </a:solidFill>
            </a:endParaRPr>
          </a:p>
          <a:p>
            <a:pPr algn="dist"/>
            <a:r>
              <a:rPr lang="en-US" sz="900">
                <a:solidFill>
                  <a:srgbClr val="002060"/>
                </a:solidFill>
              </a:rPr>
              <a:t>School of Electronic Information and Communications</a:t>
            </a:r>
            <a:endParaRPr lang="en-US" sz="900">
              <a:solidFill>
                <a:srgbClr val="002060"/>
              </a:solidFill>
            </a:endParaRPr>
          </a:p>
        </p:txBody>
      </p:sp>
      <p:pic>
        <p:nvPicPr>
          <p:cNvPr id="78" name="图片 102"/>
          <p:cNvPicPr/>
          <p:nvPr/>
        </p:nvPicPr>
        <p:blipFill>
          <a:blip r:embed="rId3">
            <a:lum/>
          </a:blip>
          <a:srcRect t="31901" b="43049"/>
          <a:stretch>
            <a:fillRect/>
          </a:stretch>
        </p:blipFill>
        <p:spPr>
          <a:xfrm>
            <a:off x="3524250" y="5569585"/>
            <a:ext cx="5143500" cy="12884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9" name="文本框 3"/>
          <p:cNvSpPr txBox="1"/>
          <p:nvPr/>
        </p:nvSpPr>
        <p:spPr>
          <a:xfrm>
            <a:off x="-2531745" y="5659120"/>
            <a:ext cx="2339975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>
                <a:solidFill>
                  <a:srgbClr val="002060"/>
                </a:solidFill>
              </a:rPr>
              <a:t>中文字体：微软雅黑</a:t>
            </a:r>
            <a:endParaRPr lang="zh-CN">
              <a:solidFill>
                <a:srgbClr val="002060"/>
              </a:solidFill>
            </a:endParaRPr>
          </a:p>
          <a:p>
            <a:r>
              <a:rPr lang="zh-CN">
                <a:solidFill>
                  <a:srgbClr val="002060"/>
                </a:solidFill>
              </a:rPr>
              <a:t>英文字体：</a:t>
            </a:r>
            <a:r>
              <a:rPr lang="en-US">
                <a:solidFill>
                  <a:srgbClr val="002060"/>
                </a:solidFill>
              </a:rPr>
              <a:t>Arial</a:t>
            </a:r>
            <a:endParaRPr lang="en-US">
              <a:solidFill>
                <a:srgbClr val="002060"/>
              </a:solidFill>
            </a:endParaRPr>
          </a:p>
          <a:p>
            <a:r>
              <a:rPr lang="zh-CN">
                <a:solidFill>
                  <a:srgbClr val="002060"/>
                </a:solidFill>
              </a:rPr>
              <a:t>标题字体颜色：</a:t>
            </a:r>
            <a:endParaRPr lang="zh-CN">
              <a:solidFill>
                <a:srgbClr val="002060"/>
              </a:solidFill>
            </a:endParaRPr>
          </a:p>
          <a:p>
            <a:r>
              <a:rPr lang="zh-CN">
                <a:solidFill>
                  <a:srgbClr val="002060"/>
                </a:solidFill>
              </a:rPr>
              <a:t>正文字体颜色：</a:t>
            </a:r>
            <a:endParaRPr lang="zh-CN">
              <a:solidFill>
                <a:srgbClr val="002060"/>
              </a:solidFill>
            </a:endParaRPr>
          </a:p>
        </p:txBody>
      </p:sp>
      <p:sp>
        <p:nvSpPr>
          <p:cNvPr id="80" name="矩形 4"/>
          <p:cNvSpPr/>
          <p:nvPr/>
        </p:nvSpPr>
        <p:spPr>
          <a:xfrm>
            <a:off x="-892175" y="6289675"/>
            <a:ext cx="504825" cy="251460"/>
          </a:xfrm>
          <a:prstGeom prst="rect">
            <a:avLst/>
          </a:prstGeom>
          <a:solidFill>
            <a:srgbClr val="C00000"/>
          </a:solidFill>
          <a:ln w="12700">
            <a:noFill/>
            <a:prstDash val="solid"/>
            <a:miter lim="800000"/>
          </a:ln>
        </p:spPr>
        <p:txBody>
          <a:bodyPr anchor="ctr"/>
          <a:lstStyle/>
          <a:p>
            <a:pPr algn="ctr"/>
            <a:endParaRPr lang="zh-CN">
              <a:solidFill>
                <a:schemeClr val="lt1"/>
              </a:solidFill>
            </a:endParaRPr>
          </a:p>
        </p:txBody>
      </p:sp>
      <p:sp>
        <p:nvSpPr>
          <p:cNvPr id="81" name="矩形 6"/>
          <p:cNvSpPr/>
          <p:nvPr/>
        </p:nvSpPr>
        <p:spPr>
          <a:xfrm>
            <a:off x="-892175" y="6568440"/>
            <a:ext cx="504825" cy="251460"/>
          </a:xfrm>
          <a:prstGeom prst="rect">
            <a:avLst/>
          </a:prstGeom>
          <a:solidFill>
            <a:srgbClr val="002060"/>
          </a:solidFill>
          <a:ln w="12700">
            <a:noFill/>
            <a:prstDash val="solid"/>
            <a:miter lim="800000"/>
          </a:ln>
        </p:spPr>
        <p:txBody>
          <a:bodyPr anchor="ctr"/>
          <a:lstStyle/>
          <a:p>
            <a:pPr algn="ctr"/>
            <a:endParaRPr lang="zh-CN">
              <a:solidFill>
                <a:schemeClr val="lt1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标题 1"/>
          <p:cNvSpPr>
            <a:spLocks noGrp="1"/>
          </p:cNvSpPr>
          <p:nvPr>
            <p:ph type="title"/>
          </p:nvPr>
        </p:nvSpPr>
        <p:spPr>
          <a:xfrm>
            <a:off x="695960" y="0"/>
            <a:ext cx="10800080" cy="664845"/>
          </a:xfrm>
        </p:spPr>
        <p:txBody>
          <a:bodyPr vert="horz" lIns="90000" tIns="46800" rIns="90000" bIns="46800" anchor="ctr" anchorCtr="0">
            <a:normAutofit/>
          </a:bodyPr>
          <a:lstStyle>
            <a:lvl1pPr lvl="0" algn="ctr">
              <a:defRPr>
                <a:solidFill>
                  <a:srgbClr val="C00000"/>
                </a:solidFill>
              </a:defRPr>
            </a:lvl1pPr>
          </a:lstStyle>
          <a:p>
            <a:pPr lvl="0"/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84" name="内容占位符 2"/>
          <p:cNvSpPr>
            <a:spLocks noGrp="1"/>
          </p:cNvSpPr>
          <p:nvPr>
            <p:ph idx="1"/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>
            <a:normAutofit/>
          </a:bodyPr>
          <a:lstStyle/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第二级</a:t>
            </a:r>
            <a:endParaRPr lang="zh-CN"/>
          </a:p>
          <a:p>
            <a:pPr lvl="2"/>
            <a:r>
              <a:rPr lang="zh-CN"/>
              <a:t>第三级</a:t>
            </a:r>
            <a:endParaRPr lang="zh-CN"/>
          </a:p>
          <a:p>
            <a:pPr lvl="3"/>
            <a:r>
              <a:rPr lang="zh-CN"/>
              <a:t>第四级</a:t>
            </a:r>
            <a:endParaRPr lang="zh-CN"/>
          </a:p>
          <a:p>
            <a:pPr lvl="4"/>
            <a:r>
              <a:rPr lang="zh-CN"/>
              <a:t>第五级</a:t>
            </a:r>
            <a:endParaRPr lang="zh-CN"/>
          </a:p>
        </p:txBody>
      </p:sp>
      <p:sp>
        <p:nvSpPr>
          <p:cNvPr id="85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81187ACE-D4F9-4149-8969-42C1F0606011}" type="datetimeFigureOut">
              <a:rPr lang="zh-CN" altLang="en-US" smtClean="0"/>
            </a:fld>
            <a:endParaRPr lang="zh-CN"/>
          </a:p>
        </p:txBody>
      </p:sp>
      <p:sp>
        <p:nvSpPr>
          <p:cNvPr id="86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87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1FB8C330-521C-4920-AA94-0A682BFD982E}" type="slidenum">
              <a:rPr/>
            </a:fld>
            <a:endParaRPr lang="zh-CN"/>
          </a:p>
        </p:txBody>
      </p:sp>
      <p:pic>
        <p:nvPicPr>
          <p:cNvPr id="88" name="图片 99"/>
          <p:cNvPicPr/>
          <p:nvPr/>
        </p:nvPicPr>
        <p:blipFill>
          <a:blip r:embed="rId2">
            <a:lum/>
          </a:blip>
          <a:srcRect t="23062" r="395" b="14827"/>
          <a:stretch>
            <a:fillRect/>
          </a:stretch>
        </p:blipFill>
        <p:spPr>
          <a:xfrm>
            <a:off x="3175" y="20320"/>
            <a:ext cx="1001395" cy="6248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9" name="矩形 7"/>
          <p:cNvSpPr/>
          <p:nvPr/>
        </p:nvSpPr>
        <p:spPr>
          <a:xfrm>
            <a:off x="0" y="699135"/>
            <a:ext cx="12197080" cy="36000"/>
          </a:xfrm>
          <a:prstGeom prst="rect">
            <a:avLst/>
          </a:prstGeom>
          <a:gradFill>
            <a:gsLst>
              <a:gs pos="0">
                <a:schemeClr val="accent6">
                  <a:lumMod val="20000"/>
                  <a:lumOff val="80000"/>
                </a:schemeClr>
              </a:gs>
              <a:gs pos="100000">
                <a:srgbClr val="C00000"/>
              </a:gs>
            </a:gsLst>
            <a:lin ang="0" scaled="0"/>
          </a:gradFill>
          <a:ln w="12700">
            <a:noFill/>
            <a:prstDash val="solid"/>
            <a:miter lim="800000"/>
          </a:ln>
        </p:spPr>
        <p:txBody>
          <a:bodyPr anchor="ctr"/>
          <a:lstStyle/>
          <a:p>
            <a:pPr algn="ctr"/>
            <a:endParaRPr lang="zh-CN">
              <a:solidFill>
                <a:schemeClr val="lt1"/>
              </a:solidFill>
            </a:endParaRPr>
          </a:p>
        </p:txBody>
      </p:sp>
      <p:sp>
        <p:nvSpPr>
          <p:cNvPr id="90" name="文本框 6"/>
          <p:cNvSpPr txBox="1"/>
          <p:nvPr/>
        </p:nvSpPr>
        <p:spPr>
          <a:xfrm>
            <a:off x="-2531745" y="5659120"/>
            <a:ext cx="2339975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>
                <a:solidFill>
                  <a:srgbClr val="002060"/>
                </a:solidFill>
              </a:rPr>
              <a:t>中文字体：微软雅黑</a:t>
            </a:r>
            <a:endParaRPr lang="zh-CN">
              <a:solidFill>
                <a:srgbClr val="002060"/>
              </a:solidFill>
            </a:endParaRPr>
          </a:p>
          <a:p>
            <a:r>
              <a:rPr lang="zh-CN">
                <a:solidFill>
                  <a:srgbClr val="002060"/>
                </a:solidFill>
              </a:rPr>
              <a:t>英文字体：</a:t>
            </a:r>
            <a:r>
              <a:rPr lang="en-US">
                <a:solidFill>
                  <a:srgbClr val="002060"/>
                </a:solidFill>
              </a:rPr>
              <a:t>Arial</a:t>
            </a:r>
            <a:endParaRPr lang="en-US">
              <a:solidFill>
                <a:srgbClr val="002060"/>
              </a:solidFill>
            </a:endParaRPr>
          </a:p>
          <a:p>
            <a:r>
              <a:rPr lang="zh-CN">
                <a:solidFill>
                  <a:srgbClr val="002060"/>
                </a:solidFill>
              </a:rPr>
              <a:t>标题字体颜色：</a:t>
            </a:r>
            <a:endParaRPr lang="zh-CN">
              <a:solidFill>
                <a:srgbClr val="002060"/>
              </a:solidFill>
            </a:endParaRPr>
          </a:p>
          <a:p>
            <a:r>
              <a:rPr lang="zh-CN">
                <a:solidFill>
                  <a:srgbClr val="002060"/>
                </a:solidFill>
              </a:rPr>
              <a:t>正文字体颜色：</a:t>
            </a:r>
            <a:endParaRPr lang="zh-CN">
              <a:solidFill>
                <a:srgbClr val="002060"/>
              </a:solidFill>
            </a:endParaRPr>
          </a:p>
        </p:txBody>
      </p:sp>
      <p:sp>
        <p:nvSpPr>
          <p:cNvPr id="91" name="矩形 8"/>
          <p:cNvSpPr/>
          <p:nvPr/>
        </p:nvSpPr>
        <p:spPr>
          <a:xfrm>
            <a:off x="-892175" y="6289675"/>
            <a:ext cx="504825" cy="251460"/>
          </a:xfrm>
          <a:prstGeom prst="rect">
            <a:avLst/>
          </a:prstGeom>
          <a:solidFill>
            <a:srgbClr val="C00000"/>
          </a:solidFill>
          <a:ln w="12700">
            <a:noFill/>
            <a:prstDash val="solid"/>
            <a:miter lim="800000"/>
          </a:ln>
        </p:spPr>
        <p:txBody>
          <a:bodyPr anchor="ctr"/>
          <a:lstStyle/>
          <a:p>
            <a:pPr algn="ctr"/>
            <a:endParaRPr lang="zh-CN">
              <a:solidFill>
                <a:schemeClr val="lt1"/>
              </a:solidFill>
            </a:endParaRPr>
          </a:p>
        </p:txBody>
      </p:sp>
      <p:sp>
        <p:nvSpPr>
          <p:cNvPr id="92" name="矩形 9"/>
          <p:cNvSpPr/>
          <p:nvPr/>
        </p:nvSpPr>
        <p:spPr>
          <a:xfrm>
            <a:off x="-892175" y="6568440"/>
            <a:ext cx="504825" cy="251460"/>
          </a:xfrm>
          <a:prstGeom prst="rect">
            <a:avLst/>
          </a:prstGeom>
          <a:solidFill>
            <a:srgbClr val="002060"/>
          </a:solidFill>
          <a:ln w="12700">
            <a:noFill/>
            <a:prstDash val="solid"/>
            <a:miter lim="800000"/>
          </a:ln>
        </p:spPr>
        <p:txBody>
          <a:bodyPr anchor="ctr"/>
          <a:lstStyle/>
          <a:p>
            <a:pPr algn="ctr"/>
            <a:endParaRPr lang="zh-CN">
              <a:solidFill>
                <a:schemeClr val="lt1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标题 1"/>
          <p:cNvSpPr>
            <a:spLocks noGrp="1"/>
          </p:cNvSpPr>
          <p:nvPr>
            <p:ph type="ctrTitle"/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ctr" anchorCtr="0">
            <a:normAutofit/>
          </a:bodyPr>
          <a:lstStyle>
            <a:lvl1pPr algn="ctr">
              <a:defRPr sz="6000">
                <a:solidFill>
                  <a:srgbClr val="C00000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95" name="副标题 2"/>
          <p:cNvSpPr>
            <a:spLocks noGrp="1"/>
          </p:cNvSpPr>
          <p:nvPr>
            <p:ph type="subTitle" idx="1"/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solidFill>
                  <a:srgbClr val="00206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9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AFE96-1A7F-47CC-AA70-92CD076FD84B}" type="datetime1">
              <a:rPr lang="zh-CN" altLang="en-US" smtClean="0"/>
            </a:fld>
            <a:endParaRPr lang="zh-CN" altLang="en-US"/>
          </a:p>
        </p:txBody>
      </p:sp>
      <p:sp>
        <p:nvSpPr>
          <p:cNvPr id="9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9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/>
            </a:fld>
            <a:endParaRPr lang="zh-CN" altLang="en-US" dirty="0"/>
          </a:p>
        </p:txBody>
      </p:sp>
      <p:pic>
        <p:nvPicPr>
          <p:cNvPr id="99" name="图片 13" descr="xiaohui_bi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6515"/>
            <a:ext cx="1904365" cy="477520"/>
          </a:xfrm>
          <a:prstGeom prst="rect">
            <a:avLst/>
          </a:prstGeom>
        </p:spPr>
      </p:pic>
      <p:sp>
        <p:nvSpPr>
          <p:cNvPr id="100" name="文本框 5"/>
          <p:cNvSpPr txBox="1"/>
          <p:nvPr userDrawn="1"/>
        </p:nvSpPr>
        <p:spPr>
          <a:xfrm>
            <a:off x="9251315" y="48578"/>
            <a:ext cx="2940685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>
                <a:solidFill>
                  <a:srgbClr val="002060"/>
                </a:solidFill>
              </a:rPr>
              <a:t>电子信息与通信学院</a:t>
            </a:r>
            <a:endParaRPr lang="zh-CN" altLang="en-US" b="1">
              <a:solidFill>
                <a:srgbClr val="002060"/>
              </a:solidFill>
            </a:endParaRPr>
          </a:p>
          <a:p>
            <a:pPr algn="dist"/>
            <a:r>
              <a:rPr lang="en-US" altLang="zh-CN" sz="900">
                <a:solidFill>
                  <a:srgbClr val="002060"/>
                </a:solidFill>
              </a:rPr>
              <a:t>School of Electronic Information and Communications</a:t>
            </a:r>
            <a:endParaRPr lang="en-US" altLang="zh-CN" sz="900">
              <a:solidFill>
                <a:srgbClr val="002060"/>
              </a:solidFill>
            </a:endParaRPr>
          </a:p>
        </p:txBody>
      </p:sp>
      <p:pic>
        <p:nvPicPr>
          <p:cNvPr id="101" name="图片 102"/>
          <p:cNvPicPr/>
          <p:nvPr userDrawn="1"/>
        </p:nvPicPr>
        <p:blipFill>
          <a:blip r:embed="rId3"/>
          <a:srcRect t="31901" b="43049"/>
          <a:stretch>
            <a:fillRect/>
          </a:stretch>
        </p:blipFill>
        <p:spPr>
          <a:xfrm>
            <a:off x="3524250" y="5569585"/>
            <a:ext cx="5143500" cy="12884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" name="文本框 3"/>
          <p:cNvSpPr txBox="1"/>
          <p:nvPr userDrawn="1"/>
        </p:nvSpPr>
        <p:spPr>
          <a:xfrm>
            <a:off x="-2531745" y="5659120"/>
            <a:ext cx="233997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002060"/>
                </a:solidFill>
              </a:rPr>
              <a:t>中文字体：微软雅黑</a:t>
            </a:r>
            <a:endParaRPr lang="zh-CN" altLang="en-US">
              <a:solidFill>
                <a:srgbClr val="002060"/>
              </a:solidFill>
            </a:endParaRPr>
          </a:p>
          <a:p>
            <a:r>
              <a:rPr lang="zh-CN" altLang="en-US">
                <a:solidFill>
                  <a:srgbClr val="002060"/>
                </a:solidFill>
              </a:rPr>
              <a:t>英文字体：</a:t>
            </a:r>
            <a:r>
              <a:rPr lang="en-US" altLang="zh-CN">
                <a:solidFill>
                  <a:srgbClr val="002060"/>
                </a:solidFill>
              </a:rPr>
              <a:t>Arial</a:t>
            </a:r>
            <a:endParaRPr lang="en-US" altLang="zh-CN">
              <a:solidFill>
                <a:srgbClr val="002060"/>
              </a:solidFill>
            </a:endParaRPr>
          </a:p>
          <a:p>
            <a:r>
              <a:rPr lang="zh-CN" altLang="en-US">
                <a:solidFill>
                  <a:srgbClr val="002060"/>
                </a:solidFill>
              </a:rPr>
              <a:t>标题字体颜色：</a:t>
            </a:r>
            <a:endParaRPr lang="zh-CN" altLang="en-US">
              <a:solidFill>
                <a:srgbClr val="002060"/>
              </a:solidFill>
            </a:endParaRPr>
          </a:p>
          <a:p>
            <a:r>
              <a:rPr lang="zh-CN" altLang="en-US">
                <a:solidFill>
                  <a:srgbClr val="002060"/>
                </a:solidFill>
              </a:rPr>
              <a:t>正文字体颜色：</a:t>
            </a:r>
            <a:endParaRPr lang="zh-CN" altLang="en-US">
              <a:solidFill>
                <a:srgbClr val="002060"/>
              </a:solidFill>
            </a:endParaRPr>
          </a:p>
        </p:txBody>
      </p:sp>
      <p:sp>
        <p:nvSpPr>
          <p:cNvPr id="103" name="矩形 4"/>
          <p:cNvSpPr/>
          <p:nvPr userDrawn="1"/>
        </p:nvSpPr>
        <p:spPr>
          <a:xfrm>
            <a:off x="-892175" y="6289675"/>
            <a:ext cx="504825" cy="25146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矩形 6"/>
          <p:cNvSpPr/>
          <p:nvPr userDrawn="1"/>
        </p:nvSpPr>
        <p:spPr>
          <a:xfrm>
            <a:off x="-892175" y="6568440"/>
            <a:ext cx="504825" cy="25146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二级</a:t>
            </a:r>
            <a:endParaRPr lang="zh-CN"/>
          </a:p>
          <a:p>
            <a:pPr lvl="2"/>
            <a:r>
              <a:rPr lang="zh-CN"/>
              <a:t>三级</a:t>
            </a:r>
            <a:endParaRPr lang="zh-CN"/>
          </a:p>
          <a:p>
            <a:pPr lvl="3"/>
            <a:r>
              <a:rPr lang="zh-CN"/>
              <a:t>四级</a:t>
            </a:r>
            <a:endParaRPr lang="zh-CN"/>
          </a:p>
          <a:p>
            <a:pPr lvl="4"/>
            <a:r>
              <a:rPr lang="zh-CN"/>
              <a:t>五级</a:t>
            </a:r>
            <a:endParaRPr lang="zh-CN"/>
          </a:p>
        </p:txBody>
      </p:sp>
      <p:sp>
        <p:nvSpPr>
          <p:cNvPr id="10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7B03108F-6D01-401F-BB83-A4EE273EE035}" type="datetime1">
              <a:rPr lang="zh-CN" altLang="en-US" smtClean="0"/>
            </a:fld>
            <a:endParaRPr lang="zh-CN"/>
          </a:p>
        </p:txBody>
      </p:sp>
      <p:sp>
        <p:nvSpPr>
          <p:cNvPr id="11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12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2A18DFAB-279D-45FB-8988-01B47F34F95A}" type="slidenum">
              <a:rPr/>
            </a:fld>
            <a:endParaRPr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 lvl="0">
              <a:defRPr sz="6000"/>
            </a:lvl1pPr>
          </a:lstStyle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21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lv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lvl="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lvl="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lvl="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lvl="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lvl="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lvl="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lvl="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lvl="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/>
              <a:t>单击此处编辑母版文本样式</a:t>
            </a:r>
            <a:endParaRPr lang="zh-CN"/>
          </a:p>
        </p:txBody>
      </p:sp>
      <p:sp>
        <p:nvSpPr>
          <p:cNvPr id="22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8D5B006A-3E28-4231-AF04-14767498E664}" type="datetime1">
              <a:rPr lang="zh-CN" altLang="en-US" smtClean="0"/>
            </a:fld>
            <a:endParaRPr lang="zh-CN"/>
          </a:p>
        </p:txBody>
      </p:sp>
      <p:sp>
        <p:nvSpPr>
          <p:cNvPr id="23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24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C8B94FA0-F740-4CDC-A935-5AEA919A98DA}" type="slidenum">
              <a:rPr/>
            </a:fld>
            <a:endParaRPr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27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二级</a:t>
            </a:r>
            <a:endParaRPr lang="zh-CN"/>
          </a:p>
          <a:p>
            <a:pPr lvl="2"/>
            <a:r>
              <a:rPr lang="zh-CN"/>
              <a:t>三级</a:t>
            </a:r>
            <a:endParaRPr lang="zh-CN"/>
          </a:p>
          <a:p>
            <a:pPr lvl="3"/>
            <a:r>
              <a:rPr lang="zh-CN"/>
              <a:t>四级</a:t>
            </a:r>
            <a:endParaRPr lang="zh-CN"/>
          </a:p>
          <a:p>
            <a:pPr lvl="4"/>
            <a:r>
              <a:rPr lang="zh-CN"/>
              <a:t>五级</a:t>
            </a:r>
            <a:endParaRPr lang="zh-CN"/>
          </a:p>
        </p:txBody>
      </p:sp>
      <p:sp>
        <p:nvSpPr>
          <p:cNvPr id="28" name="内容占位符 3"/>
          <p:cNvSpPr>
            <a:spLocks noGrp="1"/>
          </p:cNvSpPr>
          <p:nvPr>
            <p:ph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二级</a:t>
            </a:r>
            <a:endParaRPr lang="zh-CN"/>
          </a:p>
          <a:p>
            <a:pPr lvl="2"/>
            <a:r>
              <a:rPr lang="zh-CN"/>
              <a:t>三级</a:t>
            </a:r>
            <a:endParaRPr lang="zh-CN"/>
          </a:p>
          <a:p>
            <a:pPr lvl="3"/>
            <a:r>
              <a:rPr lang="zh-CN"/>
              <a:t>四级</a:t>
            </a:r>
            <a:endParaRPr lang="zh-CN"/>
          </a:p>
          <a:p>
            <a:pPr lvl="4"/>
            <a:r>
              <a:rPr lang="zh-CN"/>
              <a:t>五级</a:t>
            </a:r>
            <a:endParaRPr lang="zh-CN"/>
          </a:p>
        </p:txBody>
      </p:sp>
      <p:sp>
        <p:nvSpPr>
          <p:cNvPr id="29" name="日期占位符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A1F3BCCF-927F-4C14-9052-F5177C3C439D}" type="datetime1">
              <a:rPr lang="zh-CN" altLang="en-US" smtClean="0"/>
            </a:fld>
            <a:endParaRPr lang="zh-CN"/>
          </a:p>
        </p:txBody>
      </p:sp>
      <p:sp>
        <p:nvSpPr>
          <p:cNvPr id="30" name="页脚占位符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31" name="灯片编号占位符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408259AF-2A25-452C-AA5F-7B080E8C5A7E}" type="slidenum">
              <a:rPr/>
            </a:fld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34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lvl="0" indent="0">
              <a:buNone/>
              <a:defRPr sz="2400" b="1"/>
            </a:lvl1pPr>
            <a:lvl2pPr marL="457200" lvl="1" indent="0">
              <a:buNone/>
              <a:defRPr sz="2000" b="1"/>
            </a:lvl2pPr>
            <a:lvl3pPr marL="914400" lvl="2" indent="0">
              <a:buNone/>
              <a:defRPr sz="1800" b="1"/>
            </a:lvl3pPr>
            <a:lvl4pPr marL="1371600" lvl="3" indent="0">
              <a:buNone/>
              <a:defRPr sz="1600" b="1"/>
            </a:lvl4pPr>
            <a:lvl5pPr marL="1828800" lvl="4" indent="0">
              <a:buNone/>
              <a:defRPr sz="1600" b="1"/>
            </a:lvl5pPr>
            <a:lvl6pPr marL="2286000" lvl="5" indent="0">
              <a:buNone/>
              <a:defRPr sz="1600" b="1"/>
            </a:lvl6pPr>
            <a:lvl7pPr marL="2743200" lvl="6" indent="0">
              <a:buNone/>
              <a:defRPr sz="1600" b="1"/>
            </a:lvl7pPr>
            <a:lvl8pPr marL="3200400" lvl="7" indent="0">
              <a:buNone/>
              <a:defRPr sz="1600" b="1"/>
            </a:lvl8pPr>
            <a:lvl9pPr marL="3657600" lvl="8" indent="0">
              <a:buNone/>
              <a:defRPr sz="1600" b="1"/>
            </a:lvl9pPr>
          </a:lstStyle>
          <a:p>
            <a:pPr lvl="0"/>
            <a:r>
              <a:rPr lang="zh-CN"/>
              <a:t>单击此处编辑母版文本样式</a:t>
            </a:r>
            <a:endParaRPr lang="zh-CN"/>
          </a:p>
        </p:txBody>
      </p:sp>
      <p:sp>
        <p:nvSpPr>
          <p:cNvPr id="35" name="内容占位符 3"/>
          <p:cNvSpPr>
            <a:spLocks noGrp="1"/>
          </p:cNvSpPr>
          <p:nvPr>
            <p:ph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二级</a:t>
            </a:r>
            <a:endParaRPr lang="zh-CN"/>
          </a:p>
          <a:p>
            <a:pPr lvl="2"/>
            <a:r>
              <a:rPr lang="zh-CN"/>
              <a:t>三级</a:t>
            </a:r>
            <a:endParaRPr lang="zh-CN"/>
          </a:p>
          <a:p>
            <a:pPr lvl="3"/>
            <a:r>
              <a:rPr lang="zh-CN"/>
              <a:t>四级</a:t>
            </a:r>
            <a:endParaRPr lang="zh-CN"/>
          </a:p>
          <a:p>
            <a:pPr lvl="4"/>
            <a:r>
              <a:rPr lang="zh-CN"/>
              <a:t>五级</a:t>
            </a:r>
            <a:endParaRPr lang="zh-CN"/>
          </a:p>
        </p:txBody>
      </p:sp>
      <p:sp>
        <p:nvSpPr>
          <p:cNvPr id="36" name="文本占位符 4"/>
          <p:cNvSpPr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lvl="0" indent="0">
              <a:buNone/>
              <a:defRPr sz="2400" b="1"/>
            </a:lvl1pPr>
            <a:lvl2pPr marL="457200" lvl="1" indent="0">
              <a:buNone/>
              <a:defRPr sz="2000" b="1"/>
            </a:lvl2pPr>
            <a:lvl3pPr marL="914400" lvl="2" indent="0">
              <a:buNone/>
              <a:defRPr sz="1800" b="1"/>
            </a:lvl3pPr>
            <a:lvl4pPr marL="1371600" lvl="3" indent="0">
              <a:buNone/>
              <a:defRPr sz="1600" b="1"/>
            </a:lvl4pPr>
            <a:lvl5pPr marL="1828800" lvl="4" indent="0">
              <a:buNone/>
              <a:defRPr sz="1600" b="1"/>
            </a:lvl5pPr>
            <a:lvl6pPr marL="2286000" lvl="5" indent="0">
              <a:buNone/>
              <a:defRPr sz="1600" b="1"/>
            </a:lvl6pPr>
            <a:lvl7pPr marL="2743200" lvl="6" indent="0">
              <a:buNone/>
              <a:defRPr sz="1600" b="1"/>
            </a:lvl7pPr>
            <a:lvl8pPr marL="3200400" lvl="7" indent="0">
              <a:buNone/>
              <a:defRPr sz="1600" b="1"/>
            </a:lvl8pPr>
            <a:lvl9pPr marL="3657600" lvl="8" indent="0">
              <a:buNone/>
              <a:defRPr sz="1600" b="1"/>
            </a:lvl9pPr>
          </a:lstStyle>
          <a:p>
            <a:pPr lvl="0"/>
            <a:r>
              <a:rPr lang="zh-CN"/>
              <a:t>单击此处编辑母版文本样式</a:t>
            </a:r>
            <a:endParaRPr lang="zh-CN"/>
          </a:p>
        </p:txBody>
      </p:sp>
      <p:sp>
        <p:nvSpPr>
          <p:cNvPr id="37" name="内容占位符 5"/>
          <p:cNvSpPr>
            <a:spLocks noGrp="1"/>
          </p:cNvSpPr>
          <p:nvPr>
            <p:ph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二级</a:t>
            </a:r>
            <a:endParaRPr lang="zh-CN"/>
          </a:p>
          <a:p>
            <a:pPr lvl="2"/>
            <a:r>
              <a:rPr lang="zh-CN"/>
              <a:t>三级</a:t>
            </a:r>
            <a:endParaRPr lang="zh-CN"/>
          </a:p>
          <a:p>
            <a:pPr lvl="3"/>
            <a:r>
              <a:rPr lang="zh-CN"/>
              <a:t>四级</a:t>
            </a:r>
            <a:endParaRPr lang="zh-CN"/>
          </a:p>
          <a:p>
            <a:pPr lvl="4"/>
            <a:r>
              <a:rPr lang="zh-CN"/>
              <a:t>五级</a:t>
            </a:r>
            <a:endParaRPr lang="zh-CN"/>
          </a:p>
        </p:txBody>
      </p:sp>
      <p:sp>
        <p:nvSpPr>
          <p:cNvPr id="38" name="日期占位符 6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E19FF268-CF0C-4595-A6A8-A0B1FC2FEB42}" type="datetime1">
              <a:rPr lang="zh-CN" altLang="en-US" smtClean="0"/>
            </a:fld>
            <a:endParaRPr lang="zh-CN"/>
          </a:p>
        </p:txBody>
      </p:sp>
      <p:sp>
        <p:nvSpPr>
          <p:cNvPr id="39" name="页脚占位符 7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40" name="灯片编号占位符 8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63A90A56-B7DA-460C-8F46-95BFAF0AF95F}" type="slidenum">
              <a:rPr/>
            </a:fld>
            <a:endParaRPr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4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E05E0E50-3259-4429-AAEB-7BA10F2285FC}" type="datetime1">
              <a:rPr lang="zh-CN" altLang="en-US" smtClean="0"/>
            </a:fld>
            <a:endParaRPr lang="zh-CN"/>
          </a:p>
        </p:txBody>
      </p:sp>
      <p:sp>
        <p:nvSpPr>
          <p:cNvPr id="4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4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C2178EC5-58A4-4F44-B83C-34BE3E218ABE}" type="slidenum">
              <a:rPr/>
            </a:fld>
            <a:endParaRPr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日期占位符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3EF5456-EA9D-47AD-816E-BBFCE6D3FB5C}" type="datetime1">
              <a:rPr lang="zh-CN" altLang="en-US" smtClean="0"/>
            </a:fld>
            <a:endParaRPr lang="zh-CN"/>
          </a:p>
        </p:txBody>
      </p:sp>
      <p:sp>
        <p:nvSpPr>
          <p:cNvPr id="48" name="页脚占位符 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49" name="灯片编号占位符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E3199BA4-F8C4-48F6-BF3D-6D4BD834E815}" type="slidenum">
              <a:rPr/>
            </a:fld>
            <a:endParaRPr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 lvl="0">
              <a:defRPr sz="3200"/>
            </a:lvl1pPr>
          </a:lstStyle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52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lvl="0">
              <a:defRPr sz="3200"/>
            </a:lvl1pPr>
            <a:lvl2pPr lvl="1">
              <a:defRPr sz="2800"/>
            </a:lvl2pPr>
            <a:lvl3pPr lvl="2">
              <a:defRPr sz="2400"/>
            </a:lvl3pPr>
            <a:lvl4pPr lvl="3">
              <a:defRPr sz="2000"/>
            </a:lvl4pPr>
            <a:lvl5pPr lvl="4">
              <a:defRPr sz="2000"/>
            </a:lvl5pPr>
            <a:lvl6pPr lvl="5">
              <a:defRPr sz="2000"/>
            </a:lvl6pPr>
            <a:lvl7pPr lvl="6">
              <a:defRPr sz="2000"/>
            </a:lvl7pPr>
            <a:lvl8pPr lvl="7">
              <a:defRPr sz="2000"/>
            </a:lvl8pPr>
            <a:lvl9pPr lvl="8">
              <a:defRPr sz="2000"/>
            </a:lvl9pPr>
          </a:lstStyle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二级</a:t>
            </a:r>
            <a:endParaRPr lang="zh-CN"/>
          </a:p>
          <a:p>
            <a:pPr lvl="2"/>
            <a:r>
              <a:rPr lang="zh-CN"/>
              <a:t>三级</a:t>
            </a:r>
            <a:endParaRPr lang="zh-CN"/>
          </a:p>
          <a:p>
            <a:pPr lvl="3"/>
            <a:r>
              <a:rPr lang="zh-CN"/>
              <a:t>四级</a:t>
            </a:r>
            <a:endParaRPr lang="zh-CN"/>
          </a:p>
          <a:p>
            <a:pPr lvl="4"/>
            <a:r>
              <a:rPr lang="zh-CN"/>
              <a:t>五级</a:t>
            </a:r>
            <a:endParaRPr lang="zh-CN"/>
          </a:p>
        </p:txBody>
      </p:sp>
      <p:sp>
        <p:nvSpPr>
          <p:cNvPr id="53" name="文本占位符 3"/>
          <p:cNvSpPr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lvl="0" indent="0">
              <a:buNone/>
              <a:defRPr sz="1600"/>
            </a:lvl1pPr>
            <a:lvl2pPr marL="457200" lvl="1" indent="0">
              <a:buNone/>
              <a:defRPr sz="1400"/>
            </a:lvl2pPr>
            <a:lvl3pPr marL="914400" lvl="2" indent="0">
              <a:buNone/>
              <a:defRPr sz="1200"/>
            </a:lvl3pPr>
            <a:lvl4pPr marL="1371600" lvl="3" indent="0">
              <a:buNone/>
              <a:defRPr sz="1000"/>
            </a:lvl4pPr>
            <a:lvl5pPr marL="1828800" lvl="4" indent="0">
              <a:buNone/>
              <a:defRPr sz="1000"/>
            </a:lvl5pPr>
            <a:lvl6pPr marL="2286000" lvl="5" indent="0">
              <a:buNone/>
              <a:defRPr sz="1000"/>
            </a:lvl6pPr>
            <a:lvl7pPr marL="2743200" lvl="6" indent="0">
              <a:buNone/>
              <a:defRPr sz="1000"/>
            </a:lvl7pPr>
            <a:lvl8pPr marL="3200400" lvl="7" indent="0">
              <a:buNone/>
              <a:defRPr sz="1000"/>
            </a:lvl8pPr>
            <a:lvl9pPr marL="3657600" lvl="8" indent="0">
              <a:buNone/>
              <a:defRPr sz="1000"/>
            </a:lvl9pPr>
          </a:lstStyle>
          <a:p>
            <a:pPr lvl="0"/>
            <a:r>
              <a:rPr lang="zh-CN"/>
              <a:t>单击此处编辑母版文本样式</a:t>
            </a:r>
            <a:endParaRPr lang="zh-CN"/>
          </a:p>
        </p:txBody>
      </p:sp>
      <p:sp>
        <p:nvSpPr>
          <p:cNvPr id="54" name="日期占位符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DD0B665-21F2-4210-A0AB-1FF516ABB0EC}" type="datetime1">
              <a:rPr lang="zh-CN" altLang="en-US" smtClean="0"/>
            </a:fld>
            <a:endParaRPr lang="zh-CN"/>
          </a:p>
        </p:txBody>
      </p:sp>
      <p:sp>
        <p:nvSpPr>
          <p:cNvPr id="55" name="页脚占位符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56" name="灯片编号占位符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D3120986-D9F8-450A-8E8A-7B53A97B66E9}" type="slidenum">
              <a:rPr/>
            </a:fld>
            <a:endParaRPr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 lvl="0">
              <a:defRPr sz="3200"/>
            </a:lvl1pPr>
          </a:lstStyle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59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lvl="0" indent="0">
              <a:buNone/>
              <a:defRPr sz="3200"/>
            </a:lvl1pPr>
            <a:lvl2pPr marL="457200" lvl="1" indent="0">
              <a:buNone/>
              <a:defRPr sz="2800"/>
            </a:lvl2pPr>
            <a:lvl3pPr marL="914400" lvl="2" indent="0">
              <a:buNone/>
              <a:defRPr sz="2400"/>
            </a:lvl3pPr>
            <a:lvl4pPr marL="1371600" lvl="3" indent="0">
              <a:buNone/>
              <a:defRPr sz="2000"/>
            </a:lvl4pPr>
            <a:lvl5pPr marL="1828800" lvl="4" indent="0">
              <a:buNone/>
              <a:defRPr sz="2000"/>
            </a:lvl5pPr>
            <a:lvl6pPr marL="2286000" lvl="5" indent="0">
              <a:buNone/>
              <a:defRPr sz="2000"/>
            </a:lvl6pPr>
            <a:lvl7pPr marL="2743200" lvl="6" indent="0">
              <a:buNone/>
              <a:defRPr sz="2000"/>
            </a:lvl7pPr>
            <a:lvl8pPr marL="3200400" lvl="7" indent="0">
              <a:buNone/>
              <a:defRPr sz="2000"/>
            </a:lvl8pPr>
            <a:lvl9pPr marL="3657600" lvl="8" indent="0">
              <a:buNone/>
              <a:defRPr sz="2000"/>
            </a:lvl9pPr>
          </a:lstStyle>
          <a:p>
            <a:endParaRPr lang="zh-CN"/>
          </a:p>
        </p:txBody>
      </p:sp>
      <p:sp>
        <p:nvSpPr>
          <p:cNvPr id="60" name="文本占位符 3"/>
          <p:cNvSpPr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lvl="0" indent="0">
              <a:buNone/>
              <a:defRPr sz="1600"/>
            </a:lvl1pPr>
            <a:lvl2pPr marL="457200" lvl="1" indent="0">
              <a:buNone/>
              <a:defRPr sz="1400"/>
            </a:lvl2pPr>
            <a:lvl3pPr marL="914400" lvl="2" indent="0">
              <a:buNone/>
              <a:defRPr sz="1200"/>
            </a:lvl3pPr>
            <a:lvl4pPr marL="1371600" lvl="3" indent="0">
              <a:buNone/>
              <a:defRPr sz="1000"/>
            </a:lvl4pPr>
            <a:lvl5pPr marL="1828800" lvl="4" indent="0">
              <a:buNone/>
              <a:defRPr sz="1000"/>
            </a:lvl5pPr>
            <a:lvl6pPr marL="2286000" lvl="5" indent="0">
              <a:buNone/>
              <a:defRPr sz="1000"/>
            </a:lvl6pPr>
            <a:lvl7pPr marL="2743200" lvl="6" indent="0">
              <a:buNone/>
              <a:defRPr sz="1000"/>
            </a:lvl7pPr>
            <a:lvl8pPr marL="3200400" lvl="7" indent="0">
              <a:buNone/>
              <a:defRPr sz="1000"/>
            </a:lvl8pPr>
            <a:lvl9pPr marL="3657600" lvl="8" indent="0">
              <a:buNone/>
              <a:defRPr sz="1000"/>
            </a:lvl9pPr>
          </a:lstStyle>
          <a:p>
            <a:pPr lvl="0"/>
            <a:r>
              <a:rPr lang="zh-CN"/>
              <a:t>单击此处编辑母版文本样式</a:t>
            </a:r>
            <a:endParaRPr lang="zh-CN"/>
          </a:p>
        </p:txBody>
      </p:sp>
      <p:sp>
        <p:nvSpPr>
          <p:cNvPr id="61" name="日期占位符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4E233BD8-DB7E-4E6E-9456-6D1E77C88269}" type="datetime1">
              <a:rPr lang="zh-CN" altLang="en-US" smtClean="0"/>
            </a:fld>
            <a:endParaRPr lang="zh-CN"/>
          </a:p>
        </p:txBody>
      </p:sp>
      <p:sp>
        <p:nvSpPr>
          <p:cNvPr id="62" name="页脚占位符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3" name="灯片编号占位符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747CCC7F-E1A2-469B-A337-764C3DF07313}" type="slidenum">
              <a:rPr/>
            </a:fld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/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二级</a:t>
            </a:r>
            <a:endParaRPr lang="zh-CN"/>
          </a:p>
          <a:p>
            <a:pPr lvl="2"/>
            <a:r>
              <a:rPr lang="zh-CN"/>
              <a:t>三级</a:t>
            </a:r>
            <a:endParaRPr lang="zh-CN"/>
          </a:p>
          <a:p>
            <a:pPr lvl="3"/>
            <a:r>
              <a:rPr lang="zh-CN"/>
              <a:t>四级</a:t>
            </a:r>
            <a:endParaRPr lang="zh-CN"/>
          </a:p>
          <a:p>
            <a:pPr lvl="4"/>
            <a:r>
              <a:rPr lang="zh-CN"/>
              <a:t>五级</a:t>
            </a:r>
            <a:endParaRPr lang="zh-CN"/>
          </a:p>
        </p:txBody>
      </p:sp>
      <p:sp>
        <p:nvSpPr>
          <p:cNvPr id="4" name="日期占位符 3"/>
          <p:cNvSpPr>
            <a:spLocks noGrp="1"/>
          </p:cNvSpPr>
          <p:nvPr>
            <p:ph type="dt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lvl="0"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4ADBE2-30DF-480B-A5CC-C216012A8DE2}" type="datetime1">
              <a:rPr lang="zh-CN" altLang="en-US" smtClean="0"/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lvl="0"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lvl="0"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09DED9-3562-4003-9ED4-F9F7C2DA97F0}" type="slidenum">
              <a:rPr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lvl="0" algn="l" defTabSz="914400">
        <a:lnSpc>
          <a:spcPct val="130000"/>
        </a:lnSpc>
        <a:spcBef>
          <a:spcPct val="0"/>
        </a:spcBef>
        <a:buNone/>
        <a:defRPr sz="4400" kern="1200">
          <a:solidFill>
            <a:schemeClr val="tx1"/>
          </a:solidFill>
          <a:latin typeface="默认字体"/>
          <a:ea typeface="默认字体"/>
        </a:defRPr>
      </a:lvl1pPr>
    </p:titleStyle>
    <p:bodyStyle>
      <a:lvl1pPr marL="228600" lvl="0" indent="-228600" algn="l" defTabSz="914400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默认字体"/>
          <a:ea typeface="默认字体"/>
        </a:defRPr>
      </a:lvl1pPr>
      <a:lvl2pPr marL="685800" lvl="1" indent="-228600" algn="l" defTabSz="914400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默认字体"/>
          <a:ea typeface="默认字体"/>
        </a:defRPr>
      </a:lvl2pPr>
      <a:lvl3pPr marL="1143000" lvl="2" indent="-228600" algn="l" defTabSz="914400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默认字体"/>
          <a:ea typeface="默认字体"/>
        </a:defRPr>
      </a:lvl3pPr>
      <a:lvl4pPr marL="1600200" lvl="3" indent="-228600" algn="l" defTabSz="914400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默认字体"/>
          <a:ea typeface="默认字体"/>
        </a:defRPr>
      </a:lvl4pPr>
      <a:lvl5pPr marL="2057400" lvl="4" indent="-228600" algn="l" defTabSz="914400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默认字体"/>
          <a:ea typeface="默认字体"/>
        </a:defRPr>
      </a:lvl5pPr>
      <a:lvl6pPr marL="2514600" lvl="5" indent="-228600" algn="l" defTabSz="914400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默认字体"/>
          <a:ea typeface="默认字体"/>
        </a:defRPr>
      </a:lvl6pPr>
      <a:lvl7pPr marL="2971800" lvl="6" indent="-228600" algn="l" defTabSz="914400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默认字体"/>
          <a:ea typeface="默认字体"/>
        </a:defRPr>
      </a:lvl7pPr>
      <a:lvl8pPr marL="3429000" lvl="7" indent="-228600" algn="l" defTabSz="914400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默认字体"/>
          <a:ea typeface="默认字体"/>
        </a:defRPr>
      </a:lvl8pPr>
      <a:lvl9pPr marL="3886200" lvl="8" indent="-228600" algn="l" defTabSz="914400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默认字体"/>
          <a:ea typeface="默认字体"/>
        </a:defRPr>
      </a:lvl9pPr>
    </p:bodyStyle>
    <p:otherStyle>
      <a:lvl1pPr marL="0" lvl="0" algn="l" defTabSz="914400">
        <a:lnSpc>
          <a:spcPct val="130000"/>
        </a:lnSpc>
        <a:defRPr sz="1800" kern="1200">
          <a:solidFill>
            <a:schemeClr val="tx1"/>
          </a:solidFill>
          <a:latin typeface="默认字体"/>
          <a:ea typeface="默认字体"/>
        </a:defRPr>
      </a:lvl1pPr>
      <a:lvl2pPr marL="457200" lvl="1" algn="l" defTabSz="914400">
        <a:lnSpc>
          <a:spcPct val="130000"/>
        </a:lnSpc>
        <a:defRPr sz="1800" kern="1200">
          <a:solidFill>
            <a:schemeClr val="tx1"/>
          </a:solidFill>
          <a:latin typeface="默认字体"/>
          <a:ea typeface="默认字体"/>
        </a:defRPr>
      </a:lvl2pPr>
      <a:lvl3pPr marL="914400" lvl="2" algn="l" defTabSz="914400">
        <a:lnSpc>
          <a:spcPct val="130000"/>
        </a:lnSpc>
        <a:defRPr sz="1800" kern="1200">
          <a:solidFill>
            <a:schemeClr val="tx1"/>
          </a:solidFill>
          <a:latin typeface="默认字体"/>
          <a:ea typeface="默认字体"/>
        </a:defRPr>
      </a:lvl3pPr>
      <a:lvl4pPr marL="1371600" lvl="3" algn="l" defTabSz="914400">
        <a:lnSpc>
          <a:spcPct val="130000"/>
        </a:lnSpc>
        <a:defRPr sz="1800" kern="1200">
          <a:solidFill>
            <a:schemeClr val="tx1"/>
          </a:solidFill>
          <a:latin typeface="默认字体"/>
          <a:ea typeface="默认字体"/>
        </a:defRPr>
      </a:lvl4pPr>
      <a:lvl5pPr marL="1828800" lvl="4" algn="l" defTabSz="914400">
        <a:lnSpc>
          <a:spcPct val="130000"/>
        </a:lnSpc>
        <a:defRPr sz="1800" kern="1200">
          <a:solidFill>
            <a:schemeClr val="tx1"/>
          </a:solidFill>
          <a:latin typeface="默认字体"/>
          <a:ea typeface="默认字体"/>
        </a:defRPr>
      </a:lvl5pPr>
      <a:lvl6pPr marL="2286000" lvl="5" algn="l" defTabSz="914400">
        <a:lnSpc>
          <a:spcPct val="130000"/>
        </a:lnSpc>
        <a:defRPr sz="1800" kern="1200">
          <a:solidFill>
            <a:schemeClr val="tx1"/>
          </a:solidFill>
          <a:latin typeface="默认字体"/>
          <a:ea typeface="默认字体"/>
        </a:defRPr>
      </a:lvl6pPr>
      <a:lvl7pPr marL="2743200" lvl="6" algn="l" defTabSz="914400">
        <a:lnSpc>
          <a:spcPct val="130000"/>
        </a:lnSpc>
        <a:defRPr sz="1800" kern="1200">
          <a:solidFill>
            <a:schemeClr val="tx1"/>
          </a:solidFill>
          <a:latin typeface="默认字体"/>
          <a:ea typeface="默认字体"/>
        </a:defRPr>
      </a:lvl7pPr>
      <a:lvl8pPr marL="3200400" lvl="7" algn="l" defTabSz="914400">
        <a:lnSpc>
          <a:spcPct val="130000"/>
        </a:lnSpc>
        <a:defRPr sz="1800" kern="1200">
          <a:solidFill>
            <a:schemeClr val="tx1"/>
          </a:solidFill>
          <a:latin typeface="默认字体"/>
          <a:ea typeface="默认字体"/>
        </a:defRPr>
      </a:lvl8pPr>
      <a:lvl9pPr marL="3657600" lvl="8" algn="l" defTabSz="914400">
        <a:lnSpc>
          <a:spcPct val="130000"/>
        </a:lnSpc>
        <a:defRPr sz="1800" kern="1200">
          <a:solidFill>
            <a:schemeClr val="tx1"/>
          </a:solidFill>
          <a:latin typeface="默认字体"/>
          <a:ea typeface="默认字体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anchor="ctr" anchorCtr="0">
            <a:normAutofit/>
          </a:bodyPr>
          <a:lstStyle/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9" name="文本占位符 2"/>
          <p:cNvSpPr>
            <a:spLocks noGrp="1"/>
          </p:cNvSpPr>
          <p:nvPr>
            <p:ph type="body" idx="1"/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>
            <a:normAutofit/>
          </a:bodyPr>
          <a:lstStyle/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第二级</a:t>
            </a:r>
            <a:endParaRPr lang="zh-CN"/>
          </a:p>
          <a:p>
            <a:pPr lvl="2"/>
            <a:r>
              <a:rPr lang="zh-CN"/>
              <a:t>第三级</a:t>
            </a:r>
            <a:endParaRPr lang="zh-CN"/>
          </a:p>
          <a:p>
            <a:pPr lvl="3"/>
            <a:r>
              <a:rPr lang="zh-CN"/>
              <a:t>第四级</a:t>
            </a:r>
            <a:endParaRPr lang="zh-CN"/>
          </a:p>
          <a:p>
            <a:pPr lvl="4"/>
            <a:r>
              <a:rPr lang="zh-CN"/>
              <a:t>第五级</a:t>
            </a:r>
            <a:endParaRPr lang="zh-CN"/>
          </a:p>
        </p:txBody>
      </p:sp>
      <p:sp>
        <p:nvSpPr>
          <p:cNvPr id="10" name="日期占位符 3"/>
          <p:cNvSpPr>
            <a:spLocks noGrp="1"/>
          </p:cNvSpPr>
          <p:nvPr>
            <p:ph type="dt" idx="2"/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lvl="0"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358FEB-9443-4AC0-BBAB-59617D6F7A9B}" type="datetimeFigureOut">
              <a:rPr lang="zh-CN" altLang="en-US" smtClean="0"/>
            </a:fld>
            <a:endParaRPr lang="zh-CN"/>
          </a:p>
        </p:txBody>
      </p:sp>
      <p:sp>
        <p:nvSpPr>
          <p:cNvPr id="11" name="页脚占位符 4"/>
          <p:cNvSpPr>
            <a:spLocks noGrp="1"/>
          </p:cNvSpPr>
          <p:nvPr>
            <p:ph type="ftr" idx="3"/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lvl="0"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/>
          </a:p>
        </p:txBody>
      </p:sp>
      <p:sp>
        <p:nvSpPr>
          <p:cNvPr id="12" name="灯片编号占位符 5"/>
          <p:cNvSpPr>
            <a:spLocks noGrp="1"/>
          </p:cNvSpPr>
          <p:nvPr>
            <p:ph type="sldNum" idx="4"/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lvl="0"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06828E-7FDB-44F5-A9DD-D542D3431B3E}" type="slidenum">
              <a:rPr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lvl="0" algn="l" defTabSz="914400">
        <a:lnSpc>
          <a:spcPct val="100000"/>
        </a:lnSpc>
        <a:spcBef>
          <a:spcPct val="0"/>
        </a:spcBef>
        <a:buNone/>
        <a:defRPr sz="3600" b="1" u="none" strike="noStrike" kern="1200" spc="300" baseline="0">
          <a:solidFill>
            <a:schemeClr val="tx1">
              <a:lumMod val="85000"/>
              <a:lumOff val="15000"/>
            </a:schemeClr>
          </a:solidFill>
          <a:latin typeface="Arial" panose="020B0604020202020204"/>
          <a:ea typeface="微软雅黑" panose="020B0503020204020204" charset="-122"/>
        </a:defRPr>
      </a:lvl1pPr>
    </p:titleStyle>
    <p:bodyStyle>
      <a:lvl1pPr marL="228600" lvl="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spc="150" baseline="0">
          <a:solidFill>
            <a:schemeClr val="tx1">
              <a:lumMod val="65000"/>
              <a:lumOff val="35000"/>
            </a:schemeClr>
          </a:solidFill>
          <a:latin typeface="Arial" panose="020B0604020202020204"/>
          <a:ea typeface="微软雅黑" panose="020B0503020204020204" charset="-122"/>
        </a:defRPr>
      </a:lvl1pPr>
      <a:lvl2pPr marL="685800" lvl="1" indent="-228600" algn="l" defTabSz="914400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spc="150" baseline="0">
          <a:solidFill>
            <a:schemeClr val="tx1">
              <a:lumMod val="65000"/>
              <a:lumOff val="35000"/>
            </a:schemeClr>
          </a:solidFill>
          <a:latin typeface="Arial" panose="020B0604020202020204"/>
          <a:ea typeface="微软雅黑" panose="020B0503020204020204" charset="-122"/>
        </a:defRPr>
      </a:lvl2pPr>
      <a:lvl3pPr marL="1143000" lvl="2" indent="-228600" algn="l" defTabSz="914400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spc="150" baseline="0">
          <a:solidFill>
            <a:schemeClr val="tx1">
              <a:lumMod val="65000"/>
              <a:lumOff val="35000"/>
            </a:schemeClr>
          </a:solidFill>
          <a:latin typeface="Arial" panose="020B0604020202020204"/>
          <a:ea typeface="微软雅黑" panose="020B0503020204020204" charset="-122"/>
        </a:defRPr>
      </a:lvl3pPr>
      <a:lvl4pPr marL="1600200" lvl="3" indent="-228600" algn="l" defTabSz="914400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spc="150" baseline="0">
          <a:solidFill>
            <a:schemeClr val="tx1">
              <a:lumMod val="65000"/>
              <a:lumOff val="35000"/>
            </a:schemeClr>
          </a:solidFill>
          <a:latin typeface="Arial" panose="020B0604020202020204"/>
          <a:ea typeface="微软雅黑" panose="020B0503020204020204" charset="-122"/>
        </a:defRPr>
      </a:lvl4pPr>
      <a:lvl5pPr marL="2057400" lvl="4" indent="-228600" algn="l" defTabSz="914400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spc="150" baseline="0">
          <a:solidFill>
            <a:schemeClr val="tx1">
              <a:lumMod val="65000"/>
              <a:lumOff val="35000"/>
            </a:schemeClr>
          </a:solidFill>
          <a:latin typeface="Arial" panose="020B0604020202020204"/>
          <a:ea typeface="微软雅黑" panose="020B0503020204020204" charset="-122"/>
        </a:defRPr>
      </a:lvl5pPr>
      <a:lvl6pPr marL="2514600" lvl="5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6pPr>
      <a:lvl7pPr marL="2971800" lvl="6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7pPr>
      <a:lvl8pPr marL="3429000" lvl="7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8pPr>
      <a:lvl9pPr marL="3886200" lvl="8" indent="-228600" algn="l" defTabSz="91440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9pPr>
    </p:bodyStyle>
    <p:otherStyle>
      <a:lvl1pPr marL="0" lvl="0" algn="l" defTabSz="914400">
        <a:defRPr sz="1800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1pPr>
      <a:lvl2pPr marL="457200" lvl="1" algn="l" defTabSz="914400">
        <a:defRPr sz="1800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2pPr>
      <a:lvl3pPr marL="914400" lvl="2" algn="l" defTabSz="914400">
        <a:defRPr sz="1800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3pPr>
      <a:lvl4pPr marL="1371600" lvl="3" algn="l" defTabSz="914400">
        <a:defRPr sz="1800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4pPr>
      <a:lvl5pPr marL="1828800" lvl="4" algn="l" defTabSz="914400">
        <a:defRPr sz="1800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5pPr>
      <a:lvl6pPr marL="2286000" lvl="5" algn="l" defTabSz="914400">
        <a:defRPr sz="1800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6pPr>
      <a:lvl7pPr marL="2743200" lvl="6" algn="l" defTabSz="914400">
        <a:defRPr sz="1800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7pPr>
      <a:lvl8pPr marL="3200400" lvl="7" algn="l" defTabSz="914400">
        <a:defRPr sz="1800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8pPr>
      <a:lvl9pPr marL="3657600" lvl="8" algn="l" defTabSz="914400">
        <a:defRPr sz="1800" kern="1200">
          <a:solidFill>
            <a:schemeClr val="tx1"/>
          </a:solidFill>
          <a:latin typeface="Arial" panose="020B0604020202020204"/>
          <a:ea typeface="微软雅黑" panose="020B0503020204020204" charset="-122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占位符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5" name="文本占位符 2"/>
          <p:cNvSpPr>
            <a:spLocks noGrp="1"/>
          </p:cNvSpPr>
          <p:nvPr>
            <p:ph type="body" idx="1"/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2"/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A309AA-DF93-44AA-9329-4E57B5D632B4}" type="datetime1">
              <a:rPr lang="zh-CN" altLang="en-US" smtClean="0"/>
            </a:fld>
            <a:endParaRPr lang="zh-CN" altLang="en-US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sz="1800" baseline="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Page </a:t>
            </a:r>
            <a:fld id="{49AE70B2-8BF9-45C0-BB95-33D1B9D3A854}" type="slidenum">
              <a:rPr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hf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文本框 1"/>
          <p:cNvSpPr txBox="1"/>
          <p:nvPr/>
        </p:nvSpPr>
        <p:spPr>
          <a:xfrm>
            <a:off x="0" y="1597664"/>
            <a:ext cx="12192000" cy="1614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algn="ctr" defTabSz="914400">
              <a:lnSpc>
                <a:spcPct val="130000"/>
              </a:lnSpc>
              <a:defRPr sz="5400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pPr>
            <a:r>
              <a:rPr lang="en-US" altLang="zh-CN" sz="4000" b="1" i="0" u="none" strike="noStrike" dirty="0">
                <a:solidFill>
                  <a:srgbClr val="C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JVET-AJ0093</a:t>
            </a:r>
            <a:endParaRPr lang="en-US" altLang="zh-CN" sz="4000" b="1" i="0" u="none" strike="noStrike" dirty="0">
              <a:solidFill>
                <a:srgbClr val="C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defRPr sz="5400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pPr>
            <a:r>
              <a:rPr lang="en-US" altLang="zh-CN" sz="4000" b="1" dirty="0">
                <a:solidFill>
                  <a:srgbClr val="C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A Neural Network Downscaling Filter for RPR</a:t>
            </a:r>
            <a:endParaRPr lang="zh-CN" altLang="en-US" sz="4000" b="1" dirty="0">
              <a:solidFill>
                <a:srgbClr val="C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63348" y="3344334"/>
            <a:ext cx="10265304" cy="1653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002060"/>
                </a:solidFill>
                <a:latin typeface="+mn-ea"/>
                <a:ea typeface="+mn-ea"/>
              </a:rPr>
              <a:t>Y.-Q. Zhu, W.-X. He,</a:t>
            </a:r>
            <a:endParaRPr lang="en-U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  <a:p>
            <a:pPr algn="ctr"/>
            <a:r>
              <a:rPr lang="en-US" altLang="zh-CN" sz="2000" b="1" dirty="0">
                <a:solidFill>
                  <a:srgbClr val="002060"/>
                </a:solidFill>
                <a:latin typeface="+mn-ea"/>
                <a:ea typeface="+mn-ea"/>
              </a:rPr>
              <a:t> X. Li, J. Ye, </a:t>
            </a:r>
            <a:endParaRPr lang="en-U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  <a:p>
            <a:pPr algn="ctr"/>
            <a:r>
              <a:rPr lang="en-US" altLang="zh-CN" sz="2000" b="1" dirty="0">
                <a:solidFill>
                  <a:srgbClr val="002060"/>
                </a:solidFill>
                <a:latin typeface="+mn-ea"/>
                <a:ea typeface="+mn-ea"/>
              </a:rPr>
              <a:t>Q. Liu, Z. </a:t>
            </a:r>
            <a:r>
              <a:rPr lang="en-US" altLang="zh-CN" sz="2000" b="1" dirty="0" err="1">
                <a:solidFill>
                  <a:srgbClr val="002060"/>
                </a:solidFill>
                <a:latin typeface="+mn-ea"/>
                <a:ea typeface="+mn-ea"/>
              </a:rPr>
              <a:t>Lv</a:t>
            </a:r>
            <a:endParaRPr lang="en-US" altLang="zh-CN" sz="2000" b="1" dirty="0">
              <a:solidFill>
                <a:srgbClr val="002060"/>
              </a:solidFill>
              <a:latin typeface="+mn-ea"/>
              <a:ea typeface="+mn-ea"/>
            </a:endParaRPr>
          </a:p>
          <a:p>
            <a:pPr algn="ctr"/>
            <a:endParaRPr lang="zh-CN" altLang="en-US" sz="2000" b="1" dirty="0">
              <a:solidFill>
                <a:srgbClr val="00206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Introduction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0933" y="1132107"/>
            <a:ext cx="5029199" cy="52260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Motivation: to design </a:t>
            </a:r>
            <a:r>
              <a:rPr lang="en-CA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downscaling network to enhance RPR framework.</a:t>
            </a: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points:</a:t>
            </a: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Generate a low-resolution frame to replace the RPR down-sampled fram</a:t>
            </a:r>
            <a:r>
              <a:rPr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altLang="zh-CN" sz="16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Use Original frame and RPR down-sampled frame as input.</a:t>
            </a:r>
            <a:endParaRPr lang="en-US" altLang="zh-CN" sz="16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7" name="图片 27" descr="论文学习 - 副本_03"/>
          <p:cNvPicPr>
            <a:picLocks noChangeAspect="1"/>
          </p:cNvPicPr>
          <p:nvPr/>
        </p:nvPicPr>
        <p:blipFill>
          <a:blip r:embed="rId1"/>
          <a:srcRect l="10685" r="6494"/>
          <a:stretch>
            <a:fillRect/>
          </a:stretch>
        </p:blipFill>
        <p:spPr>
          <a:xfrm>
            <a:off x="5300345" y="1414145"/>
            <a:ext cx="6861810" cy="466280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Network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874" y="1241182"/>
            <a:ext cx="4876801" cy="4759200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points:</a:t>
            </a: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Two branch for Y and UV components.</a:t>
            </a: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Training scripts:</a:t>
            </a: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lnSpc>
                <a:spcPct val="130000"/>
              </a:lnSpc>
              <a:spcAft>
                <a:spcPts val="1000"/>
              </a:spcAft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Dataset: DIV2K, BVI-DVC, TVD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lnSpc>
                <a:spcPct val="130000"/>
              </a:lnSpc>
              <a:spcAft>
                <a:spcPts val="1000"/>
              </a:spcAft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Input: use a HR frame from 2× up-sampled original frame and a LR frame 2× down-sampled from the HR frame.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Complexity: 5.26kMAC/</a:t>
            </a:r>
            <a:r>
              <a:rPr lang="en-US" altLang="zh-CN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0.022M</a:t>
            </a:r>
            <a:endParaRPr lang="zh-CN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altLang="zh-CN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pic>
        <p:nvPicPr>
          <p:cNvPr id="4" name="图片 3" descr="提案网络模型图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42675" y="1365697"/>
            <a:ext cx="7173126" cy="405297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Result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155121" y="1572955"/>
          <a:ext cx="7378348" cy="1549025"/>
        </p:xfrm>
        <a:graphic>
          <a:graphicData uri="http://schemas.openxmlformats.org/drawingml/2006/table">
            <a:tbl>
              <a:tblPr firstRow="1" firstCol="1" bandRow="1"/>
              <a:tblGrid>
                <a:gridCol w="1625974"/>
                <a:gridCol w="954763"/>
                <a:gridCol w="967652"/>
                <a:gridCol w="953772"/>
                <a:gridCol w="958729"/>
                <a:gridCol w="958729"/>
                <a:gridCol w="958729"/>
              </a:tblGrid>
              <a:tr h="3098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AI Main10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 Main10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</a:tr>
              <a:tr h="309805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Y-PSNR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U-PSNR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V-PSNR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Y-PSNR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U-PSNR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V-PSNR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8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-1.63%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3.06%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4.03%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-3.14%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0.87%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2.56%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098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-1.41%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8.57%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10.19%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0.08%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10.11%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9.69%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8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Avg. A1 &amp; A2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-1.52%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5.82%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7.11%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-1.57%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5.49%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6.12%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487189" y="912278"/>
            <a:ext cx="5100811" cy="783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Coding performance</a:t>
            </a:r>
            <a:r>
              <a:rPr lang="en-US" altLang="zh-CN" sz="1800" dirty="0">
                <a:cs typeface="Times New Roman" panose="02020603050405020304" pitchFamily="18" charset="0"/>
              </a:rPr>
              <a:t> </a:t>
            </a:r>
            <a:r>
              <a:rPr lang="en-US" altLang="zh-CN" sz="18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ver NNVC8.0 anchor</a:t>
            </a:r>
            <a:endParaRPr lang="en-US" altLang="zh-CN" sz="1800" dirty="0"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487189" y="3378321"/>
            <a:ext cx="7268278" cy="783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Coding performance</a:t>
            </a:r>
            <a:r>
              <a:rPr lang="en-US" altLang="zh-CN" sz="1800" dirty="0">
                <a:cs typeface="Times New Roman" panose="02020603050405020304" pitchFamily="18" charset="0"/>
              </a:rPr>
              <a:t> </a:t>
            </a:r>
            <a:r>
              <a:rPr lang="en-US" altLang="zh-CN" sz="1800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ver NNVC8.0 anchor with default RPR</a:t>
            </a:r>
            <a:endParaRPr lang="en-US" altLang="zh-CN" sz="1800" dirty="0"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2155121" y="4161741"/>
          <a:ext cx="7378348" cy="1549025"/>
        </p:xfrm>
        <a:graphic>
          <a:graphicData uri="http://schemas.openxmlformats.org/drawingml/2006/table">
            <a:tbl>
              <a:tblPr firstRow="1" firstCol="1" bandRow="1"/>
              <a:tblGrid>
                <a:gridCol w="1625974"/>
                <a:gridCol w="954763"/>
                <a:gridCol w="967652"/>
                <a:gridCol w="953772"/>
                <a:gridCol w="958729"/>
                <a:gridCol w="958729"/>
                <a:gridCol w="958729"/>
              </a:tblGrid>
              <a:tr h="3098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AI Main10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 Main10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</a:tr>
              <a:tr h="309805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Y-PSNR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U-PSNR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V-PSNR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Y-PSNR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U-PSNR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V-PSNR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8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-0.14%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-0.30%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-0.30%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-0.07%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-0.43%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-0.18%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098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-0.21%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-0.43%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-0.31%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-0.01%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-0.22%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-0.16%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8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Avg. A1 &amp; A2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-0.18%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-0.36%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-0.31%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-0.04%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-0.32%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-0.17%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400" y="973933"/>
            <a:ext cx="10969200" cy="4759200"/>
          </a:xfrm>
        </p:spPr>
        <p:txBody>
          <a:bodyPr>
            <a:normAutofit/>
          </a:bodyPr>
          <a:lstStyle/>
          <a:p>
            <a:pPr hangingPunct="0">
              <a:lnSpc>
                <a:spcPct val="150000"/>
              </a:lnSpc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to introduce </a:t>
            </a:r>
            <a:r>
              <a:rPr lang="en-CA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NN-downscaling method </a:t>
            </a:r>
            <a:r>
              <a:rPr lang="en-CA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enhance RPR framework.</a:t>
            </a:r>
            <a:endParaRPr lang="en-CA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lnSpc>
                <a:spcPct val="150000"/>
              </a:lnSpc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suggested to </a:t>
            </a:r>
            <a:r>
              <a:rPr lang="en-CA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adopted into NNVC.</a:t>
            </a:r>
            <a:endParaRPr lang="zh-CN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默认字体"/>
        <a:ea typeface="默认字体"/>
        <a:cs typeface=""/>
      </a:majorFont>
      <a:minorFont>
        <a:latin typeface="默认字体"/>
        <a:ea typeface="默认字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Office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tint val="67000"/>
                <a:satMod val="105000"/>
              </a:schemeClr>
            </a:gs>
            <a:gs pos="50000">
              <a:schemeClr val="phClr">
                <a:lumMod val="105000"/>
                <a:tint val="73000"/>
                <a:satMod val="103000"/>
              </a:schemeClr>
            </a:gs>
            <a:gs pos="100000">
              <a:schemeClr val="phClr">
                <a:lumMod val="105000"/>
                <a:tint val="81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102000"/>
                <a:tint val="94000"/>
                <a:satMod val="103000"/>
              </a:schemeClr>
            </a:gs>
            <a:gs pos="50000">
              <a:schemeClr val="phClr">
                <a:lumMod val="100000"/>
                <a:shade val="100000"/>
                <a:satMod val="110000"/>
              </a:schemeClr>
            </a:gs>
            <a:gs pos="100000">
              <a:schemeClr val="phClr">
                <a:lumMod val="99000"/>
                <a:shade val="78000"/>
                <a:satMod val="120000"/>
              </a:schemeClr>
            </a:gs>
          </a:gsLst>
          <a:lin ang="5400000" scaled="0"/>
        </a:gradFill>
      </a:fillStyleLst>
      <a:lnStyleLst>
        <a:ln w="6350" cap="flat" cmpd="sng">
          <a:solidFill>
            <a:schemeClr val="phClr"/>
          </a:solidFill>
          <a:prstDash val="solid"/>
          <a:miter lim="800000"/>
        </a:ln>
        <a:ln w="12700" cap="flat" cmpd="sng">
          <a:solidFill>
            <a:schemeClr val="phClr"/>
          </a:solidFill>
          <a:prstDash val="solid"/>
          <a:miter lim="800000"/>
        </a:ln>
        <a:ln w="19050" cap="flat" cmpd="sng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明朝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1218</Words>
  <Application>WPS 演示</Application>
  <PresentationFormat>宽屏</PresentationFormat>
  <Paragraphs>176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5</vt:i4>
      </vt:variant>
    </vt:vector>
  </HeadingPairs>
  <TitlesOfParts>
    <vt:vector size="18" baseType="lpstr">
      <vt:lpstr>Arial</vt:lpstr>
      <vt:lpstr>宋体</vt:lpstr>
      <vt:lpstr>Wingdings</vt:lpstr>
      <vt:lpstr>默认字体</vt:lpstr>
      <vt:lpstr>微软雅黑</vt:lpstr>
      <vt:lpstr>Arial</vt:lpstr>
      <vt:lpstr>Wingdings</vt:lpstr>
      <vt:lpstr>Times New Roman</vt:lpstr>
      <vt:lpstr>等线</vt:lpstr>
      <vt:lpstr>Arial Unicode MS</vt:lpstr>
      <vt:lpstr>Office 主题​​</vt:lpstr>
      <vt:lpstr>Office 主题​​</vt:lpstr>
      <vt:lpstr>Office 主题​​</vt:lpstr>
      <vt:lpstr>PowerPoint 演示文稿</vt:lpstr>
      <vt:lpstr>Introduction</vt:lpstr>
      <vt:lpstr>Network</vt:lpstr>
      <vt:lpstr>Result</vt:lpstr>
      <vt:lpstr>Conclusion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19594</cp:lastModifiedBy>
  <cp:revision>19</cp:revision>
  <dcterms:created xsi:type="dcterms:W3CDTF">2024-09-13T10:42:00Z</dcterms:created>
  <dcterms:modified xsi:type="dcterms:W3CDTF">2024-11-02T02:31:19Z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4DCB9B217BAC4045A09C46A7CFF4C74A</vt:lpwstr>
  </property>
  <property fmtid="{D5CDD505-2E9C-101B-9397-08002B2CF9AE}" pid="3" name="KSOProductBuildVer">
    <vt:lpwstr>2052-11.8.2.11718</vt:lpwstr>
  </property>
</Properties>
</file>