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604" r:id="rId5"/>
    <p:sldId id="595" r:id="rId6"/>
    <p:sldId id="605" r:id="rId7"/>
    <p:sldId id="608" r:id="rId8"/>
    <p:sldId id="60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53"/>
    <a:srgbClr val="FF9147"/>
    <a:srgbClr val="FFC39B"/>
    <a:srgbClr val="FFEBDD"/>
    <a:srgbClr val="FFDCC5"/>
    <a:srgbClr val="FFD5B9"/>
    <a:srgbClr val="FFEDE1"/>
    <a:srgbClr val="FFDAC1"/>
    <a:srgbClr val="FFD2B3"/>
    <a:srgbClr val="FFB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0F2A1F-4F3A-4702-90F4-46D606E641DB}" v="11" dt="2024-07-08T15:42:33.671"/>
    <p1510:client id="{53C184CC-BD18-490D-B70C-5CC69F595A97}" v="23" dt="2024-07-09T12:01:54.0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9" autoAdjust="0"/>
    <p:restoredTop sz="95397" autoAdjust="0"/>
  </p:normalViewPr>
  <p:slideViewPr>
    <p:cSldViewPr snapToGrid="0">
      <p:cViewPr varScale="1">
        <p:scale>
          <a:sx n="96" d="100"/>
          <a:sy n="96" d="100"/>
        </p:scale>
        <p:origin x="12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hsen Abdoli" userId="ad22c464-8bfe-40b9-ade6-e363761b96ea" providerId="ADAL" clId="{53C184CC-BD18-490D-B70C-5CC69F595A97}"/>
    <pc:docChg chg="undo custSel modSld">
      <pc:chgData name="Mohsen Abdoli" userId="ad22c464-8bfe-40b9-ade6-e363761b96ea" providerId="ADAL" clId="{53C184CC-BD18-490D-B70C-5CC69F595A97}" dt="2024-07-09T12:03:30.551" v="102" actId="20577"/>
      <pc:docMkLst>
        <pc:docMk/>
      </pc:docMkLst>
      <pc:sldChg chg="addSp delSp modSp mod">
        <pc:chgData name="Mohsen Abdoli" userId="ad22c464-8bfe-40b9-ade6-e363761b96ea" providerId="ADAL" clId="{53C184CC-BD18-490D-B70C-5CC69F595A97}" dt="2024-07-09T12:02:58.881" v="95" actId="1037"/>
        <pc:sldMkLst>
          <pc:docMk/>
          <pc:sldMk cId="606039547" sldId="608"/>
        </pc:sldMkLst>
        <pc:spChg chg="mod">
          <ac:chgData name="Mohsen Abdoli" userId="ad22c464-8bfe-40b9-ade6-e363761b96ea" providerId="ADAL" clId="{53C184CC-BD18-490D-B70C-5CC69F595A97}" dt="2024-07-09T12:02:44.261" v="48" actId="1076"/>
          <ac:spMkLst>
            <pc:docMk/>
            <pc:sldMk cId="606039547" sldId="608"/>
            <ac:spMk id="2" creationId="{7A8768A2-92F9-4C94-B4BE-8A5223E250F8}"/>
          </ac:spMkLst>
        </pc:spChg>
        <pc:spChg chg="add del">
          <ac:chgData name="Mohsen Abdoli" userId="ad22c464-8bfe-40b9-ade6-e363761b96ea" providerId="ADAL" clId="{53C184CC-BD18-490D-B70C-5CC69F595A97}" dt="2024-07-09T12:01:35.843" v="10" actId="22"/>
          <ac:spMkLst>
            <pc:docMk/>
            <pc:sldMk cId="606039547" sldId="608"/>
            <ac:spMk id="13" creationId="{46671E03-A1A5-753D-93D4-20E093652977}"/>
          </ac:spMkLst>
        </pc:spChg>
        <pc:graphicFrameChg chg="add mod">
          <ac:chgData name="Mohsen Abdoli" userId="ad22c464-8bfe-40b9-ade6-e363761b96ea" providerId="ADAL" clId="{53C184CC-BD18-490D-B70C-5CC69F595A97}" dt="2024-07-09T12:00:42.567" v="3"/>
          <ac:graphicFrameMkLst>
            <pc:docMk/>
            <pc:sldMk cId="606039547" sldId="608"/>
            <ac:graphicFrameMk id="3" creationId="{E80C465D-3ACA-D364-BB16-BE19A5352C86}"/>
          </ac:graphicFrameMkLst>
        </pc:graphicFrameChg>
        <pc:graphicFrameChg chg="add mod">
          <ac:chgData name="Mohsen Abdoli" userId="ad22c464-8bfe-40b9-ade6-e363761b96ea" providerId="ADAL" clId="{53C184CC-BD18-490D-B70C-5CC69F595A97}" dt="2024-07-09T12:01:05.234" v="4"/>
          <ac:graphicFrameMkLst>
            <pc:docMk/>
            <pc:sldMk cId="606039547" sldId="608"/>
            <ac:graphicFrameMk id="9" creationId="{FA3FA796-D6D4-CD5E-62D0-1E55E10FD8D5}"/>
          </ac:graphicFrameMkLst>
        </pc:graphicFrameChg>
        <pc:graphicFrameChg chg="add mod">
          <ac:chgData name="Mohsen Abdoli" userId="ad22c464-8bfe-40b9-ade6-e363761b96ea" providerId="ADAL" clId="{53C184CC-BD18-490D-B70C-5CC69F595A97}" dt="2024-07-09T12:01:32.095" v="7"/>
          <ac:graphicFrameMkLst>
            <pc:docMk/>
            <pc:sldMk cId="606039547" sldId="608"/>
            <ac:graphicFrameMk id="11" creationId="{2BEB9AD2-FBCE-4AA2-A34B-631D4786D6E4}"/>
          </ac:graphicFrameMkLst>
        </pc:graphicFrameChg>
        <pc:graphicFrameChg chg="add mod">
          <ac:chgData name="Mohsen Abdoli" userId="ad22c464-8bfe-40b9-ade6-e363761b96ea" providerId="ADAL" clId="{53C184CC-BD18-490D-B70C-5CC69F595A97}" dt="2024-07-09T12:01:36.491" v="11"/>
          <ac:graphicFrameMkLst>
            <pc:docMk/>
            <pc:sldMk cId="606039547" sldId="608"/>
            <ac:graphicFrameMk id="14" creationId="{188123DB-6099-B8C8-186F-39E9CEAB742C}"/>
          </ac:graphicFrameMkLst>
        </pc:graphicFrameChg>
        <pc:graphicFrameChg chg="add mod">
          <ac:chgData name="Mohsen Abdoli" userId="ad22c464-8bfe-40b9-ade6-e363761b96ea" providerId="ADAL" clId="{53C184CC-BD18-490D-B70C-5CC69F595A97}" dt="2024-07-09T12:01:50.737" v="14"/>
          <ac:graphicFrameMkLst>
            <pc:docMk/>
            <pc:sldMk cId="606039547" sldId="608"/>
            <ac:graphicFrameMk id="16" creationId="{5F404781-DA64-CFFB-AD8C-D9055FC832B3}"/>
          </ac:graphicFrameMkLst>
        </pc:graphicFrameChg>
        <pc:picChg chg="del">
          <ac:chgData name="Mohsen Abdoli" userId="ad22c464-8bfe-40b9-ade6-e363761b96ea" providerId="ADAL" clId="{53C184CC-BD18-490D-B70C-5CC69F595A97}" dt="2024-07-09T12:00:31.829" v="0" actId="478"/>
          <ac:picMkLst>
            <pc:docMk/>
            <pc:sldMk cId="606039547" sldId="608"/>
            <ac:picMk id="6" creationId="{52585F43-09C7-68B8-60AC-282F4A266975}"/>
          </ac:picMkLst>
        </pc:picChg>
        <pc:picChg chg="del">
          <ac:chgData name="Mohsen Abdoli" userId="ad22c464-8bfe-40b9-ade6-e363761b96ea" providerId="ADAL" clId="{53C184CC-BD18-490D-B70C-5CC69F595A97}" dt="2024-07-09T12:00:33.311" v="1" actId="478"/>
          <ac:picMkLst>
            <pc:docMk/>
            <pc:sldMk cId="606039547" sldId="608"/>
            <ac:picMk id="7" creationId="{D6ABB9BB-F113-A076-CE00-8B03278D92BA}"/>
          </ac:picMkLst>
        </pc:picChg>
        <pc:picChg chg="del">
          <ac:chgData name="Mohsen Abdoli" userId="ad22c464-8bfe-40b9-ade6-e363761b96ea" providerId="ADAL" clId="{53C184CC-BD18-490D-B70C-5CC69F595A97}" dt="2024-07-09T12:00:35.091" v="2" actId="478"/>
          <ac:picMkLst>
            <pc:docMk/>
            <pc:sldMk cId="606039547" sldId="608"/>
            <ac:picMk id="8" creationId="{8BAE82C4-C491-BE10-551C-72443DD1B1AF}"/>
          </ac:picMkLst>
        </pc:picChg>
        <pc:picChg chg="add mod modCrop">
          <ac:chgData name="Mohsen Abdoli" userId="ad22c464-8bfe-40b9-ade6-e363761b96ea" providerId="ADAL" clId="{53C184CC-BD18-490D-B70C-5CC69F595A97}" dt="2024-07-09T12:02:58.881" v="95" actId="1037"/>
          <ac:picMkLst>
            <pc:docMk/>
            <pc:sldMk cId="606039547" sldId="608"/>
            <ac:picMk id="10" creationId="{8ABAA43D-01FA-F324-78C9-8513E6D026ED}"/>
          </ac:picMkLst>
        </pc:picChg>
        <pc:picChg chg="add mod modCrop">
          <ac:chgData name="Mohsen Abdoli" userId="ad22c464-8bfe-40b9-ade6-e363761b96ea" providerId="ADAL" clId="{53C184CC-BD18-490D-B70C-5CC69F595A97}" dt="2024-07-09T12:02:58.881" v="95" actId="1037"/>
          <ac:picMkLst>
            <pc:docMk/>
            <pc:sldMk cId="606039547" sldId="608"/>
            <ac:picMk id="15" creationId="{2DAFA9F1-A40C-8857-688B-2D99835CF48A}"/>
          </ac:picMkLst>
        </pc:picChg>
        <pc:picChg chg="add mod modCrop">
          <ac:chgData name="Mohsen Abdoli" userId="ad22c464-8bfe-40b9-ade6-e363761b96ea" providerId="ADAL" clId="{53C184CC-BD18-490D-B70C-5CC69F595A97}" dt="2024-07-09T12:02:58.881" v="95" actId="1037"/>
          <ac:picMkLst>
            <pc:docMk/>
            <pc:sldMk cId="606039547" sldId="608"/>
            <ac:picMk id="17" creationId="{6A763439-E165-B2DE-0521-8F823EE30DCE}"/>
          </ac:picMkLst>
        </pc:picChg>
      </pc:sldChg>
      <pc:sldChg chg="modSp mod">
        <pc:chgData name="Mohsen Abdoli" userId="ad22c464-8bfe-40b9-ade6-e363761b96ea" providerId="ADAL" clId="{53C184CC-BD18-490D-B70C-5CC69F595A97}" dt="2024-07-09T12:03:30.551" v="102" actId="20577"/>
        <pc:sldMkLst>
          <pc:docMk/>
          <pc:sldMk cId="1099447309" sldId="609"/>
        </pc:sldMkLst>
        <pc:spChg chg="mod">
          <ac:chgData name="Mohsen Abdoli" userId="ad22c464-8bfe-40b9-ade6-e363761b96ea" providerId="ADAL" clId="{53C184CC-BD18-490D-B70C-5CC69F595A97}" dt="2024-07-09T12:03:30.551" v="102" actId="20577"/>
          <ac:spMkLst>
            <pc:docMk/>
            <pc:sldMk cId="1099447309" sldId="609"/>
            <ac:spMk id="3" creationId="{B3ACE914-FF93-4FAC-BFC1-2006088A4636}"/>
          </ac:spMkLst>
        </pc:spChg>
      </pc:sldChg>
    </pc:docChg>
  </pc:docChgLst>
  <pc:docChgLst>
    <pc:chgData name="Ramin Ghaznavi Youvalari" userId="fb9922c7-f767-4dee-8991-44d8a290b4bf" providerId="ADAL" clId="{25620E66-91CF-C94E-AC17-9E512A9025C2}"/>
    <pc:docChg chg="custSel modSld">
      <pc:chgData name="Ramin Ghaznavi Youvalari" userId="fb9922c7-f767-4dee-8991-44d8a290b4bf" providerId="ADAL" clId="{25620E66-91CF-C94E-AC17-9E512A9025C2}" dt="2024-07-09T10:31:45.502" v="2"/>
      <pc:docMkLst>
        <pc:docMk/>
      </pc:docMkLst>
      <pc:sldChg chg="modSp mod">
        <pc:chgData name="Ramin Ghaznavi Youvalari" userId="fb9922c7-f767-4dee-8991-44d8a290b4bf" providerId="ADAL" clId="{25620E66-91CF-C94E-AC17-9E512A9025C2}" dt="2024-07-09T10:31:45.502" v="2"/>
        <pc:sldMkLst>
          <pc:docMk/>
          <pc:sldMk cId="822804893" sldId="604"/>
        </pc:sldMkLst>
        <pc:spChg chg="mod">
          <ac:chgData name="Ramin Ghaznavi Youvalari" userId="fb9922c7-f767-4dee-8991-44d8a290b4bf" providerId="ADAL" clId="{25620E66-91CF-C94E-AC17-9E512A9025C2}" dt="2024-07-09T10:31:45.502" v="2"/>
          <ac:spMkLst>
            <pc:docMk/>
            <pc:sldMk cId="822804893" sldId="604"/>
            <ac:spMk id="5" creationId="{6900611D-ACE0-4E45-85F2-9583AFB5FE93}"/>
          </ac:spMkLst>
        </pc:spChg>
      </pc:sldChg>
    </pc:docChg>
  </pc:docChgLst>
  <pc:docChgLst>
    <pc:chgData name="Alexandre Tissier" userId="35f585d3-9c13-4a81-baa0-7148412c37bb" providerId="ADAL" clId="{2E0F2A1F-4F3A-4702-90F4-46D606E641DB}"/>
    <pc:docChg chg="undo custSel addSld delSld modSld">
      <pc:chgData name="Alexandre Tissier" userId="35f585d3-9c13-4a81-baa0-7148412c37bb" providerId="ADAL" clId="{2E0F2A1F-4F3A-4702-90F4-46D606E641DB}" dt="2024-07-09T07:22:30.490" v="1381" actId="20577"/>
      <pc:docMkLst>
        <pc:docMk/>
      </pc:docMkLst>
      <pc:sldChg chg="modSp mod">
        <pc:chgData name="Alexandre Tissier" userId="35f585d3-9c13-4a81-baa0-7148412c37bb" providerId="ADAL" clId="{2E0F2A1F-4F3A-4702-90F4-46D606E641DB}" dt="2024-07-09T07:21:59.756" v="1360" actId="20577"/>
        <pc:sldMkLst>
          <pc:docMk/>
          <pc:sldMk cId="3368537418" sldId="595"/>
        </pc:sldMkLst>
        <pc:spChg chg="mod">
          <ac:chgData name="Alexandre Tissier" userId="35f585d3-9c13-4a81-baa0-7148412c37bb" providerId="ADAL" clId="{2E0F2A1F-4F3A-4702-90F4-46D606E641DB}" dt="2024-07-09T07:21:59.756" v="1360" actId="20577"/>
          <ac:spMkLst>
            <pc:docMk/>
            <pc:sldMk cId="3368537418" sldId="595"/>
            <ac:spMk id="3" creationId="{B3ACE914-FF93-4FAC-BFC1-2006088A4636}"/>
          </ac:spMkLst>
        </pc:spChg>
      </pc:sldChg>
      <pc:sldChg chg="modSp mod">
        <pc:chgData name="Alexandre Tissier" userId="35f585d3-9c13-4a81-baa0-7148412c37bb" providerId="ADAL" clId="{2E0F2A1F-4F3A-4702-90F4-46D606E641DB}" dt="2024-07-08T15:22:12.469" v="83" actId="20577"/>
        <pc:sldMkLst>
          <pc:docMk/>
          <pc:sldMk cId="822804893" sldId="604"/>
        </pc:sldMkLst>
        <pc:spChg chg="mod">
          <ac:chgData name="Alexandre Tissier" userId="35f585d3-9c13-4a81-baa0-7148412c37bb" providerId="ADAL" clId="{2E0F2A1F-4F3A-4702-90F4-46D606E641DB}" dt="2024-07-08T15:21:50.739" v="48" actId="20577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Alexandre Tissier" userId="35f585d3-9c13-4a81-baa0-7148412c37bb" providerId="ADAL" clId="{2E0F2A1F-4F3A-4702-90F4-46D606E641DB}" dt="2024-07-08T15:22:12.469" v="83" actId="20577"/>
          <ac:spMkLst>
            <pc:docMk/>
            <pc:sldMk cId="822804893" sldId="604"/>
            <ac:spMk id="6" creationId="{BB1CC588-877F-423C-A18E-C3465615A1DA}"/>
          </ac:spMkLst>
        </pc:spChg>
      </pc:sldChg>
      <pc:sldChg chg="addSp delSp modSp mod">
        <pc:chgData name="Alexandre Tissier" userId="35f585d3-9c13-4a81-baa0-7148412c37bb" providerId="ADAL" clId="{2E0F2A1F-4F3A-4702-90F4-46D606E641DB}" dt="2024-07-09T07:12:55.385" v="1354" actId="20577"/>
        <pc:sldMkLst>
          <pc:docMk/>
          <pc:sldMk cId="2301178864" sldId="605"/>
        </pc:sldMkLst>
        <pc:spChg chg="mod">
          <ac:chgData name="Alexandre Tissier" userId="35f585d3-9c13-4a81-baa0-7148412c37bb" providerId="ADAL" clId="{2E0F2A1F-4F3A-4702-90F4-46D606E641DB}" dt="2024-07-08T15:26:47.698" v="180" actId="20577"/>
          <ac:spMkLst>
            <pc:docMk/>
            <pc:sldMk cId="2301178864" sldId="605"/>
            <ac:spMk id="2" creationId="{7A8768A2-92F9-4C94-B4BE-8A5223E250F8}"/>
          </ac:spMkLst>
        </pc:spChg>
        <pc:spChg chg="mod">
          <ac:chgData name="Alexandre Tissier" userId="35f585d3-9c13-4a81-baa0-7148412c37bb" providerId="ADAL" clId="{2E0F2A1F-4F3A-4702-90F4-46D606E641DB}" dt="2024-07-09T07:12:55.385" v="1354" actId="20577"/>
          <ac:spMkLst>
            <pc:docMk/>
            <pc:sldMk cId="2301178864" sldId="605"/>
            <ac:spMk id="3" creationId="{B3ACE914-FF93-4FAC-BFC1-2006088A4636}"/>
          </ac:spMkLst>
        </pc:spChg>
        <pc:picChg chg="del">
          <ac:chgData name="Alexandre Tissier" userId="35f585d3-9c13-4a81-baa0-7148412c37bb" providerId="ADAL" clId="{2E0F2A1F-4F3A-4702-90F4-46D606E641DB}" dt="2024-07-08T15:26:50.442" v="181" actId="478"/>
          <ac:picMkLst>
            <pc:docMk/>
            <pc:sldMk cId="2301178864" sldId="605"/>
            <ac:picMk id="5" creationId="{D7CF75E6-8BA6-BE61-D3D3-8E5BADEE0515}"/>
          </ac:picMkLst>
        </pc:picChg>
        <pc:picChg chg="add del mod">
          <ac:chgData name="Alexandre Tissier" userId="35f585d3-9c13-4a81-baa0-7148412c37bb" providerId="ADAL" clId="{2E0F2A1F-4F3A-4702-90F4-46D606E641DB}" dt="2024-07-08T15:27:31.709" v="194" actId="478"/>
          <ac:picMkLst>
            <pc:docMk/>
            <pc:sldMk cId="2301178864" sldId="605"/>
            <ac:picMk id="6" creationId="{25371C6B-F1E5-39E2-20EC-35C239CFC2E2}"/>
          </ac:picMkLst>
        </pc:picChg>
        <pc:picChg chg="add mod">
          <ac:chgData name="Alexandre Tissier" userId="35f585d3-9c13-4a81-baa0-7148412c37bb" providerId="ADAL" clId="{2E0F2A1F-4F3A-4702-90F4-46D606E641DB}" dt="2024-07-09T07:07:59.058" v="1137" actId="1076"/>
          <ac:picMkLst>
            <pc:docMk/>
            <pc:sldMk cId="2301178864" sldId="605"/>
            <ac:picMk id="6" creationId="{59CD6D54-09EE-E152-1410-73FA891AFA1D}"/>
          </ac:picMkLst>
        </pc:picChg>
        <pc:picChg chg="add mod">
          <ac:chgData name="Alexandre Tissier" userId="35f585d3-9c13-4a81-baa0-7148412c37bb" providerId="ADAL" clId="{2E0F2A1F-4F3A-4702-90F4-46D606E641DB}" dt="2024-07-08T15:27:52.626" v="201" actId="1076"/>
          <ac:picMkLst>
            <pc:docMk/>
            <pc:sldMk cId="2301178864" sldId="605"/>
            <ac:picMk id="7" creationId="{90C6B0F6-DAC5-64F4-A23A-5A30D4BA6DFD}"/>
          </ac:picMkLst>
        </pc:picChg>
        <pc:picChg chg="add del mod">
          <ac:chgData name="Alexandre Tissier" userId="35f585d3-9c13-4a81-baa0-7148412c37bb" providerId="ADAL" clId="{2E0F2A1F-4F3A-4702-90F4-46D606E641DB}" dt="2024-07-09T07:07:51.840" v="1134" actId="478"/>
          <ac:picMkLst>
            <pc:docMk/>
            <pc:sldMk cId="2301178864" sldId="605"/>
            <ac:picMk id="8" creationId="{D194BB33-45A5-05EE-C5AC-6A7549BD441F}"/>
          </ac:picMkLst>
        </pc:picChg>
      </pc:sldChg>
      <pc:sldChg chg="del">
        <pc:chgData name="Alexandre Tissier" userId="35f585d3-9c13-4a81-baa0-7148412c37bb" providerId="ADAL" clId="{2E0F2A1F-4F3A-4702-90F4-46D606E641DB}" dt="2024-07-08T15:30:11.543" v="205" actId="47"/>
        <pc:sldMkLst>
          <pc:docMk/>
          <pc:sldMk cId="1548318659" sldId="606"/>
        </pc:sldMkLst>
      </pc:sldChg>
      <pc:sldChg chg="del">
        <pc:chgData name="Alexandre Tissier" userId="35f585d3-9c13-4a81-baa0-7148412c37bb" providerId="ADAL" clId="{2E0F2A1F-4F3A-4702-90F4-46D606E641DB}" dt="2024-07-08T15:30:12.778" v="206" actId="47"/>
        <pc:sldMkLst>
          <pc:docMk/>
          <pc:sldMk cId="3806083582" sldId="607"/>
        </pc:sldMkLst>
      </pc:sldChg>
      <pc:sldChg chg="addSp delSp modSp mod">
        <pc:chgData name="Alexandre Tissier" userId="35f585d3-9c13-4a81-baa0-7148412c37bb" providerId="ADAL" clId="{2E0F2A1F-4F3A-4702-90F4-46D606E641DB}" dt="2024-07-09T07:08:15.920" v="1143" actId="20577"/>
        <pc:sldMkLst>
          <pc:docMk/>
          <pc:sldMk cId="606039547" sldId="608"/>
        </pc:sldMkLst>
        <pc:spChg chg="add mod">
          <ac:chgData name="Alexandre Tissier" userId="35f585d3-9c13-4a81-baa0-7148412c37bb" providerId="ADAL" clId="{2E0F2A1F-4F3A-4702-90F4-46D606E641DB}" dt="2024-07-09T07:08:15.920" v="1143" actId="20577"/>
          <ac:spMkLst>
            <pc:docMk/>
            <pc:sldMk cId="606039547" sldId="608"/>
            <ac:spMk id="5" creationId="{082BADC0-D9E5-F5CC-82D9-382702044B62}"/>
          </ac:spMkLst>
        </pc:spChg>
        <pc:picChg chg="del">
          <ac:chgData name="Alexandre Tissier" userId="35f585d3-9c13-4a81-baa0-7148412c37bb" providerId="ADAL" clId="{2E0F2A1F-4F3A-4702-90F4-46D606E641DB}" dt="2024-07-08T15:30:40.291" v="212" actId="478"/>
          <ac:picMkLst>
            <pc:docMk/>
            <pc:sldMk cId="606039547" sldId="608"/>
            <ac:picMk id="3" creationId="{605797C0-6C04-97D5-EB84-8A94AB7FD245}"/>
          </ac:picMkLst>
        </pc:picChg>
        <pc:picChg chg="add mod">
          <ac:chgData name="Alexandre Tissier" userId="35f585d3-9c13-4a81-baa0-7148412c37bb" providerId="ADAL" clId="{2E0F2A1F-4F3A-4702-90F4-46D606E641DB}" dt="2024-07-08T15:42:37.547" v="809" actId="1076"/>
          <ac:picMkLst>
            <pc:docMk/>
            <pc:sldMk cId="606039547" sldId="608"/>
            <ac:picMk id="6" creationId="{52585F43-09C7-68B8-60AC-282F4A266975}"/>
          </ac:picMkLst>
        </pc:picChg>
        <pc:picChg chg="add mod">
          <ac:chgData name="Alexandre Tissier" userId="35f585d3-9c13-4a81-baa0-7148412c37bb" providerId="ADAL" clId="{2E0F2A1F-4F3A-4702-90F4-46D606E641DB}" dt="2024-07-08T15:42:37.547" v="809" actId="1076"/>
          <ac:picMkLst>
            <pc:docMk/>
            <pc:sldMk cId="606039547" sldId="608"/>
            <ac:picMk id="7" creationId="{D6ABB9BB-F113-A076-CE00-8B03278D92BA}"/>
          </ac:picMkLst>
        </pc:picChg>
        <pc:picChg chg="add mod">
          <ac:chgData name="Alexandre Tissier" userId="35f585d3-9c13-4a81-baa0-7148412c37bb" providerId="ADAL" clId="{2E0F2A1F-4F3A-4702-90F4-46D606E641DB}" dt="2024-07-08T15:42:37.547" v="809" actId="1076"/>
          <ac:picMkLst>
            <pc:docMk/>
            <pc:sldMk cId="606039547" sldId="608"/>
            <ac:picMk id="8" creationId="{8BAE82C4-C491-BE10-551C-72443DD1B1AF}"/>
          </ac:picMkLst>
        </pc:picChg>
      </pc:sldChg>
      <pc:sldChg chg="modSp mod">
        <pc:chgData name="Alexandre Tissier" userId="35f585d3-9c13-4a81-baa0-7148412c37bb" providerId="ADAL" clId="{2E0F2A1F-4F3A-4702-90F4-46D606E641DB}" dt="2024-07-09T07:22:30.490" v="1381" actId="20577"/>
        <pc:sldMkLst>
          <pc:docMk/>
          <pc:sldMk cId="1099447309" sldId="609"/>
        </pc:sldMkLst>
        <pc:spChg chg="mod">
          <ac:chgData name="Alexandre Tissier" userId="35f585d3-9c13-4a81-baa0-7148412c37bb" providerId="ADAL" clId="{2E0F2A1F-4F3A-4702-90F4-46D606E641DB}" dt="2024-07-09T07:22:30.490" v="1381" actId="20577"/>
          <ac:spMkLst>
            <pc:docMk/>
            <pc:sldMk cId="1099447309" sldId="609"/>
            <ac:spMk id="3" creationId="{B3ACE914-FF93-4FAC-BFC1-2006088A4636}"/>
          </ac:spMkLst>
        </pc:spChg>
      </pc:sldChg>
      <pc:sldChg chg="delSp add del mod">
        <pc:chgData name="Alexandre Tissier" userId="35f585d3-9c13-4a81-baa0-7148412c37bb" providerId="ADAL" clId="{2E0F2A1F-4F3A-4702-90F4-46D606E641DB}" dt="2024-07-08T15:30:35.621" v="211" actId="47"/>
        <pc:sldMkLst>
          <pc:docMk/>
          <pc:sldMk cId="1789988768" sldId="610"/>
        </pc:sldMkLst>
        <pc:picChg chg="del">
          <ac:chgData name="Alexandre Tissier" userId="35f585d3-9c13-4a81-baa0-7148412c37bb" providerId="ADAL" clId="{2E0F2A1F-4F3A-4702-90F4-46D606E641DB}" dt="2024-07-08T15:30:28.839" v="208" actId="478"/>
          <ac:picMkLst>
            <pc:docMk/>
            <pc:sldMk cId="1789988768" sldId="610"/>
            <ac:picMk id="7" creationId="{90C6B0F6-DAC5-64F4-A23A-5A30D4BA6DFD}"/>
          </ac:picMkLst>
        </pc:picChg>
        <pc:picChg chg="del">
          <ac:chgData name="Alexandre Tissier" userId="35f585d3-9c13-4a81-baa0-7148412c37bb" providerId="ADAL" clId="{2E0F2A1F-4F3A-4702-90F4-46D606E641DB}" dt="2024-07-08T15:30:29.498" v="209" actId="478"/>
          <ac:picMkLst>
            <pc:docMk/>
            <pc:sldMk cId="1789988768" sldId="610"/>
            <ac:picMk id="8" creationId="{D194BB33-45A5-05EE-C5AC-6A7549BD441F}"/>
          </ac:picMkLst>
        </pc:picChg>
      </pc:sldChg>
      <pc:sldChg chg="addSp delSp modSp add del mod">
        <pc:chgData name="Alexandre Tissier" userId="35f585d3-9c13-4a81-baa0-7148412c37bb" providerId="ADAL" clId="{2E0F2A1F-4F3A-4702-90F4-46D606E641DB}" dt="2024-07-08T15:42:47.113" v="810" actId="47"/>
        <pc:sldMkLst>
          <pc:docMk/>
          <pc:sldMk cId="2894274550" sldId="611"/>
        </pc:sldMkLst>
        <pc:spChg chg="add mod">
          <ac:chgData name="Alexandre Tissier" userId="35f585d3-9c13-4a81-baa0-7148412c37bb" providerId="ADAL" clId="{2E0F2A1F-4F3A-4702-90F4-46D606E641DB}" dt="2024-07-08T15:40:21.196" v="796" actId="20577"/>
          <ac:spMkLst>
            <pc:docMk/>
            <pc:sldMk cId="2894274550" sldId="611"/>
            <ac:spMk id="5" creationId="{DA033F82-235A-E74B-5EBA-53960C7AD01F}"/>
          </ac:spMkLst>
        </pc:spChg>
        <pc:picChg chg="del">
          <ac:chgData name="Alexandre Tissier" userId="35f585d3-9c13-4a81-baa0-7148412c37bb" providerId="ADAL" clId="{2E0F2A1F-4F3A-4702-90F4-46D606E641DB}" dt="2024-07-08T15:39:21.907" v="781" actId="478"/>
          <ac:picMkLst>
            <pc:docMk/>
            <pc:sldMk cId="2894274550" sldId="611"/>
            <ac:picMk id="3" creationId="{605797C0-6C04-97D5-EB84-8A94AB7FD245}"/>
          </ac:picMkLst>
        </pc:picChg>
        <pc:picChg chg="add mod">
          <ac:chgData name="Alexandre Tissier" userId="35f585d3-9c13-4a81-baa0-7148412c37bb" providerId="ADAL" clId="{2E0F2A1F-4F3A-4702-90F4-46D606E641DB}" dt="2024-07-08T15:40:56.592" v="806" actId="1076"/>
          <ac:picMkLst>
            <pc:docMk/>
            <pc:sldMk cId="2894274550" sldId="611"/>
            <ac:picMk id="6" creationId="{12431146-D36F-F4AF-4D22-1061CC159881}"/>
          </ac:picMkLst>
        </pc:picChg>
        <pc:picChg chg="add mod">
          <ac:chgData name="Alexandre Tissier" userId="35f585d3-9c13-4a81-baa0-7148412c37bb" providerId="ADAL" clId="{2E0F2A1F-4F3A-4702-90F4-46D606E641DB}" dt="2024-07-08T15:40:52.331" v="805" actId="1076"/>
          <ac:picMkLst>
            <pc:docMk/>
            <pc:sldMk cId="2894274550" sldId="611"/>
            <ac:picMk id="7" creationId="{AB47B23E-B077-F5AC-7D85-F99313E8DBA9}"/>
          </ac:picMkLst>
        </pc:picChg>
        <pc:picChg chg="add mod">
          <ac:chgData name="Alexandre Tissier" userId="35f585d3-9c13-4a81-baa0-7148412c37bb" providerId="ADAL" clId="{2E0F2A1F-4F3A-4702-90F4-46D606E641DB}" dt="2024-07-08T15:40:50.655" v="804" actId="1076"/>
          <ac:picMkLst>
            <pc:docMk/>
            <pc:sldMk cId="2894274550" sldId="611"/>
            <ac:picMk id="8" creationId="{BC11A418-54AE-2A49-CD48-5BB10322853A}"/>
          </ac:picMkLst>
        </pc:picChg>
      </pc:sldChg>
    </pc:docChg>
  </pc:docChgLst>
  <pc:docChgLst>
    <pc:chgData name="Ramin Ghaznavi Youvalari" userId="fb9922c7-f767-4dee-8991-44d8a290b4bf" providerId="ADAL" clId="{2C0A8D18-2255-B34E-AF1D-FCE21EAAE11A}"/>
    <pc:docChg chg="undo custSel addSld delSld modSld sldOrd">
      <pc:chgData name="Ramin Ghaznavi Youvalari" userId="fb9922c7-f767-4dee-8991-44d8a290b4bf" providerId="ADAL" clId="{2C0A8D18-2255-B34E-AF1D-FCE21EAAE11A}" dt="2024-01-17T12:33:38.500" v="124" actId="20577"/>
      <pc:docMkLst>
        <pc:docMk/>
      </pc:docMkLst>
      <pc:sldChg chg="modSp mod">
        <pc:chgData name="Ramin Ghaznavi Youvalari" userId="fb9922c7-f767-4dee-8991-44d8a290b4bf" providerId="ADAL" clId="{2C0A8D18-2255-B34E-AF1D-FCE21EAAE11A}" dt="2024-01-16T13:16:11.355" v="113" actId="20577"/>
        <pc:sldMkLst>
          <pc:docMk/>
          <pc:sldMk cId="3368537418" sldId="595"/>
        </pc:sldMkLst>
        <pc:spChg chg="mod">
          <ac:chgData name="Ramin Ghaznavi Youvalari" userId="fb9922c7-f767-4dee-8991-44d8a290b4bf" providerId="ADAL" clId="{2C0A8D18-2255-B34E-AF1D-FCE21EAAE11A}" dt="2024-01-16T13:07:37.909" v="13"/>
          <ac:spMkLst>
            <pc:docMk/>
            <pc:sldMk cId="3368537418" sldId="595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6T13:16:11.355" v="113" actId="20577"/>
          <ac:spMkLst>
            <pc:docMk/>
            <pc:sldMk cId="3368537418" sldId="595"/>
            <ac:spMk id="3" creationId="{B3ACE914-FF93-4FAC-BFC1-2006088A4636}"/>
          </ac:spMkLst>
        </pc:spChg>
      </pc:sldChg>
      <pc:sldChg chg="del">
        <pc:chgData name="Ramin Ghaznavi Youvalari" userId="fb9922c7-f767-4dee-8991-44d8a290b4bf" providerId="ADAL" clId="{2C0A8D18-2255-B34E-AF1D-FCE21EAAE11A}" dt="2024-01-16T13:06:45.761" v="8" actId="2696"/>
        <pc:sldMkLst>
          <pc:docMk/>
          <pc:sldMk cId="2179350845" sldId="599"/>
        </pc:sldMkLst>
      </pc:sldChg>
      <pc:sldChg chg="del">
        <pc:chgData name="Ramin Ghaznavi Youvalari" userId="fb9922c7-f767-4dee-8991-44d8a290b4bf" providerId="ADAL" clId="{2C0A8D18-2255-B34E-AF1D-FCE21EAAE11A}" dt="2024-01-16T13:07:56.159" v="15" actId="2696"/>
        <pc:sldMkLst>
          <pc:docMk/>
          <pc:sldMk cId="3465213272" sldId="600"/>
        </pc:sldMkLst>
      </pc:sldChg>
      <pc:sldChg chg="del">
        <pc:chgData name="Ramin Ghaznavi Youvalari" userId="fb9922c7-f767-4dee-8991-44d8a290b4bf" providerId="ADAL" clId="{2C0A8D18-2255-B34E-AF1D-FCE21EAAE11A}" dt="2024-01-16T13:08:03.765" v="17" actId="2696"/>
        <pc:sldMkLst>
          <pc:docMk/>
          <pc:sldMk cId="7142245" sldId="601"/>
        </pc:sldMkLst>
      </pc:sldChg>
      <pc:sldChg chg="del">
        <pc:chgData name="Ramin Ghaznavi Youvalari" userId="fb9922c7-f767-4dee-8991-44d8a290b4bf" providerId="ADAL" clId="{2C0A8D18-2255-B34E-AF1D-FCE21EAAE11A}" dt="2024-01-16T13:07:52.510" v="14" actId="2696"/>
        <pc:sldMkLst>
          <pc:docMk/>
          <pc:sldMk cId="1118190166" sldId="602"/>
        </pc:sldMkLst>
      </pc:sldChg>
      <pc:sldChg chg="del">
        <pc:chgData name="Ramin Ghaznavi Youvalari" userId="fb9922c7-f767-4dee-8991-44d8a290b4bf" providerId="ADAL" clId="{2C0A8D18-2255-B34E-AF1D-FCE21EAAE11A}" dt="2024-01-16T13:07:59.342" v="16" actId="2696"/>
        <pc:sldMkLst>
          <pc:docMk/>
          <pc:sldMk cId="2173786224" sldId="603"/>
        </pc:sldMkLst>
      </pc:sldChg>
      <pc:sldChg chg="modSp mod">
        <pc:chgData name="Ramin Ghaznavi Youvalari" userId="fb9922c7-f767-4dee-8991-44d8a290b4bf" providerId="ADAL" clId="{2C0A8D18-2255-B34E-AF1D-FCE21EAAE11A}" dt="2024-01-16T13:06:26.833" v="7" actId="27636"/>
        <pc:sldMkLst>
          <pc:docMk/>
          <pc:sldMk cId="822804893" sldId="604"/>
        </pc:sldMkLst>
        <pc:spChg chg="mod">
          <ac:chgData name="Ramin Ghaznavi Youvalari" userId="fb9922c7-f767-4dee-8991-44d8a290b4bf" providerId="ADAL" clId="{2C0A8D18-2255-B34E-AF1D-FCE21EAAE11A}" dt="2024-01-16T13:06:01.588" v="3" actId="27636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Ramin Ghaznavi Youvalari" userId="fb9922c7-f767-4dee-8991-44d8a290b4bf" providerId="ADAL" clId="{2C0A8D18-2255-B34E-AF1D-FCE21EAAE11A}" dt="2024-01-16T13:06:26.833" v="7" actId="27636"/>
          <ac:spMkLst>
            <pc:docMk/>
            <pc:sldMk cId="822804893" sldId="604"/>
            <ac:spMk id="6" creationId="{BB1CC588-877F-423C-A18E-C3465615A1DA}"/>
          </ac:spMkLst>
        </pc:spChg>
      </pc:sldChg>
      <pc:sldChg chg="addSp delSp modSp add mod setBg">
        <pc:chgData name="Ramin Ghaznavi Youvalari" userId="fb9922c7-f767-4dee-8991-44d8a290b4bf" providerId="ADAL" clId="{2C0A8D18-2255-B34E-AF1D-FCE21EAAE11A}" dt="2024-01-16T13:18:00.611" v="116"/>
        <pc:sldMkLst>
          <pc:docMk/>
          <pc:sldMk cId="2301178864" sldId="605"/>
        </pc:sldMkLst>
        <pc:spChg chg="mod">
          <ac:chgData name="Ramin Ghaznavi Youvalari" userId="fb9922c7-f767-4dee-8991-44d8a290b4bf" providerId="ADAL" clId="{2C0A8D18-2255-B34E-AF1D-FCE21EAAE11A}" dt="2024-01-16T13:18:00.611" v="116"/>
          <ac:spMkLst>
            <pc:docMk/>
            <pc:sldMk cId="2301178864" sldId="605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6T13:16:22.082" v="114" actId="255"/>
          <ac:spMkLst>
            <pc:docMk/>
            <pc:sldMk cId="2301178864" sldId="605"/>
            <ac:spMk id="3" creationId="{B3ACE914-FF93-4FAC-BFC1-2006088A4636}"/>
          </ac:spMkLst>
        </pc:spChg>
        <pc:spChg chg="mod ord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4" creationId="{C075F701-B64C-4302-BF53-6DB5DA28393F}"/>
          </ac:spMkLst>
        </pc:spChg>
        <pc:spChg chg="add del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10" creationId="{C33BF9DD-8A45-4EEE-B231-0A14D322E5F9}"/>
          </ac:spMkLst>
        </pc:spChg>
        <pc:spChg chg="add del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14" creationId="{D5FBCAC9-BD8B-4F3B-AD74-EF37D4211349}"/>
          </ac:spMkLst>
        </pc:spChg>
        <pc:spChg chg="add del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16" creationId="{9556C5A8-AD7E-4CE7-87BE-9EA3B5E1786F}"/>
          </ac:spMkLst>
        </pc:spChg>
        <pc:picChg chg="add mod ord">
          <ac:chgData name="Ramin Ghaznavi Youvalari" userId="fb9922c7-f767-4dee-8991-44d8a290b4bf" providerId="ADAL" clId="{2C0A8D18-2255-B34E-AF1D-FCE21EAAE11A}" dt="2024-01-16T13:11:00.536" v="71" actId="1076"/>
          <ac:picMkLst>
            <pc:docMk/>
            <pc:sldMk cId="2301178864" sldId="605"/>
            <ac:picMk id="5" creationId="{D7CF75E6-8BA6-BE61-D3D3-8E5BADEE0515}"/>
          </ac:picMkLst>
        </pc:picChg>
        <pc:cxnChg chg="add del">
          <ac:chgData name="Ramin Ghaznavi Youvalari" userId="fb9922c7-f767-4dee-8991-44d8a290b4bf" providerId="ADAL" clId="{2C0A8D18-2255-B34E-AF1D-FCE21EAAE11A}" dt="2024-01-16T13:09:08.584" v="25" actId="26606"/>
          <ac:cxnSpMkLst>
            <pc:docMk/>
            <pc:sldMk cId="2301178864" sldId="605"/>
            <ac:cxnSpMk id="12" creationId="{9020DCC9-F851-4562-BB20-1AB3C51BFD08}"/>
          </ac:cxnSpMkLst>
        </pc:cxnChg>
      </pc:sldChg>
      <pc:sldChg chg="addSp modSp add mod ord">
        <pc:chgData name="Ramin Ghaznavi Youvalari" userId="fb9922c7-f767-4dee-8991-44d8a290b4bf" providerId="ADAL" clId="{2C0A8D18-2255-B34E-AF1D-FCE21EAAE11A}" dt="2024-01-17T12:33:23.501" v="121" actId="20577"/>
        <pc:sldMkLst>
          <pc:docMk/>
          <pc:sldMk cId="1548318659" sldId="606"/>
        </pc:sldMkLst>
        <pc:spChg chg="mod">
          <ac:chgData name="Ramin Ghaznavi Youvalari" userId="fb9922c7-f767-4dee-8991-44d8a290b4bf" providerId="ADAL" clId="{2C0A8D18-2255-B34E-AF1D-FCE21EAAE11A}" dt="2024-01-16T13:11:47.919" v="76"/>
          <ac:spMkLst>
            <pc:docMk/>
            <pc:sldMk cId="1548318659" sldId="606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7T12:33:23.501" v="121" actId="20577"/>
          <ac:spMkLst>
            <pc:docMk/>
            <pc:sldMk cId="1548318659" sldId="606"/>
            <ac:spMk id="3" creationId="{B3ACE914-FF93-4FAC-BFC1-2006088A4636}"/>
          </ac:spMkLst>
        </pc:spChg>
        <pc:graphicFrameChg chg="add mod">
          <ac:chgData name="Ramin Ghaznavi Youvalari" userId="fb9922c7-f767-4dee-8991-44d8a290b4bf" providerId="ADAL" clId="{2C0A8D18-2255-B34E-AF1D-FCE21EAAE11A}" dt="2024-01-16T13:12:24.819" v="79" actId="1076"/>
          <ac:graphicFrameMkLst>
            <pc:docMk/>
            <pc:sldMk cId="1548318659" sldId="606"/>
            <ac:graphicFrameMk id="5" creationId="{ACB5D97B-F0C8-C0CE-009D-D330C1917A1B}"/>
          </ac:graphicFrameMkLst>
        </pc:graphicFrameChg>
      </pc:sldChg>
      <pc:sldChg chg="delSp modSp add mod">
        <pc:chgData name="Ramin Ghaznavi Youvalari" userId="fb9922c7-f767-4dee-8991-44d8a290b4bf" providerId="ADAL" clId="{2C0A8D18-2255-B34E-AF1D-FCE21EAAE11A}" dt="2024-01-17T12:33:38.500" v="124" actId="20577"/>
        <pc:sldMkLst>
          <pc:docMk/>
          <pc:sldMk cId="3806083582" sldId="607"/>
        </pc:sldMkLst>
        <pc:spChg chg="mod">
          <ac:chgData name="Ramin Ghaznavi Youvalari" userId="fb9922c7-f767-4dee-8991-44d8a290b4bf" providerId="ADAL" clId="{2C0A8D18-2255-B34E-AF1D-FCE21EAAE11A}" dt="2024-01-17T12:33:38.500" v="124" actId="20577"/>
          <ac:spMkLst>
            <pc:docMk/>
            <pc:sldMk cId="3806083582" sldId="607"/>
            <ac:spMk id="3" creationId="{B3ACE914-FF93-4FAC-BFC1-2006088A4636}"/>
          </ac:spMkLst>
        </pc:spChg>
        <pc:graphicFrameChg chg="del">
          <ac:chgData name="Ramin Ghaznavi Youvalari" userId="fb9922c7-f767-4dee-8991-44d8a290b4bf" providerId="ADAL" clId="{2C0A8D18-2255-B34E-AF1D-FCE21EAAE11A}" dt="2024-01-16T13:12:53.486" v="81" actId="478"/>
          <ac:graphicFrameMkLst>
            <pc:docMk/>
            <pc:sldMk cId="3806083582" sldId="607"/>
            <ac:graphicFrameMk id="5" creationId="{ACB5D97B-F0C8-C0CE-009D-D330C1917A1B}"/>
          </ac:graphicFrameMkLst>
        </pc:graphicFrameChg>
      </pc:sldChg>
      <pc:sldChg chg="addSp delSp modSp add mod ord">
        <pc:chgData name="Ramin Ghaznavi Youvalari" userId="fb9922c7-f767-4dee-8991-44d8a290b4bf" providerId="ADAL" clId="{2C0A8D18-2255-B34E-AF1D-FCE21EAAE11A}" dt="2024-01-17T09:48:41.160" v="120" actId="1076"/>
        <pc:sldMkLst>
          <pc:docMk/>
          <pc:sldMk cId="606039547" sldId="608"/>
        </pc:sldMkLst>
        <pc:spChg chg="mod">
          <ac:chgData name="Ramin Ghaznavi Youvalari" userId="fb9922c7-f767-4dee-8991-44d8a290b4bf" providerId="ADAL" clId="{2C0A8D18-2255-B34E-AF1D-FCE21EAAE11A}" dt="2024-01-16T13:13:16.556" v="85"/>
          <ac:spMkLst>
            <pc:docMk/>
            <pc:sldMk cId="606039547" sldId="608"/>
            <ac:spMk id="2" creationId="{7A8768A2-92F9-4C94-B4BE-8A5223E250F8}"/>
          </ac:spMkLst>
        </pc:spChg>
        <pc:spChg chg="del mod">
          <ac:chgData name="Ramin Ghaznavi Youvalari" userId="fb9922c7-f767-4dee-8991-44d8a290b4bf" providerId="ADAL" clId="{2C0A8D18-2255-B34E-AF1D-FCE21EAAE11A}" dt="2024-01-16T13:13:34.661" v="88" actId="478"/>
          <ac:spMkLst>
            <pc:docMk/>
            <pc:sldMk cId="606039547" sldId="608"/>
            <ac:spMk id="3" creationId="{B3ACE914-FF93-4FAC-BFC1-2006088A4636}"/>
          </ac:spMkLst>
        </pc:spChg>
        <pc:picChg chg="add mod">
          <ac:chgData name="Ramin Ghaznavi Youvalari" userId="fb9922c7-f767-4dee-8991-44d8a290b4bf" providerId="ADAL" clId="{2C0A8D18-2255-B34E-AF1D-FCE21EAAE11A}" dt="2024-01-17T09:48:41.160" v="120" actId="1076"/>
          <ac:picMkLst>
            <pc:docMk/>
            <pc:sldMk cId="606039547" sldId="608"/>
            <ac:picMk id="3" creationId="{605797C0-6C04-97D5-EB84-8A94AB7FD245}"/>
          </ac:picMkLst>
        </pc:picChg>
        <pc:picChg chg="add del mod">
          <ac:chgData name="Ramin Ghaznavi Youvalari" userId="fb9922c7-f767-4dee-8991-44d8a290b4bf" providerId="ADAL" clId="{2C0A8D18-2255-B34E-AF1D-FCE21EAAE11A}" dt="2024-01-17T09:48:09.821" v="117" actId="478"/>
          <ac:picMkLst>
            <pc:docMk/>
            <pc:sldMk cId="606039547" sldId="608"/>
            <ac:picMk id="5" creationId="{91B7C082-2FBA-FE45-FD80-325A98CC212A}"/>
          </ac:picMkLst>
        </pc:picChg>
      </pc:sldChg>
      <pc:sldChg chg="modSp add mod">
        <pc:chgData name="Ramin Ghaznavi Youvalari" userId="fb9922c7-f767-4dee-8991-44d8a290b4bf" providerId="ADAL" clId="{2C0A8D18-2255-B34E-AF1D-FCE21EAAE11A}" dt="2024-01-16T13:14:25.738" v="98" actId="20577"/>
        <pc:sldMkLst>
          <pc:docMk/>
          <pc:sldMk cId="1099447309" sldId="609"/>
        </pc:sldMkLst>
        <pc:spChg chg="mod">
          <ac:chgData name="Ramin Ghaznavi Youvalari" userId="fb9922c7-f767-4dee-8991-44d8a290b4bf" providerId="ADAL" clId="{2C0A8D18-2255-B34E-AF1D-FCE21EAAE11A}" dt="2024-01-16T13:14:03.204" v="91"/>
          <ac:spMkLst>
            <pc:docMk/>
            <pc:sldMk cId="1099447309" sldId="609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6T13:14:25.738" v="98" actId="20577"/>
          <ac:spMkLst>
            <pc:docMk/>
            <pc:sldMk cId="1099447309" sldId="609"/>
            <ac:spMk id="3" creationId="{B3ACE914-FF93-4FAC-BFC1-2006088A463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 userDrawn="1"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JVET-AI0261</a:t>
            </a:r>
            <a:r>
              <a:rPr lang="en-FI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GB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AHG 12: Rectangular Partitioning Restrictions</a:t>
            </a:r>
            <a:endParaRPr lang="en-GB" sz="4000" dirty="0"/>
          </a:p>
        </p:txBody>
      </p:sp>
      <p:sp>
        <p:nvSpPr>
          <p:cNvPr id="6" name="Sous-titre 5">
            <a:extLst>
              <a:ext uri="{FF2B5EF4-FFF2-40B4-BE49-F238E27FC236}">
                <a16:creationId xmlns:a16="http://schemas.microsoft.com/office/drawing/2014/main" id="{BB1CC588-877F-423C-A18E-C3465615A1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ALEXANDRE TISSIER</a:t>
            </a:r>
          </a:p>
          <a:p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Mohsen Abdoli </a:t>
            </a:r>
          </a:p>
          <a:p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Ramin G. </a:t>
            </a:r>
            <a:r>
              <a:rPr lang="en-GB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Youvalari</a:t>
            </a:r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68A2-92F9-4C94-B4BE-8A5223E2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GB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ACE914-FF93-4FAC-BFC1-2006088A4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143" y="1222049"/>
            <a:ext cx="10883537" cy="50442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CA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partitioning process supports QT plus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24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MTT partitioning structure which contains BT and TT that can be both applied horizontally and vertically. </a:t>
            </a:r>
          </a:p>
          <a:p>
            <a:pPr>
              <a:buFont typeface="Wingdings" pitchFamily="2" charset="2"/>
              <a:buChar char="§"/>
            </a:pPr>
            <a:endParaRPr lang="en-CA" sz="2400" b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CA" sz="24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Restrictions are applied to limit the complexity such as the maximum BT and TT sizes which defines the maximum blocks sizes where MTT is available. </a:t>
            </a:r>
          </a:p>
          <a:p>
            <a:pPr>
              <a:buFont typeface="Wingdings" pitchFamily="2" charset="2"/>
              <a:buChar char="§"/>
            </a:pPr>
            <a:endParaRPr lang="en-CA" sz="2400" b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CA" sz="24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Another restriction is the maximum MTT depth that does not allow MTT split when the current MTT depth of the block is higher.</a:t>
            </a:r>
            <a:endParaRPr lang="fr-FR" sz="2400" b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endParaRPr lang="en-FI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75F701-B64C-4302-BF53-6DB5DA28393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537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68A2-92F9-4C94-B4BE-8A5223E2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Rectangular partitioning restrictions</a:t>
            </a:r>
            <a:endParaRPr lang="en-GB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ACE914-FF93-4FAC-BFC1-2006088A4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144" y="1222049"/>
            <a:ext cx="6247528" cy="5044280"/>
          </a:xfrm>
        </p:spPr>
        <p:txBody>
          <a:bodyPr/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Enabling MTT for MTT restricted blocks in I-Slices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Luma :</a:t>
            </a:r>
          </a:p>
          <a:p>
            <a:pPr lvl="2"/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BT size : 32 to 64</a:t>
            </a:r>
          </a:p>
          <a:p>
            <a:pPr lvl="2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TT size : 32 to 64</a:t>
            </a:r>
          </a:p>
          <a:p>
            <a:pPr lvl="1"/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Chroma :</a:t>
            </a:r>
          </a:p>
          <a:p>
            <a:pPr lvl="2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BT size : 64 to 128</a:t>
            </a:r>
          </a:p>
          <a:p>
            <a:pPr lvl="2"/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TT size : 32 to 128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 split available after MTT split applied on MTT restricted blocks</a:t>
            </a:r>
          </a:p>
          <a:p>
            <a:pPr marL="201168" lvl="1" indent="0"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75F701-B64C-4302-BF53-6DB5DA28393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3</a:t>
            </a:fld>
            <a:endParaRPr lang="fr-FR"/>
          </a:p>
        </p:txBody>
      </p:sp>
      <p:pic>
        <p:nvPicPr>
          <p:cNvPr id="7" name="Image 6" descr="Une image contenant texte, capture d’écran, Police, ligne&#10;&#10;Description générée automatiquement">
            <a:extLst>
              <a:ext uri="{FF2B5EF4-FFF2-40B4-BE49-F238E27FC236}">
                <a16:creationId xmlns:a16="http://schemas.microsoft.com/office/drawing/2014/main" id="{90C6B0F6-DAC5-64F4-A23A-5A30D4BA6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2824" y="3744189"/>
            <a:ext cx="5257800" cy="26289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9CD6D54-09EE-E152-1410-73FA891A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5236" y="930460"/>
            <a:ext cx="5145820" cy="265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78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68A2-92F9-4C94-B4BE-8A5223E2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GB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75F701-B64C-4302-BF53-6DB5DA28393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4</a:t>
            </a:fld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82BADC0-D9E5-F5CC-82D9-382702044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143" y="1222049"/>
            <a:ext cx="10883537" cy="5044280"/>
          </a:xfrm>
        </p:spPr>
        <p:txBody>
          <a:bodyPr>
            <a:normAutofit/>
          </a:bodyPr>
          <a:lstStyle/>
          <a:p>
            <a:r>
              <a:rPr lang="fr-FR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1: Luma </a:t>
            </a:r>
            <a:r>
              <a:rPr lang="fr-FR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fr-FR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 lvl="1"/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BT size : 32 to 64</a:t>
            </a:r>
          </a:p>
          <a:p>
            <a:pPr lvl="1"/>
            <a:r>
              <a:rPr lang="fr-FR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TT size : 32 to 64</a:t>
            </a: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fr-FR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2: Chroma </a:t>
            </a:r>
            <a:r>
              <a:rPr lang="fr-FR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fr-FR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 lvl="1"/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BT size : 64 to 128</a:t>
            </a:r>
          </a:p>
          <a:p>
            <a:pPr lvl="1"/>
            <a:r>
              <a:rPr lang="fr-FR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TT size : 32 to 128</a:t>
            </a:r>
          </a:p>
          <a:p>
            <a:endParaRPr lang="fr-FR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3: Luma and chroma </a:t>
            </a:r>
            <a:r>
              <a:rPr lang="fr-FR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endParaRPr lang="fr-FR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BT size </a:t>
            </a:r>
            <a:r>
              <a:rPr lang="fr-F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chroma : 32 to 64 / 64 to 128</a:t>
            </a:r>
          </a:p>
          <a:p>
            <a:pPr lvl="1"/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TT size </a:t>
            </a:r>
            <a:r>
              <a:rPr lang="fr-F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chroma : 32 to 64 / 32 to 128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BAA43D-01FA-F324-78C9-8513E6D026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0169"/>
          <a:stretch/>
        </p:blipFill>
        <p:spPr>
          <a:xfrm>
            <a:off x="8103705" y="863431"/>
            <a:ext cx="3375931" cy="1828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DAFA9F1-A40C-8857-688B-2D99835CF4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0169"/>
          <a:stretch/>
        </p:blipFill>
        <p:spPr>
          <a:xfrm>
            <a:off x="8103705" y="2642536"/>
            <a:ext cx="3375931" cy="1828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A763439-E165-B2DE-0521-8F823EE30D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0169"/>
          <a:stretch/>
        </p:blipFill>
        <p:spPr>
          <a:xfrm>
            <a:off x="8103705" y="4437529"/>
            <a:ext cx="3375931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039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68A2-92F9-4C94-B4BE-8A5223E2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en-GB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ACE914-FF93-4FAC-BFC1-2006088A4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143" y="1222049"/>
            <a:ext cx="10883537" cy="5044280"/>
          </a:xfrm>
        </p:spPr>
        <p:txBody>
          <a:bodyPr/>
          <a:lstStyle/>
          <a:p>
            <a:pPr lvl="2">
              <a:buFont typeface="Wingdings" pitchFamily="2" charset="2"/>
              <a:buChar char="§"/>
            </a:pPr>
            <a:endParaRPr lang="en-CA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itchFamily="2" charset="2"/>
              <a:buChar char="§"/>
            </a:pPr>
            <a:r>
              <a:rPr lang="en-C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Rectangular partitioning restrictions is proposed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Enabling MTT for MTT restricted blocks in I-Slices</a:t>
            </a:r>
          </a:p>
          <a:p>
            <a:pPr lvl="2">
              <a:buFont typeface="Wingdings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 split is allowed after one MTT split is applied on MTT restricted blocks</a:t>
            </a:r>
          </a:p>
          <a:p>
            <a:pPr lvl="2">
              <a:buFont typeface="Wingdings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 proposed method obtains promising coding gains over ECM-13.0: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Test 1 : AI configuration: -0.08%, -0.06%, -0.06% for Y, U, V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Test 2 : AI configuration: -0.06%, -0.94%, -0.90% for Y, U, V 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Test 3 : AI configuration: -0.14%, -1.00%, -0.96% for Y, U, V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configuration: -0.xx%, 0.xx%, 0.xx% for Y, U, V</a:t>
            </a:r>
          </a:p>
          <a:p>
            <a:pPr lvl="2">
              <a:buFont typeface="Wingdings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It is suggested to study the proposed method in next EE2 round</a:t>
            </a:r>
            <a:endParaRPr lang="en-CA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>
              <a:buFont typeface="Wingdings" pitchFamily="2" charset="2"/>
              <a:buChar char="§"/>
            </a:pPr>
            <a:endParaRPr lang="en-CA" sz="2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75F701-B64C-4302-BF53-6DB5DA28393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447309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8" ma:contentTypeDescription="Create a new document." ma:contentTypeScope="" ma:versionID="5339ede2a996349d7bd8882d3bc846b7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7fd825336fb0cf9c16c17a10bd5f3059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7578A8-78C4-4C69-A61F-DA9CA0CDE9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4FFF8A-5B8B-44E9-9440-D7B91A98DBB2}">
  <ds:schemaRefs>
    <ds:schemaRef ds:uri="http://purl.org/dc/dcmitype/"/>
    <ds:schemaRef ds:uri="c872df49-ebad-488d-a324-025e4f6ab39d"/>
    <ds:schemaRef ds:uri="http://purl.org/dc/elements/1.1/"/>
    <ds:schemaRef ds:uri="http://schemas.microsoft.com/office/2006/documentManagement/types"/>
    <ds:schemaRef ds:uri="229579ab-57a9-4bef-bc1b-2624410c5e1c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0</TotalTime>
  <Words>373</Words>
  <Application>Microsoft Office PowerPoint</Application>
  <PresentationFormat>Widescreen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SimSun</vt:lpstr>
      <vt:lpstr>Arial Unicode MS</vt:lpstr>
      <vt:lpstr>Calibri</vt:lpstr>
      <vt:lpstr>Courier New</vt:lpstr>
      <vt:lpstr>Times New Roman</vt:lpstr>
      <vt:lpstr>Wingdings</vt:lpstr>
      <vt:lpstr>回顾</vt:lpstr>
      <vt:lpstr>JVET-AI0261   AHG 12: Rectangular Partitioning Restrictions</vt:lpstr>
      <vt:lpstr>Introduction</vt:lpstr>
      <vt:lpstr>Rectangular partitioning restrictions</vt:lpstr>
      <vt:lpstr>Results</vt:lpstr>
      <vt:lpstr>Conclusion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Mohsen Abdoli</cp:lastModifiedBy>
  <cp:revision>910</cp:revision>
  <dcterms:created xsi:type="dcterms:W3CDTF">2018-04-28T02:54:17Z</dcterms:created>
  <dcterms:modified xsi:type="dcterms:W3CDTF">2024-07-09T12:03:31Z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a9f2b830b38611ee80004f3c00004f3c">
    <vt:lpwstr>CWMbdIbc2OoAu+TvyauV19F27sWhx2gE3r56lcdiCPHBPKYYFVjF4kv6gSUM3mXkrU+9cYg4oGIS8AI2hKBnSRmUg==</vt:lpwstr>
  </property>
  <property fmtid="{D5CDD505-2E9C-101B-9397-08002B2CF9AE}" pid="4" name="MediaServiceImageTags">
    <vt:lpwstr/>
  </property>
</Properties>
</file>