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
  <p:sldMasterIdLst>
    <p:sldMasterId id="2147483648" r:id="rId4"/>
  </p:sldMasterIdLst>
  <p:notesMasterIdLst>
    <p:notesMasterId r:id="rId29"/>
  </p:notesMasterIdLst>
  <p:sldIdLst>
    <p:sldId id="278" r:id="rId5"/>
    <p:sldId id="306" r:id="rId6"/>
    <p:sldId id="325" r:id="rId7"/>
    <p:sldId id="355" r:id="rId8"/>
    <p:sldId id="356" r:id="rId9"/>
    <p:sldId id="357" r:id="rId10"/>
    <p:sldId id="359" r:id="rId11"/>
    <p:sldId id="372" r:id="rId12"/>
    <p:sldId id="360" r:id="rId13"/>
    <p:sldId id="361" r:id="rId14"/>
    <p:sldId id="362" r:id="rId15"/>
    <p:sldId id="367" r:id="rId16"/>
    <p:sldId id="348" r:id="rId17"/>
    <p:sldId id="346" r:id="rId18"/>
    <p:sldId id="365" r:id="rId19"/>
    <p:sldId id="349" r:id="rId20"/>
    <p:sldId id="350" r:id="rId21"/>
    <p:sldId id="351" r:id="rId22"/>
    <p:sldId id="366" r:id="rId23"/>
    <p:sldId id="368" r:id="rId24"/>
    <p:sldId id="369" r:id="rId25"/>
    <p:sldId id="370" r:id="rId26"/>
    <p:sldId id="371" r:id="rId27"/>
    <p:sldId id="317"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B9A7439-4CA0-D59A-535A-5010D0E819D4}" name="Claire-Helene Demarty" initials="CD" userId="S::claire-helene.demarty@interdigital.com::bc8d14ae-4fb5-4dfe-a10d-2bb65c202687" providerId="AD"/>
  <p188:author id="{767E3044-6AA6-DA09-61ED-78C3C02D1D18}" name="Claire-Helene Demarty" initials="CD" userId="S::Claire-Helene.Demarty@InterDigital.com::bc8d14ae-4fb5-4dfe-a10d-2bb65c202687" providerId="AD"/>
  <p188:author id="{F9733E60-D2A6-6AD5-3822-D3613F4C6C36}" name="Olivier Le Meur" initials="OLM" userId="S::olivier.lemeur@interdigital.com::a926698d-375c-4b8f-bd93-89f001e0fb5e" providerId="AD"/>
  <p188:author id="{C2DB90A1-2F3E-10BA-3780-09614198893F}" name="Claire-Helene Demarty" initials="CHD" userId="S::Claire-Helene.Demarty@interdigital.com::bc8d14ae-4fb5-4dfe-a10d-2bb65c20268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Lauren D'Amore" initials="LD" lastIdx="1" clrIdx="0">
    <p:extLst>
      <p:ext uri="{19B8F6BF-5375-455C-9EA6-DF929625EA0E}">
        <p15:presenceInfo xmlns:p15="http://schemas.microsoft.com/office/powerpoint/2012/main" userId="S::damorelx@interdigital.com::ad7a6bfd-2e55-4dec-879a-1d45b1ede09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3BFC"/>
    <a:srgbClr val="751CB4"/>
    <a:srgbClr val="1C3EC3"/>
    <a:srgbClr val="11B0AE"/>
    <a:srgbClr val="08B095"/>
    <a:srgbClr val="3549C3"/>
    <a:srgbClr val="0A2C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AA35479-02B2-4BE6-8A80-CC1DD7805EE1}" v="113" dt="2024-07-09T11:59:49.7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1" d="100"/>
          <a:sy n="121" d="100"/>
        </p:scale>
        <p:origin x="1776" y="7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aire-Helene Demarty" userId="bc8d14ae-4fb5-4dfe-a10d-2bb65c202687" providerId="ADAL" clId="{6DDA63A0-AA54-49AD-9554-9076962F7AAA}"/>
    <pc:docChg chg="undo redo custSel addSld delSld modSld">
      <pc:chgData name="Claire-Helene Demarty" userId="bc8d14ae-4fb5-4dfe-a10d-2bb65c202687" providerId="ADAL" clId="{6DDA63A0-AA54-49AD-9554-9076962F7AAA}" dt="2024-04-17T09:08:03.467" v="1669" actId="20577"/>
      <pc:docMkLst>
        <pc:docMk/>
      </pc:docMkLst>
      <pc:sldChg chg="delSp modSp mod">
        <pc:chgData name="Claire-Helene Demarty" userId="bc8d14ae-4fb5-4dfe-a10d-2bb65c202687" providerId="ADAL" clId="{6DDA63A0-AA54-49AD-9554-9076962F7AAA}" dt="2024-04-16T08:20:13.852" v="1584" actId="20577"/>
        <pc:sldMkLst>
          <pc:docMk/>
          <pc:sldMk cId="3428629291" sldId="278"/>
        </pc:sldMkLst>
        <pc:spChg chg="mod">
          <ac:chgData name="Claire-Helene Demarty" userId="bc8d14ae-4fb5-4dfe-a10d-2bb65c202687" providerId="ADAL" clId="{6DDA63A0-AA54-49AD-9554-9076962F7AAA}" dt="2024-04-16T08:20:13.852" v="1584" actId="20577"/>
          <ac:spMkLst>
            <pc:docMk/>
            <pc:sldMk cId="3428629291" sldId="278"/>
            <ac:spMk id="2" creationId="{06D820A9-31E6-144E-B74A-FC53B28FA119}"/>
          </ac:spMkLst>
        </pc:spChg>
        <pc:spChg chg="mod">
          <ac:chgData name="Claire-Helene Demarty" userId="bc8d14ae-4fb5-4dfe-a10d-2bb65c202687" providerId="ADAL" clId="{6DDA63A0-AA54-49AD-9554-9076962F7AAA}" dt="2024-04-16T07:12:53.015" v="127" actId="255"/>
          <ac:spMkLst>
            <pc:docMk/>
            <pc:sldMk cId="3428629291" sldId="278"/>
            <ac:spMk id="3" creationId="{D11EAE91-151E-2648-A4A6-930EE9C2417D}"/>
          </ac:spMkLst>
        </pc:spChg>
        <pc:spChg chg="del">
          <ac:chgData name="Claire-Helene Demarty" userId="bc8d14ae-4fb5-4dfe-a10d-2bb65c202687" providerId="ADAL" clId="{6DDA63A0-AA54-49AD-9554-9076962F7AAA}" dt="2024-04-16T07:12:55.623" v="128" actId="478"/>
          <ac:spMkLst>
            <pc:docMk/>
            <pc:sldMk cId="3428629291" sldId="278"/>
            <ac:spMk id="4" creationId="{55C42F1A-D68C-FF78-6B5B-0076D3B6EBC4}"/>
          </ac:spMkLst>
        </pc:spChg>
      </pc:sldChg>
      <pc:sldChg chg="addSp delSp modSp mod delCm modCm">
        <pc:chgData name="Claire-Helene Demarty" userId="bc8d14ae-4fb5-4dfe-a10d-2bb65c202687" providerId="ADAL" clId="{6DDA63A0-AA54-49AD-9554-9076962F7AAA}" dt="2024-04-17T09:07:52.735" v="1663" actId="20577"/>
        <pc:sldMkLst>
          <pc:docMk/>
          <pc:sldMk cId="48779741" sldId="306"/>
        </pc:sldMkLst>
        <pc:spChg chg="mod">
          <ac:chgData name="Claire-Helene Demarty" userId="bc8d14ae-4fb5-4dfe-a10d-2bb65c202687" providerId="ADAL" clId="{6DDA63A0-AA54-49AD-9554-9076962F7AAA}" dt="2024-04-16T07:28:30.170" v="356" actId="338"/>
          <ac:spMkLst>
            <pc:docMk/>
            <pc:sldMk cId="48779741" sldId="306"/>
            <ac:spMk id="2" creationId="{97D9DAD6-88A6-F7ED-FEDC-0BB950F1D23C}"/>
          </ac:spMkLst>
        </pc:spChg>
        <pc:spChg chg="mod">
          <ac:chgData name="Claire-Helene Demarty" userId="bc8d14ae-4fb5-4dfe-a10d-2bb65c202687" providerId="ADAL" clId="{6DDA63A0-AA54-49AD-9554-9076962F7AAA}" dt="2024-04-16T07:28:30.170" v="356" actId="338"/>
          <ac:spMkLst>
            <pc:docMk/>
            <pc:sldMk cId="48779741" sldId="306"/>
            <ac:spMk id="3" creationId="{482C326C-6AF2-350F-8B7E-95B796419183}"/>
          </ac:spMkLst>
        </pc:spChg>
        <pc:spChg chg="mod">
          <ac:chgData name="Claire-Helene Demarty" userId="bc8d14ae-4fb5-4dfe-a10d-2bb65c202687" providerId="ADAL" clId="{6DDA63A0-AA54-49AD-9554-9076962F7AAA}" dt="2024-04-16T07:28:30.170" v="356" actId="338"/>
          <ac:spMkLst>
            <pc:docMk/>
            <pc:sldMk cId="48779741" sldId="306"/>
            <ac:spMk id="4" creationId="{16FD8362-7661-D9C9-4E99-23FDF6093384}"/>
          </ac:spMkLst>
        </pc:spChg>
        <pc:spChg chg="mod">
          <ac:chgData name="Claire-Helene Demarty" userId="bc8d14ae-4fb5-4dfe-a10d-2bb65c202687" providerId="ADAL" clId="{6DDA63A0-AA54-49AD-9554-9076962F7AAA}" dt="2024-04-16T07:47:13.190" v="633" actId="20577"/>
          <ac:spMkLst>
            <pc:docMk/>
            <pc:sldMk cId="48779741" sldId="306"/>
            <ac:spMk id="7" creationId="{12DC0EF6-5909-D07C-2E55-EA102CA99A34}"/>
          </ac:spMkLst>
        </pc:spChg>
        <pc:spChg chg="del mod topLvl">
          <ac:chgData name="Claire-Helene Demarty" userId="bc8d14ae-4fb5-4dfe-a10d-2bb65c202687" providerId="ADAL" clId="{6DDA63A0-AA54-49AD-9554-9076962F7AAA}" dt="2024-04-16T07:29:48.996" v="370" actId="478"/>
          <ac:spMkLst>
            <pc:docMk/>
            <pc:sldMk cId="48779741" sldId="306"/>
            <ac:spMk id="9" creationId="{CFDF5489-6D09-85CC-06DA-6B0C4FAA5AA1}"/>
          </ac:spMkLst>
        </pc:spChg>
        <pc:spChg chg="mod topLvl">
          <ac:chgData name="Claire-Helene Demarty" userId="bc8d14ae-4fb5-4dfe-a10d-2bb65c202687" providerId="ADAL" clId="{6DDA63A0-AA54-49AD-9554-9076962F7AAA}" dt="2024-04-16T07:49:23.848" v="718" actId="14100"/>
          <ac:spMkLst>
            <pc:docMk/>
            <pc:sldMk cId="48779741" sldId="306"/>
            <ac:spMk id="10" creationId="{BB8FCE56-4535-9986-ECF1-1492C9539861}"/>
          </ac:spMkLst>
        </pc:spChg>
        <pc:spChg chg="mod topLvl">
          <ac:chgData name="Claire-Helene Demarty" userId="bc8d14ae-4fb5-4dfe-a10d-2bb65c202687" providerId="ADAL" clId="{6DDA63A0-AA54-49AD-9554-9076962F7AAA}" dt="2024-04-16T07:49:23.848" v="718" actId="14100"/>
          <ac:spMkLst>
            <pc:docMk/>
            <pc:sldMk cId="48779741" sldId="306"/>
            <ac:spMk id="12" creationId="{972958F1-8E71-0E43-0E80-3FE2D22C2CD8}"/>
          </ac:spMkLst>
        </pc:spChg>
        <pc:spChg chg="mod topLvl">
          <ac:chgData name="Claire-Helene Demarty" userId="bc8d14ae-4fb5-4dfe-a10d-2bb65c202687" providerId="ADAL" clId="{6DDA63A0-AA54-49AD-9554-9076962F7AAA}" dt="2024-04-16T07:49:23.848" v="718" actId="14100"/>
          <ac:spMkLst>
            <pc:docMk/>
            <pc:sldMk cId="48779741" sldId="306"/>
            <ac:spMk id="13" creationId="{F8FF687B-BAF9-81D4-AD37-CB427E6C21C2}"/>
          </ac:spMkLst>
        </pc:spChg>
        <pc:spChg chg="mod topLvl">
          <ac:chgData name="Claire-Helene Demarty" userId="bc8d14ae-4fb5-4dfe-a10d-2bb65c202687" providerId="ADAL" clId="{6DDA63A0-AA54-49AD-9554-9076962F7AAA}" dt="2024-04-16T07:49:23.848" v="718" actId="14100"/>
          <ac:spMkLst>
            <pc:docMk/>
            <pc:sldMk cId="48779741" sldId="306"/>
            <ac:spMk id="14" creationId="{F014587D-AD93-F656-9912-F34E264BC0AA}"/>
          </ac:spMkLst>
        </pc:spChg>
        <pc:spChg chg="mod topLvl">
          <ac:chgData name="Claire-Helene Demarty" userId="bc8d14ae-4fb5-4dfe-a10d-2bb65c202687" providerId="ADAL" clId="{6DDA63A0-AA54-49AD-9554-9076962F7AAA}" dt="2024-04-16T07:49:23.848" v="718" actId="14100"/>
          <ac:spMkLst>
            <pc:docMk/>
            <pc:sldMk cId="48779741" sldId="306"/>
            <ac:spMk id="15" creationId="{911CB86E-B5B6-248B-326D-ACE408CC179A}"/>
          </ac:spMkLst>
        </pc:spChg>
        <pc:spChg chg="mod topLvl">
          <ac:chgData name="Claire-Helene Demarty" userId="bc8d14ae-4fb5-4dfe-a10d-2bb65c202687" providerId="ADAL" clId="{6DDA63A0-AA54-49AD-9554-9076962F7AAA}" dt="2024-04-16T07:49:23.848" v="718" actId="14100"/>
          <ac:spMkLst>
            <pc:docMk/>
            <pc:sldMk cId="48779741" sldId="306"/>
            <ac:spMk id="16" creationId="{213D2369-01C3-B299-B248-7A348F52542D}"/>
          </ac:spMkLst>
        </pc:spChg>
        <pc:spChg chg="mod topLvl">
          <ac:chgData name="Claire-Helene Demarty" userId="bc8d14ae-4fb5-4dfe-a10d-2bb65c202687" providerId="ADAL" clId="{6DDA63A0-AA54-49AD-9554-9076962F7AAA}" dt="2024-04-16T07:49:23.848" v="718" actId="14100"/>
          <ac:spMkLst>
            <pc:docMk/>
            <pc:sldMk cId="48779741" sldId="306"/>
            <ac:spMk id="17" creationId="{D930ECBA-A67F-70D8-1A7D-FF0006CD2346}"/>
          </ac:spMkLst>
        </pc:spChg>
        <pc:spChg chg="mod topLvl">
          <ac:chgData name="Claire-Helene Demarty" userId="bc8d14ae-4fb5-4dfe-a10d-2bb65c202687" providerId="ADAL" clId="{6DDA63A0-AA54-49AD-9554-9076962F7AAA}" dt="2024-04-16T07:49:23.848" v="718" actId="14100"/>
          <ac:spMkLst>
            <pc:docMk/>
            <pc:sldMk cId="48779741" sldId="306"/>
            <ac:spMk id="18" creationId="{F5A0B3E8-1B9C-4E0A-4D74-025ABD3B5375}"/>
          </ac:spMkLst>
        </pc:spChg>
        <pc:spChg chg="mod topLvl">
          <ac:chgData name="Claire-Helene Demarty" userId="bc8d14ae-4fb5-4dfe-a10d-2bb65c202687" providerId="ADAL" clId="{6DDA63A0-AA54-49AD-9554-9076962F7AAA}" dt="2024-04-16T07:49:23.848" v="718" actId="14100"/>
          <ac:spMkLst>
            <pc:docMk/>
            <pc:sldMk cId="48779741" sldId="306"/>
            <ac:spMk id="19" creationId="{7B5F3F71-1C0D-DBB8-919C-23C9665AC1CB}"/>
          </ac:spMkLst>
        </pc:spChg>
        <pc:spChg chg="mod">
          <ac:chgData name="Claire-Helene Demarty" userId="bc8d14ae-4fb5-4dfe-a10d-2bb65c202687" providerId="ADAL" clId="{6DDA63A0-AA54-49AD-9554-9076962F7AAA}" dt="2024-04-17T09:07:52.735" v="1663" actId="20577"/>
          <ac:spMkLst>
            <pc:docMk/>
            <pc:sldMk cId="48779741" sldId="306"/>
            <ac:spMk id="20" creationId="{5D307854-02E4-30FF-B38B-1FE64EA6DAF8}"/>
          </ac:spMkLst>
        </pc:spChg>
        <pc:spChg chg="mod topLvl">
          <ac:chgData name="Claire-Helene Demarty" userId="bc8d14ae-4fb5-4dfe-a10d-2bb65c202687" providerId="ADAL" clId="{6DDA63A0-AA54-49AD-9554-9076962F7AAA}" dt="2024-04-16T07:49:23.848" v="718" actId="14100"/>
          <ac:spMkLst>
            <pc:docMk/>
            <pc:sldMk cId="48779741" sldId="306"/>
            <ac:spMk id="21" creationId="{BD01AC9D-647D-F775-C871-93273895E57B}"/>
          </ac:spMkLst>
        </pc:spChg>
        <pc:spChg chg="mod topLvl">
          <ac:chgData name="Claire-Helene Demarty" userId="bc8d14ae-4fb5-4dfe-a10d-2bb65c202687" providerId="ADAL" clId="{6DDA63A0-AA54-49AD-9554-9076962F7AAA}" dt="2024-04-16T07:49:23.848" v="718" actId="14100"/>
          <ac:spMkLst>
            <pc:docMk/>
            <pc:sldMk cId="48779741" sldId="306"/>
            <ac:spMk id="22" creationId="{91681D90-FF1A-2673-5526-FCC9A1518342}"/>
          </ac:spMkLst>
        </pc:spChg>
        <pc:spChg chg="mod topLvl">
          <ac:chgData name="Claire-Helene Demarty" userId="bc8d14ae-4fb5-4dfe-a10d-2bb65c202687" providerId="ADAL" clId="{6DDA63A0-AA54-49AD-9554-9076962F7AAA}" dt="2024-04-16T07:49:23.848" v="718" actId="14100"/>
          <ac:spMkLst>
            <pc:docMk/>
            <pc:sldMk cId="48779741" sldId="306"/>
            <ac:spMk id="23" creationId="{A9A1E46C-B340-58BF-00EF-AE744B3BFD87}"/>
          </ac:spMkLst>
        </pc:spChg>
        <pc:spChg chg="mod topLvl">
          <ac:chgData name="Claire-Helene Demarty" userId="bc8d14ae-4fb5-4dfe-a10d-2bb65c202687" providerId="ADAL" clId="{6DDA63A0-AA54-49AD-9554-9076962F7AAA}" dt="2024-04-16T07:49:23.848" v="718" actId="14100"/>
          <ac:spMkLst>
            <pc:docMk/>
            <pc:sldMk cId="48779741" sldId="306"/>
            <ac:spMk id="24" creationId="{C682E881-6041-2B20-E769-C776861653AF}"/>
          </ac:spMkLst>
        </pc:spChg>
        <pc:spChg chg="mod topLvl">
          <ac:chgData name="Claire-Helene Demarty" userId="bc8d14ae-4fb5-4dfe-a10d-2bb65c202687" providerId="ADAL" clId="{6DDA63A0-AA54-49AD-9554-9076962F7AAA}" dt="2024-04-16T07:49:23.848" v="718" actId="14100"/>
          <ac:spMkLst>
            <pc:docMk/>
            <pc:sldMk cId="48779741" sldId="306"/>
            <ac:spMk id="25" creationId="{22BCAA25-359E-7FE2-4683-AB4ED2463A04}"/>
          </ac:spMkLst>
        </pc:spChg>
        <pc:spChg chg="mod topLvl">
          <ac:chgData name="Claire-Helene Demarty" userId="bc8d14ae-4fb5-4dfe-a10d-2bb65c202687" providerId="ADAL" clId="{6DDA63A0-AA54-49AD-9554-9076962F7AAA}" dt="2024-04-16T07:49:23.848" v="718" actId="14100"/>
          <ac:spMkLst>
            <pc:docMk/>
            <pc:sldMk cId="48779741" sldId="306"/>
            <ac:spMk id="26" creationId="{02389ED7-4DA1-4772-5D4F-9A12FE908C5C}"/>
          </ac:spMkLst>
        </pc:spChg>
        <pc:spChg chg="mod topLvl">
          <ac:chgData name="Claire-Helene Demarty" userId="bc8d14ae-4fb5-4dfe-a10d-2bb65c202687" providerId="ADAL" clId="{6DDA63A0-AA54-49AD-9554-9076962F7AAA}" dt="2024-04-16T07:49:23.848" v="718" actId="14100"/>
          <ac:spMkLst>
            <pc:docMk/>
            <pc:sldMk cId="48779741" sldId="306"/>
            <ac:spMk id="27" creationId="{306FA479-6BF5-A41A-6F40-F1E7819D8BA6}"/>
          </ac:spMkLst>
        </pc:spChg>
        <pc:spChg chg="del mod topLvl">
          <ac:chgData name="Claire-Helene Demarty" userId="bc8d14ae-4fb5-4dfe-a10d-2bb65c202687" providerId="ADAL" clId="{6DDA63A0-AA54-49AD-9554-9076962F7AAA}" dt="2024-04-16T07:30:53.003" v="380" actId="478"/>
          <ac:spMkLst>
            <pc:docMk/>
            <pc:sldMk cId="48779741" sldId="306"/>
            <ac:spMk id="28" creationId="{83D1FFAC-1A53-7D17-D122-A670B63ECBA9}"/>
          </ac:spMkLst>
        </pc:spChg>
        <pc:spChg chg="del mod topLvl">
          <ac:chgData name="Claire-Helene Demarty" userId="bc8d14ae-4fb5-4dfe-a10d-2bb65c202687" providerId="ADAL" clId="{6DDA63A0-AA54-49AD-9554-9076962F7AAA}" dt="2024-04-16T07:30:53.003" v="380" actId="478"/>
          <ac:spMkLst>
            <pc:docMk/>
            <pc:sldMk cId="48779741" sldId="306"/>
            <ac:spMk id="29" creationId="{6F59DB01-BC36-F19C-36C0-7CCFBF3F24E2}"/>
          </ac:spMkLst>
        </pc:spChg>
        <pc:spChg chg="del mod topLvl">
          <ac:chgData name="Claire-Helene Demarty" userId="bc8d14ae-4fb5-4dfe-a10d-2bb65c202687" providerId="ADAL" clId="{6DDA63A0-AA54-49AD-9554-9076962F7AAA}" dt="2024-04-16T07:30:53.003" v="380" actId="478"/>
          <ac:spMkLst>
            <pc:docMk/>
            <pc:sldMk cId="48779741" sldId="306"/>
            <ac:spMk id="30" creationId="{F7C1CA16-05A7-3446-CED3-5487A72234E1}"/>
          </ac:spMkLst>
        </pc:spChg>
        <pc:spChg chg="del mod topLvl">
          <ac:chgData name="Claire-Helene Demarty" userId="bc8d14ae-4fb5-4dfe-a10d-2bb65c202687" providerId="ADAL" clId="{6DDA63A0-AA54-49AD-9554-9076962F7AAA}" dt="2024-04-16T07:30:53.003" v="380" actId="478"/>
          <ac:spMkLst>
            <pc:docMk/>
            <pc:sldMk cId="48779741" sldId="306"/>
            <ac:spMk id="31" creationId="{C24AB545-6BE8-9919-E301-804448BFD8AC}"/>
          </ac:spMkLst>
        </pc:spChg>
        <pc:spChg chg="del mod topLvl">
          <ac:chgData name="Claire-Helene Demarty" userId="bc8d14ae-4fb5-4dfe-a10d-2bb65c202687" providerId="ADAL" clId="{6DDA63A0-AA54-49AD-9554-9076962F7AAA}" dt="2024-04-16T07:30:53.003" v="380" actId="478"/>
          <ac:spMkLst>
            <pc:docMk/>
            <pc:sldMk cId="48779741" sldId="306"/>
            <ac:spMk id="32" creationId="{5A3F8127-7C4A-7448-B609-D9249EBCC815}"/>
          </ac:spMkLst>
        </pc:spChg>
        <pc:spChg chg="mod topLvl">
          <ac:chgData name="Claire-Helene Demarty" userId="bc8d14ae-4fb5-4dfe-a10d-2bb65c202687" providerId="ADAL" clId="{6DDA63A0-AA54-49AD-9554-9076962F7AAA}" dt="2024-04-16T07:49:23.848" v="718" actId="14100"/>
          <ac:spMkLst>
            <pc:docMk/>
            <pc:sldMk cId="48779741" sldId="306"/>
            <ac:spMk id="33" creationId="{C438EE33-C265-3FD1-6970-671F56931009}"/>
          </ac:spMkLst>
        </pc:spChg>
        <pc:spChg chg="mod topLvl">
          <ac:chgData name="Claire-Helene Demarty" userId="bc8d14ae-4fb5-4dfe-a10d-2bb65c202687" providerId="ADAL" clId="{6DDA63A0-AA54-49AD-9554-9076962F7AAA}" dt="2024-04-16T07:49:23.848" v="718" actId="14100"/>
          <ac:spMkLst>
            <pc:docMk/>
            <pc:sldMk cId="48779741" sldId="306"/>
            <ac:spMk id="34" creationId="{AE6CDBDF-5932-E4AC-A9F7-397D467B8AC0}"/>
          </ac:spMkLst>
        </pc:spChg>
        <pc:spChg chg="del mod topLvl">
          <ac:chgData name="Claire-Helene Demarty" userId="bc8d14ae-4fb5-4dfe-a10d-2bb65c202687" providerId="ADAL" clId="{6DDA63A0-AA54-49AD-9554-9076962F7AAA}" dt="2024-04-16T07:28:44.815" v="359" actId="478"/>
          <ac:spMkLst>
            <pc:docMk/>
            <pc:sldMk cId="48779741" sldId="306"/>
            <ac:spMk id="35" creationId="{5245612E-09E4-7D70-BFB8-AEC1C43E67A9}"/>
          </ac:spMkLst>
        </pc:spChg>
        <pc:spChg chg="del mod topLvl">
          <ac:chgData name="Claire-Helene Demarty" userId="bc8d14ae-4fb5-4dfe-a10d-2bb65c202687" providerId="ADAL" clId="{6DDA63A0-AA54-49AD-9554-9076962F7AAA}" dt="2024-04-16T07:28:42.992" v="358" actId="478"/>
          <ac:spMkLst>
            <pc:docMk/>
            <pc:sldMk cId="48779741" sldId="306"/>
            <ac:spMk id="36" creationId="{58ACCF6B-3B06-D6E8-3D8C-B694E58FD143}"/>
          </ac:spMkLst>
        </pc:spChg>
        <pc:spChg chg="del mod topLvl">
          <ac:chgData name="Claire-Helene Demarty" userId="bc8d14ae-4fb5-4dfe-a10d-2bb65c202687" providerId="ADAL" clId="{6DDA63A0-AA54-49AD-9554-9076962F7AAA}" dt="2024-04-16T07:28:48.441" v="361" actId="478"/>
          <ac:spMkLst>
            <pc:docMk/>
            <pc:sldMk cId="48779741" sldId="306"/>
            <ac:spMk id="37" creationId="{0412330D-F817-0A7B-2D5A-97AE0CBBF799}"/>
          </ac:spMkLst>
        </pc:spChg>
        <pc:spChg chg="del mod topLvl">
          <ac:chgData name="Claire-Helene Demarty" userId="bc8d14ae-4fb5-4dfe-a10d-2bb65c202687" providerId="ADAL" clId="{6DDA63A0-AA54-49AD-9554-9076962F7AAA}" dt="2024-04-16T07:28:49.388" v="362" actId="478"/>
          <ac:spMkLst>
            <pc:docMk/>
            <pc:sldMk cId="48779741" sldId="306"/>
            <ac:spMk id="38" creationId="{17F36E28-ADEE-C398-8236-48E4E0FBED45}"/>
          </ac:spMkLst>
        </pc:spChg>
        <pc:spChg chg="del mod topLvl">
          <ac:chgData name="Claire-Helene Demarty" userId="bc8d14ae-4fb5-4dfe-a10d-2bb65c202687" providerId="ADAL" clId="{6DDA63A0-AA54-49AD-9554-9076962F7AAA}" dt="2024-04-16T07:28:46.818" v="360" actId="478"/>
          <ac:spMkLst>
            <pc:docMk/>
            <pc:sldMk cId="48779741" sldId="306"/>
            <ac:spMk id="39" creationId="{FC78479F-37D2-E9FB-3FCF-F5B1C28297EB}"/>
          </ac:spMkLst>
        </pc:spChg>
        <pc:spChg chg="mod topLvl">
          <ac:chgData name="Claire-Helene Demarty" userId="bc8d14ae-4fb5-4dfe-a10d-2bb65c202687" providerId="ADAL" clId="{6DDA63A0-AA54-49AD-9554-9076962F7AAA}" dt="2024-04-16T07:49:23.848" v="718" actId="14100"/>
          <ac:spMkLst>
            <pc:docMk/>
            <pc:sldMk cId="48779741" sldId="306"/>
            <ac:spMk id="40" creationId="{88645F39-DAF8-0338-B316-7D89D2E3676C}"/>
          </ac:spMkLst>
        </pc:spChg>
        <pc:spChg chg="del mod topLvl">
          <ac:chgData name="Claire-Helene Demarty" userId="bc8d14ae-4fb5-4dfe-a10d-2bb65c202687" providerId="ADAL" clId="{6DDA63A0-AA54-49AD-9554-9076962F7AAA}" dt="2024-04-16T07:30:53.003" v="380" actId="478"/>
          <ac:spMkLst>
            <pc:docMk/>
            <pc:sldMk cId="48779741" sldId="306"/>
            <ac:spMk id="41" creationId="{3AEBF5CB-D271-F183-8209-FCEA36D6D11A}"/>
          </ac:spMkLst>
        </pc:spChg>
        <pc:spChg chg="mod topLvl">
          <ac:chgData name="Claire-Helene Demarty" userId="bc8d14ae-4fb5-4dfe-a10d-2bb65c202687" providerId="ADAL" clId="{6DDA63A0-AA54-49AD-9554-9076962F7AAA}" dt="2024-04-16T07:49:23.848" v="718" actId="14100"/>
          <ac:spMkLst>
            <pc:docMk/>
            <pc:sldMk cId="48779741" sldId="306"/>
            <ac:spMk id="42" creationId="{E69BF6E2-7A42-7706-219C-398B7DF1F8A1}"/>
          </ac:spMkLst>
        </pc:spChg>
        <pc:spChg chg="mod topLvl">
          <ac:chgData name="Claire-Helene Demarty" userId="bc8d14ae-4fb5-4dfe-a10d-2bb65c202687" providerId="ADAL" clId="{6DDA63A0-AA54-49AD-9554-9076962F7AAA}" dt="2024-04-16T07:49:23.848" v="718" actId="14100"/>
          <ac:spMkLst>
            <pc:docMk/>
            <pc:sldMk cId="48779741" sldId="306"/>
            <ac:spMk id="43" creationId="{2CF0B4D6-BBBD-AE4D-78A3-C9C7E78ED8DF}"/>
          </ac:spMkLst>
        </pc:spChg>
        <pc:spChg chg="del mod topLvl">
          <ac:chgData name="Claire-Helene Demarty" userId="bc8d14ae-4fb5-4dfe-a10d-2bb65c202687" providerId="ADAL" clId="{6DDA63A0-AA54-49AD-9554-9076962F7AAA}" dt="2024-04-16T07:29:17.572" v="369" actId="478"/>
          <ac:spMkLst>
            <pc:docMk/>
            <pc:sldMk cId="48779741" sldId="306"/>
            <ac:spMk id="44" creationId="{0A2E2D57-43D2-5516-3C05-59A89BD3FD09}"/>
          </ac:spMkLst>
        </pc:spChg>
        <pc:spChg chg="del mod topLvl">
          <ac:chgData name="Claire-Helene Demarty" userId="bc8d14ae-4fb5-4dfe-a10d-2bb65c202687" providerId="ADAL" clId="{6DDA63A0-AA54-49AD-9554-9076962F7AAA}" dt="2024-04-16T07:29:17.572" v="369" actId="478"/>
          <ac:spMkLst>
            <pc:docMk/>
            <pc:sldMk cId="48779741" sldId="306"/>
            <ac:spMk id="45" creationId="{D831B1E0-642A-0900-46F6-AFCBF3F59450}"/>
          </ac:spMkLst>
        </pc:spChg>
        <pc:spChg chg="del mod topLvl">
          <ac:chgData name="Claire-Helene Demarty" userId="bc8d14ae-4fb5-4dfe-a10d-2bb65c202687" providerId="ADAL" clId="{6DDA63A0-AA54-49AD-9554-9076962F7AAA}" dt="2024-04-16T07:28:57.754" v="366" actId="478"/>
          <ac:spMkLst>
            <pc:docMk/>
            <pc:sldMk cId="48779741" sldId="306"/>
            <ac:spMk id="46" creationId="{105A8ED7-4865-96E7-6C99-6F565E7F3CE7}"/>
          </ac:spMkLst>
        </pc:spChg>
        <pc:spChg chg="del mod topLvl">
          <ac:chgData name="Claire-Helene Demarty" userId="bc8d14ae-4fb5-4dfe-a10d-2bb65c202687" providerId="ADAL" clId="{6DDA63A0-AA54-49AD-9554-9076962F7AAA}" dt="2024-04-16T07:28:58.708" v="367" actId="478"/>
          <ac:spMkLst>
            <pc:docMk/>
            <pc:sldMk cId="48779741" sldId="306"/>
            <ac:spMk id="47" creationId="{0AEC5DBE-2918-BB7E-9B83-E9B4B0428FFB}"/>
          </ac:spMkLst>
        </pc:spChg>
        <pc:spChg chg="mod topLvl">
          <ac:chgData name="Claire-Helene Demarty" userId="bc8d14ae-4fb5-4dfe-a10d-2bb65c202687" providerId="ADAL" clId="{6DDA63A0-AA54-49AD-9554-9076962F7AAA}" dt="2024-04-16T07:49:23.848" v="718" actId="14100"/>
          <ac:spMkLst>
            <pc:docMk/>
            <pc:sldMk cId="48779741" sldId="306"/>
            <ac:spMk id="48" creationId="{3CC7EC40-6AD6-7A46-CE20-F2FE76B3A611}"/>
          </ac:spMkLst>
        </pc:spChg>
        <pc:spChg chg="del mod topLvl">
          <ac:chgData name="Claire-Helene Demarty" userId="bc8d14ae-4fb5-4dfe-a10d-2bb65c202687" providerId="ADAL" clId="{6DDA63A0-AA54-49AD-9554-9076962F7AAA}" dt="2024-04-16T07:29:11.825" v="368" actId="478"/>
          <ac:spMkLst>
            <pc:docMk/>
            <pc:sldMk cId="48779741" sldId="306"/>
            <ac:spMk id="49" creationId="{3E3E08DC-82C1-CDFF-3CFB-AF99D54E491A}"/>
          </ac:spMkLst>
        </pc:spChg>
        <pc:spChg chg="del mod topLvl">
          <ac:chgData name="Claire-Helene Demarty" userId="bc8d14ae-4fb5-4dfe-a10d-2bb65c202687" providerId="ADAL" clId="{6DDA63A0-AA54-49AD-9554-9076962F7AAA}" dt="2024-04-16T07:29:17.572" v="369" actId="478"/>
          <ac:spMkLst>
            <pc:docMk/>
            <pc:sldMk cId="48779741" sldId="306"/>
            <ac:spMk id="50" creationId="{1F772386-6C83-2350-0103-FF11363E33A8}"/>
          </ac:spMkLst>
        </pc:spChg>
        <pc:spChg chg="del mod topLvl">
          <ac:chgData name="Claire-Helene Demarty" userId="bc8d14ae-4fb5-4dfe-a10d-2bb65c202687" providerId="ADAL" clId="{6DDA63A0-AA54-49AD-9554-9076962F7AAA}" dt="2024-04-16T07:29:17.572" v="369" actId="478"/>
          <ac:spMkLst>
            <pc:docMk/>
            <pc:sldMk cId="48779741" sldId="306"/>
            <ac:spMk id="51" creationId="{686F9846-4298-5D3F-1989-C29E4FBED57D}"/>
          </ac:spMkLst>
        </pc:spChg>
        <pc:spChg chg="del mod topLvl">
          <ac:chgData name="Claire-Helene Demarty" userId="bc8d14ae-4fb5-4dfe-a10d-2bb65c202687" providerId="ADAL" clId="{6DDA63A0-AA54-49AD-9554-9076962F7AAA}" dt="2024-04-16T07:29:17.572" v="369" actId="478"/>
          <ac:spMkLst>
            <pc:docMk/>
            <pc:sldMk cId="48779741" sldId="306"/>
            <ac:spMk id="52" creationId="{1E60DE95-63B8-520D-2B6D-FD154B607E91}"/>
          </ac:spMkLst>
        </pc:spChg>
        <pc:spChg chg="del mod topLvl">
          <ac:chgData name="Claire-Helene Demarty" userId="bc8d14ae-4fb5-4dfe-a10d-2bb65c202687" providerId="ADAL" clId="{6DDA63A0-AA54-49AD-9554-9076962F7AAA}" dt="2024-04-16T07:29:17.572" v="369" actId="478"/>
          <ac:spMkLst>
            <pc:docMk/>
            <pc:sldMk cId="48779741" sldId="306"/>
            <ac:spMk id="53" creationId="{1D81D5C1-AD39-F998-4471-517FAE58E88C}"/>
          </ac:spMkLst>
        </pc:spChg>
        <pc:spChg chg="del mod topLvl">
          <ac:chgData name="Claire-Helene Demarty" userId="bc8d14ae-4fb5-4dfe-a10d-2bb65c202687" providerId="ADAL" clId="{6DDA63A0-AA54-49AD-9554-9076962F7AAA}" dt="2024-04-16T07:29:17.572" v="369" actId="478"/>
          <ac:spMkLst>
            <pc:docMk/>
            <pc:sldMk cId="48779741" sldId="306"/>
            <ac:spMk id="54" creationId="{BE3241B6-65FF-2B9F-9B8C-A3FDB6E059DD}"/>
          </ac:spMkLst>
        </pc:spChg>
        <pc:spChg chg="mod topLvl">
          <ac:chgData name="Claire-Helene Demarty" userId="bc8d14ae-4fb5-4dfe-a10d-2bb65c202687" providerId="ADAL" clId="{6DDA63A0-AA54-49AD-9554-9076962F7AAA}" dt="2024-04-16T07:49:23.848" v="718" actId="14100"/>
          <ac:spMkLst>
            <pc:docMk/>
            <pc:sldMk cId="48779741" sldId="306"/>
            <ac:spMk id="55" creationId="{F5069599-F577-FE55-C0AE-8C18D21A79F7}"/>
          </ac:spMkLst>
        </pc:spChg>
        <pc:spChg chg="mod topLvl">
          <ac:chgData name="Claire-Helene Demarty" userId="bc8d14ae-4fb5-4dfe-a10d-2bb65c202687" providerId="ADAL" clId="{6DDA63A0-AA54-49AD-9554-9076962F7AAA}" dt="2024-04-16T07:49:23.848" v="718" actId="14100"/>
          <ac:spMkLst>
            <pc:docMk/>
            <pc:sldMk cId="48779741" sldId="306"/>
            <ac:spMk id="56" creationId="{67239767-E01D-4449-061B-BC8CFD6B6E41}"/>
          </ac:spMkLst>
        </pc:spChg>
        <pc:spChg chg="mod topLvl">
          <ac:chgData name="Claire-Helene Demarty" userId="bc8d14ae-4fb5-4dfe-a10d-2bb65c202687" providerId="ADAL" clId="{6DDA63A0-AA54-49AD-9554-9076962F7AAA}" dt="2024-04-16T07:49:23.848" v="718" actId="14100"/>
          <ac:spMkLst>
            <pc:docMk/>
            <pc:sldMk cId="48779741" sldId="306"/>
            <ac:spMk id="57" creationId="{5F13F890-22EF-C0DE-6D79-B5A58B097905}"/>
          </ac:spMkLst>
        </pc:spChg>
        <pc:spChg chg="mod topLvl">
          <ac:chgData name="Claire-Helene Demarty" userId="bc8d14ae-4fb5-4dfe-a10d-2bb65c202687" providerId="ADAL" clId="{6DDA63A0-AA54-49AD-9554-9076962F7AAA}" dt="2024-04-16T07:49:23.848" v="718" actId="14100"/>
          <ac:spMkLst>
            <pc:docMk/>
            <pc:sldMk cId="48779741" sldId="306"/>
            <ac:spMk id="58" creationId="{A1D52D81-E3DC-1F8B-B5F4-52F72F9116D2}"/>
          </ac:spMkLst>
        </pc:spChg>
        <pc:spChg chg="mod topLvl">
          <ac:chgData name="Claire-Helene Demarty" userId="bc8d14ae-4fb5-4dfe-a10d-2bb65c202687" providerId="ADAL" clId="{6DDA63A0-AA54-49AD-9554-9076962F7AAA}" dt="2024-04-16T07:49:23.848" v="718" actId="14100"/>
          <ac:spMkLst>
            <pc:docMk/>
            <pc:sldMk cId="48779741" sldId="306"/>
            <ac:spMk id="59" creationId="{A63FBC78-2BED-3734-B543-E38DFAF27971}"/>
          </ac:spMkLst>
        </pc:spChg>
        <pc:spChg chg="mod topLvl">
          <ac:chgData name="Claire-Helene Demarty" userId="bc8d14ae-4fb5-4dfe-a10d-2bb65c202687" providerId="ADAL" clId="{6DDA63A0-AA54-49AD-9554-9076962F7AAA}" dt="2024-04-16T07:49:23.848" v="718" actId="14100"/>
          <ac:spMkLst>
            <pc:docMk/>
            <pc:sldMk cId="48779741" sldId="306"/>
            <ac:spMk id="60" creationId="{8B19959D-C293-3E76-5F20-C2B2898258B9}"/>
          </ac:spMkLst>
        </pc:spChg>
        <pc:spChg chg="mod topLvl">
          <ac:chgData name="Claire-Helene Demarty" userId="bc8d14ae-4fb5-4dfe-a10d-2bb65c202687" providerId="ADAL" clId="{6DDA63A0-AA54-49AD-9554-9076962F7AAA}" dt="2024-04-16T07:49:23.848" v="718" actId="14100"/>
          <ac:spMkLst>
            <pc:docMk/>
            <pc:sldMk cId="48779741" sldId="306"/>
            <ac:spMk id="61" creationId="{ED2DF87F-FDF7-55FF-D537-A359E18C2CDE}"/>
          </ac:spMkLst>
        </pc:spChg>
        <pc:spChg chg="mod topLvl">
          <ac:chgData name="Claire-Helene Demarty" userId="bc8d14ae-4fb5-4dfe-a10d-2bb65c202687" providerId="ADAL" clId="{6DDA63A0-AA54-49AD-9554-9076962F7AAA}" dt="2024-04-16T07:49:23.848" v="718" actId="14100"/>
          <ac:spMkLst>
            <pc:docMk/>
            <pc:sldMk cId="48779741" sldId="306"/>
            <ac:spMk id="62" creationId="{435854A7-5357-1E1F-BC6A-48237A7B050B}"/>
          </ac:spMkLst>
        </pc:spChg>
        <pc:spChg chg="mod topLvl">
          <ac:chgData name="Claire-Helene Demarty" userId="bc8d14ae-4fb5-4dfe-a10d-2bb65c202687" providerId="ADAL" clId="{6DDA63A0-AA54-49AD-9554-9076962F7AAA}" dt="2024-04-16T07:49:26.261" v="719" actId="113"/>
          <ac:spMkLst>
            <pc:docMk/>
            <pc:sldMk cId="48779741" sldId="306"/>
            <ac:spMk id="63" creationId="{7C9C536D-8BD7-BCD6-B17E-341CA19650A1}"/>
          </ac:spMkLst>
        </pc:spChg>
        <pc:spChg chg="mod topLvl">
          <ac:chgData name="Claire-Helene Demarty" userId="bc8d14ae-4fb5-4dfe-a10d-2bb65c202687" providerId="ADAL" clId="{6DDA63A0-AA54-49AD-9554-9076962F7AAA}" dt="2024-04-16T07:49:23.848" v="718" actId="14100"/>
          <ac:spMkLst>
            <pc:docMk/>
            <pc:sldMk cId="48779741" sldId="306"/>
            <ac:spMk id="1056" creationId="{68F2F90D-CAEF-AF5F-228C-1877A70F4D95}"/>
          </ac:spMkLst>
        </pc:spChg>
        <pc:spChg chg="mod topLvl">
          <ac:chgData name="Claire-Helene Demarty" userId="bc8d14ae-4fb5-4dfe-a10d-2bb65c202687" providerId="ADAL" clId="{6DDA63A0-AA54-49AD-9554-9076962F7AAA}" dt="2024-04-16T07:49:23.848" v="718" actId="14100"/>
          <ac:spMkLst>
            <pc:docMk/>
            <pc:sldMk cId="48779741" sldId="306"/>
            <ac:spMk id="1057" creationId="{AB1F2725-7126-9FB6-B6DB-178AAC9B06B4}"/>
          </ac:spMkLst>
        </pc:spChg>
        <pc:spChg chg="mod topLvl">
          <ac:chgData name="Claire-Helene Demarty" userId="bc8d14ae-4fb5-4dfe-a10d-2bb65c202687" providerId="ADAL" clId="{6DDA63A0-AA54-49AD-9554-9076962F7AAA}" dt="2024-04-16T07:49:23.848" v="718" actId="14100"/>
          <ac:spMkLst>
            <pc:docMk/>
            <pc:sldMk cId="48779741" sldId="306"/>
            <ac:spMk id="1058" creationId="{36BBD7A6-EA02-0A10-9B10-FD38391A3583}"/>
          </ac:spMkLst>
        </pc:spChg>
        <pc:spChg chg="mod topLvl">
          <ac:chgData name="Claire-Helene Demarty" userId="bc8d14ae-4fb5-4dfe-a10d-2bb65c202687" providerId="ADAL" clId="{6DDA63A0-AA54-49AD-9554-9076962F7AAA}" dt="2024-04-16T07:49:23.848" v="718" actId="14100"/>
          <ac:spMkLst>
            <pc:docMk/>
            <pc:sldMk cId="48779741" sldId="306"/>
            <ac:spMk id="1059" creationId="{ABDB0EF3-804B-4E2C-14BA-0B1542058CD4}"/>
          </ac:spMkLst>
        </pc:spChg>
        <pc:spChg chg="mod topLvl">
          <ac:chgData name="Claire-Helene Demarty" userId="bc8d14ae-4fb5-4dfe-a10d-2bb65c202687" providerId="ADAL" clId="{6DDA63A0-AA54-49AD-9554-9076962F7AAA}" dt="2024-04-16T07:49:23.848" v="718" actId="14100"/>
          <ac:spMkLst>
            <pc:docMk/>
            <pc:sldMk cId="48779741" sldId="306"/>
            <ac:spMk id="1060" creationId="{AFFCC4D3-868B-745F-337A-D7780FEB00D6}"/>
          </ac:spMkLst>
        </pc:spChg>
        <pc:spChg chg="mod topLvl">
          <ac:chgData name="Claire-Helene Demarty" userId="bc8d14ae-4fb5-4dfe-a10d-2bb65c202687" providerId="ADAL" clId="{6DDA63A0-AA54-49AD-9554-9076962F7AAA}" dt="2024-04-16T07:49:23.848" v="718" actId="14100"/>
          <ac:spMkLst>
            <pc:docMk/>
            <pc:sldMk cId="48779741" sldId="306"/>
            <ac:spMk id="1061" creationId="{8118A74E-A79A-727F-D306-36787265A399}"/>
          </ac:spMkLst>
        </pc:spChg>
        <pc:spChg chg="mod topLvl">
          <ac:chgData name="Claire-Helene Demarty" userId="bc8d14ae-4fb5-4dfe-a10d-2bb65c202687" providerId="ADAL" clId="{6DDA63A0-AA54-49AD-9554-9076962F7AAA}" dt="2024-04-16T07:49:23.848" v="718" actId="14100"/>
          <ac:spMkLst>
            <pc:docMk/>
            <pc:sldMk cId="48779741" sldId="306"/>
            <ac:spMk id="1062" creationId="{1D0E7355-E941-4533-880C-72B1171DAD4F}"/>
          </ac:spMkLst>
        </pc:spChg>
        <pc:spChg chg="mod topLvl">
          <ac:chgData name="Claire-Helene Demarty" userId="bc8d14ae-4fb5-4dfe-a10d-2bb65c202687" providerId="ADAL" clId="{6DDA63A0-AA54-49AD-9554-9076962F7AAA}" dt="2024-04-16T07:49:23.848" v="718" actId="14100"/>
          <ac:spMkLst>
            <pc:docMk/>
            <pc:sldMk cId="48779741" sldId="306"/>
            <ac:spMk id="1064" creationId="{11A1F8DC-18D5-4BAF-02E8-86E784240EA9}"/>
          </ac:spMkLst>
        </pc:spChg>
        <pc:spChg chg="mod topLvl">
          <ac:chgData name="Claire-Helene Demarty" userId="bc8d14ae-4fb5-4dfe-a10d-2bb65c202687" providerId="ADAL" clId="{6DDA63A0-AA54-49AD-9554-9076962F7AAA}" dt="2024-04-16T07:49:23.848" v="718" actId="14100"/>
          <ac:spMkLst>
            <pc:docMk/>
            <pc:sldMk cId="48779741" sldId="306"/>
            <ac:spMk id="1065" creationId="{CC60CDA1-9749-9D05-1399-F232FD1BE7FC}"/>
          </ac:spMkLst>
        </pc:spChg>
        <pc:spChg chg="mod topLvl">
          <ac:chgData name="Claire-Helene Demarty" userId="bc8d14ae-4fb5-4dfe-a10d-2bb65c202687" providerId="ADAL" clId="{6DDA63A0-AA54-49AD-9554-9076962F7AAA}" dt="2024-04-16T07:49:23.848" v="718" actId="14100"/>
          <ac:spMkLst>
            <pc:docMk/>
            <pc:sldMk cId="48779741" sldId="306"/>
            <ac:spMk id="1066" creationId="{1967CBCC-AA17-2020-5331-DAA67BFEAF6A}"/>
          </ac:spMkLst>
        </pc:spChg>
        <pc:spChg chg="mod topLvl">
          <ac:chgData name="Claire-Helene Demarty" userId="bc8d14ae-4fb5-4dfe-a10d-2bb65c202687" providerId="ADAL" clId="{6DDA63A0-AA54-49AD-9554-9076962F7AAA}" dt="2024-04-16T07:49:23.848" v="718" actId="14100"/>
          <ac:spMkLst>
            <pc:docMk/>
            <pc:sldMk cId="48779741" sldId="306"/>
            <ac:spMk id="1067" creationId="{E8BED606-9DE7-965C-2482-81AFC19EB6F2}"/>
          </ac:spMkLst>
        </pc:spChg>
        <pc:spChg chg="del mod topLvl">
          <ac:chgData name="Claire-Helene Demarty" userId="bc8d14ae-4fb5-4dfe-a10d-2bb65c202687" providerId="ADAL" clId="{6DDA63A0-AA54-49AD-9554-9076962F7AAA}" dt="2024-04-16T07:40:02.703" v="502" actId="478"/>
          <ac:spMkLst>
            <pc:docMk/>
            <pc:sldMk cId="48779741" sldId="306"/>
            <ac:spMk id="1068" creationId="{0C94CC45-C50C-2422-5B0A-8CB6030A99FF}"/>
          </ac:spMkLst>
        </pc:spChg>
        <pc:spChg chg="mod topLvl">
          <ac:chgData name="Claire-Helene Demarty" userId="bc8d14ae-4fb5-4dfe-a10d-2bb65c202687" providerId="ADAL" clId="{6DDA63A0-AA54-49AD-9554-9076962F7AAA}" dt="2024-04-16T07:49:23.848" v="718" actId="14100"/>
          <ac:spMkLst>
            <pc:docMk/>
            <pc:sldMk cId="48779741" sldId="306"/>
            <ac:spMk id="1069" creationId="{2E8E35ED-8D1A-E7E1-0D8B-361039BEAB68}"/>
          </ac:spMkLst>
        </pc:spChg>
        <pc:spChg chg="del mod topLvl">
          <ac:chgData name="Claire-Helene Demarty" userId="bc8d14ae-4fb5-4dfe-a10d-2bb65c202687" providerId="ADAL" clId="{6DDA63A0-AA54-49AD-9554-9076962F7AAA}" dt="2024-04-16T07:30:21.064" v="374" actId="478"/>
          <ac:spMkLst>
            <pc:docMk/>
            <pc:sldMk cId="48779741" sldId="306"/>
            <ac:spMk id="1070" creationId="{8B71EBB3-A9D6-7147-3C0B-FE63E94BE1C2}"/>
          </ac:spMkLst>
        </pc:spChg>
        <pc:spChg chg="del mod topLvl">
          <ac:chgData name="Claire-Helene Demarty" userId="bc8d14ae-4fb5-4dfe-a10d-2bb65c202687" providerId="ADAL" clId="{6DDA63A0-AA54-49AD-9554-9076962F7AAA}" dt="2024-04-16T07:30:21.984" v="375" actId="478"/>
          <ac:spMkLst>
            <pc:docMk/>
            <pc:sldMk cId="48779741" sldId="306"/>
            <ac:spMk id="1071" creationId="{EC239473-75C4-3609-1A6B-1E6536DE1F68}"/>
          </ac:spMkLst>
        </pc:spChg>
        <pc:spChg chg="del mod topLvl">
          <ac:chgData name="Claire-Helene Demarty" userId="bc8d14ae-4fb5-4dfe-a10d-2bb65c202687" providerId="ADAL" clId="{6DDA63A0-AA54-49AD-9554-9076962F7AAA}" dt="2024-04-16T07:30:23.814" v="376" actId="478"/>
          <ac:spMkLst>
            <pc:docMk/>
            <pc:sldMk cId="48779741" sldId="306"/>
            <ac:spMk id="1072" creationId="{6556F75B-2CEB-5B2D-EAC9-A03E6D5766D2}"/>
          </ac:spMkLst>
        </pc:spChg>
        <pc:spChg chg="del mod topLvl">
          <ac:chgData name="Claire-Helene Demarty" userId="bc8d14ae-4fb5-4dfe-a10d-2bb65c202687" providerId="ADAL" clId="{6DDA63A0-AA54-49AD-9554-9076962F7AAA}" dt="2024-04-16T07:28:51.124" v="363" actId="478"/>
          <ac:spMkLst>
            <pc:docMk/>
            <pc:sldMk cId="48779741" sldId="306"/>
            <ac:spMk id="1073" creationId="{6FB900A5-DEF0-D8CC-15D3-22C109F77B1B}"/>
          </ac:spMkLst>
        </pc:spChg>
        <pc:spChg chg="del mod topLvl">
          <ac:chgData name="Claire-Helene Demarty" userId="bc8d14ae-4fb5-4dfe-a10d-2bb65c202687" providerId="ADAL" clId="{6DDA63A0-AA54-49AD-9554-9076962F7AAA}" dt="2024-04-16T07:28:53.374" v="364" actId="478"/>
          <ac:spMkLst>
            <pc:docMk/>
            <pc:sldMk cId="48779741" sldId="306"/>
            <ac:spMk id="1074" creationId="{D607541B-25F6-384A-1BE7-6F3F01555383}"/>
          </ac:spMkLst>
        </pc:spChg>
        <pc:spChg chg="del mod topLvl">
          <ac:chgData name="Claire-Helene Demarty" userId="bc8d14ae-4fb5-4dfe-a10d-2bb65c202687" providerId="ADAL" clId="{6DDA63A0-AA54-49AD-9554-9076962F7AAA}" dt="2024-04-16T07:28:55.161" v="365" actId="478"/>
          <ac:spMkLst>
            <pc:docMk/>
            <pc:sldMk cId="48779741" sldId="306"/>
            <ac:spMk id="1075" creationId="{88B2DF06-FF58-5014-99BF-86CD727809EB}"/>
          </ac:spMkLst>
        </pc:spChg>
        <pc:spChg chg="mod topLvl">
          <ac:chgData name="Claire-Helene Demarty" userId="bc8d14ae-4fb5-4dfe-a10d-2bb65c202687" providerId="ADAL" clId="{6DDA63A0-AA54-49AD-9554-9076962F7AAA}" dt="2024-04-16T07:49:23.848" v="718" actId="14100"/>
          <ac:spMkLst>
            <pc:docMk/>
            <pc:sldMk cId="48779741" sldId="306"/>
            <ac:spMk id="1076" creationId="{AAB7CC8E-9EFA-599E-AB60-8825C5EF10C2}"/>
          </ac:spMkLst>
        </pc:spChg>
        <pc:spChg chg="add mod">
          <ac:chgData name="Claire-Helene Demarty" userId="bc8d14ae-4fb5-4dfe-a10d-2bb65c202687" providerId="ADAL" clId="{6DDA63A0-AA54-49AD-9554-9076962F7AAA}" dt="2024-04-17T09:07:46.006" v="1658"/>
          <ac:spMkLst>
            <pc:docMk/>
            <pc:sldMk cId="48779741" sldId="306"/>
            <ac:spMk id="1082" creationId="{FDFF7953-DC28-094A-B2CC-1358D496AFF7}"/>
          </ac:spMkLst>
        </pc:spChg>
        <pc:grpChg chg="mod">
          <ac:chgData name="Claire-Helene Demarty" userId="bc8d14ae-4fb5-4dfe-a10d-2bb65c202687" providerId="ADAL" clId="{6DDA63A0-AA54-49AD-9554-9076962F7AAA}" dt="2024-04-16T07:28:30.170" v="356" actId="338"/>
          <ac:grpSpMkLst>
            <pc:docMk/>
            <pc:sldMk cId="48779741" sldId="306"/>
            <ac:grpSpMk id="1" creationId="{00000000-0000-0000-0000-000000000000}"/>
          </ac:grpSpMkLst>
        </pc:grpChg>
        <pc:grpChg chg="del mod">
          <ac:chgData name="Claire-Helene Demarty" userId="bc8d14ae-4fb5-4dfe-a10d-2bb65c202687" providerId="ADAL" clId="{6DDA63A0-AA54-49AD-9554-9076962F7AAA}" dt="2024-04-16T07:28:36.679" v="357" actId="165"/>
          <ac:grpSpMkLst>
            <pc:docMk/>
            <pc:sldMk cId="48779741" sldId="306"/>
            <ac:grpSpMk id="8" creationId="{5A88FFDD-2F80-8AE7-98C3-DDEF28A79794}"/>
          </ac:grpSpMkLst>
        </pc:grpChg>
        <pc:grpChg chg="add mod">
          <ac:chgData name="Claire-Helene Demarty" userId="bc8d14ae-4fb5-4dfe-a10d-2bb65c202687" providerId="ADAL" clId="{6DDA63A0-AA54-49AD-9554-9076962F7AAA}" dt="2024-04-16T07:49:23.848" v="718" actId="14100"/>
          <ac:grpSpMkLst>
            <pc:docMk/>
            <pc:sldMk cId="48779741" sldId="306"/>
            <ac:grpSpMk id="1079" creationId="{D5547DF3-D512-10DE-5022-F284AC2599CD}"/>
          </ac:grpSpMkLst>
        </pc:grpChg>
        <pc:picChg chg="add del mod">
          <ac:chgData name="Claire-Helene Demarty" userId="bc8d14ae-4fb5-4dfe-a10d-2bb65c202687" providerId="ADAL" clId="{6DDA63A0-AA54-49AD-9554-9076962F7AAA}" dt="2024-04-16T07:27:20.721" v="354" actId="478"/>
          <ac:picMkLst>
            <pc:docMk/>
            <pc:sldMk cId="48779741" sldId="306"/>
            <ac:picMk id="5" creationId="{0177692A-9C0F-4510-B709-F94C08964775}"/>
          </ac:picMkLst>
        </pc:picChg>
        <pc:picChg chg="add del mod">
          <ac:chgData name="Claire-Helene Demarty" userId="bc8d14ae-4fb5-4dfe-a10d-2bb65c202687" providerId="ADAL" clId="{6DDA63A0-AA54-49AD-9554-9076962F7AAA}" dt="2024-04-16T07:28:30.170" v="356" actId="338"/>
          <ac:picMkLst>
            <pc:docMk/>
            <pc:sldMk cId="48779741" sldId="306"/>
            <ac:picMk id="6" creationId="{5C8EADBC-3BCF-54D7-0D83-67B648500A67}"/>
          </ac:picMkLst>
        </pc:picChg>
        <pc:picChg chg="mod">
          <ac:chgData name="Claire-Helene Demarty" userId="bc8d14ae-4fb5-4dfe-a10d-2bb65c202687" providerId="ADAL" clId="{6DDA63A0-AA54-49AD-9554-9076962F7AAA}" dt="2024-04-16T07:49:23.848" v="718" actId="14100"/>
          <ac:picMkLst>
            <pc:docMk/>
            <pc:sldMk cId="48779741" sldId="306"/>
            <ac:picMk id="11" creationId="{35AD38CC-66BD-9579-A19E-0F81D0725F29}"/>
          </ac:picMkLst>
        </pc:picChg>
        <pc:picChg chg="del mod topLvl">
          <ac:chgData name="Claire-Helene Demarty" userId="bc8d14ae-4fb5-4dfe-a10d-2bb65c202687" providerId="ADAL" clId="{6DDA63A0-AA54-49AD-9554-9076962F7AAA}" dt="2024-04-16T07:30:53.003" v="380" actId="478"/>
          <ac:picMkLst>
            <pc:docMk/>
            <pc:sldMk cId="48779741" sldId="306"/>
            <ac:picMk id="1063" creationId="{23ABD1C4-6201-98EA-9F3C-896DCF7F2F9A}"/>
          </ac:picMkLst>
        </pc:picChg>
        <pc:picChg chg="mod topLvl">
          <ac:chgData name="Claire-Helene Demarty" userId="bc8d14ae-4fb5-4dfe-a10d-2bb65c202687" providerId="ADAL" clId="{6DDA63A0-AA54-49AD-9554-9076962F7AAA}" dt="2024-04-16T07:49:23.848" v="718" actId="14100"/>
          <ac:picMkLst>
            <pc:docMk/>
            <pc:sldMk cId="48779741" sldId="306"/>
            <ac:picMk id="1091" creationId="{432096EE-1F2D-C538-9748-0E0C0AAC214A}"/>
          </ac:picMkLst>
        </pc:picChg>
        <pc:cxnChg chg="add mod">
          <ac:chgData name="Claire-Helene Demarty" userId="bc8d14ae-4fb5-4dfe-a10d-2bb65c202687" providerId="ADAL" clId="{6DDA63A0-AA54-49AD-9554-9076962F7AAA}" dt="2024-04-16T07:49:23.848" v="718" actId="14100"/>
          <ac:cxnSpMkLst>
            <pc:docMk/>
            <pc:sldMk cId="48779741" sldId="306"/>
            <ac:cxnSpMk id="1078" creationId="{655A5D16-5D41-7337-6702-602DC7DA9D8F}"/>
          </ac:cxnSpMkLst>
        </pc:cxnChg>
        <pc:cxnChg chg="add del mod">
          <ac:chgData name="Claire-Helene Demarty" userId="bc8d14ae-4fb5-4dfe-a10d-2bb65c202687" providerId="ADAL" clId="{6DDA63A0-AA54-49AD-9554-9076962F7AAA}" dt="2024-04-16T07:44:47.932" v="587" actId="478"/>
          <ac:cxnSpMkLst>
            <pc:docMk/>
            <pc:sldMk cId="48779741" sldId="306"/>
            <ac:cxnSpMk id="1081" creationId="{5A25A98C-98FD-5DEB-09A9-8FA264FDE79A}"/>
          </ac:cxnSpMkLst>
        </pc:cxnChg>
        <pc:extLst>
          <p:ext xmlns:p="http://schemas.openxmlformats.org/presentationml/2006/main" uri="{D6D511B9-2390-475A-947B-AFAB55BFBCF1}">
            <pc226:cmChg xmlns:pc226="http://schemas.microsoft.com/office/powerpoint/2022/06/main/command" chg="del mod">
              <pc226:chgData name="Claire-Helene Demarty" userId="bc8d14ae-4fb5-4dfe-a10d-2bb65c202687" providerId="ADAL" clId="{6DDA63A0-AA54-49AD-9554-9076962F7AAA}" dt="2024-04-17T08:29:31.462" v="1646"/>
              <pc2:cmMkLst xmlns:pc2="http://schemas.microsoft.com/office/powerpoint/2019/9/main/command">
                <pc:docMk/>
                <pc:sldMk cId="48779741" sldId="306"/>
                <pc2:cmMk id="{A4514F2C-20F2-4C27-87C9-8721FEE9B624}"/>
              </pc2:cmMkLst>
            </pc226:cmChg>
          </p:ext>
        </pc:extLst>
      </pc:sldChg>
      <pc:sldChg chg="modSp mod">
        <pc:chgData name="Claire-Helene Demarty" userId="bc8d14ae-4fb5-4dfe-a10d-2bb65c202687" providerId="ADAL" clId="{6DDA63A0-AA54-49AD-9554-9076962F7AAA}" dt="2024-04-17T07:52:52.309" v="1611" actId="20577"/>
        <pc:sldMkLst>
          <pc:docMk/>
          <pc:sldMk cId="2824601389" sldId="317"/>
        </pc:sldMkLst>
        <pc:spChg chg="mod">
          <ac:chgData name="Claire-Helene Demarty" userId="bc8d14ae-4fb5-4dfe-a10d-2bb65c202687" providerId="ADAL" clId="{6DDA63A0-AA54-49AD-9554-9076962F7AAA}" dt="2024-04-17T07:52:52.309" v="1611" actId="20577"/>
          <ac:spMkLst>
            <pc:docMk/>
            <pc:sldMk cId="2824601389" sldId="317"/>
            <ac:spMk id="6" creationId="{F2573D29-7928-260D-378D-7D639A26E20D}"/>
          </ac:spMkLst>
        </pc:spChg>
      </pc:sldChg>
      <pc:sldChg chg="addSp delSp modSp mod">
        <pc:chgData name="Claire-Helene Demarty" userId="bc8d14ae-4fb5-4dfe-a10d-2bb65c202687" providerId="ADAL" clId="{6DDA63A0-AA54-49AD-9554-9076962F7AAA}" dt="2024-04-16T08:18:20.565" v="1520" actId="20577"/>
        <pc:sldMkLst>
          <pc:docMk/>
          <pc:sldMk cId="2133635420" sldId="321"/>
        </pc:sldMkLst>
        <pc:spChg chg="mod">
          <ac:chgData name="Claire-Helene Demarty" userId="bc8d14ae-4fb5-4dfe-a10d-2bb65c202687" providerId="ADAL" clId="{6DDA63A0-AA54-49AD-9554-9076962F7AAA}" dt="2024-04-16T08:09:30.542" v="1113" actId="20577"/>
          <ac:spMkLst>
            <pc:docMk/>
            <pc:sldMk cId="2133635420" sldId="321"/>
            <ac:spMk id="7" creationId="{12DC0EF6-5909-D07C-2E55-EA102CA99A34}"/>
          </ac:spMkLst>
        </pc:spChg>
        <pc:spChg chg="add del mod">
          <ac:chgData name="Claire-Helene Demarty" userId="bc8d14ae-4fb5-4dfe-a10d-2bb65c202687" providerId="ADAL" clId="{6DDA63A0-AA54-49AD-9554-9076962F7AAA}" dt="2024-04-16T07:48:11.135" v="639" actId="478"/>
          <ac:spMkLst>
            <pc:docMk/>
            <pc:sldMk cId="2133635420" sldId="321"/>
            <ac:spMk id="8" creationId="{47DE9374-2D6A-413B-808C-D56E83C4C3CE}"/>
          </ac:spMkLst>
        </pc:spChg>
        <pc:spChg chg="add mod">
          <ac:chgData name="Claire-Helene Demarty" userId="bc8d14ae-4fb5-4dfe-a10d-2bb65c202687" providerId="ADAL" clId="{6DDA63A0-AA54-49AD-9554-9076962F7AAA}" dt="2024-04-16T08:18:20.565" v="1520" actId="20577"/>
          <ac:spMkLst>
            <pc:docMk/>
            <pc:sldMk cId="2133635420" sldId="321"/>
            <ac:spMk id="9" creationId="{08BCDDB2-7DE9-BD15-D880-A2B354A7F389}"/>
          </ac:spMkLst>
        </pc:spChg>
        <pc:spChg chg="del mod">
          <ac:chgData name="Claire-Helene Demarty" userId="bc8d14ae-4fb5-4dfe-a10d-2bb65c202687" providerId="ADAL" clId="{6DDA63A0-AA54-49AD-9554-9076962F7AAA}" dt="2024-04-16T07:48:03.289" v="638" actId="478"/>
          <ac:spMkLst>
            <pc:docMk/>
            <pc:sldMk cId="2133635420" sldId="321"/>
            <ac:spMk id="20" creationId="{5D307854-02E4-30FF-B38B-1FE64EA6DAF8}"/>
          </ac:spMkLst>
        </pc:spChg>
        <pc:picChg chg="add mod">
          <ac:chgData name="Claire-Helene Demarty" userId="bc8d14ae-4fb5-4dfe-a10d-2bb65c202687" providerId="ADAL" clId="{6DDA63A0-AA54-49AD-9554-9076962F7AAA}" dt="2024-04-16T07:57:33.250" v="722" actId="1076"/>
          <ac:picMkLst>
            <pc:docMk/>
            <pc:sldMk cId="2133635420" sldId="321"/>
            <ac:picMk id="5" creationId="{ABC42D96-F3F0-810C-54D4-0A0D054A3EA5}"/>
          </ac:picMkLst>
        </pc:picChg>
      </pc:sldChg>
      <pc:sldChg chg="addSp delSp modSp mod">
        <pc:chgData name="Claire-Helene Demarty" userId="bc8d14ae-4fb5-4dfe-a10d-2bb65c202687" providerId="ADAL" clId="{6DDA63A0-AA54-49AD-9554-9076962F7AAA}" dt="2024-04-16T08:09:34.607" v="1115" actId="20577"/>
        <pc:sldMkLst>
          <pc:docMk/>
          <pc:sldMk cId="3109584183" sldId="323"/>
        </pc:sldMkLst>
        <pc:spChg chg="add del mod">
          <ac:chgData name="Claire-Helene Demarty" userId="bc8d14ae-4fb5-4dfe-a10d-2bb65c202687" providerId="ADAL" clId="{6DDA63A0-AA54-49AD-9554-9076962F7AAA}" dt="2024-04-16T08:04:27.842" v="1078" actId="20577"/>
          <ac:spMkLst>
            <pc:docMk/>
            <pc:sldMk cId="3109584183" sldId="323"/>
            <ac:spMk id="6" creationId="{AD1E836E-48C0-9B7C-55BC-64C99CD0BED0}"/>
          </ac:spMkLst>
        </pc:spChg>
        <pc:spChg chg="mod">
          <ac:chgData name="Claire-Helene Demarty" userId="bc8d14ae-4fb5-4dfe-a10d-2bb65c202687" providerId="ADAL" clId="{6DDA63A0-AA54-49AD-9554-9076962F7AAA}" dt="2024-04-16T08:09:34.607" v="1115" actId="20577"/>
          <ac:spMkLst>
            <pc:docMk/>
            <pc:sldMk cId="3109584183" sldId="323"/>
            <ac:spMk id="7" creationId="{12DC0EF6-5909-D07C-2E55-EA102CA99A34}"/>
          </ac:spMkLst>
        </pc:spChg>
        <pc:spChg chg="add">
          <ac:chgData name="Claire-Helene Demarty" userId="bc8d14ae-4fb5-4dfe-a10d-2bb65c202687" providerId="ADAL" clId="{6DDA63A0-AA54-49AD-9554-9076962F7AAA}" dt="2024-04-16T07:59:08.391" v="806"/>
          <ac:spMkLst>
            <pc:docMk/>
            <pc:sldMk cId="3109584183" sldId="323"/>
            <ac:spMk id="9" creationId="{AC3E0089-38AB-1BE1-25C5-D735CB501737}"/>
          </ac:spMkLst>
        </pc:spChg>
        <pc:spChg chg="add del mod">
          <ac:chgData name="Claire-Helene Demarty" userId="bc8d14ae-4fb5-4dfe-a10d-2bb65c202687" providerId="ADAL" clId="{6DDA63A0-AA54-49AD-9554-9076962F7AAA}" dt="2024-04-16T07:59:23.315" v="808" actId="478"/>
          <ac:spMkLst>
            <pc:docMk/>
            <pc:sldMk cId="3109584183" sldId="323"/>
            <ac:spMk id="12" creationId="{E9E43689-D5B3-2DB3-26A1-09A6CCFCCA79}"/>
          </ac:spMkLst>
        </pc:spChg>
        <pc:spChg chg="add">
          <ac:chgData name="Claire-Helene Demarty" userId="bc8d14ae-4fb5-4dfe-a10d-2bb65c202687" providerId="ADAL" clId="{6DDA63A0-AA54-49AD-9554-9076962F7AAA}" dt="2024-04-16T08:01:22.959" v="819"/>
          <ac:spMkLst>
            <pc:docMk/>
            <pc:sldMk cId="3109584183" sldId="323"/>
            <ac:spMk id="14" creationId="{07CF0878-11EB-8A3A-DABE-D84A59358FD2}"/>
          </ac:spMkLst>
        </pc:spChg>
        <pc:spChg chg="add">
          <ac:chgData name="Claire-Helene Demarty" userId="bc8d14ae-4fb5-4dfe-a10d-2bb65c202687" providerId="ADAL" clId="{6DDA63A0-AA54-49AD-9554-9076962F7AAA}" dt="2024-04-16T08:01:34.026" v="820"/>
          <ac:spMkLst>
            <pc:docMk/>
            <pc:sldMk cId="3109584183" sldId="323"/>
            <ac:spMk id="15" creationId="{322CC466-A8AF-0FDC-1183-59CDAE21CB77}"/>
          </ac:spMkLst>
        </pc:spChg>
        <pc:spChg chg="add">
          <ac:chgData name="Claire-Helene Demarty" userId="bc8d14ae-4fb5-4dfe-a10d-2bb65c202687" providerId="ADAL" clId="{6DDA63A0-AA54-49AD-9554-9076962F7AAA}" dt="2024-04-16T08:01:43.949" v="821"/>
          <ac:spMkLst>
            <pc:docMk/>
            <pc:sldMk cId="3109584183" sldId="323"/>
            <ac:spMk id="16" creationId="{057F0FA2-664B-15A4-3EB4-2A87A77F3AD9}"/>
          </ac:spMkLst>
        </pc:spChg>
        <pc:spChg chg="add">
          <ac:chgData name="Claire-Helene Demarty" userId="bc8d14ae-4fb5-4dfe-a10d-2bb65c202687" providerId="ADAL" clId="{6DDA63A0-AA54-49AD-9554-9076962F7AAA}" dt="2024-04-16T08:01:52.973" v="822"/>
          <ac:spMkLst>
            <pc:docMk/>
            <pc:sldMk cId="3109584183" sldId="323"/>
            <ac:spMk id="17" creationId="{7D6A67D8-31C0-A0B1-0A5F-56BCD6D42ABB}"/>
          </ac:spMkLst>
        </pc:spChg>
        <pc:spChg chg="add">
          <ac:chgData name="Claire-Helene Demarty" userId="bc8d14ae-4fb5-4dfe-a10d-2bb65c202687" providerId="ADAL" clId="{6DDA63A0-AA54-49AD-9554-9076962F7AAA}" dt="2024-04-16T08:02:06.275" v="823"/>
          <ac:spMkLst>
            <pc:docMk/>
            <pc:sldMk cId="3109584183" sldId="323"/>
            <ac:spMk id="18" creationId="{82F90918-BF5F-CCE4-49B7-82898034A40C}"/>
          </ac:spMkLst>
        </pc:spChg>
        <pc:spChg chg="add">
          <ac:chgData name="Claire-Helene Demarty" userId="bc8d14ae-4fb5-4dfe-a10d-2bb65c202687" providerId="ADAL" clId="{6DDA63A0-AA54-49AD-9554-9076962F7AAA}" dt="2024-04-16T08:02:29.633" v="848"/>
          <ac:spMkLst>
            <pc:docMk/>
            <pc:sldMk cId="3109584183" sldId="323"/>
            <ac:spMk id="19" creationId="{2FD474F8-C03A-2EB2-7588-A97F063792C5}"/>
          </ac:spMkLst>
        </pc:spChg>
        <pc:spChg chg="del">
          <ac:chgData name="Claire-Helene Demarty" userId="bc8d14ae-4fb5-4dfe-a10d-2bb65c202687" providerId="ADAL" clId="{6DDA63A0-AA54-49AD-9554-9076962F7AAA}" dt="2024-04-16T07:58:31.469" v="804" actId="478"/>
          <ac:spMkLst>
            <pc:docMk/>
            <pc:sldMk cId="3109584183" sldId="323"/>
            <ac:spMk id="20" creationId="{5D307854-02E4-30FF-B38B-1FE64EA6DAF8}"/>
          </ac:spMkLst>
        </pc:spChg>
        <pc:graphicFrameChg chg="add del mod">
          <ac:chgData name="Claire-Helene Demarty" userId="bc8d14ae-4fb5-4dfe-a10d-2bb65c202687" providerId="ADAL" clId="{6DDA63A0-AA54-49AD-9554-9076962F7AAA}" dt="2024-04-16T07:59:23.789" v="809"/>
          <ac:graphicFrameMkLst>
            <pc:docMk/>
            <pc:sldMk cId="3109584183" sldId="323"/>
            <ac:graphicFrameMk id="8" creationId="{A094112E-1A7D-2C5B-32B5-11242C8F6C1F}"/>
          </ac:graphicFrameMkLst>
        </pc:graphicFrameChg>
        <pc:graphicFrameChg chg="add mod modGraphic">
          <ac:chgData name="Claire-Helene Demarty" userId="bc8d14ae-4fb5-4dfe-a10d-2bb65c202687" providerId="ADAL" clId="{6DDA63A0-AA54-49AD-9554-9076962F7AAA}" dt="2024-04-16T08:04:58.669" v="1081" actId="13926"/>
          <ac:graphicFrameMkLst>
            <pc:docMk/>
            <pc:sldMk cId="3109584183" sldId="323"/>
            <ac:graphicFrameMk id="13" creationId="{56D7E821-6A49-42F4-693D-13454E883AEA}"/>
          </ac:graphicFrameMkLst>
        </pc:graphicFrameChg>
      </pc:sldChg>
      <pc:sldChg chg="add del">
        <pc:chgData name="Claire-Helene Demarty" userId="bc8d14ae-4fb5-4dfe-a10d-2bb65c202687" providerId="ADAL" clId="{6DDA63A0-AA54-49AD-9554-9076962F7AAA}" dt="2024-04-16T07:47:28.527" v="636" actId="47"/>
        <pc:sldMkLst>
          <pc:docMk/>
          <pc:sldMk cId="1645800908" sldId="324"/>
        </pc:sldMkLst>
      </pc:sldChg>
      <pc:sldChg chg="addSp modSp add mod">
        <pc:chgData name="Claire-Helene Demarty" userId="bc8d14ae-4fb5-4dfe-a10d-2bb65c202687" providerId="ADAL" clId="{6DDA63A0-AA54-49AD-9554-9076962F7AAA}" dt="2024-04-17T09:08:03.467" v="1669" actId="20577"/>
        <pc:sldMkLst>
          <pc:docMk/>
          <pc:sldMk cId="3629901012" sldId="325"/>
        </pc:sldMkLst>
        <pc:spChg chg="mod">
          <ac:chgData name="Claire-Helene Demarty" userId="bc8d14ae-4fb5-4dfe-a10d-2bb65c202687" providerId="ADAL" clId="{6DDA63A0-AA54-49AD-9554-9076962F7AAA}" dt="2024-04-16T08:16:59.498" v="1464" actId="20577"/>
          <ac:spMkLst>
            <pc:docMk/>
            <pc:sldMk cId="3629901012" sldId="325"/>
            <ac:spMk id="7" creationId="{12DC0EF6-5909-D07C-2E55-EA102CA99A34}"/>
          </ac:spMkLst>
        </pc:spChg>
        <pc:spChg chg="add mod">
          <ac:chgData name="Claire-Helene Demarty" userId="bc8d14ae-4fb5-4dfe-a10d-2bb65c202687" providerId="ADAL" clId="{6DDA63A0-AA54-49AD-9554-9076962F7AAA}" dt="2024-04-16T07:46:30.335" v="625" actId="6549"/>
          <ac:spMkLst>
            <pc:docMk/>
            <pc:sldMk cId="3629901012" sldId="325"/>
            <ac:spMk id="9" creationId="{DC53B193-7EFA-6DB2-FAD8-06BFCE10C7AA}"/>
          </ac:spMkLst>
        </pc:spChg>
        <pc:spChg chg="mod">
          <ac:chgData name="Claire-Helene Demarty" userId="bc8d14ae-4fb5-4dfe-a10d-2bb65c202687" providerId="ADAL" clId="{6DDA63A0-AA54-49AD-9554-9076962F7AAA}" dt="2024-04-17T09:08:03.467" v="1669" actId="20577"/>
          <ac:spMkLst>
            <pc:docMk/>
            <pc:sldMk cId="3629901012" sldId="325"/>
            <ac:spMk id="20" creationId="{5D307854-02E4-30FF-B38B-1FE64EA6DAF8}"/>
          </ac:spMkLst>
        </pc:spChg>
        <pc:spChg chg="add mod">
          <ac:chgData name="Claire-Helene Demarty" userId="bc8d14ae-4fb5-4dfe-a10d-2bb65c202687" providerId="ADAL" clId="{6DDA63A0-AA54-49AD-9554-9076962F7AAA}" dt="2024-04-16T08:16:48.421" v="1462" actId="207"/>
          <ac:spMkLst>
            <pc:docMk/>
            <pc:sldMk cId="3629901012" sldId="325"/>
            <ac:spMk id="28" creationId="{4A307BFC-6594-3B96-62A4-5E5390B0D070}"/>
          </ac:spMkLst>
        </pc:spChg>
        <pc:spChg chg="mod">
          <ac:chgData name="Claire-Helene Demarty" userId="bc8d14ae-4fb5-4dfe-a10d-2bb65c202687" providerId="ADAL" clId="{6DDA63A0-AA54-49AD-9554-9076962F7AAA}" dt="2024-04-16T07:49:29.011" v="720" actId="113"/>
          <ac:spMkLst>
            <pc:docMk/>
            <pc:sldMk cId="3629901012" sldId="325"/>
            <ac:spMk id="63" creationId="{7C9C536D-8BD7-BCD6-B17E-341CA19650A1}"/>
          </ac:spMkLst>
        </pc:spChg>
        <pc:spChg chg="mod">
          <ac:chgData name="Claire-Helene Demarty" userId="bc8d14ae-4fb5-4dfe-a10d-2bb65c202687" providerId="ADAL" clId="{6DDA63A0-AA54-49AD-9554-9076962F7AAA}" dt="2024-04-16T07:46:33.626" v="626" actId="6549"/>
          <ac:spMkLst>
            <pc:docMk/>
            <pc:sldMk cId="3629901012" sldId="325"/>
            <ac:spMk id="1066" creationId="{1967CBCC-AA17-2020-5331-DAA67BFEAF6A}"/>
          </ac:spMkLst>
        </pc:spChg>
        <pc:picChg chg="add mod">
          <ac:chgData name="Claire-Helene Demarty" userId="bc8d14ae-4fb5-4dfe-a10d-2bb65c202687" providerId="ADAL" clId="{6DDA63A0-AA54-49AD-9554-9076962F7AAA}" dt="2024-04-16T07:46:01.508" v="597" actId="1076"/>
          <ac:picMkLst>
            <pc:docMk/>
            <pc:sldMk cId="3629901012" sldId="325"/>
            <ac:picMk id="8" creationId="{541D309B-3F31-1485-B56D-FBED1C5F794C}"/>
          </ac:picMkLst>
        </pc:picChg>
        <pc:cxnChg chg="add mod">
          <ac:chgData name="Claire-Helene Demarty" userId="bc8d14ae-4fb5-4dfe-a10d-2bb65c202687" providerId="ADAL" clId="{6DDA63A0-AA54-49AD-9554-9076962F7AAA}" dt="2024-04-16T07:45:36.090" v="593" actId="1036"/>
          <ac:cxnSpMkLst>
            <pc:docMk/>
            <pc:sldMk cId="3629901012" sldId="325"/>
            <ac:cxnSpMk id="6" creationId="{4452499D-2B71-7D0B-094C-E28B5304D4A7}"/>
          </ac:cxnSpMkLst>
        </pc:cxnChg>
      </pc:sldChg>
      <pc:sldChg chg="addSp delSp modSp add mod">
        <pc:chgData name="Claire-Helene Demarty" userId="bc8d14ae-4fb5-4dfe-a10d-2bb65c202687" providerId="ADAL" clId="{6DDA63A0-AA54-49AD-9554-9076962F7AAA}" dt="2024-04-17T07:52:37.636" v="1609" actId="20577"/>
        <pc:sldMkLst>
          <pc:docMk/>
          <pc:sldMk cId="4105557008" sldId="326"/>
        </pc:sldMkLst>
        <pc:spChg chg="mod">
          <ac:chgData name="Claire-Helene Demarty" userId="bc8d14ae-4fb5-4dfe-a10d-2bb65c202687" providerId="ADAL" clId="{6DDA63A0-AA54-49AD-9554-9076962F7AAA}" dt="2024-04-17T07:52:37.636" v="1609" actId="20577"/>
          <ac:spMkLst>
            <pc:docMk/>
            <pc:sldMk cId="4105557008" sldId="326"/>
            <ac:spMk id="6" creationId="{AD1E836E-48C0-9B7C-55BC-64C99CD0BED0}"/>
          </ac:spMkLst>
        </pc:spChg>
        <pc:spChg chg="mod">
          <ac:chgData name="Claire-Helene Demarty" userId="bc8d14ae-4fb5-4dfe-a10d-2bb65c202687" providerId="ADAL" clId="{6DDA63A0-AA54-49AD-9554-9076962F7AAA}" dt="2024-04-16T08:09:38.149" v="1117" actId="20577"/>
          <ac:spMkLst>
            <pc:docMk/>
            <pc:sldMk cId="4105557008" sldId="326"/>
            <ac:spMk id="7" creationId="{12DC0EF6-5909-D07C-2E55-EA102CA99A34}"/>
          </ac:spMkLst>
        </pc:spChg>
        <pc:graphicFrameChg chg="add del mod modGraphic">
          <ac:chgData name="Claire-Helene Demarty" userId="bc8d14ae-4fb5-4dfe-a10d-2bb65c202687" providerId="ADAL" clId="{6DDA63A0-AA54-49AD-9554-9076962F7AAA}" dt="2024-04-16T08:07:57.848" v="1097" actId="478"/>
          <ac:graphicFrameMkLst>
            <pc:docMk/>
            <pc:sldMk cId="4105557008" sldId="326"/>
            <ac:graphicFrameMk id="5" creationId="{2DBFB3C4-31D1-7DED-8AFF-87FD83AA65D6}"/>
          </ac:graphicFrameMkLst>
        </pc:graphicFrameChg>
        <pc:graphicFrameChg chg="del">
          <ac:chgData name="Claire-Helene Demarty" userId="bc8d14ae-4fb5-4dfe-a10d-2bb65c202687" providerId="ADAL" clId="{6DDA63A0-AA54-49AD-9554-9076962F7AAA}" dt="2024-04-16T08:06:11.926" v="1089" actId="478"/>
          <ac:graphicFrameMkLst>
            <pc:docMk/>
            <pc:sldMk cId="4105557008" sldId="326"/>
            <ac:graphicFrameMk id="13" creationId="{56D7E821-6A49-42F4-693D-13454E883AEA}"/>
          </ac:graphicFrameMkLst>
        </pc:graphicFrameChg>
        <pc:picChg chg="add mod modCrop">
          <ac:chgData name="Claire-Helene Demarty" userId="bc8d14ae-4fb5-4dfe-a10d-2bb65c202687" providerId="ADAL" clId="{6DDA63A0-AA54-49AD-9554-9076962F7AAA}" dt="2024-04-16T08:09:25.175" v="1111" actId="14100"/>
          <ac:picMkLst>
            <pc:docMk/>
            <pc:sldMk cId="4105557008" sldId="326"/>
            <ac:picMk id="9" creationId="{C51F8FF9-760E-6B87-1EE1-677F3099FBA4}"/>
          </ac:picMkLst>
        </pc:picChg>
        <pc:picChg chg="add mod modCrop">
          <ac:chgData name="Claire-Helene Demarty" userId="bc8d14ae-4fb5-4dfe-a10d-2bb65c202687" providerId="ADAL" clId="{6DDA63A0-AA54-49AD-9554-9076962F7AAA}" dt="2024-04-17T07:52:22.860" v="1608" actId="1076"/>
          <ac:picMkLst>
            <pc:docMk/>
            <pc:sldMk cId="4105557008" sldId="326"/>
            <ac:picMk id="12" creationId="{FF6960AC-4071-4B5D-D243-CAD40AEA8327}"/>
          </ac:picMkLst>
        </pc:picChg>
      </pc:sldChg>
      <pc:sldChg chg="delSp modSp add mod delCm modCm">
        <pc:chgData name="Claire-Helene Demarty" userId="bc8d14ae-4fb5-4dfe-a10d-2bb65c202687" providerId="ADAL" clId="{6DDA63A0-AA54-49AD-9554-9076962F7AAA}" dt="2024-04-17T08:32:20.104" v="1657"/>
        <pc:sldMkLst>
          <pc:docMk/>
          <pc:sldMk cId="413484227" sldId="327"/>
        </pc:sldMkLst>
        <pc:spChg chg="mod">
          <ac:chgData name="Claire-Helene Demarty" userId="bc8d14ae-4fb5-4dfe-a10d-2bb65c202687" providerId="ADAL" clId="{6DDA63A0-AA54-49AD-9554-9076962F7AAA}" dt="2024-04-17T08:31:20.557" v="1654" actId="6549"/>
          <ac:spMkLst>
            <pc:docMk/>
            <pc:sldMk cId="413484227" sldId="327"/>
            <ac:spMk id="6" creationId="{AD1E836E-48C0-9B7C-55BC-64C99CD0BED0}"/>
          </ac:spMkLst>
        </pc:spChg>
        <pc:spChg chg="mod">
          <ac:chgData name="Claire-Helene Demarty" userId="bc8d14ae-4fb5-4dfe-a10d-2bb65c202687" providerId="ADAL" clId="{6DDA63A0-AA54-49AD-9554-9076962F7AAA}" dt="2024-04-16T08:18:42.093" v="1522" actId="20577"/>
          <ac:spMkLst>
            <pc:docMk/>
            <pc:sldMk cId="413484227" sldId="327"/>
            <ac:spMk id="7" creationId="{12DC0EF6-5909-D07C-2E55-EA102CA99A34}"/>
          </ac:spMkLst>
        </pc:spChg>
        <pc:picChg chg="del">
          <ac:chgData name="Claire-Helene Demarty" userId="bc8d14ae-4fb5-4dfe-a10d-2bb65c202687" providerId="ADAL" clId="{6DDA63A0-AA54-49AD-9554-9076962F7AAA}" dt="2024-04-16T08:10:01.615" v="1120" actId="478"/>
          <ac:picMkLst>
            <pc:docMk/>
            <pc:sldMk cId="413484227" sldId="327"/>
            <ac:picMk id="9" creationId="{C51F8FF9-760E-6B87-1EE1-677F3099FBA4}"/>
          </ac:picMkLst>
        </pc:picChg>
        <pc:extLst>
          <p:ext xmlns:p="http://schemas.openxmlformats.org/presentationml/2006/main" uri="{D6D511B9-2390-475A-947B-AFAB55BFBCF1}">
            <pc226:cmChg xmlns:pc226="http://schemas.microsoft.com/office/powerpoint/2022/06/main/command" chg="del mod">
              <pc226:chgData name="Claire-Helene Demarty" userId="bc8d14ae-4fb5-4dfe-a10d-2bb65c202687" providerId="ADAL" clId="{6DDA63A0-AA54-49AD-9554-9076962F7AAA}" dt="2024-04-17T08:32:20.104" v="1657"/>
              <pc2:cmMkLst xmlns:pc2="http://schemas.microsoft.com/office/powerpoint/2019/9/main/command">
                <pc:docMk/>
                <pc:sldMk cId="413484227" sldId="327"/>
                <pc2:cmMk id="{54020077-0D8D-4281-84E9-3C680E5DC038}"/>
              </pc2:cmMkLst>
              <pc226:cmRplyChg chg="add">
                <pc226:chgData name="Claire-Helene Demarty" userId="bc8d14ae-4fb5-4dfe-a10d-2bb65c202687" providerId="ADAL" clId="{6DDA63A0-AA54-49AD-9554-9076962F7AAA}" dt="2024-04-17T08:31:34.483" v="1655"/>
                <pc2:cmRplyMkLst xmlns:pc2="http://schemas.microsoft.com/office/powerpoint/2019/9/main/command">
                  <pc:docMk/>
                  <pc:sldMk cId="413484227" sldId="327"/>
                  <pc2:cmMk id="{54020077-0D8D-4281-84E9-3C680E5DC038}"/>
                  <pc2:cmRplyMk id="{3EF0895E-3366-4C80-BDDC-C018A5CD0C94}"/>
                </pc2:cmRplyMkLst>
              </pc226:cmRplyChg>
            </pc226:cmChg>
          </p:ext>
        </pc:extLst>
      </pc:sldChg>
    </pc:docChg>
  </pc:docChgLst>
  <pc:docChgLst>
    <pc:chgData name="Olivier Le Meur" userId="a926698d-375c-4b8f-bd93-89f001e0fb5e" providerId="ADAL" clId="{312506F0-54AD-4856-90E6-9A063002D501}"/>
    <pc:docChg chg="undo custSel modSld">
      <pc:chgData name="Olivier Le Meur" userId="a926698d-375c-4b8f-bd93-89f001e0fb5e" providerId="ADAL" clId="{312506F0-54AD-4856-90E6-9A063002D501}" dt="2024-04-17T08:31:58.826" v="28"/>
      <pc:docMkLst>
        <pc:docMk/>
      </pc:docMkLst>
      <pc:sldChg chg="modSp mod">
        <pc:chgData name="Olivier Le Meur" userId="a926698d-375c-4b8f-bd93-89f001e0fb5e" providerId="ADAL" clId="{312506F0-54AD-4856-90E6-9A063002D501}" dt="2024-04-17T08:22:53.026" v="1" actId="20577"/>
        <pc:sldMkLst>
          <pc:docMk/>
          <pc:sldMk cId="3428629291" sldId="278"/>
        </pc:sldMkLst>
        <pc:spChg chg="mod">
          <ac:chgData name="Olivier Le Meur" userId="a926698d-375c-4b8f-bd93-89f001e0fb5e" providerId="ADAL" clId="{312506F0-54AD-4856-90E6-9A063002D501}" dt="2024-04-17T08:22:53.026" v="1" actId="20577"/>
          <ac:spMkLst>
            <pc:docMk/>
            <pc:sldMk cId="3428629291" sldId="278"/>
            <ac:spMk id="2" creationId="{06D820A9-31E6-144E-B74A-FC53B28FA119}"/>
          </ac:spMkLst>
        </pc:spChg>
      </pc:sldChg>
      <pc:sldChg chg="addCm">
        <pc:chgData name="Olivier Le Meur" userId="a926698d-375c-4b8f-bd93-89f001e0fb5e" providerId="ADAL" clId="{312506F0-54AD-4856-90E6-9A063002D501}" dt="2024-04-17T08:30:23.281" v="27"/>
        <pc:sldMkLst>
          <pc:docMk/>
          <pc:sldMk cId="48779741" sldId="306"/>
        </pc:sldMkLst>
        <pc:extLst>
          <p:ext xmlns:p="http://schemas.openxmlformats.org/presentationml/2006/main" uri="{D6D511B9-2390-475A-947B-AFAB55BFBCF1}">
            <pc226:cmChg xmlns:pc226="http://schemas.microsoft.com/office/powerpoint/2022/06/main/command" chg="add">
              <pc226:chgData name="Olivier Le Meur" userId="a926698d-375c-4b8f-bd93-89f001e0fb5e" providerId="ADAL" clId="{312506F0-54AD-4856-90E6-9A063002D501}" dt="2024-04-17T08:24:43.991" v="2"/>
              <pc2:cmMkLst xmlns:pc2="http://schemas.microsoft.com/office/powerpoint/2019/9/main/command">
                <pc:docMk/>
                <pc:sldMk cId="48779741" sldId="306"/>
                <pc2:cmMk id="{A4514F2C-20F2-4C27-87C9-8721FEE9B624}"/>
              </pc2:cmMkLst>
            </pc226:cmChg>
            <pc226:cmChg xmlns:pc226="http://schemas.microsoft.com/office/powerpoint/2022/06/main/command" chg="add">
              <pc226:chgData name="Olivier Le Meur" userId="a926698d-375c-4b8f-bd93-89f001e0fb5e" providerId="ADAL" clId="{312506F0-54AD-4856-90E6-9A063002D501}" dt="2024-04-17T08:30:23.281" v="27"/>
              <pc2:cmMkLst xmlns:pc2="http://schemas.microsoft.com/office/powerpoint/2019/9/main/command">
                <pc:docMk/>
                <pc:sldMk cId="48779741" sldId="306"/>
                <pc2:cmMk id="{A5FE8B6B-2C83-4357-A41F-5A3FD107F925}"/>
              </pc2:cmMkLst>
            </pc226:cmChg>
          </p:ext>
        </pc:extLst>
      </pc:sldChg>
      <pc:sldChg chg="modSp mod addCm modCm">
        <pc:chgData name="Olivier Le Meur" userId="a926698d-375c-4b8f-bd93-89f001e0fb5e" providerId="ADAL" clId="{312506F0-54AD-4856-90E6-9A063002D501}" dt="2024-04-17T08:31:58.826" v="28"/>
        <pc:sldMkLst>
          <pc:docMk/>
          <pc:sldMk cId="413484227" sldId="327"/>
        </pc:sldMkLst>
        <pc:spChg chg="mod">
          <ac:chgData name="Olivier Le Meur" userId="a926698d-375c-4b8f-bd93-89f001e0fb5e" providerId="ADAL" clId="{312506F0-54AD-4856-90E6-9A063002D501}" dt="2024-04-17T08:28:17.444" v="25" actId="108"/>
          <ac:spMkLst>
            <pc:docMk/>
            <pc:sldMk cId="413484227" sldId="327"/>
            <ac:spMk id="6" creationId="{AD1E836E-48C0-9B7C-55BC-64C99CD0BED0}"/>
          </ac:spMkLst>
        </pc:spChg>
        <pc:extLst>
          <p:ext xmlns:p="http://schemas.openxmlformats.org/presentationml/2006/main" uri="{D6D511B9-2390-475A-947B-AFAB55BFBCF1}">
            <pc226:cmChg xmlns:pc226="http://schemas.microsoft.com/office/powerpoint/2022/06/main/command" chg="add mod modRxn">
              <pc226:chgData name="Olivier Le Meur" userId="a926698d-375c-4b8f-bd93-89f001e0fb5e" providerId="ADAL" clId="{312506F0-54AD-4856-90E6-9A063002D501}" dt="2024-04-17T08:31:58.826" v="28"/>
              <pc2:cmMkLst xmlns:pc2="http://schemas.microsoft.com/office/powerpoint/2019/9/main/command">
                <pc:docMk/>
                <pc:sldMk cId="413484227" sldId="327"/>
                <pc2:cmMk id="{54020077-0D8D-4281-84E9-3C680E5DC038}"/>
              </pc2:cmMkLst>
            </pc226:cmChg>
          </p:ext>
        </pc:extLst>
      </pc:sldChg>
    </pc:docChg>
  </pc:docChgLst>
  <pc:docChgLst>
    <pc:chgData name="Claire-Helene Demarty" userId="bc8d14ae-4fb5-4dfe-a10d-2bb65c202687" providerId="ADAL" clId="{9AA35479-02B2-4BE6-8A80-CC1DD7805EE1}"/>
    <pc:docChg chg="undo custSel addSld delSld modSld sldOrd">
      <pc:chgData name="Claire-Helene Demarty" userId="bc8d14ae-4fb5-4dfe-a10d-2bb65c202687" providerId="ADAL" clId="{9AA35479-02B2-4BE6-8A80-CC1DD7805EE1}" dt="2024-07-09T11:59:51.750" v="1714" actId="1076"/>
      <pc:docMkLst>
        <pc:docMk/>
      </pc:docMkLst>
      <pc:sldChg chg="modSp mod">
        <pc:chgData name="Claire-Helene Demarty" userId="bc8d14ae-4fb5-4dfe-a10d-2bb65c202687" providerId="ADAL" clId="{9AA35479-02B2-4BE6-8A80-CC1DD7805EE1}" dt="2024-07-08T15:27:22.053" v="1135" actId="6549"/>
        <pc:sldMkLst>
          <pc:docMk/>
          <pc:sldMk cId="3428629291" sldId="278"/>
        </pc:sldMkLst>
        <pc:spChg chg="mod">
          <ac:chgData name="Claire-Helene Demarty" userId="bc8d14ae-4fb5-4dfe-a10d-2bb65c202687" providerId="ADAL" clId="{9AA35479-02B2-4BE6-8A80-CC1DD7805EE1}" dt="2024-07-08T15:26:54.266" v="1082" actId="20577"/>
          <ac:spMkLst>
            <pc:docMk/>
            <pc:sldMk cId="3428629291" sldId="278"/>
            <ac:spMk id="2" creationId="{06D820A9-31E6-144E-B74A-FC53B28FA119}"/>
          </ac:spMkLst>
        </pc:spChg>
        <pc:spChg chg="mod">
          <ac:chgData name="Claire-Helene Demarty" userId="bc8d14ae-4fb5-4dfe-a10d-2bb65c202687" providerId="ADAL" clId="{9AA35479-02B2-4BE6-8A80-CC1DD7805EE1}" dt="2024-07-08T15:27:22.053" v="1135" actId="6549"/>
          <ac:spMkLst>
            <pc:docMk/>
            <pc:sldMk cId="3428629291" sldId="278"/>
            <ac:spMk id="3" creationId="{D11EAE91-151E-2648-A4A6-930EE9C2417D}"/>
          </ac:spMkLst>
        </pc:spChg>
      </pc:sldChg>
      <pc:sldChg chg="delSp modSp mod delCm">
        <pc:chgData name="Claire-Helene Demarty" userId="bc8d14ae-4fb5-4dfe-a10d-2bb65c202687" providerId="ADAL" clId="{9AA35479-02B2-4BE6-8A80-CC1DD7805EE1}" dt="2024-07-09T11:56:41.433" v="1664"/>
        <pc:sldMkLst>
          <pc:docMk/>
          <pc:sldMk cId="48779741" sldId="306"/>
        </pc:sldMkLst>
        <pc:spChg chg="mod">
          <ac:chgData name="Claire-Helene Demarty" userId="bc8d14ae-4fb5-4dfe-a10d-2bb65c202687" providerId="ADAL" clId="{9AA35479-02B2-4BE6-8A80-CC1DD7805EE1}" dt="2024-07-08T15:28:28.868" v="1138" actId="20577"/>
          <ac:spMkLst>
            <pc:docMk/>
            <pc:sldMk cId="48779741" sldId="306"/>
            <ac:spMk id="20" creationId="{5D307854-02E4-30FF-B38B-1FE64EA6DAF8}"/>
          </ac:spMkLst>
        </pc:spChg>
        <pc:spChg chg="del mod">
          <ac:chgData name="Claire-Helene Demarty" userId="bc8d14ae-4fb5-4dfe-a10d-2bb65c202687" providerId="ADAL" clId="{9AA35479-02B2-4BE6-8A80-CC1DD7805EE1}" dt="2024-07-08T10:18:10.415" v="3" actId="478"/>
          <ac:spMkLst>
            <pc:docMk/>
            <pc:sldMk cId="48779741" sldId="306"/>
            <ac:spMk id="1082" creationId="{FDFF7953-DC28-094A-B2CC-1358D496AFF7}"/>
          </ac:spMkLst>
        </pc:spChg>
        <pc:grpChg chg="del">
          <ac:chgData name="Claire-Helene Demarty" userId="bc8d14ae-4fb5-4dfe-a10d-2bb65c202687" providerId="ADAL" clId="{9AA35479-02B2-4BE6-8A80-CC1DD7805EE1}" dt="2024-07-08T10:18:04.996" v="1" actId="478"/>
          <ac:grpSpMkLst>
            <pc:docMk/>
            <pc:sldMk cId="48779741" sldId="306"/>
            <ac:grpSpMk id="1079" creationId="{D5547DF3-D512-10DE-5022-F284AC2599CD}"/>
          </ac:grpSpMkLst>
        </pc:grpChg>
        <pc:extLst>
          <p:ext xmlns:p="http://schemas.openxmlformats.org/presentationml/2006/main" uri="{D6D511B9-2390-475A-947B-AFAB55BFBCF1}">
            <pc226:cmChg xmlns:pc226="http://schemas.microsoft.com/office/powerpoint/2022/06/main/command" chg="del">
              <pc226:chgData name="Claire-Helene Demarty" userId="bc8d14ae-4fb5-4dfe-a10d-2bb65c202687" providerId="ADAL" clId="{9AA35479-02B2-4BE6-8A80-CC1DD7805EE1}" dt="2024-07-09T11:56:41.433" v="1664"/>
              <pc2:cmMkLst xmlns:pc2="http://schemas.microsoft.com/office/powerpoint/2019/9/main/command">
                <pc:docMk/>
                <pc:sldMk cId="48779741" sldId="306"/>
                <pc2:cmMk id="{A5FE8B6B-2C83-4357-A41F-5A3FD107F925}"/>
              </pc2:cmMkLst>
            </pc226:cmChg>
          </p:ext>
        </pc:extLst>
      </pc:sldChg>
      <pc:sldChg chg="del">
        <pc:chgData name="Claire-Helene Demarty" userId="bc8d14ae-4fb5-4dfe-a10d-2bb65c202687" providerId="ADAL" clId="{9AA35479-02B2-4BE6-8A80-CC1DD7805EE1}" dt="2024-07-08T10:40:55.240" v="285" actId="47"/>
        <pc:sldMkLst>
          <pc:docMk/>
          <pc:sldMk cId="2133635420" sldId="321"/>
        </pc:sldMkLst>
      </pc:sldChg>
      <pc:sldChg chg="del">
        <pc:chgData name="Claire-Helene Demarty" userId="bc8d14ae-4fb5-4dfe-a10d-2bb65c202687" providerId="ADAL" clId="{9AA35479-02B2-4BE6-8A80-CC1DD7805EE1}" dt="2024-07-08T10:40:40.415" v="282" actId="47"/>
        <pc:sldMkLst>
          <pc:docMk/>
          <pc:sldMk cId="3109584183" sldId="323"/>
        </pc:sldMkLst>
      </pc:sldChg>
      <pc:sldChg chg="addSp delSp modSp mod">
        <pc:chgData name="Claire-Helene Demarty" userId="bc8d14ae-4fb5-4dfe-a10d-2bb65c202687" providerId="ADAL" clId="{9AA35479-02B2-4BE6-8A80-CC1DD7805EE1}" dt="2024-07-08T15:29:09.123" v="1150" actId="20577"/>
        <pc:sldMkLst>
          <pc:docMk/>
          <pc:sldMk cId="3629901012" sldId="325"/>
        </pc:sldMkLst>
        <pc:spChg chg="add mod">
          <ac:chgData name="Claire-Helene Demarty" userId="bc8d14ae-4fb5-4dfe-a10d-2bb65c202687" providerId="ADAL" clId="{9AA35479-02B2-4BE6-8A80-CC1DD7805EE1}" dt="2024-07-08T15:29:09.123" v="1150" actId="20577"/>
          <ac:spMkLst>
            <pc:docMk/>
            <pc:sldMk cId="3629901012" sldId="325"/>
            <ac:spMk id="5" creationId="{DD7EEE28-ABBE-7F4D-5059-563E3E07FD21}"/>
          </ac:spMkLst>
        </pc:spChg>
        <pc:spChg chg="del">
          <ac:chgData name="Claire-Helene Demarty" userId="bc8d14ae-4fb5-4dfe-a10d-2bb65c202687" providerId="ADAL" clId="{9AA35479-02B2-4BE6-8A80-CC1DD7805EE1}" dt="2024-07-08T10:19:49.226" v="16" actId="478"/>
          <ac:spMkLst>
            <pc:docMk/>
            <pc:sldMk cId="3629901012" sldId="325"/>
            <ac:spMk id="9" creationId="{DC53B193-7EFA-6DB2-FAD8-06BFCE10C7AA}"/>
          </ac:spMkLst>
        </pc:spChg>
        <pc:spChg chg="del mod">
          <ac:chgData name="Claire-Helene Demarty" userId="bc8d14ae-4fb5-4dfe-a10d-2bb65c202687" providerId="ADAL" clId="{9AA35479-02B2-4BE6-8A80-CC1DD7805EE1}" dt="2024-07-08T10:20:50.743" v="24" actId="478"/>
          <ac:spMkLst>
            <pc:docMk/>
            <pc:sldMk cId="3629901012" sldId="325"/>
            <ac:spMk id="20" creationId="{5D307854-02E4-30FF-B38B-1FE64EA6DAF8}"/>
          </ac:spMkLst>
        </pc:spChg>
        <pc:spChg chg="del">
          <ac:chgData name="Claire-Helene Demarty" userId="bc8d14ae-4fb5-4dfe-a10d-2bb65c202687" providerId="ADAL" clId="{9AA35479-02B2-4BE6-8A80-CC1DD7805EE1}" dt="2024-07-08T10:19:49.226" v="16" actId="478"/>
          <ac:spMkLst>
            <pc:docMk/>
            <pc:sldMk cId="3629901012" sldId="325"/>
            <ac:spMk id="28" creationId="{4A307BFC-6594-3B96-62A4-5E5390B0D070}"/>
          </ac:spMkLst>
        </pc:spChg>
        <pc:spChg chg="add del mod">
          <ac:chgData name="Claire-Helene Demarty" userId="bc8d14ae-4fb5-4dfe-a10d-2bb65c202687" providerId="ADAL" clId="{9AA35479-02B2-4BE6-8A80-CC1DD7805EE1}" dt="2024-07-08T10:20:53.631" v="25" actId="478"/>
          <ac:spMkLst>
            <pc:docMk/>
            <pc:sldMk cId="3629901012" sldId="325"/>
            <ac:spMk id="30" creationId="{2B23BC72-38E7-D618-457E-4583BFF7A4DB}"/>
          </ac:spMkLst>
        </pc:spChg>
        <pc:grpChg chg="del">
          <ac:chgData name="Claire-Helene Demarty" userId="bc8d14ae-4fb5-4dfe-a10d-2bb65c202687" providerId="ADAL" clId="{9AA35479-02B2-4BE6-8A80-CC1DD7805EE1}" dt="2024-07-08T10:19:42.314" v="15" actId="478"/>
          <ac:grpSpMkLst>
            <pc:docMk/>
            <pc:sldMk cId="3629901012" sldId="325"/>
            <ac:grpSpMk id="1079" creationId="{D5547DF3-D512-10DE-5022-F284AC2599CD}"/>
          </ac:grpSpMkLst>
        </pc:grpChg>
        <pc:picChg chg="del">
          <ac:chgData name="Claire-Helene Demarty" userId="bc8d14ae-4fb5-4dfe-a10d-2bb65c202687" providerId="ADAL" clId="{9AA35479-02B2-4BE6-8A80-CC1DD7805EE1}" dt="2024-07-08T10:19:49.226" v="16" actId="478"/>
          <ac:picMkLst>
            <pc:docMk/>
            <pc:sldMk cId="3629901012" sldId="325"/>
            <ac:picMk id="8" creationId="{541D309B-3F31-1485-B56D-FBED1C5F794C}"/>
          </ac:picMkLst>
        </pc:picChg>
        <pc:cxnChg chg="del">
          <ac:chgData name="Claire-Helene Demarty" userId="bc8d14ae-4fb5-4dfe-a10d-2bb65c202687" providerId="ADAL" clId="{9AA35479-02B2-4BE6-8A80-CC1DD7805EE1}" dt="2024-07-08T10:19:49.226" v="16" actId="478"/>
          <ac:cxnSpMkLst>
            <pc:docMk/>
            <pc:sldMk cId="3629901012" sldId="325"/>
            <ac:cxnSpMk id="6" creationId="{4452499D-2B71-7D0B-094C-E28B5304D4A7}"/>
          </ac:cxnSpMkLst>
        </pc:cxnChg>
      </pc:sldChg>
      <pc:sldChg chg="del">
        <pc:chgData name="Claire-Helene Demarty" userId="bc8d14ae-4fb5-4dfe-a10d-2bb65c202687" providerId="ADAL" clId="{9AA35479-02B2-4BE6-8A80-CC1DD7805EE1}" dt="2024-07-08T10:40:41.647" v="283" actId="47"/>
        <pc:sldMkLst>
          <pc:docMk/>
          <pc:sldMk cId="4105557008" sldId="326"/>
        </pc:sldMkLst>
      </pc:sldChg>
      <pc:sldChg chg="del">
        <pc:chgData name="Claire-Helene Demarty" userId="bc8d14ae-4fb5-4dfe-a10d-2bb65c202687" providerId="ADAL" clId="{9AA35479-02B2-4BE6-8A80-CC1DD7805EE1}" dt="2024-07-08T10:40:42.752" v="284" actId="47"/>
        <pc:sldMkLst>
          <pc:docMk/>
          <pc:sldMk cId="413484227" sldId="327"/>
        </pc:sldMkLst>
      </pc:sldChg>
      <pc:sldChg chg="del">
        <pc:chgData name="Claire-Helene Demarty" userId="bc8d14ae-4fb5-4dfe-a10d-2bb65c202687" providerId="ADAL" clId="{9AA35479-02B2-4BE6-8A80-CC1DD7805EE1}" dt="2024-07-08T11:48:07.553" v="527" actId="47"/>
        <pc:sldMkLst>
          <pc:docMk/>
          <pc:sldMk cId="2980207045" sldId="328"/>
        </pc:sldMkLst>
      </pc:sldChg>
      <pc:sldChg chg="del mod ord modShow">
        <pc:chgData name="Claire-Helene Demarty" userId="bc8d14ae-4fb5-4dfe-a10d-2bb65c202687" providerId="ADAL" clId="{9AA35479-02B2-4BE6-8A80-CC1DD7805EE1}" dt="2024-07-09T11:55:45.184" v="1662" actId="47"/>
        <pc:sldMkLst>
          <pc:docMk/>
          <pc:sldMk cId="3056069943" sldId="344"/>
        </pc:sldMkLst>
      </pc:sldChg>
      <pc:sldChg chg="del">
        <pc:chgData name="Claire-Helene Demarty" userId="bc8d14ae-4fb5-4dfe-a10d-2bb65c202687" providerId="ADAL" clId="{9AA35479-02B2-4BE6-8A80-CC1DD7805EE1}" dt="2024-07-08T10:21:55.151" v="35" actId="47"/>
        <pc:sldMkLst>
          <pc:docMk/>
          <pc:sldMk cId="1145600034" sldId="345"/>
        </pc:sldMkLst>
      </pc:sldChg>
      <pc:sldChg chg="addSp delSp modSp mod ord">
        <pc:chgData name="Claire-Helene Demarty" userId="bc8d14ae-4fb5-4dfe-a10d-2bb65c202687" providerId="ADAL" clId="{9AA35479-02B2-4BE6-8A80-CC1DD7805EE1}" dt="2024-07-09T11:58:22.051" v="1695"/>
        <pc:sldMkLst>
          <pc:docMk/>
          <pc:sldMk cId="1788741386" sldId="346"/>
        </pc:sldMkLst>
        <pc:spChg chg="mod">
          <ac:chgData name="Claire-Helene Demarty" userId="bc8d14ae-4fb5-4dfe-a10d-2bb65c202687" providerId="ADAL" clId="{9AA35479-02B2-4BE6-8A80-CC1DD7805EE1}" dt="2024-07-08T15:38:55.374" v="1289" actId="14100"/>
          <ac:spMkLst>
            <pc:docMk/>
            <pc:sldMk cId="1788741386" sldId="346"/>
            <ac:spMk id="2" creationId="{AF1820FF-38B0-D92B-E586-0ED3F5F79140}"/>
          </ac:spMkLst>
        </pc:spChg>
        <pc:spChg chg="mod">
          <ac:chgData name="Claire-Helene Demarty" userId="bc8d14ae-4fb5-4dfe-a10d-2bb65c202687" providerId="ADAL" clId="{9AA35479-02B2-4BE6-8A80-CC1DD7805EE1}" dt="2024-07-09T11:58:22.051" v="1695"/>
          <ac:spMkLst>
            <pc:docMk/>
            <pc:sldMk cId="1788741386" sldId="346"/>
            <ac:spMk id="7" creationId="{7EBEC636-C302-A9C4-5F9F-F328BBCC52F6}"/>
          </ac:spMkLst>
        </pc:spChg>
        <pc:spChg chg="mod">
          <ac:chgData name="Claire-Helene Demarty" userId="bc8d14ae-4fb5-4dfe-a10d-2bb65c202687" providerId="ADAL" clId="{9AA35479-02B2-4BE6-8A80-CC1DD7805EE1}" dt="2024-07-09T11:58:22.051" v="1695"/>
          <ac:spMkLst>
            <pc:docMk/>
            <pc:sldMk cId="1788741386" sldId="346"/>
            <ac:spMk id="9" creationId="{A3552C90-6E02-6032-B228-3DB377C74425}"/>
          </ac:spMkLst>
        </pc:spChg>
        <pc:spChg chg="mod">
          <ac:chgData name="Claire-Helene Demarty" userId="bc8d14ae-4fb5-4dfe-a10d-2bb65c202687" providerId="ADAL" clId="{9AA35479-02B2-4BE6-8A80-CC1DD7805EE1}" dt="2024-07-09T11:58:22.051" v="1695"/>
          <ac:spMkLst>
            <pc:docMk/>
            <pc:sldMk cId="1788741386" sldId="346"/>
            <ac:spMk id="11" creationId="{4CE999A7-4941-21F5-EB1B-F076690B5FBB}"/>
          </ac:spMkLst>
        </pc:spChg>
        <pc:grpChg chg="add mod">
          <ac:chgData name="Claire-Helene Demarty" userId="bc8d14ae-4fb5-4dfe-a10d-2bb65c202687" providerId="ADAL" clId="{9AA35479-02B2-4BE6-8A80-CC1DD7805EE1}" dt="2024-07-09T11:58:22.051" v="1695"/>
          <ac:grpSpMkLst>
            <pc:docMk/>
            <pc:sldMk cId="1788741386" sldId="346"/>
            <ac:grpSpMk id="3" creationId="{3A2AFEC1-BFF4-7BA2-F141-BE5408EFF134}"/>
          </ac:grpSpMkLst>
        </pc:grpChg>
        <pc:picChg chg="mod">
          <ac:chgData name="Claire-Helene Demarty" userId="bc8d14ae-4fb5-4dfe-a10d-2bb65c202687" providerId="ADAL" clId="{9AA35479-02B2-4BE6-8A80-CC1DD7805EE1}" dt="2024-07-08T11:51:35.893" v="714" actId="1076"/>
          <ac:picMkLst>
            <pc:docMk/>
            <pc:sldMk cId="1788741386" sldId="346"/>
            <ac:picMk id="8" creationId="{C0B580A9-10A8-3F5D-C1C3-A6CF2218AE1D}"/>
          </ac:picMkLst>
        </pc:picChg>
        <pc:picChg chg="mod">
          <ac:chgData name="Claire-Helene Demarty" userId="bc8d14ae-4fb5-4dfe-a10d-2bb65c202687" providerId="ADAL" clId="{9AA35479-02B2-4BE6-8A80-CC1DD7805EE1}" dt="2024-07-08T11:51:35.893" v="714" actId="1076"/>
          <ac:picMkLst>
            <pc:docMk/>
            <pc:sldMk cId="1788741386" sldId="346"/>
            <ac:picMk id="10" creationId="{6448867A-398A-A7B4-EF96-5BD3A1161691}"/>
          </ac:picMkLst>
        </pc:picChg>
        <pc:picChg chg="mod">
          <ac:chgData name="Claire-Helene Demarty" userId="bc8d14ae-4fb5-4dfe-a10d-2bb65c202687" providerId="ADAL" clId="{9AA35479-02B2-4BE6-8A80-CC1DD7805EE1}" dt="2024-07-08T11:51:35.893" v="714" actId="1076"/>
          <ac:picMkLst>
            <pc:docMk/>
            <pc:sldMk cId="1788741386" sldId="346"/>
            <ac:picMk id="12" creationId="{00BD3256-0A60-EE93-CDC4-749D79C9AD33}"/>
          </ac:picMkLst>
        </pc:picChg>
        <pc:picChg chg="del">
          <ac:chgData name="Claire-Helene Demarty" userId="bc8d14ae-4fb5-4dfe-a10d-2bb65c202687" providerId="ADAL" clId="{9AA35479-02B2-4BE6-8A80-CC1DD7805EE1}" dt="2024-07-08T11:51:30.855" v="713" actId="478"/>
          <ac:picMkLst>
            <pc:docMk/>
            <pc:sldMk cId="1788741386" sldId="346"/>
            <ac:picMk id="14" creationId="{E52F6697-3297-DB54-9D9C-854098FCEE3D}"/>
          </ac:picMkLst>
        </pc:picChg>
        <pc:picChg chg="del">
          <ac:chgData name="Claire-Helene Demarty" userId="bc8d14ae-4fb5-4dfe-a10d-2bb65c202687" providerId="ADAL" clId="{9AA35479-02B2-4BE6-8A80-CC1DD7805EE1}" dt="2024-07-08T11:51:30.855" v="713" actId="478"/>
          <ac:picMkLst>
            <pc:docMk/>
            <pc:sldMk cId="1788741386" sldId="346"/>
            <ac:picMk id="16" creationId="{D5CCE4C7-A1F5-28D2-C1C8-A8CDBEEEB74C}"/>
          </ac:picMkLst>
        </pc:picChg>
        <pc:picChg chg="del">
          <ac:chgData name="Claire-Helene Demarty" userId="bc8d14ae-4fb5-4dfe-a10d-2bb65c202687" providerId="ADAL" clId="{9AA35479-02B2-4BE6-8A80-CC1DD7805EE1}" dt="2024-07-08T11:51:30.855" v="713" actId="478"/>
          <ac:picMkLst>
            <pc:docMk/>
            <pc:sldMk cId="1788741386" sldId="346"/>
            <ac:picMk id="18" creationId="{81C30E78-C5E5-70EE-873D-4DB50E23EECA}"/>
          </ac:picMkLst>
        </pc:picChg>
      </pc:sldChg>
      <pc:sldChg chg="del mod ord modShow">
        <pc:chgData name="Claire-Helene Demarty" userId="bc8d14ae-4fb5-4dfe-a10d-2bb65c202687" providerId="ADAL" clId="{9AA35479-02B2-4BE6-8A80-CC1DD7805EE1}" dt="2024-07-09T11:55:45.184" v="1662" actId="47"/>
        <pc:sldMkLst>
          <pc:docMk/>
          <pc:sldMk cId="1880993825" sldId="347"/>
        </pc:sldMkLst>
      </pc:sldChg>
      <pc:sldChg chg="addSp delSp modSp mod">
        <pc:chgData name="Claire-Helene Demarty" userId="bc8d14ae-4fb5-4dfe-a10d-2bb65c202687" providerId="ADAL" clId="{9AA35479-02B2-4BE6-8A80-CC1DD7805EE1}" dt="2024-07-09T11:58:18.463" v="1694" actId="164"/>
        <pc:sldMkLst>
          <pc:docMk/>
          <pc:sldMk cId="2492969136" sldId="348"/>
        </pc:sldMkLst>
        <pc:spChg chg="mod">
          <ac:chgData name="Claire-Helene Demarty" userId="bc8d14ae-4fb5-4dfe-a10d-2bb65c202687" providerId="ADAL" clId="{9AA35479-02B2-4BE6-8A80-CC1DD7805EE1}" dt="2024-07-08T15:38:31.514" v="1258" actId="20577"/>
          <ac:spMkLst>
            <pc:docMk/>
            <pc:sldMk cId="2492969136" sldId="348"/>
            <ac:spMk id="2" creationId="{AF1820FF-38B0-D92B-E586-0ED3F5F79140}"/>
          </ac:spMkLst>
        </pc:spChg>
        <pc:spChg chg="add mod">
          <ac:chgData name="Claire-Helene Demarty" userId="bc8d14ae-4fb5-4dfe-a10d-2bb65c202687" providerId="ADAL" clId="{9AA35479-02B2-4BE6-8A80-CC1DD7805EE1}" dt="2024-07-09T11:58:18.463" v="1694" actId="164"/>
          <ac:spMkLst>
            <pc:docMk/>
            <pc:sldMk cId="2492969136" sldId="348"/>
            <ac:spMk id="3" creationId="{69EAB448-1751-DB91-1636-E16F4D09B262}"/>
          </ac:spMkLst>
        </pc:spChg>
        <pc:spChg chg="add del mod">
          <ac:chgData name="Claire-Helene Demarty" userId="bc8d14ae-4fb5-4dfe-a10d-2bb65c202687" providerId="ADAL" clId="{9AA35479-02B2-4BE6-8A80-CC1DD7805EE1}" dt="2024-07-08T11:50:25.498" v="674" actId="478"/>
          <ac:spMkLst>
            <pc:docMk/>
            <pc:sldMk cId="2492969136" sldId="348"/>
            <ac:spMk id="3" creationId="{CFAAD562-ABD0-516F-E9DA-F9E26C750C99}"/>
          </ac:spMkLst>
        </pc:spChg>
        <pc:spChg chg="add mod">
          <ac:chgData name="Claire-Helene Demarty" userId="bc8d14ae-4fb5-4dfe-a10d-2bb65c202687" providerId="ADAL" clId="{9AA35479-02B2-4BE6-8A80-CC1DD7805EE1}" dt="2024-07-09T11:58:18.463" v="1694" actId="164"/>
          <ac:spMkLst>
            <pc:docMk/>
            <pc:sldMk cId="2492969136" sldId="348"/>
            <ac:spMk id="7" creationId="{D4857A67-0838-52AC-78A5-F41CDB60994E}"/>
          </ac:spMkLst>
        </pc:spChg>
        <pc:spChg chg="add mod">
          <ac:chgData name="Claire-Helene Demarty" userId="bc8d14ae-4fb5-4dfe-a10d-2bb65c202687" providerId="ADAL" clId="{9AA35479-02B2-4BE6-8A80-CC1DD7805EE1}" dt="2024-07-09T11:58:18.463" v="1694" actId="164"/>
          <ac:spMkLst>
            <pc:docMk/>
            <pc:sldMk cId="2492969136" sldId="348"/>
            <ac:spMk id="9" creationId="{4BCEF332-87D5-5DC8-1FBE-27927FFB5E10}"/>
          </ac:spMkLst>
        </pc:spChg>
        <pc:spChg chg="add mod">
          <ac:chgData name="Claire-Helene Demarty" userId="bc8d14ae-4fb5-4dfe-a10d-2bb65c202687" providerId="ADAL" clId="{9AA35479-02B2-4BE6-8A80-CC1DD7805EE1}" dt="2024-07-08T15:35:47.400" v="1221" actId="20577"/>
          <ac:spMkLst>
            <pc:docMk/>
            <pc:sldMk cId="2492969136" sldId="348"/>
            <ac:spMk id="12" creationId="{9E665D8D-E29A-782C-3DFB-A18CC5BDA1B2}"/>
          </ac:spMkLst>
        </pc:spChg>
        <pc:spChg chg="mod topLvl">
          <ac:chgData name="Claire-Helene Demarty" userId="bc8d14ae-4fb5-4dfe-a10d-2bb65c202687" providerId="ADAL" clId="{9AA35479-02B2-4BE6-8A80-CC1DD7805EE1}" dt="2024-07-08T15:35:51.524" v="1223" actId="14100"/>
          <ac:spMkLst>
            <pc:docMk/>
            <pc:sldMk cId="2492969136" sldId="348"/>
            <ac:spMk id="17" creationId="{3BE89851-5E14-B29C-D9CF-EC0FD990E86A}"/>
          </ac:spMkLst>
        </pc:spChg>
        <pc:spChg chg="mod">
          <ac:chgData name="Claire-Helene Demarty" userId="bc8d14ae-4fb5-4dfe-a10d-2bb65c202687" providerId="ADAL" clId="{9AA35479-02B2-4BE6-8A80-CC1DD7805EE1}" dt="2024-07-08T15:35:52.912" v="1224" actId="20577"/>
          <ac:spMkLst>
            <pc:docMk/>
            <pc:sldMk cId="2492969136" sldId="348"/>
            <ac:spMk id="24" creationId="{55BC4989-77EB-D827-5C65-AB0E60F3EDDA}"/>
          </ac:spMkLst>
        </pc:spChg>
        <pc:spChg chg="mod">
          <ac:chgData name="Claire-Helene Demarty" userId="bc8d14ae-4fb5-4dfe-a10d-2bb65c202687" providerId="ADAL" clId="{9AA35479-02B2-4BE6-8A80-CC1DD7805EE1}" dt="2024-07-08T15:35:54.871" v="1225" actId="20577"/>
          <ac:spMkLst>
            <pc:docMk/>
            <pc:sldMk cId="2492969136" sldId="348"/>
            <ac:spMk id="32" creationId="{1454E9DC-59D6-F0F6-AF67-1AD278FF0484}"/>
          </ac:spMkLst>
        </pc:spChg>
        <pc:grpChg chg="add mod">
          <ac:chgData name="Claire-Helene Demarty" userId="bc8d14ae-4fb5-4dfe-a10d-2bb65c202687" providerId="ADAL" clId="{9AA35479-02B2-4BE6-8A80-CC1DD7805EE1}" dt="2024-07-09T11:58:18.463" v="1694" actId="164"/>
          <ac:grpSpMkLst>
            <pc:docMk/>
            <pc:sldMk cId="2492969136" sldId="348"/>
            <ac:grpSpMk id="10" creationId="{D6C0B248-4D00-7A37-E34E-6E3809DBFB9A}"/>
          </ac:grpSpMkLst>
        </pc:grpChg>
        <pc:grpChg chg="add mod">
          <ac:chgData name="Claire-Helene Demarty" userId="bc8d14ae-4fb5-4dfe-a10d-2bb65c202687" providerId="ADAL" clId="{9AA35479-02B2-4BE6-8A80-CC1DD7805EE1}" dt="2024-07-08T15:34:33.723" v="1195" actId="164"/>
          <ac:grpSpMkLst>
            <pc:docMk/>
            <pc:sldMk cId="2492969136" sldId="348"/>
            <ac:grpSpMk id="13" creationId="{DBE319B4-1710-0536-2991-8DDA1470DB92}"/>
          </ac:grpSpMkLst>
        </pc:grpChg>
        <pc:grpChg chg="add del mod">
          <ac:chgData name="Claire-Helene Demarty" userId="bc8d14ae-4fb5-4dfe-a10d-2bb65c202687" providerId="ADAL" clId="{9AA35479-02B2-4BE6-8A80-CC1DD7805EE1}" dt="2024-07-08T15:34:43.664" v="1198" actId="165"/>
          <ac:grpSpMkLst>
            <pc:docMk/>
            <pc:sldMk cId="2492969136" sldId="348"/>
            <ac:grpSpMk id="14" creationId="{B3D7CD24-A0F8-0413-21F1-8DC8B6C891DE}"/>
          </ac:grpSpMkLst>
        </pc:grpChg>
        <pc:grpChg chg="add mod">
          <ac:chgData name="Claire-Helene Demarty" userId="bc8d14ae-4fb5-4dfe-a10d-2bb65c202687" providerId="ADAL" clId="{9AA35479-02B2-4BE6-8A80-CC1DD7805EE1}" dt="2024-07-08T15:35:12.975" v="1206" actId="1076"/>
          <ac:grpSpMkLst>
            <pc:docMk/>
            <pc:sldMk cId="2492969136" sldId="348"/>
            <ac:grpSpMk id="22" creationId="{56A1DEE7-B4BB-12D4-72BC-FC99974148CC}"/>
          </ac:grpSpMkLst>
        </pc:grpChg>
        <pc:grpChg chg="add mod">
          <ac:chgData name="Claire-Helene Demarty" userId="bc8d14ae-4fb5-4dfe-a10d-2bb65c202687" providerId="ADAL" clId="{9AA35479-02B2-4BE6-8A80-CC1DD7805EE1}" dt="2024-07-08T15:35:26.548" v="1212" actId="1076"/>
          <ac:grpSpMkLst>
            <pc:docMk/>
            <pc:sldMk cId="2492969136" sldId="348"/>
            <ac:grpSpMk id="30" creationId="{64542E37-6E85-9796-C4F8-07307BC9B99D}"/>
          </ac:grpSpMkLst>
        </pc:grpChg>
        <pc:picChg chg="mod">
          <ac:chgData name="Claire-Helene Demarty" userId="bc8d14ae-4fb5-4dfe-a10d-2bb65c202687" providerId="ADAL" clId="{9AA35479-02B2-4BE6-8A80-CC1DD7805EE1}" dt="2024-07-08T11:49:20.373" v="536" actId="1076"/>
          <ac:picMkLst>
            <pc:docMk/>
            <pc:sldMk cId="2492969136" sldId="348"/>
            <ac:picMk id="16" creationId="{2A172AD2-1142-1747-A2FC-E3088A1B4204}"/>
          </ac:picMkLst>
        </pc:picChg>
        <pc:picChg chg="mod">
          <ac:chgData name="Claire-Helene Demarty" userId="bc8d14ae-4fb5-4dfe-a10d-2bb65c202687" providerId="ADAL" clId="{9AA35479-02B2-4BE6-8A80-CC1DD7805EE1}" dt="2024-07-08T11:50:28.284" v="676" actId="1076"/>
          <ac:picMkLst>
            <pc:docMk/>
            <pc:sldMk cId="2492969136" sldId="348"/>
            <ac:picMk id="18" creationId="{15884C89-ADDA-2EB5-1A3D-5712323B8FFB}"/>
          </ac:picMkLst>
        </pc:picChg>
        <pc:picChg chg="mod">
          <ac:chgData name="Claire-Helene Demarty" userId="bc8d14ae-4fb5-4dfe-a10d-2bb65c202687" providerId="ADAL" clId="{9AA35479-02B2-4BE6-8A80-CC1DD7805EE1}" dt="2024-07-08T11:49:20.373" v="536" actId="1076"/>
          <ac:picMkLst>
            <pc:docMk/>
            <pc:sldMk cId="2492969136" sldId="348"/>
            <ac:picMk id="20" creationId="{D73DFF89-EA7A-6E9D-8BFD-FB66B93C54D2}"/>
          </ac:picMkLst>
        </pc:picChg>
        <pc:picChg chg="del">
          <ac:chgData name="Claire-Helene Demarty" userId="bc8d14ae-4fb5-4dfe-a10d-2bb65c202687" providerId="ADAL" clId="{9AA35479-02B2-4BE6-8A80-CC1DD7805EE1}" dt="2024-07-08T11:49:15.943" v="535" actId="478"/>
          <ac:picMkLst>
            <pc:docMk/>
            <pc:sldMk cId="2492969136" sldId="348"/>
            <ac:picMk id="25" creationId="{FC81DCCA-C339-6F68-C02F-A740E1DBF8F6}"/>
          </ac:picMkLst>
        </pc:picChg>
        <pc:picChg chg="del">
          <ac:chgData name="Claire-Helene Demarty" userId="bc8d14ae-4fb5-4dfe-a10d-2bb65c202687" providerId="ADAL" clId="{9AA35479-02B2-4BE6-8A80-CC1DD7805EE1}" dt="2024-07-08T11:49:13.985" v="534" actId="478"/>
          <ac:picMkLst>
            <pc:docMk/>
            <pc:sldMk cId="2492969136" sldId="348"/>
            <ac:picMk id="27" creationId="{4B7087E3-9266-EA17-3809-2CADAE981327}"/>
          </ac:picMkLst>
        </pc:picChg>
        <pc:picChg chg="del">
          <ac:chgData name="Claire-Helene Demarty" userId="bc8d14ae-4fb5-4dfe-a10d-2bb65c202687" providerId="ADAL" clId="{9AA35479-02B2-4BE6-8A80-CC1DD7805EE1}" dt="2024-07-08T11:49:12.435" v="533" actId="478"/>
          <ac:picMkLst>
            <pc:docMk/>
            <pc:sldMk cId="2492969136" sldId="348"/>
            <ac:picMk id="29" creationId="{0ABC5283-28A3-DD79-F31C-CDBDB8CF2444}"/>
          </ac:picMkLst>
        </pc:picChg>
        <pc:cxnChg chg="add mod">
          <ac:chgData name="Claire-Helene Demarty" userId="bc8d14ae-4fb5-4dfe-a10d-2bb65c202687" providerId="ADAL" clId="{9AA35479-02B2-4BE6-8A80-CC1DD7805EE1}" dt="2024-07-08T15:34:58.834" v="1203" actId="14100"/>
          <ac:cxnSpMkLst>
            <pc:docMk/>
            <pc:sldMk cId="2492969136" sldId="348"/>
            <ac:cxnSpMk id="8" creationId="{8DE66A55-C4B5-045F-4D4A-89DC0D58FEB9}"/>
          </ac:cxnSpMkLst>
        </pc:cxnChg>
        <pc:cxnChg chg="mod topLvl">
          <ac:chgData name="Claire-Helene Demarty" userId="bc8d14ae-4fb5-4dfe-a10d-2bb65c202687" providerId="ADAL" clId="{9AA35479-02B2-4BE6-8A80-CC1DD7805EE1}" dt="2024-07-08T15:34:51.006" v="1200" actId="14100"/>
          <ac:cxnSpMkLst>
            <pc:docMk/>
            <pc:sldMk cId="2492969136" sldId="348"/>
            <ac:cxnSpMk id="15" creationId="{E7FBFAE5-4729-906D-38CE-C85CB04A8346}"/>
          </ac:cxnSpMkLst>
        </pc:cxnChg>
        <pc:cxnChg chg="mod">
          <ac:chgData name="Claire-Helene Demarty" userId="bc8d14ae-4fb5-4dfe-a10d-2bb65c202687" providerId="ADAL" clId="{9AA35479-02B2-4BE6-8A80-CC1DD7805EE1}" dt="2024-07-08T15:35:52.912" v="1224" actId="20577"/>
          <ac:cxnSpMkLst>
            <pc:docMk/>
            <pc:sldMk cId="2492969136" sldId="348"/>
            <ac:cxnSpMk id="23" creationId="{8685B52B-B5C2-42EA-F75C-51A44C645426}"/>
          </ac:cxnSpMkLst>
        </pc:cxnChg>
        <pc:cxnChg chg="mod">
          <ac:chgData name="Claire-Helene Demarty" userId="bc8d14ae-4fb5-4dfe-a10d-2bb65c202687" providerId="ADAL" clId="{9AA35479-02B2-4BE6-8A80-CC1DD7805EE1}" dt="2024-07-08T15:35:54.871" v="1225" actId="20577"/>
          <ac:cxnSpMkLst>
            <pc:docMk/>
            <pc:sldMk cId="2492969136" sldId="348"/>
            <ac:cxnSpMk id="31" creationId="{99CE01E5-2E33-F3CE-6868-CCED3C8570E7}"/>
          </ac:cxnSpMkLst>
        </pc:cxnChg>
      </pc:sldChg>
      <pc:sldChg chg="addSp delSp modSp mod ord">
        <pc:chgData name="Claire-Helene Demarty" userId="bc8d14ae-4fb5-4dfe-a10d-2bb65c202687" providerId="ADAL" clId="{9AA35479-02B2-4BE6-8A80-CC1DD7805EE1}" dt="2024-07-09T11:59:40.650" v="1708" actId="1076"/>
        <pc:sldMkLst>
          <pc:docMk/>
          <pc:sldMk cId="1002568906" sldId="349"/>
        </pc:sldMkLst>
        <pc:spChg chg="mod">
          <ac:chgData name="Claire-Helene Demarty" userId="bc8d14ae-4fb5-4dfe-a10d-2bb65c202687" providerId="ADAL" clId="{9AA35479-02B2-4BE6-8A80-CC1DD7805EE1}" dt="2024-07-08T15:54:59.026" v="1460" actId="20577"/>
          <ac:spMkLst>
            <pc:docMk/>
            <pc:sldMk cId="1002568906" sldId="349"/>
            <ac:spMk id="2" creationId="{AF1820FF-38B0-D92B-E586-0ED3F5F79140}"/>
          </ac:spMkLst>
        </pc:spChg>
        <pc:spChg chg="del">
          <ac:chgData name="Claire-Helene Demarty" userId="bc8d14ae-4fb5-4dfe-a10d-2bb65c202687" providerId="ADAL" clId="{9AA35479-02B2-4BE6-8A80-CC1DD7805EE1}" dt="2024-07-08T11:55:55.573" v="780" actId="478"/>
          <ac:spMkLst>
            <pc:docMk/>
            <pc:sldMk cId="1002568906" sldId="349"/>
            <ac:spMk id="3" creationId="{8CB62A53-D4DD-781E-3FCD-E1BB5822D5CF}"/>
          </ac:spMkLst>
        </pc:spChg>
        <pc:spChg chg="mod">
          <ac:chgData name="Claire-Helene Demarty" userId="bc8d14ae-4fb5-4dfe-a10d-2bb65c202687" providerId="ADAL" clId="{9AA35479-02B2-4BE6-8A80-CC1DD7805EE1}" dt="2024-07-08T15:55:38.100" v="1503"/>
          <ac:spMkLst>
            <pc:docMk/>
            <pc:sldMk cId="1002568906" sldId="349"/>
            <ac:spMk id="9" creationId="{4F09E3B4-1399-1326-B70F-B7A2CDFAE8EF}"/>
          </ac:spMkLst>
        </pc:spChg>
        <pc:spChg chg="mod">
          <ac:chgData name="Claire-Helene Demarty" userId="bc8d14ae-4fb5-4dfe-a10d-2bb65c202687" providerId="ADAL" clId="{9AA35479-02B2-4BE6-8A80-CC1DD7805EE1}" dt="2024-07-08T15:55:38.100" v="1503"/>
          <ac:spMkLst>
            <pc:docMk/>
            <pc:sldMk cId="1002568906" sldId="349"/>
            <ac:spMk id="14" creationId="{58B2E656-79CC-DE04-1E62-BAD5548EC48A}"/>
          </ac:spMkLst>
        </pc:spChg>
        <pc:spChg chg="mod">
          <ac:chgData name="Claire-Helene Demarty" userId="bc8d14ae-4fb5-4dfe-a10d-2bb65c202687" providerId="ADAL" clId="{9AA35479-02B2-4BE6-8A80-CC1DD7805EE1}" dt="2024-07-08T15:55:38.100" v="1503"/>
          <ac:spMkLst>
            <pc:docMk/>
            <pc:sldMk cId="1002568906" sldId="349"/>
            <ac:spMk id="17" creationId="{5D63726F-AB3F-2F85-1492-1F1B7F16E520}"/>
          </ac:spMkLst>
        </pc:spChg>
        <pc:spChg chg="mod">
          <ac:chgData name="Claire-Helene Demarty" userId="bc8d14ae-4fb5-4dfe-a10d-2bb65c202687" providerId="ADAL" clId="{9AA35479-02B2-4BE6-8A80-CC1DD7805EE1}" dt="2024-07-09T11:59:36.827" v="1707"/>
          <ac:spMkLst>
            <pc:docMk/>
            <pc:sldMk cId="1002568906" sldId="349"/>
            <ac:spMk id="18" creationId="{BD3867B5-69FF-CB25-612A-96D40CCD94E0}"/>
          </ac:spMkLst>
        </pc:spChg>
        <pc:spChg chg="mod">
          <ac:chgData name="Claire-Helene Demarty" userId="bc8d14ae-4fb5-4dfe-a10d-2bb65c202687" providerId="ADAL" clId="{9AA35479-02B2-4BE6-8A80-CC1DD7805EE1}" dt="2024-07-09T11:59:36.827" v="1707"/>
          <ac:spMkLst>
            <pc:docMk/>
            <pc:sldMk cId="1002568906" sldId="349"/>
            <ac:spMk id="19" creationId="{B8ED5281-91D7-CBE4-334E-D8B09CE83C20}"/>
          </ac:spMkLst>
        </pc:spChg>
        <pc:spChg chg="mod">
          <ac:chgData name="Claire-Helene Demarty" userId="bc8d14ae-4fb5-4dfe-a10d-2bb65c202687" providerId="ADAL" clId="{9AA35479-02B2-4BE6-8A80-CC1DD7805EE1}" dt="2024-07-09T11:59:36.827" v="1707"/>
          <ac:spMkLst>
            <pc:docMk/>
            <pc:sldMk cId="1002568906" sldId="349"/>
            <ac:spMk id="20" creationId="{4AC8944D-E47B-E39E-4375-A3A018014101}"/>
          </ac:spMkLst>
        </pc:spChg>
        <pc:spChg chg="add mod">
          <ac:chgData name="Claire-Helene Demarty" userId="bc8d14ae-4fb5-4dfe-a10d-2bb65c202687" providerId="ADAL" clId="{9AA35479-02B2-4BE6-8A80-CC1DD7805EE1}" dt="2024-07-08T15:56:24.614" v="1515" actId="20577"/>
          <ac:spMkLst>
            <pc:docMk/>
            <pc:sldMk cId="1002568906" sldId="349"/>
            <ac:spMk id="21" creationId="{3C8A2737-25AC-E047-00D3-A5BA1C29DBB3}"/>
          </ac:spMkLst>
        </pc:spChg>
        <pc:grpChg chg="add mod">
          <ac:chgData name="Claire-Helene Demarty" userId="bc8d14ae-4fb5-4dfe-a10d-2bb65c202687" providerId="ADAL" clId="{9AA35479-02B2-4BE6-8A80-CC1DD7805EE1}" dt="2024-07-09T11:59:40.650" v="1708" actId="1076"/>
          <ac:grpSpMkLst>
            <pc:docMk/>
            <pc:sldMk cId="1002568906" sldId="349"/>
            <ac:grpSpMk id="3" creationId="{869A6093-883C-8594-8458-53FD3750702A}"/>
          </ac:grpSpMkLst>
        </pc:grpChg>
        <pc:grpChg chg="add mod">
          <ac:chgData name="Claire-Helene Demarty" userId="bc8d14ae-4fb5-4dfe-a10d-2bb65c202687" providerId="ADAL" clId="{9AA35479-02B2-4BE6-8A80-CC1DD7805EE1}" dt="2024-07-08T15:55:50.891" v="1505" actId="1076"/>
          <ac:grpSpMkLst>
            <pc:docMk/>
            <pc:sldMk cId="1002568906" sldId="349"/>
            <ac:grpSpMk id="7" creationId="{2425490C-C46A-A410-C261-94561366AE8F}"/>
          </ac:grpSpMkLst>
        </pc:grpChg>
        <pc:grpChg chg="add mod">
          <ac:chgData name="Claire-Helene Demarty" userId="bc8d14ae-4fb5-4dfe-a10d-2bb65c202687" providerId="ADAL" clId="{9AA35479-02B2-4BE6-8A80-CC1DD7805EE1}" dt="2024-07-08T15:56:02.140" v="1508" actId="1076"/>
          <ac:grpSpMkLst>
            <pc:docMk/>
            <pc:sldMk cId="1002568906" sldId="349"/>
            <ac:grpSpMk id="12" creationId="{ED8E0EE5-8428-F9D0-30FC-8E6171F5C742}"/>
          </ac:grpSpMkLst>
        </pc:grpChg>
        <pc:grpChg chg="add mod">
          <ac:chgData name="Claire-Helene Demarty" userId="bc8d14ae-4fb5-4dfe-a10d-2bb65c202687" providerId="ADAL" clId="{9AA35479-02B2-4BE6-8A80-CC1DD7805EE1}" dt="2024-07-08T15:56:07.885" v="1510" actId="1076"/>
          <ac:grpSpMkLst>
            <pc:docMk/>
            <pc:sldMk cId="1002568906" sldId="349"/>
            <ac:grpSpMk id="15" creationId="{CFE8881D-607B-FBDD-5180-FD1DA227895D}"/>
          </ac:grpSpMkLst>
        </pc:grpChg>
        <pc:picChg chg="add mod">
          <ac:chgData name="Claire-Helene Demarty" userId="bc8d14ae-4fb5-4dfe-a10d-2bb65c202687" providerId="ADAL" clId="{9AA35479-02B2-4BE6-8A80-CC1DD7805EE1}" dt="2024-07-08T15:20:29.687" v="1016"/>
          <ac:picMkLst>
            <pc:docMk/>
            <pc:sldMk cId="1002568906" sldId="349"/>
            <ac:picMk id="10" creationId="{4A806A04-42AA-0BBF-A806-95173782C483}"/>
          </ac:picMkLst>
        </pc:picChg>
        <pc:cxnChg chg="mod">
          <ac:chgData name="Claire-Helene Demarty" userId="bc8d14ae-4fb5-4dfe-a10d-2bb65c202687" providerId="ADAL" clId="{9AA35479-02B2-4BE6-8A80-CC1DD7805EE1}" dt="2024-07-08T15:55:38.100" v="1503"/>
          <ac:cxnSpMkLst>
            <pc:docMk/>
            <pc:sldMk cId="1002568906" sldId="349"/>
            <ac:cxnSpMk id="8" creationId="{EC54A45F-58E7-7C1E-8930-A6D34858234A}"/>
          </ac:cxnSpMkLst>
        </pc:cxnChg>
        <pc:cxnChg chg="add mod">
          <ac:chgData name="Claire-Helene Demarty" userId="bc8d14ae-4fb5-4dfe-a10d-2bb65c202687" providerId="ADAL" clId="{9AA35479-02B2-4BE6-8A80-CC1DD7805EE1}" dt="2024-07-08T15:55:57.738" v="1507" actId="14100"/>
          <ac:cxnSpMkLst>
            <pc:docMk/>
            <pc:sldMk cId="1002568906" sldId="349"/>
            <ac:cxnSpMk id="11" creationId="{8BDB1CDD-CA2A-C42B-EF63-1BEEB1B4C4E8}"/>
          </ac:cxnSpMkLst>
        </pc:cxnChg>
        <pc:cxnChg chg="mod">
          <ac:chgData name="Claire-Helene Demarty" userId="bc8d14ae-4fb5-4dfe-a10d-2bb65c202687" providerId="ADAL" clId="{9AA35479-02B2-4BE6-8A80-CC1DD7805EE1}" dt="2024-07-08T15:56:05.105" v="1509" actId="14100"/>
          <ac:cxnSpMkLst>
            <pc:docMk/>
            <pc:sldMk cId="1002568906" sldId="349"/>
            <ac:cxnSpMk id="13" creationId="{64BBF39E-4E9F-838E-2747-250C9548D7DC}"/>
          </ac:cxnSpMkLst>
        </pc:cxnChg>
        <pc:cxnChg chg="mod">
          <ac:chgData name="Claire-Helene Demarty" userId="bc8d14ae-4fb5-4dfe-a10d-2bb65c202687" providerId="ADAL" clId="{9AA35479-02B2-4BE6-8A80-CC1DD7805EE1}" dt="2024-07-08T15:56:11.957" v="1511" actId="14100"/>
          <ac:cxnSpMkLst>
            <pc:docMk/>
            <pc:sldMk cId="1002568906" sldId="349"/>
            <ac:cxnSpMk id="16" creationId="{AE0A610F-F62F-E0EE-81AB-DBA49841E543}"/>
          </ac:cxnSpMkLst>
        </pc:cxnChg>
      </pc:sldChg>
      <pc:sldChg chg="addSp delSp modSp mod ord">
        <pc:chgData name="Claire-Helene Demarty" userId="bc8d14ae-4fb5-4dfe-a10d-2bb65c202687" providerId="ADAL" clId="{9AA35479-02B2-4BE6-8A80-CC1DD7805EE1}" dt="2024-07-09T11:59:48.170" v="1712" actId="478"/>
        <pc:sldMkLst>
          <pc:docMk/>
          <pc:sldMk cId="352734549" sldId="350"/>
        </pc:sldMkLst>
        <pc:spChg chg="mod">
          <ac:chgData name="Claire-Helene Demarty" userId="bc8d14ae-4fb5-4dfe-a10d-2bb65c202687" providerId="ADAL" clId="{9AA35479-02B2-4BE6-8A80-CC1DD7805EE1}" dt="2024-07-08T15:55:15.868" v="1471" actId="20577"/>
          <ac:spMkLst>
            <pc:docMk/>
            <pc:sldMk cId="352734549" sldId="350"/>
            <ac:spMk id="2" creationId="{AF1820FF-38B0-D92B-E586-0ED3F5F79140}"/>
          </ac:spMkLst>
        </pc:spChg>
        <pc:spChg chg="del">
          <ac:chgData name="Claire-Helene Demarty" userId="bc8d14ae-4fb5-4dfe-a10d-2bb65c202687" providerId="ADAL" clId="{9AA35479-02B2-4BE6-8A80-CC1DD7805EE1}" dt="2024-07-08T11:55:59.020" v="781" actId="478"/>
          <ac:spMkLst>
            <pc:docMk/>
            <pc:sldMk cId="352734549" sldId="350"/>
            <ac:spMk id="3" creationId="{8CB62A53-D4DD-781E-3FCD-E1BB5822D5CF}"/>
          </ac:spMkLst>
        </pc:spChg>
        <pc:spChg chg="mod">
          <ac:chgData name="Claire-Helene Demarty" userId="bc8d14ae-4fb5-4dfe-a10d-2bb65c202687" providerId="ADAL" clId="{9AA35479-02B2-4BE6-8A80-CC1DD7805EE1}" dt="2024-07-09T11:59:42.331" v="1709"/>
          <ac:spMkLst>
            <pc:docMk/>
            <pc:sldMk cId="352734549" sldId="350"/>
            <ac:spMk id="7" creationId="{D704FE1D-9F3E-CB26-90C1-42274C0C5548}"/>
          </ac:spMkLst>
        </pc:spChg>
        <pc:spChg chg="mod">
          <ac:chgData name="Claire-Helene Demarty" userId="bc8d14ae-4fb5-4dfe-a10d-2bb65c202687" providerId="ADAL" clId="{9AA35479-02B2-4BE6-8A80-CC1DD7805EE1}" dt="2024-07-09T11:59:42.331" v="1709"/>
          <ac:spMkLst>
            <pc:docMk/>
            <pc:sldMk cId="352734549" sldId="350"/>
            <ac:spMk id="9" creationId="{17D5E471-5AC5-2FC1-A784-F80977ED0E45}"/>
          </ac:spMkLst>
        </pc:spChg>
        <pc:spChg chg="mod">
          <ac:chgData name="Claire-Helene Demarty" userId="bc8d14ae-4fb5-4dfe-a10d-2bb65c202687" providerId="ADAL" clId="{9AA35479-02B2-4BE6-8A80-CC1DD7805EE1}" dt="2024-07-09T11:59:42.331" v="1709"/>
          <ac:spMkLst>
            <pc:docMk/>
            <pc:sldMk cId="352734549" sldId="350"/>
            <ac:spMk id="10" creationId="{0E8F5943-EA13-4E52-B130-34B5C4A4EB9E}"/>
          </ac:spMkLst>
        </pc:spChg>
        <pc:spChg chg="mod">
          <ac:chgData name="Claire-Helene Demarty" userId="bc8d14ae-4fb5-4dfe-a10d-2bb65c202687" providerId="ADAL" clId="{9AA35479-02B2-4BE6-8A80-CC1DD7805EE1}" dt="2024-07-09T11:59:45.796" v="1711"/>
          <ac:spMkLst>
            <pc:docMk/>
            <pc:sldMk cId="352734549" sldId="350"/>
            <ac:spMk id="12" creationId="{33792A6B-7C6C-506A-9474-9861A9BAED7C}"/>
          </ac:spMkLst>
        </pc:spChg>
        <pc:spChg chg="mod">
          <ac:chgData name="Claire-Helene Demarty" userId="bc8d14ae-4fb5-4dfe-a10d-2bb65c202687" providerId="ADAL" clId="{9AA35479-02B2-4BE6-8A80-CC1DD7805EE1}" dt="2024-07-09T11:59:45.796" v="1711"/>
          <ac:spMkLst>
            <pc:docMk/>
            <pc:sldMk cId="352734549" sldId="350"/>
            <ac:spMk id="13" creationId="{47A9FA27-18B3-D644-1A1D-8D6D3A2DFA29}"/>
          </ac:spMkLst>
        </pc:spChg>
        <pc:spChg chg="mod">
          <ac:chgData name="Claire-Helene Demarty" userId="bc8d14ae-4fb5-4dfe-a10d-2bb65c202687" providerId="ADAL" clId="{9AA35479-02B2-4BE6-8A80-CC1DD7805EE1}" dt="2024-07-09T11:59:45.796" v="1711"/>
          <ac:spMkLst>
            <pc:docMk/>
            <pc:sldMk cId="352734549" sldId="350"/>
            <ac:spMk id="14" creationId="{47043F05-0F30-9781-5584-33193F5F27F0}"/>
          </ac:spMkLst>
        </pc:spChg>
        <pc:grpChg chg="add mod">
          <ac:chgData name="Claire-Helene Demarty" userId="bc8d14ae-4fb5-4dfe-a10d-2bb65c202687" providerId="ADAL" clId="{9AA35479-02B2-4BE6-8A80-CC1DD7805EE1}" dt="2024-07-09T11:59:45.433" v="1710" actId="1076"/>
          <ac:grpSpMkLst>
            <pc:docMk/>
            <pc:sldMk cId="352734549" sldId="350"/>
            <ac:grpSpMk id="3" creationId="{A77600D5-646B-96E9-0B4C-B97B0623623F}"/>
          </ac:grpSpMkLst>
        </pc:grpChg>
        <pc:grpChg chg="add del mod">
          <ac:chgData name="Claire-Helene Demarty" userId="bc8d14ae-4fb5-4dfe-a10d-2bb65c202687" providerId="ADAL" clId="{9AA35479-02B2-4BE6-8A80-CC1DD7805EE1}" dt="2024-07-09T11:59:48.170" v="1712" actId="478"/>
          <ac:grpSpMkLst>
            <pc:docMk/>
            <pc:sldMk cId="352734549" sldId="350"/>
            <ac:grpSpMk id="11" creationId="{C0617091-3148-4302-EEF7-565BF60AE2B9}"/>
          </ac:grpSpMkLst>
        </pc:grpChg>
        <pc:picChg chg="add mod">
          <ac:chgData name="Claire-Helene Demarty" userId="bc8d14ae-4fb5-4dfe-a10d-2bb65c202687" providerId="ADAL" clId="{9AA35479-02B2-4BE6-8A80-CC1DD7805EE1}" dt="2024-07-08T15:21:33.340" v="1024" actId="14100"/>
          <ac:picMkLst>
            <pc:docMk/>
            <pc:sldMk cId="352734549" sldId="350"/>
            <ac:picMk id="8" creationId="{BA7022E9-D70B-37BE-E40E-A92BAC152371}"/>
          </ac:picMkLst>
        </pc:picChg>
      </pc:sldChg>
      <pc:sldChg chg="addSp delSp modSp mod ord">
        <pc:chgData name="Claire-Helene Demarty" userId="bc8d14ae-4fb5-4dfe-a10d-2bb65c202687" providerId="ADAL" clId="{9AA35479-02B2-4BE6-8A80-CC1DD7805EE1}" dt="2024-07-09T11:59:51.750" v="1714" actId="1076"/>
        <pc:sldMkLst>
          <pc:docMk/>
          <pc:sldMk cId="2792409514" sldId="351"/>
        </pc:sldMkLst>
        <pc:spChg chg="mod">
          <ac:chgData name="Claire-Helene Demarty" userId="bc8d14ae-4fb5-4dfe-a10d-2bb65c202687" providerId="ADAL" clId="{9AA35479-02B2-4BE6-8A80-CC1DD7805EE1}" dt="2024-07-08T15:55:24.818" v="1502" actId="20577"/>
          <ac:spMkLst>
            <pc:docMk/>
            <pc:sldMk cId="2792409514" sldId="351"/>
            <ac:spMk id="2" creationId="{AF1820FF-38B0-D92B-E586-0ED3F5F79140}"/>
          </ac:spMkLst>
        </pc:spChg>
        <pc:spChg chg="del">
          <ac:chgData name="Claire-Helene Demarty" userId="bc8d14ae-4fb5-4dfe-a10d-2bb65c202687" providerId="ADAL" clId="{9AA35479-02B2-4BE6-8A80-CC1DD7805EE1}" dt="2024-07-08T11:54:49.538" v="743" actId="478"/>
          <ac:spMkLst>
            <pc:docMk/>
            <pc:sldMk cId="2792409514" sldId="351"/>
            <ac:spMk id="3" creationId="{8CB62A53-D4DD-781E-3FCD-E1BB5822D5CF}"/>
          </ac:spMkLst>
        </pc:spChg>
        <pc:spChg chg="mod">
          <ac:chgData name="Claire-Helene Demarty" userId="bc8d14ae-4fb5-4dfe-a10d-2bb65c202687" providerId="ADAL" clId="{9AA35479-02B2-4BE6-8A80-CC1DD7805EE1}" dt="2024-07-09T11:59:49.757" v="1713"/>
          <ac:spMkLst>
            <pc:docMk/>
            <pc:sldMk cId="2792409514" sldId="351"/>
            <ac:spMk id="7" creationId="{755103D5-30BC-8D69-EE75-9DF1C11B2A0E}"/>
          </ac:spMkLst>
        </pc:spChg>
        <pc:spChg chg="mod">
          <ac:chgData name="Claire-Helene Demarty" userId="bc8d14ae-4fb5-4dfe-a10d-2bb65c202687" providerId="ADAL" clId="{9AA35479-02B2-4BE6-8A80-CC1DD7805EE1}" dt="2024-07-09T11:59:49.757" v="1713"/>
          <ac:spMkLst>
            <pc:docMk/>
            <pc:sldMk cId="2792409514" sldId="351"/>
            <ac:spMk id="8" creationId="{2F2C48EA-D907-5955-A51E-68AD3AB5BEC2}"/>
          </ac:spMkLst>
        </pc:spChg>
        <pc:spChg chg="mod">
          <ac:chgData name="Claire-Helene Demarty" userId="bc8d14ae-4fb5-4dfe-a10d-2bb65c202687" providerId="ADAL" clId="{9AA35479-02B2-4BE6-8A80-CC1DD7805EE1}" dt="2024-07-09T11:59:49.757" v="1713"/>
          <ac:spMkLst>
            <pc:docMk/>
            <pc:sldMk cId="2792409514" sldId="351"/>
            <ac:spMk id="9" creationId="{5E2278E6-F6C9-4004-060D-C0CC10FE55C4}"/>
          </ac:spMkLst>
        </pc:spChg>
        <pc:grpChg chg="add mod">
          <ac:chgData name="Claire-Helene Demarty" userId="bc8d14ae-4fb5-4dfe-a10d-2bb65c202687" providerId="ADAL" clId="{9AA35479-02B2-4BE6-8A80-CC1DD7805EE1}" dt="2024-07-09T11:59:51.750" v="1714" actId="1076"/>
          <ac:grpSpMkLst>
            <pc:docMk/>
            <pc:sldMk cId="2792409514" sldId="351"/>
            <ac:grpSpMk id="3" creationId="{C33531A0-71C5-E808-3660-B9F4497E1E09}"/>
          </ac:grpSpMkLst>
        </pc:grpChg>
        <pc:picChg chg="add del mod">
          <ac:chgData name="Claire-Helene Demarty" userId="bc8d14ae-4fb5-4dfe-a10d-2bb65c202687" providerId="ADAL" clId="{9AA35479-02B2-4BE6-8A80-CC1DD7805EE1}" dt="2024-07-08T15:19:54.067" v="1011" actId="478"/>
          <ac:picMkLst>
            <pc:docMk/>
            <pc:sldMk cId="2792409514" sldId="351"/>
            <ac:picMk id="8" creationId="{0A17C378-FF58-33A6-EBCD-A359F1AFEFF5}"/>
          </ac:picMkLst>
        </pc:picChg>
        <pc:picChg chg="add del mod">
          <ac:chgData name="Claire-Helene Demarty" userId="bc8d14ae-4fb5-4dfe-a10d-2bb65c202687" providerId="ADAL" clId="{9AA35479-02B2-4BE6-8A80-CC1DD7805EE1}" dt="2024-07-08T15:20:28.344" v="1015" actId="21"/>
          <ac:picMkLst>
            <pc:docMk/>
            <pc:sldMk cId="2792409514" sldId="351"/>
            <ac:picMk id="10" creationId="{4A806A04-42AA-0BBF-A806-95173782C483}"/>
          </ac:picMkLst>
        </pc:picChg>
        <pc:picChg chg="add mod">
          <ac:chgData name="Claire-Helene Demarty" userId="bc8d14ae-4fb5-4dfe-a10d-2bb65c202687" providerId="ADAL" clId="{9AA35479-02B2-4BE6-8A80-CC1DD7805EE1}" dt="2024-07-08T15:21:24.292" v="1023" actId="14100"/>
          <ac:picMkLst>
            <pc:docMk/>
            <pc:sldMk cId="2792409514" sldId="351"/>
            <ac:picMk id="12" creationId="{DE6EB734-FA45-30F9-C8DB-3EA826B056E8}"/>
          </ac:picMkLst>
        </pc:picChg>
      </pc:sldChg>
      <pc:sldChg chg="del mod modShow">
        <pc:chgData name="Claire-Helene Demarty" userId="bc8d14ae-4fb5-4dfe-a10d-2bb65c202687" providerId="ADAL" clId="{9AA35479-02B2-4BE6-8A80-CC1DD7805EE1}" dt="2024-07-09T11:55:45.184" v="1662" actId="47"/>
        <pc:sldMkLst>
          <pc:docMk/>
          <pc:sldMk cId="3863034586" sldId="352"/>
        </pc:sldMkLst>
      </pc:sldChg>
      <pc:sldChg chg="del mod ord modShow">
        <pc:chgData name="Claire-Helene Demarty" userId="bc8d14ae-4fb5-4dfe-a10d-2bb65c202687" providerId="ADAL" clId="{9AA35479-02B2-4BE6-8A80-CC1DD7805EE1}" dt="2024-07-09T11:55:45.184" v="1662" actId="47"/>
        <pc:sldMkLst>
          <pc:docMk/>
          <pc:sldMk cId="1161595992" sldId="353"/>
        </pc:sldMkLst>
      </pc:sldChg>
      <pc:sldChg chg="del mod ord modShow">
        <pc:chgData name="Claire-Helene Demarty" userId="bc8d14ae-4fb5-4dfe-a10d-2bb65c202687" providerId="ADAL" clId="{9AA35479-02B2-4BE6-8A80-CC1DD7805EE1}" dt="2024-07-09T11:55:45.184" v="1662" actId="47"/>
        <pc:sldMkLst>
          <pc:docMk/>
          <pc:sldMk cId="995310341" sldId="354"/>
        </pc:sldMkLst>
      </pc:sldChg>
      <pc:sldChg chg="addSp delSp modSp add mod">
        <pc:chgData name="Claire-Helene Demarty" userId="bc8d14ae-4fb5-4dfe-a10d-2bb65c202687" providerId="ADAL" clId="{9AA35479-02B2-4BE6-8A80-CC1DD7805EE1}" dt="2024-07-08T15:31:28.940" v="1162" actId="20577"/>
        <pc:sldMkLst>
          <pc:docMk/>
          <pc:sldMk cId="1369974" sldId="355"/>
        </pc:sldMkLst>
        <pc:spChg chg="del">
          <ac:chgData name="Claire-Helene Demarty" userId="bc8d14ae-4fb5-4dfe-a10d-2bb65c202687" providerId="ADAL" clId="{9AA35479-02B2-4BE6-8A80-CC1DD7805EE1}" dt="2024-07-08T10:22:26.117" v="45" actId="478"/>
          <ac:spMkLst>
            <pc:docMk/>
            <pc:sldMk cId="1369974" sldId="355"/>
            <ac:spMk id="5" creationId="{DD7EEE28-ABBE-7F4D-5059-563E3E07FD21}"/>
          </ac:spMkLst>
        </pc:spChg>
        <pc:spChg chg="mod">
          <ac:chgData name="Claire-Helene Demarty" userId="bc8d14ae-4fb5-4dfe-a10d-2bb65c202687" providerId="ADAL" clId="{9AA35479-02B2-4BE6-8A80-CC1DD7805EE1}" dt="2024-07-08T15:31:28.940" v="1162" actId="20577"/>
          <ac:spMkLst>
            <pc:docMk/>
            <pc:sldMk cId="1369974" sldId="355"/>
            <ac:spMk id="7" creationId="{12DC0EF6-5909-D07C-2E55-EA102CA99A34}"/>
          </ac:spMkLst>
        </pc:spChg>
        <pc:spChg chg="add mod">
          <ac:chgData name="Claire-Helene Demarty" userId="bc8d14ae-4fb5-4dfe-a10d-2bb65c202687" providerId="ADAL" clId="{9AA35479-02B2-4BE6-8A80-CC1DD7805EE1}" dt="2024-07-08T10:31:44.980" v="156" actId="5793"/>
          <ac:spMkLst>
            <pc:docMk/>
            <pc:sldMk cId="1369974" sldId="355"/>
            <ac:spMk id="10" creationId="{44FDDE43-9365-1F49-29BB-9D9C66DDAE45}"/>
          </ac:spMkLst>
        </pc:spChg>
        <pc:spChg chg="add">
          <ac:chgData name="Claire-Helene Demarty" userId="bc8d14ae-4fb5-4dfe-a10d-2bb65c202687" providerId="ADAL" clId="{9AA35479-02B2-4BE6-8A80-CC1DD7805EE1}" dt="2024-07-08T10:24:28.530" v="57"/>
          <ac:spMkLst>
            <pc:docMk/>
            <pc:sldMk cId="1369974" sldId="355"/>
            <ac:spMk id="11" creationId="{C67AFB23-585A-E0B4-F92F-23528A039DDF}"/>
          </ac:spMkLst>
        </pc:spChg>
        <pc:spChg chg="add mod">
          <ac:chgData name="Claire-Helene Demarty" userId="bc8d14ae-4fb5-4dfe-a10d-2bb65c202687" providerId="ADAL" clId="{9AA35479-02B2-4BE6-8A80-CC1DD7805EE1}" dt="2024-07-08T10:24:42.271" v="59"/>
          <ac:spMkLst>
            <pc:docMk/>
            <pc:sldMk cId="1369974" sldId="355"/>
            <ac:spMk id="12" creationId="{8F664135-D8E3-C070-5318-B329FB51DFA4}"/>
          </ac:spMkLst>
        </pc:spChg>
        <pc:spChg chg="add mod">
          <ac:chgData name="Claire-Helene Demarty" userId="bc8d14ae-4fb5-4dfe-a10d-2bb65c202687" providerId="ADAL" clId="{9AA35479-02B2-4BE6-8A80-CC1DD7805EE1}" dt="2024-07-08T10:31:46.779" v="157" actId="5793"/>
          <ac:spMkLst>
            <pc:docMk/>
            <pc:sldMk cId="1369974" sldId="355"/>
            <ac:spMk id="13" creationId="{8990FF71-A377-F30F-4EC9-DCB6FB9EDE92}"/>
          </ac:spMkLst>
        </pc:spChg>
        <pc:graphicFrameChg chg="add del mod modGraphic">
          <ac:chgData name="Claire-Helene Demarty" userId="bc8d14ae-4fb5-4dfe-a10d-2bb65c202687" providerId="ADAL" clId="{9AA35479-02B2-4BE6-8A80-CC1DD7805EE1}" dt="2024-07-08T10:22:53.426" v="49" actId="478"/>
          <ac:graphicFrameMkLst>
            <pc:docMk/>
            <pc:sldMk cId="1369974" sldId="355"/>
            <ac:graphicFrameMk id="6" creationId="{62B06E21-3B30-769E-6AD7-47EB6060A96E}"/>
          </ac:graphicFrameMkLst>
        </pc:graphicFrameChg>
        <pc:picChg chg="add mod">
          <ac:chgData name="Claire-Helene Demarty" userId="bc8d14ae-4fb5-4dfe-a10d-2bb65c202687" providerId="ADAL" clId="{9AA35479-02B2-4BE6-8A80-CC1DD7805EE1}" dt="2024-07-08T10:25:37.237" v="95" actId="1076"/>
          <ac:picMkLst>
            <pc:docMk/>
            <pc:sldMk cId="1369974" sldId="355"/>
            <ac:picMk id="9" creationId="{A815321A-6DB0-95A9-E0A4-B3BF1C967193}"/>
          </ac:picMkLst>
        </pc:picChg>
      </pc:sldChg>
      <pc:sldChg chg="addSp delSp modSp add mod">
        <pc:chgData name="Claire-Helene Demarty" userId="bc8d14ae-4fb5-4dfe-a10d-2bb65c202687" providerId="ADAL" clId="{9AA35479-02B2-4BE6-8A80-CC1DD7805EE1}" dt="2024-07-08T15:31:33.203" v="1164" actId="6549"/>
        <pc:sldMkLst>
          <pc:docMk/>
          <pc:sldMk cId="717311029" sldId="356"/>
        </pc:sldMkLst>
        <pc:spChg chg="mod">
          <ac:chgData name="Claire-Helene Demarty" userId="bc8d14ae-4fb5-4dfe-a10d-2bb65c202687" providerId="ADAL" clId="{9AA35479-02B2-4BE6-8A80-CC1DD7805EE1}" dt="2024-07-08T15:31:33.203" v="1164" actId="6549"/>
          <ac:spMkLst>
            <pc:docMk/>
            <pc:sldMk cId="717311029" sldId="356"/>
            <ac:spMk id="7" creationId="{12DC0EF6-5909-D07C-2E55-EA102CA99A34}"/>
          </ac:spMkLst>
        </pc:spChg>
        <pc:spChg chg="del">
          <ac:chgData name="Claire-Helene Demarty" userId="bc8d14ae-4fb5-4dfe-a10d-2bb65c202687" providerId="ADAL" clId="{9AA35479-02B2-4BE6-8A80-CC1DD7805EE1}" dt="2024-07-08T10:27:57.031" v="109" actId="478"/>
          <ac:spMkLst>
            <pc:docMk/>
            <pc:sldMk cId="717311029" sldId="356"/>
            <ac:spMk id="10" creationId="{44FDDE43-9365-1F49-29BB-9D9C66DDAE45}"/>
          </ac:spMkLst>
        </pc:spChg>
        <pc:spChg chg="del">
          <ac:chgData name="Claire-Helene Demarty" userId="bc8d14ae-4fb5-4dfe-a10d-2bb65c202687" providerId="ADAL" clId="{9AA35479-02B2-4BE6-8A80-CC1DD7805EE1}" dt="2024-07-08T10:28:04.544" v="118" actId="478"/>
          <ac:spMkLst>
            <pc:docMk/>
            <pc:sldMk cId="717311029" sldId="356"/>
            <ac:spMk id="13" creationId="{8990FF71-A377-F30F-4EC9-DCB6FB9EDE92}"/>
          </ac:spMkLst>
        </pc:spChg>
        <pc:picChg chg="add mod">
          <ac:chgData name="Claire-Helene Demarty" userId="bc8d14ae-4fb5-4dfe-a10d-2bb65c202687" providerId="ADAL" clId="{9AA35479-02B2-4BE6-8A80-CC1DD7805EE1}" dt="2024-07-08T10:28:43.242" v="122" actId="1076"/>
          <ac:picMkLst>
            <pc:docMk/>
            <pc:sldMk cId="717311029" sldId="356"/>
            <ac:picMk id="6" creationId="{5451D764-257B-4365-F565-187D0A1CD7CA}"/>
          </ac:picMkLst>
        </pc:picChg>
        <pc:picChg chg="del">
          <ac:chgData name="Claire-Helene Demarty" userId="bc8d14ae-4fb5-4dfe-a10d-2bb65c202687" providerId="ADAL" clId="{9AA35479-02B2-4BE6-8A80-CC1DD7805EE1}" dt="2024-07-08T10:27:50.886" v="108" actId="478"/>
          <ac:picMkLst>
            <pc:docMk/>
            <pc:sldMk cId="717311029" sldId="356"/>
            <ac:picMk id="9" creationId="{A815321A-6DB0-95A9-E0A4-B3BF1C967193}"/>
          </ac:picMkLst>
        </pc:picChg>
        <pc:picChg chg="add mod">
          <ac:chgData name="Claire-Helene Demarty" userId="bc8d14ae-4fb5-4dfe-a10d-2bb65c202687" providerId="ADAL" clId="{9AA35479-02B2-4BE6-8A80-CC1DD7805EE1}" dt="2024-07-08T10:29:01.740" v="124" actId="1076"/>
          <ac:picMkLst>
            <pc:docMk/>
            <pc:sldMk cId="717311029" sldId="356"/>
            <ac:picMk id="11" creationId="{E6D9D86D-424E-D126-CEBB-81BDE437F675}"/>
          </ac:picMkLst>
        </pc:picChg>
      </pc:sldChg>
      <pc:sldChg chg="addSp delSp modSp add mod">
        <pc:chgData name="Claire-Helene Demarty" userId="bc8d14ae-4fb5-4dfe-a10d-2bb65c202687" providerId="ADAL" clId="{9AA35479-02B2-4BE6-8A80-CC1DD7805EE1}" dt="2024-07-08T15:31:37.082" v="1166" actId="6549"/>
        <pc:sldMkLst>
          <pc:docMk/>
          <pc:sldMk cId="2757121930" sldId="357"/>
        </pc:sldMkLst>
        <pc:spChg chg="mod">
          <ac:chgData name="Claire-Helene Demarty" userId="bc8d14ae-4fb5-4dfe-a10d-2bb65c202687" providerId="ADAL" clId="{9AA35479-02B2-4BE6-8A80-CC1DD7805EE1}" dt="2024-07-08T15:31:37.082" v="1166" actId="6549"/>
          <ac:spMkLst>
            <pc:docMk/>
            <pc:sldMk cId="2757121930" sldId="357"/>
            <ac:spMk id="7" creationId="{12DC0EF6-5909-D07C-2E55-EA102CA99A34}"/>
          </ac:spMkLst>
        </pc:spChg>
        <pc:picChg chg="del">
          <ac:chgData name="Claire-Helene Demarty" userId="bc8d14ae-4fb5-4dfe-a10d-2bb65c202687" providerId="ADAL" clId="{9AA35479-02B2-4BE6-8A80-CC1DD7805EE1}" dt="2024-07-08T10:29:28.133" v="127" actId="478"/>
          <ac:picMkLst>
            <pc:docMk/>
            <pc:sldMk cId="2757121930" sldId="357"/>
            <ac:picMk id="6" creationId="{5451D764-257B-4365-F565-187D0A1CD7CA}"/>
          </ac:picMkLst>
        </pc:picChg>
        <pc:picChg chg="add mod">
          <ac:chgData name="Claire-Helene Demarty" userId="bc8d14ae-4fb5-4dfe-a10d-2bb65c202687" providerId="ADAL" clId="{9AA35479-02B2-4BE6-8A80-CC1DD7805EE1}" dt="2024-07-08T10:29:45.517" v="131" actId="1076"/>
          <ac:picMkLst>
            <pc:docMk/>
            <pc:sldMk cId="2757121930" sldId="357"/>
            <ac:picMk id="8" creationId="{80475011-193C-0B0A-FCAE-63B4C9415EFC}"/>
          </ac:picMkLst>
        </pc:picChg>
        <pc:picChg chg="add mod">
          <ac:chgData name="Claire-Helene Demarty" userId="bc8d14ae-4fb5-4dfe-a10d-2bb65c202687" providerId="ADAL" clId="{9AA35479-02B2-4BE6-8A80-CC1DD7805EE1}" dt="2024-07-08T10:30:07.856" v="135" actId="1076"/>
          <ac:picMkLst>
            <pc:docMk/>
            <pc:sldMk cId="2757121930" sldId="357"/>
            <ac:picMk id="10" creationId="{140025E8-324B-6917-58F0-1FBFB83380B3}"/>
          </ac:picMkLst>
        </pc:picChg>
        <pc:picChg chg="del mod">
          <ac:chgData name="Claire-Helene Demarty" userId="bc8d14ae-4fb5-4dfe-a10d-2bb65c202687" providerId="ADAL" clId="{9AA35479-02B2-4BE6-8A80-CC1DD7805EE1}" dt="2024-07-08T10:29:28.848" v="129" actId="478"/>
          <ac:picMkLst>
            <pc:docMk/>
            <pc:sldMk cId="2757121930" sldId="357"/>
            <ac:picMk id="11" creationId="{E6D9D86D-424E-D126-CEBB-81BDE437F675}"/>
          </ac:picMkLst>
        </pc:picChg>
        <pc:picChg chg="add del mod modCrop">
          <ac:chgData name="Claire-Helene Demarty" userId="bc8d14ae-4fb5-4dfe-a10d-2bb65c202687" providerId="ADAL" clId="{9AA35479-02B2-4BE6-8A80-CC1DD7805EE1}" dt="2024-07-08T15:31:13.750" v="1159" actId="21"/>
          <ac:picMkLst>
            <pc:docMk/>
            <pc:sldMk cId="2757121930" sldId="357"/>
            <ac:picMk id="12" creationId="{E4523EB0-0C47-DAE9-6C9E-A3F93B3417DC}"/>
          </ac:picMkLst>
        </pc:picChg>
        <pc:picChg chg="add mod">
          <ac:chgData name="Claire-Helene Demarty" userId="bc8d14ae-4fb5-4dfe-a10d-2bb65c202687" providerId="ADAL" clId="{9AA35479-02B2-4BE6-8A80-CC1DD7805EE1}" dt="2024-07-08T15:30:51.357" v="1156"/>
          <ac:picMkLst>
            <pc:docMk/>
            <pc:sldMk cId="2757121930" sldId="357"/>
            <ac:picMk id="13" creationId="{D6C678A6-5009-641B-6013-5C65E94E5920}"/>
          </ac:picMkLst>
        </pc:picChg>
      </pc:sldChg>
      <pc:sldChg chg="addSp delSp modSp add del mod">
        <pc:chgData name="Claire-Helene Demarty" userId="bc8d14ae-4fb5-4dfe-a10d-2bb65c202687" providerId="ADAL" clId="{9AA35479-02B2-4BE6-8A80-CC1DD7805EE1}" dt="2024-07-08T10:30:37.252" v="142" actId="47"/>
        <pc:sldMkLst>
          <pc:docMk/>
          <pc:sldMk cId="2289425354" sldId="358"/>
        </pc:sldMkLst>
        <pc:spChg chg="add del mod">
          <ac:chgData name="Claire-Helene Demarty" userId="bc8d14ae-4fb5-4dfe-a10d-2bb65c202687" providerId="ADAL" clId="{9AA35479-02B2-4BE6-8A80-CC1DD7805EE1}" dt="2024-07-08T10:30:30.889" v="140" actId="478"/>
          <ac:spMkLst>
            <pc:docMk/>
            <pc:sldMk cId="2289425354" sldId="358"/>
            <ac:spMk id="6" creationId="{96F95573-F7F8-4133-BD18-3D248A10D58D}"/>
          </ac:spMkLst>
        </pc:spChg>
        <pc:spChg chg="del">
          <ac:chgData name="Claire-Helene Demarty" userId="bc8d14ae-4fb5-4dfe-a10d-2bb65c202687" providerId="ADAL" clId="{9AA35479-02B2-4BE6-8A80-CC1DD7805EE1}" dt="2024-07-08T10:30:28.542" v="139" actId="478"/>
          <ac:spMkLst>
            <pc:docMk/>
            <pc:sldMk cId="2289425354" sldId="358"/>
            <ac:spMk id="7" creationId="{12DC0EF6-5909-D07C-2E55-EA102CA99A34}"/>
          </ac:spMkLst>
        </pc:spChg>
        <pc:picChg chg="del">
          <ac:chgData name="Claire-Helene Demarty" userId="bc8d14ae-4fb5-4dfe-a10d-2bb65c202687" providerId="ADAL" clId="{9AA35479-02B2-4BE6-8A80-CC1DD7805EE1}" dt="2024-07-08T10:30:25.012" v="137" actId="478"/>
          <ac:picMkLst>
            <pc:docMk/>
            <pc:sldMk cId="2289425354" sldId="358"/>
            <ac:picMk id="8" creationId="{80475011-193C-0B0A-FCAE-63B4C9415EFC}"/>
          </ac:picMkLst>
        </pc:picChg>
        <pc:picChg chg="del">
          <ac:chgData name="Claire-Helene Demarty" userId="bc8d14ae-4fb5-4dfe-a10d-2bb65c202687" providerId="ADAL" clId="{9AA35479-02B2-4BE6-8A80-CC1DD7805EE1}" dt="2024-07-08T10:30:25.674" v="138" actId="478"/>
          <ac:picMkLst>
            <pc:docMk/>
            <pc:sldMk cId="2289425354" sldId="358"/>
            <ac:picMk id="10" creationId="{140025E8-324B-6917-58F0-1FBFB83380B3}"/>
          </ac:picMkLst>
        </pc:picChg>
      </pc:sldChg>
      <pc:sldChg chg="addSp delSp modSp add mod">
        <pc:chgData name="Claire-Helene Demarty" userId="bc8d14ae-4fb5-4dfe-a10d-2bb65c202687" providerId="ADAL" clId="{9AA35479-02B2-4BE6-8A80-CC1DD7805EE1}" dt="2024-07-08T15:31:41.010" v="1168" actId="6549"/>
        <pc:sldMkLst>
          <pc:docMk/>
          <pc:sldMk cId="2466721879" sldId="359"/>
        </pc:sldMkLst>
        <pc:spChg chg="add mod">
          <ac:chgData name="Claire-Helene Demarty" userId="bc8d14ae-4fb5-4dfe-a10d-2bb65c202687" providerId="ADAL" clId="{9AA35479-02B2-4BE6-8A80-CC1DD7805EE1}" dt="2024-07-08T10:31:03.632" v="147"/>
          <ac:spMkLst>
            <pc:docMk/>
            <pc:sldMk cId="2466721879" sldId="359"/>
            <ac:spMk id="6" creationId="{A915D948-7A35-67B6-9684-68757E5AE98A}"/>
          </ac:spMkLst>
        </pc:spChg>
        <pc:spChg chg="mod">
          <ac:chgData name="Claire-Helene Demarty" userId="bc8d14ae-4fb5-4dfe-a10d-2bb65c202687" providerId="ADAL" clId="{9AA35479-02B2-4BE6-8A80-CC1DD7805EE1}" dt="2024-07-08T15:31:41.010" v="1168" actId="6549"/>
          <ac:spMkLst>
            <pc:docMk/>
            <pc:sldMk cId="2466721879" sldId="359"/>
            <ac:spMk id="7" creationId="{12DC0EF6-5909-D07C-2E55-EA102CA99A34}"/>
          </ac:spMkLst>
        </pc:spChg>
        <pc:spChg chg="del">
          <ac:chgData name="Claire-Helene Demarty" userId="bc8d14ae-4fb5-4dfe-a10d-2bb65c202687" providerId="ADAL" clId="{9AA35479-02B2-4BE6-8A80-CC1DD7805EE1}" dt="2024-07-08T10:30:42.271" v="143" actId="478"/>
          <ac:spMkLst>
            <pc:docMk/>
            <pc:sldMk cId="2466721879" sldId="359"/>
            <ac:spMk id="10" creationId="{44FDDE43-9365-1F49-29BB-9D9C66DDAE45}"/>
          </ac:spMkLst>
        </pc:spChg>
        <pc:spChg chg="del mod">
          <ac:chgData name="Claire-Helene Demarty" userId="bc8d14ae-4fb5-4dfe-a10d-2bb65c202687" providerId="ADAL" clId="{9AA35479-02B2-4BE6-8A80-CC1DD7805EE1}" dt="2024-07-08T15:31:08.914" v="1158" actId="478"/>
          <ac:spMkLst>
            <pc:docMk/>
            <pc:sldMk cId="2466721879" sldId="359"/>
            <ac:spMk id="13" creationId="{8990FF71-A377-F30F-4EC9-DCB6FB9EDE92}"/>
          </ac:spMkLst>
        </pc:spChg>
        <pc:graphicFrameChg chg="add mod">
          <ac:chgData name="Claire-Helene Demarty" userId="bc8d14ae-4fb5-4dfe-a10d-2bb65c202687" providerId="ADAL" clId="{9AA35479-02B2-4BE6-8A80-CC1DD7805EE1}" dt="2024-07-08T10:31:01.864" v="146"/>
          <ac:graphicFrameMkLst>
            <pc:docMk/>
            <pc:sldMk cId="2466721879" sldId="359"/>
            <ac:graphicFrameMk id="5" creationId="{539CE176-D3CB-D735-9800-EED4164B6CD5}"/>
          </ac:graphicFrameMkLst>
        </pc:graphicFrameChg>
        <pc:picChg chg="del">
          <ac:chgData name="Claire-Helene Demarty" userId="bc8d14ae-4fb5-4dfe-a10d-2bb65c202687" providerId="ADAL" clId="{9AA35479-02B2-4BE6-8A80-CC1DD7805EE1}" dt="2024-07-08T10:30:43.708" v="144" actId="478"/>
          <ac:picMkLst>
            <pc:docMk/>
            <pc:sldMk cId="2466721879" sldId="359"/>
            <ac:picMk id="9" creationId="{A815321A-6DB0-95A9-E0A4-B3BF1C967193}"/>
          </ac:picMkLst>
        </pc:picChg>
        <pc:picChg chg="add mod">
          <ac:chgData name="Claire-Helene Demarty" userId="bc8d14ae-4fb5-4dfe-a10d-2bb65c202687" providerId="ADAL" clId="{9AA35479-02B2-4BE6-8A80-CC1DD7805EE1}" dt="2024-07-08T15:31:15.512" v="1160"/>
          <ac:picMkLst>
            <pc:docMk/>
            <pc:sldMk cId="2466721879" sldId="359"/>
            <ac:picMk id="12" creationId="{E4523EB0-0C47-DAE9-6C9E-A3F93B3417DC}"/>
          </ac:picMkLst>
        </pc:picChg>
      </pc:sldChg>
      <pc:sldChg chg="addSp delSp modSp add mod">
        <pc:chgData name="Claire-Helene Demarty" userId="bc8d14ae-4fb5-4dfe-a10d-2bb65c202687" providerId="ADAL" clId="{9AA35479-02B2-4BE6-8A80-CC1DD7805EE1}" dt="2024-07-08T15:31:55.491" v="1176" actId="6549"/>
        <pc:sldMkLst>
          <pc:docMk/>
          <pc:sldMk cId="1886198294" sldId="360"/>
        </pc:sldMkLst>
        <pc:spChg chg="add">
          <ac:chgData name="Claire-Helene Demarty" userId="bc8d14ae-4fb5-4dfe-a10d-2bb65c202687" providerId="ADAL" clId="{9AA35479-02B2-4BE6-8A80-CC1DD7805EE1}" dt="2024-07-08T10:32:10.463" v="160"/>
          <ac:spMkLst>
            <pc:docMk/>
            <pc:sldMk cId="1886198294" sldId="360"/>
            <ac:spMk id="5" creationId="{67753CA4-D09D-CD46-4841-845F0D8FEFE2}"/>
          </ac:spMkLst>
        </pc:spChg>
        <pc:spChg chg="add mod">
          <ac:chgData name="Claire-Helene Demarty" userId="bc8d14ae-4fb5-4dfe-a10d-2bb65c202687" providerId="ADAL" clId="{9AA35479-02B2-4BE6-8A80-CC1DD7805EE1}" dt="2024-07-08T10:32:22.821" v="162"/>
          <ac:spMkLst>
            <pc:docMk/>
            <pc:sldMk cId="1886198294" sldId="360"/>
            <ac:spMk id="6" creationId="{FBDE62D7-8828-AF96-CAAB-9CC4B3AD7339}"/>
          </ac:spMkLst>
        </pc:spChg>
        <pc:spChg chg="mod">
          <ac:chgData name="Claire-Helene Demarty" userId="bc8d14ae-4fb5-4dfe-a10d-2bb65c202687" providerId="ADAL" clId="{9AA35479-02B2-4BE6-8A80-CC1DD7805EE1}" dt="2024-07-08T15:31:55.491" v="1176" actId="6549"/>
          <ac:spMkLst>
            <pc:docMk/>
            <pc:sldMk cId="1886198294" sldId="360"/>
            <ac:spMk id="7" creationId="{12DC0EF6-5909-D07C-2E55-EA102CA99A34}"/>
          </ac:spMkLst>
        </pc:spChg>
        <pc:spChg chg="add">
          <ac:chgData name="Claire-Helene Demarty" userId="bc8d14ae-4fb5-4dfe-a10d-2bb65c202687" providerId="ADAL" clId="{9AA35479-02B2-4BE6-8A80-CC1DD7805EE1}" dt="2024-07-08T10:32:41.974" v="165"/>
          <ac:spMkLst>
            <pc:docMk/>
            <pc:sldMk cId="1886198294" sldId="360"/>
            <ac:spMk id="8" creationId="{43524AE8-6901-0275-7175-161C698B2AB5}"/>
          </ac:spMkLst>
        </pc:spChg>
        <pc:spChg chg="add del">
          <ac:chgData name="Claire-Helene Demarty" userId="bc8d14ae-4fb5-4dfe-a10d-2bb65c202687" providerId="ADAL" clId="{9AA35479-02B2-4BE6-8A80-CC1DD7805EE1}" dt="2024-07-08T10:33:56.291" v="206" actId="478"/>
          <ac:spMkLst>
            <pc:docMk/>
            <pc:sldMk cId="1886198294" sldId="360"/>
            <ac:spMk id="9" creationId="{2A5E0561-264F-C29D-3100-C24C3ABB840A}"/>
          </ac:spMkLst>
        </pc:spChg>
        <pc:spChg chg="add del mod">
          <ac:chgData name="Claire-Helene Demarty" userId="bc8d14ae-4fb5-4dfe-a10d-2bb65c202687" providerId="ADAL" clId="{9AA35479-02B2-4BE6-8A80-CC1DD7805EE1}" dt="2024-07-08T10:33:54.761" v="205" actId="478"/>
          <ac:spMkLst>
            <pc:docMk/>
            <pc:sldMk cId="1886198294" sldId="360"/>
            <ac:spMk id="10" creationId="{2A20B177-B5F3-B460-9102-CAA0D846ADC7}"/>
          </ac:spMkLst>
        </pc:spChg>
        <pc:spChg chg="mod">
          <ac:chgData name="Claire-Helene Demarty" userId="bc8d14ae-4fb5-4dfe-a10d-2bb65c202687" providerId="ADAL" clId="{9AA35479-02B2-4BE6-8A80-CC1DD7805EE1}" dt="2024-07-08T10:37:09.815" v="247" actId="1076"/>
          <ac:spMkLst>
            <pc:docMk/>
            <pc:sldMk cId="1886198294" sldId="360"/>
            <ac:spMk id="13" creationId="{8990FF71-A377-F30F-4EC9-DCB6FB9EDE92}"/>
          </ac:spMkLst>
        </pc:spChg>
        <pc:picChg chg="add del mod">
          <ac:chgData name="Claire-Helene Demarty" userId="bc8d14ae-4fb5-4dfe-a10d-2bb65c202687" providerId="ADAL" clId="{9AA35479-02B2-4BE6-8A80-CC1DD7805EE1}" dt="2024-07-08T10:34:55.670" v="211" actId="478"/>
          <ac:picMkLst>
            <pc:docMk/>
            <pc:sldMk cId="1886198294" sldId="360"/>
            <ac:picMk id="12" creationId="{F2BF19E5-0559-C32A-F8E8-A7E63B98890C}"/>
          </ac:picMkLst>
        </pc:picChg>
        <pc:picChg chg="add mod modCrop">
          <ac:chgData name="Claire-Helene Demarty" userId="bc8d14ae-4fb5-4dfe-a10d-2bb65c202687" providerId="ADAL" clId="{9AA35479-02B2-4BE6-8A80-CC1DD7805EE1}" dt="2024-07-08T10:37:13.325" v="248" actId="1076"/>
          <ac:picMkLst>
            <pc:docMk/>
            <pc:sldMk cId="1886198294" sldId="360"/>
            <ac:picMk id="15" creationId="{05A05FC7-A20C-0998-ECF8-B1C2EDF9678A}"/>
          </ac:picMkLst>
        </pc:picChg>
        <pc:picChg chg="add del">
          <ac:chgData name="Claire-Helene Demarty" userId="bc8d14ae-4fb5-4dfe-a10d-2bb65c202687" providerId="ADAL" clId="{9AA35479-02B2-4BE6-8A80-CC1DD7805EE1}" dt="2024-07-08T10:35:46.497" v="221" actId="22"/>
          <ac:picMkLst>
            <pc:docMk/>
            <pc:sldMk cId="1886198294" sldId="360"/>
            <ac:picMk id="17" creationId="{DA6DB4F0-A357-A890-D723-E2FBBB01B5DD}"/>
          </ac:picMkLst>
        </pc:picChg>
      </pc:sldChg>
      <pc:sldChg chg="addSp delSp modSp add mod">
        <pc:chgData name="Claire-Helene Demarty" userId="bc8d14ae-4fb5-4dfe-a10d-2bb65c202687" providerId="ADAL" clId="{9AA35479-02B2-4BE6-8A80-CC1DD7805EE1}" dt="2024-07-08T15:32:02.171" v="1180" actId="6549"/>
        <pc:sldMkLst>
          <pc:docMk/>
          <pc:sldMk cId="2637691487" sldId="361"/>
        </pc:sldMkLst>
        <pc:spChg chg="mod">
          <ac:chgData name="Claire-Helene Demarty" userId="bc8d14ae-4fb5-4dfe-a10d-2bb65c202687" providerId="ADAL" clId="{9AA35479-02B2-4BE6-8A80-CC1DD7805EE1}" dt="2024-07-08T15:32:02.171" v="1180" actId="6549"/>
          <ac:spMkLst>
            <pc:docMk/>
            <pc:sldMk cId="2637691487" sldId="361"/>
            <ac:spMk id="7" creationId="{12DC0EF6-5909-D07C-2E55-EA102CA99A34}"/>
          </ac:spMkLst>
        </pc:spChg>
        <pc:spChg chg="mod">
          <ac:chgData name="Claire-Helene Demarty" userId="bc8d14ae-4fb5-4dfe-a10d-2bb65c202687" providerId="ADAL" clId="{9AA35479-02B2-4BE6-8A80-CC1DD7805EE1}" dt="2024-07-08T10:39:50.386" v="281" actId="1076"/>
          <ac:spMkLst>
            <pc:docMk/>
            <pc:sldMk cId="2637691487" sldId="361"/>
            <ac:spMk id="13" creationId="{8990FF71-A377-F30F-4EC9-DCB6FB9EDE92}"/>
          </ac:spMkLst>
        </pc:spChg>
        <pc:picChg chg="add mod">
          <ac:chgData name="Claire-Helene Demarty" userId="bc8d14ae-4fb5-4dfe-a10d-2bb65c202687" providerId="ADAL" clId="{9AA35479-02B2-4BE6-8A80-CC1DD7805EE1}" dt="2024-07-08T10:38:52.820" v="265" actId="1076"/>
          <ac:picMkLst>
            <pc:docMk/>
            <pc:sldMk cId="2637691487" sldId="361"/>
            <ac:picMk id="6" creationId="{E158CEB0-6C7D-217A-EF4B-5EA9D69AEE9A}"/>
          </ac:picMkLst>
        </pc:picChg>
        <pc:picChg chg="del">
          <ac:chgData name="Claire-Helene Demarty" userId="bc8d14ae-4fb5-4dfe-a10d-2bb65c202687" providerId="ADAL" clId="{9AA35479-02B2-4BE6-8A80-CC1DD7805EE1}" dt="2024-07-08T10:37:52.743" v="255" actId="478"/>
          <ac:picMkLst>
            <pc:docMk/>
            <pc:sldMk cId="2637691487" sldId="361"/>
            <ac:picMk id="15" creationId="{05A05FC7-A20C-0998-ECF8-B1C2EDF9678A}"/>
          </ac:picMkLst>
        </pc:picChg>
      </pc:sldChg>
      <pc:sldChg chg="addSp delSp modSp add mod">
        <pc:chgData name="Claire-Helene Demarty" userId="bc8d14ae-4fb5-4dfe-a10d-2bb65c202687" providerId="ADAL" clId="{9AA35479-02B2-4BE6-8A80-CC1DD7805EE1}" dt="2024-07-08T15:32:42.439" v="1184" actId="1076"/>
        <pc:sldMkLst>
          <pc:docMk/>
          <pc:sldMk cId="3262978670" sldId="362"/>
        </pc:sldMkLst>
        <pc:spChg chg="mod">
          <ac:chgData name="Claire-Helene Demarty" userId="bc8d14ae-4fb5-4dfe-a10d-2bb65c202687" providerId="ADAL" clId="{9AA35479-02B2-4BE6-8A80-CC1DD7805EE1}" dt="2024-07-08T11:43:51.377" v="366" actId="1076"/>
          <ac:spMkLst>
            <pc:docMk/>
            <pc:sldMk cId="3262978670" sldId="362"/>
            <ac:spMk id="7" creationId="{12DC0EF6-5909-D07C-2E55-EA102CA99A34}"/>
          </ac:spMkLst>
        </pc:spChg>
        <pc:spChg chg="add mod">
          <ac:chgData name="Claire-Helene Demarty" userId="bc8d14ae-4fb5-4dfe-a10d-2bb65c202687" providerId="ADAL" clId="{9AA35479-02B2-4BE6-8A80-CC1DD7805EE1}" dt="2024-07-08T15:32:42.439" v="1184" actId="1076"/>
          <ac:spMkLst>
            <pc:docMk/>
            <pc:sldMk cId="3262978670" sldId="362"/>
            <ac:spMk id="8" creationId="{06375B01-7528-7E9A-F389-C50CD8281E4C}"/>
          </ac:spMkLst>
        </pc:spChg>
        <pc:spChg chg="del">
          <ac:chgData name="Claire-Helene Demarty" userId="bc8d14ae-4fb5-4dfe-a10d-2bb65c202687" providerId="ADAL" clId="{9AA35479-02B2-4BE6-8A80-CC1DD7805EE1}" dt="2024-07-08T11:41:25.439" v="287" actId="478"/>
          <ac:spMkLst>
            <pc:docMk/>
            <pc:sldMk cId="3262978670" sldId="362"/>
            <ac:spMk id="13" creationId="{8990FF71-A377-F30F-4EC9-DCB6FB9EDE92}"/>
          </ac:spMkLst>
        </pc:spChg>
        <pc:picChg chg="add mod">
          <ac:chgData name="Claire-Helene Demarty" userId="bc8d14ae-4fb5-4dfe-a10d-2bb65c202687" providerId="ADAL" clId="{9AA35479-02B2-4BE6-8A80-CC1DD7805EE1}" dt="2024-07-08T15:32:39.385" v="1183" actId="1076"/>
          <ac:picMkLst>
            <pc:docMk/>
            <pc:sldMk cId="3262978670" sldId="362"/>
            <ac:picMk id="5" creationId="{E1583933-D1CE-05D4-BE60-FD87C9D4A1E3}"/>
          </ac:picMkLst>
        </pc:picChg>
        <pc:picChg chg="del">
          <ac:chgData name="Claire-Helene Demarty" userId="bc8d14ae-4fb5-4dfe-a10d-2bb65c202687" providerId="ADAL" clId="{9AA35479-02B2-4BE6-8A80-CC1DD7805EE1}" dt="2024-07-08T11:42:08.734" v="349" actId="478"/>
          <ac:picMkLst>
            <pc:docMk/>
            <pc:sldMk cId="3262978670" sldId="362"/>
            <ac:picMk id="6" creationId="{E158CEB0-6C7D-217A-EF4B-5EA9D69AEE9A}"/>
          </ac:picMkLst>
        </pc:picChg>
        <pc:picChg chg="add del mod">
          <ac:chgData name="Claire-Helene Demarty" userId="bc8d14ae-4fb5-4dfe-a10d-2bb65c202687" providerId="ADAL" clId="{9AA35479-02B2-4BE6-8A80-CC1DD7805EE1}" dt="2024-07-08T11:57:54.249" v="814" actId="478"/>
          <ac:picMkLst>
            <pc:docMk/>
            <pc:sldMk cId="3262978670" sldId="362"/>
            <ac:picMk id="9" creationId="{7D448B1C-26F2-35BA-1162-9AD68A9A2A95}"/>
          </ac:picMkLst>
        </pc:picChg>
        <pc:picChg chg="add del mod">
          <ac:chgData name="Claire-Helene Demarty" userId="bc8d14ae-4fb5-4dfe-a10d-2bb65c202687" providerId="ADAL" clId="{9AA35479-02B2-4BE6-8A80-CC1DD7805EE1}" dt="2024-07-08T11:57:52.626" v="813" actId="478"/>
          <ac:picMkLst>
            <pc:docMk/>
            <pc:sldMk cId="3262978670" sldId="362"/>
            <ac:picMk id="10" creationId="{E60635C9-50AD-41F5-6CA0-6FEAC896D5C4}"/>
          </ac:picMkLst>
        </pc:picChg>
        <pc:picChg chg="add del mod">
          <ac:chgData name="Claire-Helene Demarty" userId="bc8d14ae-4fb5-4dfe-a10d-2bb65c202687" providerId="ADAL" clId="{9AA35479-02B2-4BE6-8A80-CC1DD7805EE1}" dt="2024-07-08T11:57:51.161" v="812" actId="478"/>
          <ac:picMkLst>
            <pc:docMk/>
            <pc:sldMk cId="3262978670" sldId="362"/>
            <ac:picMk id="11" creationId="{4DC25858-3E60-8DBD-ECF6-5D020C9A3C1E}"/>
          </ac:picMkLst>
        </pc:picChg>
      </pc:sldChg>
      <pc:sldChg chg="add del mod modShow">
        <pc:chgData name="Claire-Helene Demarty" userId="bc8d14ae-4fb5-4dfe-a10d-2bb65c202687" providerId="ADAL" clId="{9AA35479-02B2-4BE6-8A80-CC1DD7805EE1}" dt="2024-07-09T11:55:45.184" v="1662" actId="47"/>
        <pc:sldMkLst>
          <pc:docMk/>
          <pc:sldMk cId="925403975" sldId="363"/>
        </pc:sldMkLst>
      </pc:sldChg>
      <pc:sldChg chg="add del mod modShow">
        <pc:chgData name="Claire-Helene Demarty" userId="bc8d14ae-4fb5-4dfe-a10d-2bb65c202687" providerId="ADAL" clId="{9AA35479-02B2-4BE6-8A80-CC1DD7805EE1}" dt="2024-07-09T11:55:45.184" v="1662" actId="47"/>
        <pc:sldMkLst>
          <pc:docMk/>
          <pc:sldMk cId="2847446085" sldId="364"/>
        </pc:sldMkLst>
      </pc:sldChg>
      <pc:sldChg chg="addSp delSp modSp add mod">
        <pc:chgData name="Claire-Helene Demarty" userId="bc8d14ae-4fb5-4dfe-a10d-2bb65c202687" providerId="ADAL" clId="{9AA35479-02B2-4BE6-8A80-CC1DD7805EE1}" dt="2024-07-09T11:58:29.217" v="1697" actId="1076"/>
        <pc:sldMkLst>
          <pc:docMk/>
          <pc:sldMk cId="1991796007" sldId="365"/>
        </pc:sldMkLst>
        <pc:spChg chg="mod">
          <ac:chgData name="Claire-Helene Demarty" userId="bc8d14ae-4fb5-4dfe-a10d-2bb65c202687" providerId="ADAL" clId="{9AA35479-02B2-4BE6-8A80-CC1DD7805EE1}" dt="2024-07-08T15:39:19.477" v="1322" actId="14100"/>
          <ac:spMkLst>
            <pc:docMk/>
            <pc:sldMk cId="1991796007" sldId="365"/>
            <ac:spMk id="2" creationId="{AF1820FF-38B0-D92B-E586-0ED3F5F79140}"/>
          </ac:spMkLst>
        </pc:spChg>
        <pc:spChg chg="mod">
          <ac:chgData name="Claire-Helene Demarty" userId="bc8d14ae-4fb5-4dfe-a10d-2bb65c202687" providerId="ADAL" clId="{9AA35479-02B2-4BE6-8A80-CC1DD7805EE1}" dt="2024-07-09T11:58:24.865" v="1696"/>
          <ac:spMkLst>
            <pc:docMk/>
            <pc:sldMk cId="1991796007" sldId="365"/>
            <ac:spMk id="7" creationId="{39AB80F6-8B97-C324-9113-A98E99BE6817}"/>
          </ac:spMkLst>
        </pc:spChg>
        <pc:spChg chg="mod">
          <ac:chgData name="Claire-Helene Demarty" userId="bc8d14ae-4fb5-4dfe-a10d-2bb65c202687" providerId="ADAL" clId="{9AA35479-02B2-4BE6-8A80-CC1DD7805EE1}" dt="2024-07-09T11:58:24.865" v="1696"/>
          <ac:spMkLst>
            <pc:docMk/>
            <pc:sldMk cId="1991796007" sldId="365"/>
            <ac:spMk id="9" creationId="{6EC592F2-F779-94A2-7C4D-94E19F204D33}"/>
          </ac:spMkLst>
        </pc:spChg>
        <pc:spChg chg="mod">
          <ac:chgData name="Claire-Helene Demarty" userId="bc8d14ae-4fb5-4dfe-a10d-2bb65c202687" providerId="ADAL" clId="{9AA35479-02B2-4BE6-8A80-CC1DD7805EE1}" dt="2024-07-09T11:58:24.865" v="1696"/>
          <ac:spMkLst>
            <pc:docMk/>
            <pc:sldMk cId="1991796007" sldId="365"/>
            <ac:spMk id="11" creationId="{0175AD0D-8EC6-F9AC-7D13-4834A627F82B}"/>
          </ac:spMkLst>
        </pc:spChg>
        <pc:grpChg chg="add mod">
          <ac:chgData name="Claire-Helene Demarty" userId="bc8d14ae-4fb5-4dfe-a10d-2bb65c202687" providerId="ADAL" clId="{9AA35479-02B2-4BE6-8A80-CC1DD7805EE1}" dt="2024-07-09T11:58:29.217" v="1697" actId="1076"/>
          <ac:grpSpMkLst>
            <pc:docMk/>
            <pc:sldMk cId="1991796007" sldId="365"/>
            <ac:grpSpMk id="3" creationId="{7598DA9E-AA3B-BC1E-4153-8AD4032274CF}"/>
          </ac:grpSpMkLst>
        </pc:grpChg>
        <pc:picChg chg="mod">
          <ac:chgData name="Claire-Helene Demarty" userId="bc8d14ae-4fb5-4dfe-a10d-2bb65c202687" providerId="ADAL" clId="{9AA35479-02B2-4BE6-8A80-CC1DD7805EE1}" dt="2024-07-08T11:53:18.267" v="738" actId="1076"/>
          <ac:picMkLst>
            <pc:docMk/>
            <pc:sldMk cId="1991796007" sldId="365"/>
            <ac:picMk id="8" creationId="{CAF54FC7-467D-9D98-457B-96B71F0385DD}"/>
          </ac:picMkLst>
        </pc:picChg>
        <pc:picChg chg="mod">
          <ac:chgData name="Claire-Helene Demarty" userId="bc8d14ae-4fb5-4dfe-a10d-2bb65c202687" providerId="ADAL" clId="{9AA35479-02B2-4BE6-8A80-CC1DD7805EE1}" dt="2024-07-08T11:53:15.161" v="737" actId="1076"/>
          <ac:picMkLst>
            <pc:docMk/>
            <pc:sldMk cId="1991796007" sldId="365"/>
            <ac:picMk id="10" creationId="{17BA7991-78B2-9406-CBDB-031DFD241177}"/>
          </ac:picMkLst>
        </pc:picChg>
        <pc:picChg chg="mod">
          <ac:chgData name="Claire-Helene Demarty" userId="bc8d14ae-4fb5-4dfe-a10d-2bb65c202687" providerId="ADAL" clId="{9AA35479-02B2-4BE6-8A80-CC1DD7805EE1}" dt="2024-07-08T11:53:15.161" v="737" actId="1076"/>
          <ac:picMkLst>
            <pc:docMk/>
            <pc:sldMk cId="1991796007" sldId="365"/>
            <ac:picMk id="12" creationId="{97F7F3F5-BAB9-8D1B-0FF8-2AF6AA76D426}"/>
          </ac:picMkLst>
        </pc:picChg>
        <pc:picChg chg="del">
          <ac:chgData name="Claire-Helene Demarty" userId="bc8d14ae-4fb5-4dfe-a10d-2bb65c202687" providerId="ADAL" clId="{9AA35479-02B2-4BE6-8A80-CC1DD7805EE1}" dt="2024-07-08T11:52:54.970" v="733" actId="478"/>
          <ac:picMkLst>
            <pc:docMk/>
            <pc:sldMk cId="1991796007" sldId="365"/>
            <ac:picMk id="14" creationId="{303DFAF7-6060-B8CB-ED11-CF75A98586E2}"/>
          </ac:picMkLst>
        </pc:picChg>
        <pc:picChg chg="del">
          <ac:chgData name="Claire-Helene Demarty" userId="bc8d14ae-4fb5-4dfe-a10d-2bb65c202687" providerId="ADAL" clId="{9AA35479-02B2-4BE6-8A80-CC1DD7805EE1}" dt="2024-07-08T11:52:54.970" v="733" actId="478"/>
          <ac:picMkLst>
            <pc:docMk/>
            <pc:sldMk cId="1991796007" sldId="365"/>
            <ac:picMk id="16" creationId="{6FC58474-FFD4-6C4B-B611-E85A42F2D3C6}"/>
          </ac:picMkLst>
        </pc:picChg>
        <pc:picChg chg="del">
          <ac:chgData name="Claire-Helene Demarty" userId="bc8d14ae-4fb5-4dfe-a10d-2bb65c202687" providerId="ADAL" clId="{9AA35479-02B2-4BE6-8A80-CC1DD7805EE1}" dt="2024-07-08T11:52:54.970" v="733" actId="478"/>
          <ac:picMkLst>
            <pc:docMk/>
            <pc:sldMk cId="1991796007" sldId="365"/>
            <ac:picMk id="18" creationId="{15A86287-17FD-C21B-214E-955278CCD842}"/>
          </ac:picMkLst>
        </pc:picChg>
      </pc:sldChg>
      <pc:sldChg chg="addSp delSp modSp add mod">
        <pc:chgData name="Claire-Helene Demarty" userId="bc8d14ae-4fb5-4dfe-a10d-2bb65c202687" providerId="ADAL" clId="{9AA35479-02B2-4BE6-8A80-CC1DD7805EE1}" dt="2024-07-08T15:42:37.010" v="1383" actId="20577"/>
        <pc:sldMkLst>
          <pc:docMk/>
          <pc:sldMk cId="3457026388" sldId="366"/>
        </pc:sldMkLst>
        <pc:spChg chg="mod">
          <ac:chgData name="Claire-Helene Demarty" userId="bc8d14ae-4fb5-4dfe-a10d-2bb65c202687" providerId="ADAL" clId="{9AA35479-02B2-4BE6-8A80-CC1DD7805EE1}" dt="2024-07-08T11:56:42.837" v="801" actId="6549"/>
          <ac:spMkLst>
            <pc:docMk/>
            <pc:sldMk cId="3457026388" sldId="366"/>
            <ac:spMk id="7" creationId="{12DC0EF6-5909-D07C-2E55-EA102CA99A34}"/>
          </ac:spMkLst>
        </pc:spChg>
        <pc:spChg chg="del">
          <ac:chgData name="Claire-Helene Demarty" userId="bc8d14ae-4fb5-4dfe-a10d-2bb65c202687" providerId="ADAL" clId="{9AA35479-02B2-4BE6-8A80-CC1DD7805EE1}" dt="2024-07-08T12:01:05.944" v="853" actId="478"/>
          <ac:spMkLst>
            <pc:docMk/>
            <pc:sldMk cId="3457026388" sldId="366"/>
            <ac:spMk id="8" creationId="{06375B01-7528-7E9A-F389-C50CD8281E4C}"/>
          </ac:spMkLst>
        </pc:spChg>
        <pc:spChg chg="add mod">
          <ac:chgData name="Claire-Helene Demarty" userId="bc8d14ae-4fb5-4dfe-a10d-2bb65c202687" providerId="ADAL" clId="{9AA35479-02B2-4BE6-8A80-CC1DD7805EE1}" dt="2024-07-08T15:41:06.192" v="1369" actId="14100"/>
          <ac:spMkLst>
            <pc:docMk/>
            <pc:sldMk cId="3457026388" sldId="366"/>
            <ac:spMk id="12" creationId="{68DD7CFF-2CD2-AF11-2555-6EAAE8E8A153}"/>
          </ac:spMkLst>
        </pc:spChg>
        <pc:spChg chg="add mod">
          <ac:chgData name="Claire-Helene Demarty" userId="bc8d14ae-4fb5-4dfe-a10d-2bb65c202687" providerId="ADAL" clId="{9AA35479-02B2-4BE6-8A80-CC1DD7805EE1}" dt="2024-07-08T15:42:30.002" v="1379" actId="164"/>
          <ac:spMkLst>
            <pc:docMk/>
            <pc:sldMk cId="3457026388" sldId="366"/>
            <ac:spMk id="13" creationId="{ABD0CC62-6DB6-7F18-8C79-2F8F351DE8FD}"/>
          </ac:spMkLst>
        </pc:spChg>
        <pc:spChg chg="add mod">
          <ac:chgData name="Claire-Helene Demarty" userId="bc8d14ae-4fb5-4dfe-a10d-2bb65c202687" providerId="ADAL" clId="{9AA35479-02B2-4BE6-8A80-CC1DD7805EE1}" dt="2024-07-08T15:42:30.002" v="1379" actId="164"/>
          <ac:spMkLst>
            <pc:docMk/>
            <pc:sldMk cId="3457026388" sldId="366"/>
            <ac:spMk id="14" creationId="{0B5F7485-8200-92F9-CBFA-C4E23BA4D6E3}"/>
          </ac:spMkLst>
        </pc:spChg>
        <pc:spChg chg="mod">
          <ac:chgData name="Claire-Helene Demarty" userId="bc8d14ae-4fb5-4dfe-a10d-2bb65c202687" providerId="ADAL" clId="{9AA35479-02B2-4BE6-8A80-CC1DD7805EE1}" dt="2024-07-08T15:42:37.010" v="1383" actId="20577"/>
          <ac:spMkLst>
            <pc:docMk/>
            <pc:sldMk cId="3457026388" sldId="366"/>
            <ac:spMk id="17" creationId="{D7D8AE6E-F506-763F-1130-0F330A1888AB}"/>
          </ac:spMkLst>
        </pc:spChg>
        <pc:spChg chg="mod">
          <ac:chgData name="Claire-Helene Demarty" userId="bc8d14ae-4fb5-4dfe-a10d-2bb65c202687" providerId="ADAL" clId="{9AA35479-02B2-4BE6-8A80-CC1DD7805EE1}" dt="2024-07-08T15:42:31.234" v="1380"/>
          <ac:spMkLst>
            <pc:docMk/>
            <pc:sldMk cId="3457026388" sldId="366"/>
            <ac:spMk id="18" creationId="{729FAFBA-5228-158B-CF72-8562C0DFC744}"/>
          </ac:spMkLst>
        </pc:spChg>
        <pc:grpChg chg="add mod">
          <ac:chgData name="Claire-Helene Demarty" userId="bc8d14ae-4fb5-4dfe-a10d-2bb65c202687" providerId="ADAL" clId="{9AA35479-02B2-4BE6-8A80-CC1DD7805EE1}" dt="2024-07-08T15:42:30.002" v="1379" actId="164"/>
          <ac:grpSpMkLst>
            <pc:docMk/>
            <pc:sldMk cId="3457026388" sldId="366"/>
            <ac:grpSpMk id="15" creationId="{80F25818-5482-B606-45FC-CC668A003334}"/>
          </ac:grpSpMkLst>
        </pc:grpChg>
        <pc:grpChg chg="add mod">
          <ac:chgData name="Claire-Helene Demarty" userId="bc8d14ae-4fb5-4dfe-a10d-2bb65c202687" providerId="ADAL" clId="{9AA35479-02B2-4BE6-8A80-CC1DD7805EE1}" dt="2024-07-08T15:42:34.771" v="1381" actId="1076"/>
          <ac:grpSpMkLst>
            <pc:docMk/>
            <pc:sldMk cId="3457026388" sldId="366"/>
            <ac:grpSpMk id="16" creationId="{9D99B735-08F7-5F68-63E2-47F0795E18EA}"/>
          </ac:grpSpMkLst>
        </pc:grpChg>
        <pc:picChg chg="del">
          <ac:chgData name="Claire-Helene Demarty" userId="bc8d14ae-4fb5-4dfe-a10d-2bb65c202687" providerId="ADAL" clId="{9AA35479-02B2-4BE6-8A80-CC1DD7805EE1}" dt="2024-07-08T11:57:00.009" v="802" actId="478"/>
          <ac:picMkLst>
            <pc:docMk/>
            <pc:sldMk cId="3457026388" sldId="366"/>
            <ac:picMk id="5" creationId="{E1583933-D1CE-05D4-BE60-FD87C9D4A1E3}"/>
          </ac:picMkLst>
        </pc:picChg>
        <pc:picChg chg="add mod">
          <ac:chgData name="Claire-Helene Demarty" userId="bc8d14ae-4fb5-4dfe-a10d-2bb65c202687" providerId="ADAL" clId="{9AA35479-02B2-4BE6-8A80-CC1DD7805EE1}" dt="2024-07-08T15:40:33.428" v="1367" actId="1076"/>
          <ac:picMkLst>
            <pc:docMk/>
            <pc:sldMk cId="3457026388" sldId="366"/>
            <ac:picMk id="6" creationId="{CB707205-03F9-2BDA-DF68-8CD07F6915E5}"/>
          </ac:picMkLst>
        </pc:picChg>
        <pc:picChg chg="del">
          <ac:chgData name="Claire-Helene Demarty" userId="bc8d14ae-4fb5-4dfe-a10d-2bb65c202687" providerId="ADAL" clId="{9AA35479-02B2-4BE6-8A80-CC1DD7805EE1}" dt="2024-07-08T11:59:24.302" v="825" actId="478"/>
          <ac:picMkLst>
            <pc:docMk/>
            <pc:sldMk cId="3457026388" sldId="366"/>
            <ac:picMk id="9" creationId="{7D448B1C-26F2-35BA-1162-9AD68A9A2A95}"/>
          </ac:picMkLst>
        </pc:picChg>
        <pc:picChg chg="del">
          <ac:chgData name="Claire-Helene Demarty" userId="bc8d14ae-4fb5-4dfe-a10d-2bb65c202687" providerId="ADAL" clId="{9AA35479-02B2-4BE6-8A80-CC1DD7805EE1}" dt="2024-07-08T11:59:24.302" v="825" actId="478"/>
          <ac:picMkLst>
            <pc:docMk/>
            <pc:sldMk cId="3457026388" sldId="366"/>
            <ac:picMk id="10" creationId="{E60635C9-50AD-41F5-6CA0-6FEAC896D5C4}"/>
          </ac:picMkLst>
        </pc:picChg>
        <pc:picChg chg="del">
          <ac:chgData name="Claire-Helene Demarty" userId="bc8d14ae-4fb5-4dfe-a10d-2bb65c202687" providerId="ADAL" clId="{9AA35479-02B2-4BE6-8A80-CC1DD7805EE1}" dt="2024-07-08T11:59:24.302" v="825" actId="478"/>
          <ac:picMkLst>
            <pc:docMk/>
            <pc:sldMk cId="3457026388" sldId="366"/>
            <ac:picMk id="11" creationId="{4DC25858-3E60-8DBD-ECF6-5D020C9A3C1E}"/>
          </ac:picMkLst>
        </pc:picChg>
      </pc:sldChg>
      <pc:sldChg chg="delSp modSp add mod">
        <pc:chgData name="Claire-Helene Demarty" userId="bc8d14ae-4fb5-4dfe-a10d-2bb65c202687" providerId="ADAL" clId="{9AA35479-02B2-4BE6-8A80-CC1DD7805EE1}" dt="2024-07-08T12:00:23.679" v="849" actId="113"/>
        <pc:sldMkLst>
          <pc:docMk/>
          <pc:sldMk cId="1669749910" sldId="367"/>
        </pc:sldMkLst>
        <pc:spChg chg="mod">
          <ac:chgData name="Claire-Helene Demarty" userId="bc8d14ae-4fb5-4dfe-a10d-2bb65c202687" providerId="ADAL" clId="{9AA35479-02B2-4BE6-8A80-CC1DD7805EE1}" dt="2024-07-08T12:00:23.679" v="849" actId="113"/>
          <ac:spMkLst>
            <pc:docMk/>
            <pc:sldMk cId="1669749910" sldId="367"/>
            <ac:spMk id="8" creationId="{06375B01-7528-7E9A-F389-C50CD8281E4C}"/>
          </ac:spMkLst>
        </pc:spChg>
        <pc:picChg chg="del">
          <ac:chgData name="Claire-Helene Demarty" userId="bc8d14ae-4fb5-4dfe-a10d-2bb65c202687" providerId="ADAL" clId="{9AA35479-02B2-4BE6-8A80-CC1DD7805EE1}" dt="2024-07-08T11:57:24.231" v="808" actId="478"/>
          <ac:picMkLst>
            <pc:docMk/>
            <pc:sldMk cId="1669749910" sldId="367"/>
            <ac:picMk id="5" creationId="{E1583933-D1CE-05D4-BE60-FD87C9D4A1E3}"/>
          </ac:picMkLst>
        </pc:picChg>
        <pc:picChg chg="mod">
          <ac:chgData name="Claire-Helene Demarty" userId="bc8d14ae-4fb5-4dfe-a10d-2bb65c202687" providerId="ADAL" clId="{9AA35479-02B2-4BE6-8A80-CC1DD7805EE1}" dt="2024-07-08T11:57:45.522" v="811" actId="1076"/>
          <ac:picMkLst>
            <pc:docMk/>
            <pc:sldMk cId="1669749910" sldId="367"/>
            <ac:picMk id="9" creationId="{7D448B1C-26F2-35BA-1162-9AD68A9A2A95}"/>
          </ac:picMkLst>
        </pc:picChg>
        <pc:picChg chg="mod">
          <ac:chgData name="Claire-Helene Demarty" userId="bc8d14ae-4fb5-4dfe-a10d-2bb65c202687" providerId="ADAL" clId="{9AA35479-02B2-4BE6-8A80-CC1DD7805EE1}" dt="2024-07-08T11:57:45.522" v="811" actId="1076"/>
          <ac:picMkLst>
            <pc:docMk/>
            <pc:sldMk cId="1669749910" sldId="367"/>
            <ac:picMk id="10" creationId="{E60635C9-50AD-41F5-6CA0-6FEAC896D5C4}"/>
          </ac:picMkLst>
        </pc:picChg>
        <pc:picChg chg="mod">
          <ac:chgData name="Claire-Helene Demarty" userId="bc8d14ae-4fb5-4dfe-a10d-2bb65c202687" providerId="ADAL" clId="{9AA35479-02B2-4BE6-8A80-CC1DD7805EE1}" dt="2024-07-08T11:57:45.522" v="811" actId="1076"/>
          <ac:picMkLst>
            <pc:docMk/>
            <pc:sldMk cId="1669749910" sldId="367"/>
            <ac:picMk id="11" creationId="{4DC25858-3E60-8DBD-ECF6-5D020C9A3C1E}"/>
          </ac:picMkLst>
        </pc:picChg>
      </pc:sldChg>
      <pc:sldChg chg="modSp add mod">
        <pc:chgData name="Claire-Helene Demarty" userId="bc8d14ae-4fb5-4dfe-a10d-2bb65c202687" providerId="ADAL" clId="{9AA35479-02B2-4BE6-8A80-CC1DD7805EE1}" dt="2024-07-08T15:43:00.236" v="1389" actId="20577"/>
        <pc:sldMkLst>
          <pc:docMk/>
          <pc:sldMk cId="3426099973" sldId="368"/>
        </pc:sldMkLst>
        <pc:spChg chg="mod">
          <ac:chgData name="Claire-Helene Demarty" userId="bc8d14ae-4fb5-4dfe-a10d-2bb65c202687" providerId="ADAL" clId="{9AA35479-02B2-4BE6-8A80-CC1DD7805EE1}" dt="2024-07-08T15:43:00.236" v="1389" actId="20577"/>
          <ac:spMkLst>
            <pc:docMk/>
            <pc:sldMk cId="3426099973" sldId="368"/>
            <ac:spMk id="7" creationId="{12DC0EF6-5909-D07C-2E55-EA102CA99A34}"/>
          </ac:spMkLst>
        </pc:spChg>
        <pc:spChg chg="mod">
          <ac:chgData name="Claire-Helene Demarty" userId="bc8d14ae-4fb5-4dfe-a10d-2bb65c202687" providerId="ADAL" clId="{9AA35479-02B2-4BE6-8A80-CC1DD7805EE1}" dt="2024-07-08T12:00:31.305" v="850" actId="113"/>
          <ac:spMkLst>
            <pc:docMk/>
            <pc:sldMk cId="3426099973" sldId="368"/>
            <ac:spMk id="8" creationId="{06375B01-7528-7E9A-F389-C50CD8281E4C}"/>
          </ac:spMkLst>
        </pc:spChg>
      </pc:sldChg>
      <pc:sldChg chg="addSp delSp modSp new mod">
        <pc:chgData name="Claire-Helene Demarty" userId="bc8d14ae-4fb5-4dfe-a10d-2bb65c202687" providerId="ADAL" clId="{9AA35479-02B2-4BE6-8A80-CC1DD7805EE1}" dt="2024-07-09T11:58:34.802" v="1698"/>
        <pc:sldMkLst>
          <pc:docMk/>
          <pc:sldMk cId="2036929139" sldId="369"/>
        </pc:sldMkLst>
        <pc:spChg chg="mod">
          <ac:chgData name="Claire-Helene Demarty" userId="bc8d14ae-4fb5-4dfe-a10d-2bb65c202687" providerId="ADAL" clId="{9AA35479-02B2-4BE6-8A80-CC1DD7805EE1}" dt="2024-07-08T15:43:46.013" v="1419" actId="14100"/>
          <ac:spMkLst>
            <pc:docMk/>
            <pc:sldMk cId="2036929139" sldId="369"/>
            <ac:spMk id="2" creationId="{111FE949-87E4-4626-DB01-F9C4B95684AF}"/>
          </ac:spMkLst>
        </pc:spChg>
        <pc:spChg chg="mod">
          <ac:chgData name="Claire-Helene Demarty" userId="bc8d14ae-4fb5-4dfe-a10d-2bb65c202687" providerId="ADAL" clId="{9AA35479-02B2-4BE6-8A80-CC1DD7805EE1}" dt="2024-07-09T11:58:34.802" v="1698"/>
          <ac:spMkLst>
            <pc:docMk/>
            <pc:sldMk cId="2036929139" sldId="369"/>
            <ac:spMk id="16" creationId="{6EFC6471-8911-E78F-62E4-43E574FAFAC4}"/>
          </ac:spMkLst>
        </pc:spChg>
        <pc:spChg chg="mod">
          <ac:chgData name="Claire-Helene Demarty" userId="bc8d14ae-4fb5-4dfe-a10d-2bb65c202687" providerId="ADAL" clId="{9AA35479-02B2-4BE6-8A80-CC1DD7805EE1}" dt="2024-07-09T11:58:34.802" v="1698"/>
          <ac:spMkLst>
            <pc:docMk/>
            <pc:sldMk cId="2036929139" sldId="369"/>
            <ac:spMk id="17" creationId="{3C6E5CD1-4181-9382-A35E-269546BDC6B1}"/>
          </ac:spMkLst>
        </pc:spChg>
        <pc:spChg chg="mod">
          <ac:chgData name="Claire-Helene Demarty" userId="bc8d14ae-4fb5-4dfe-a10d-2bb65c202687" providerId="ADAL" clId="{9AA35479-02B2-4BE6-8A80-CC1DD7805EE1}" dt="2024-07-09T11:58:34.802" v="1698"/>
          <ac:spMkLst>
            <pc:docMk/>
            <pc:sldMk cId="2036929139" sldId="369"/>
            <ac:spMk id="18" creationId="{14CD0017-4B1D-D064-785D-2FF0501A39AA}"/>
          </ac:spMkLst>
        </pc:spChg>
        <pc:grpChg chg="add del mod">
          <ac:chgData name="Claire-Helene Demarty" userId="bc8d14ae-4fb5-4dfe-a10d-2bb65c202687" providerId="ADAL" clId="{9AA35479-02B2-4BE6-8A80-CC1DD7805EE1}" dt="2024-07-09T11:40:01.193" v="1539" actId="165"/>
          <ac:grpSpMkLst>
            <pc:docMk/>
            <pc:sldMk cId="2036929139" sldId="369"/>
            <ac:grpSpMk id="13" creationId="{3556EAF6-A989-B817-E7CA-12E4EC64E1D7}"/>
          </ac:grpSpMkLst>
        </pc:grpChg>
        <pc:grpChg chg="add mod">
          <ac:chgData name="Claire-Helene Demarty" userId="bc8d14ae-4fb5-4dfe-a10d-2bb65c202687" providerId="ADAL" clId="{9AA35479-02B2-4BE6-8A80-CC1DD7805EE1}" dt="2024-07-09T11:40:32.807" v="1544" actId="164"/>
          <ac:grpSpMkLst>
            <pc:docMk/>
            <pc:sldMk cId="2036929139" sldId="369"/>
            <ac:grpSpMk id="14" creationId="{6DD9E155-A2AD-74C1-47F9-8A096FAB3EC6}"/>
          </ac:grpSpMkLst>
        </pc:grpChg>
        <pc:grpChg chg="add mod">
          <ac:chgData name="Claire-Helene Demarty" userId="bc8d14ae-4fb5-4dfe-a10d-2bb65c202687" providerId="ADAL" clId="{9AA35479-02B2-4BE6-8A80-CC1DD7805EE1}" dt="2024-07-09T11:58:34.802" v="1698"/>
          <ac:grpSpMkLst>
            <pc:docMk/>
            <pc:sldMk cId="2036929139" sldId="369"/>
            <ac:grpSpMk id="15" creationId="{9C6F2B18-1319-2D80-9B27-7D8616D5A05C}"/>
          </ac:grpSpMkLst>
        </pc:grpChg>
        <pc:picChg chg="add del mod">
          <ac:chgData name="Claire-Helene Demarty" userId="bc8d14ae-4fb5-4dfe-a10d-2bb65c202687" providerId="ADAL" clId="{9AA35479-02B2-4BE6-8A80-CC1DD7805EE1}" dt="2024-07-08T15:25:09.037" v="1043" actId="478"/>
          <ac:picMkLst>
            <pc:docMk/>
            <pc:sldMk cId="2036929139" sldId="369"/>
            <ac:picMk id="7" creationId="{53D686A2-6D45-8D3E-9C57-5DF64B0A77AC}"/>
          </ac:picMkLst>
        </pc:picChg>
        <pc:picChg chg="add mod topLvl">
          <ac:chgData name="Claire-Helene Demarty" userId="bc8d14ae-4fb5-4dfe-a10d-2bb65c202687" providerId="ADAL" clId="{9AA35479-02B2-4BE6-8A80-CC1DD7805EE1}" dt="2024-07-09T11:40:32.807" v="1544" actId="164"/>
          <ac:picMkLst>
            <pc:docMk/>
            <pc:sldMk cId="2036929139" sldId="369"/>
            <ac:picMk id="7" creationId="{6FC94DF1-6136-2250-5EE0-17BFA76F167A}"/>
          </ac:picMkLst>
        </pc:picChg>
        <pc:picChg chg="add del mod">
          <ac:chgData name="Claire-Helene Demarty" userId="bc8d14ae-4fb5-4dfe-a10d-2bb65c202687" providerId="ADAL" clId="{9AA35479-02B2-4BE6-8A80-CC1DD7805EE1}" dt="2024-07-09T11:39:28.613" v="1535" actId="478"/>
          <ac:picMkLst>
            <pc:docMk/>
            <pc:sldMk cId="2036929139" sldId="369"/>
            <ac:picMk id="9" creationId="{D960686B-6D80-8099-8FEB-B8CE0B3EE66A}"/>
          </ac:picMkLst>
        </pc:picChg>
        <pc:picChg chg="add mod topLvl modCrop">
          <ac:chgData name="Claire-Helene Demarty" userId="bc8d14ae-4fb5-4dfe-a10d-2bb65c202687" providerId="ADAL" clId="{9AA35479-02B2-4BE6-8A80-CC1DD7805EE1}" dt="2024-07-09T11:40:32.807" v="1544" actId="164"/>
          <ac:picMkLst>
            <pc:docMk/>
            <pc:sldMk cId="2036929139" sldId="369"/>
            <ac:picMk id="10" creationId="{7B81DFC9-E152-E117-4093-31E7756E9BE9}"/>
          </ac:picMkLst>
        </pc:picChg>
        <pc:picChg chg="add mod topLvl modCrop">
          <ac:chgData name="Claire-Helene Demarty" userId="bc8d14ae-4fb5-4dfe-a10d-2bb65c202687" providerId="ADAL" clId="{9AA35479-02B2-4BE6-8A80-CC1DD7805EE1}" dt="2024-07-09T11:40:32.807" v="1544" actId="164"/>
          <ac:picMkLst>
            <pc:docMk/>
            <pc:sldMk cId="2036929139" sldId="369"/>
            <ac:picMk id="12" creationId="{B2366C82-EE53-8E89-AE8B-9933FA257DC2}"/>
          </ac:picMkLst>
        </pc:picChg>
      </pc:sldChg>
      <pc:sldChg chg="addSp delSp modSp add mod">
        <pc:chgData name="Claire-Helene Demarty" userId="bc8d14ae-4fb5-4dfe-a10d-2bb65c202687" providerId="ADAL" clId="{9AA35479-02B2-4BE6-8A80-CC1DD7805EE1}" dt="2024-07-09T11:58:48.372" v="1702" actId="1076"/>
        <pc:sldMkLst>
          <pc:docMk/>
          <pc:sldMk cId="257187542" sldId="370"/>
        </pc:sldMkLst>
        <pc:spChg chg="mod">
          <ac:chgData name="Claire-Helene Demarty" userId="bc8d14ae-4fb5-4dfe-a10d-2bb65c202687" providerId="ADAL" clId="{9AA35479-02B2-4BE6-8A80-CC1DD7805EE1}" dt="2024-07-08T15:44:00.941" v="1424" actId="6549"/>
          <ac:spMkLst>
            <pc:docMk/>
            <pc:sldMk cId="257187542" sldId="370"/>
            <ac:spMk id="2" creationId="{111FE949-87E4-4626-DB01-F9C4B95684AF}"/>
          </ac:spMkLst>
        </pc:spChg>
        <pc:spChg chg="mod">
          <ac:chgData name="Claire-Helene Demarty" userId="bc8d14ae-4fb5-4dfe-a10d-2bb65c202687" providerId="ADAL" clId="{9AA35479-02B2-4BE6-8A80-CC1DD7805EE1}" dt="2024-07-09T11:58:39.461" v="1699"/>
          <ac:spMkLst>
            <pc:docMk/>
            <pc:sldMk cId="257187542" sldId="370"/>
            <ac:spMk id="14" creationId="{0237A9D7-CDD2-E211-92EA-02B86A2936CE}"/>
          </ac:spMkLst>
        </pc:spChg>
        <pc:spChg chg="mod">
          <ac:chgData name="Claire-Helene Demarty" userId="bc8d14ae-4fb5-4dfe-a10d-2bb65c202687" providerId="ADAL" clId="{9AA35479-02B2-4BE6-8A80-CC1DD7805EE1}" dt="2024-07-09T11:58:39.461" v="1699"/>
          <ac:spMkLst>
            <pc:docMk/>
            <pc:sldMk cId="257187542" sldId="370"/>
            <ac:spMk id="15" creationId="{1F802802-A5B3-3FC6-D7A9-522D82719049}"/>
          </ac:spMkLst>
        </pc:spChg>
        <pc:spChg chg="mod">
          <ac:chgData name="Claire-Helene Demarty" userId="bc8d14ae-4fb5-4dfe-a10d-2bb65c202687" providerId="ADAL" clId="{9AA35479-02B2-4BE6-8A80-CC1DD7805EE1}" dt="2024-07-09T11:58:39.461" v="1699"/>
          <ac:spMkLst>
            <pc:docMk/>
            <pc:sldMk cId="257187542" sldId="370"/>
            <ac:spMk id="16" creationId="{A48F57D8-0A88-9E4B-2D7D-E49DC888A402}"/>
          </ac:spMkLst>
        </pc:spChg>
        <pc:grpChg chg="add mod">
          <ac:chgData name="Claire-Helene Demarty" userId="bc8d14ae-4fb5-4dfe-a10d-2bb65c202687" providerId="ADAL" clId="{9AA35479-02B2-4BE6-8A80-CC1DD7805EE1}" dt="2024-07-09T11:58:48.372" v="1702" actId="1076"/>
          <ac:grpSpMkLst>
            <pc:docMk/>
            <pc:sldMk cId="257187542" sldId="370"/>
            <ac:grpSpMk id="13" creationId="{C08DD880-EBD5-BB3E-C9C3-1B58EC4E8F2A}"/>
          </ac:grpSpMkLst>
        </pc:grpChg>
        <pc:picChg chg="add mod modCrop">
          <ac:chgData name="Claire-Helene Demarty" userId="bc8d14ae-4fb5-4dfe-a10d-2bb65c202687" providerId="ADAL" clId="{9AA35479-02B2-4BE6-8A80-CC1DD7805EE1}" dt="2024-07-09T11:58:43.437" v="1701" actId="1076"/>
          <ac:picMkLst>
            <pc:docMk/>
            <pc:sldMk cId="257187542" sldId="370"/>
            <ac:picMk id="7" creationId="{1361408B-B51F-192F-B4AC-56A7640C7EF5}"/>
          </ac:picMkLst>
        </pc:picChg>
        <pc:picChg chg="del">
          <ac:chgData name="Claire-Helene Demarty" userId="bc8d14ae-4fb5-4dfe-a10d-2bb65c202687" providerId="ADAL" clId="{9AA35479-02B2-4BE6-8A80-CC1DD7805EE1}" dt="2024-07-08T15:24:18.651" v="1038" actId="478"/>
          <ac:picMkLst>
            <pc:docMk/>
            <pc:sldMk cId="257187542" sldId="370"/>
            <ac:picMk id="7" creationId="{53D686A2-6D45-8D3E-9C57-5DF64B0A77AC}"/>
          </ac:picMkLst>
        </pc:picChg>
        <pc:picChg chg="add del mod">
          <ac:chgData name="Claire-Helene Demarty" userId="bc8d14ae-4fb5-4dfe-a10d-2bb65c202687" providerId="ADAL" clId="{9AA35479-02B2-4BE6-8A80-CC1DD7805EE1}" dt="2024-07-09T11:43:43.589" v="1566" actId="478"/>
          <ac:picMkLst>
            <pc:docMk/>
            <pc:sldMk cId="257187542" sldId="370"/>
            <ac:picMk id="8" creationId="{77870187-E2E5-37CA-7DB1-392C59DA2CD3}"/>
          </ac:picMkLst>
        </pc:picChg>
        <pc:picChg chg="add mod modCrop">
          <ac:chgData name="Claire-Helene Demarty" userId="bc8d14ae-4fb5-4dfe-a10d-2bb65c202687" providerId="ADAL" clId="{9AA35479-02B2-4BE6-8A80-CC1DD7805EE1}" dt="2024-07-09T11:43:59.620" v="1571" actId="1076"/>
          <ac:picMkLst>
            <pc:docMk/>
            <pc:sldMk cId="257187542" sldId="370"/>
            <ac:picMk id="10" creationId="{21CBA677-6F9B-B69C-412D-9451C575AA17}"/>
          </ac:picMkLst>
        </pc:picChg>
        <pc:picChg chg="add mod modCrop">
          <ac:chgData name="Claire-Helene Demarty" userId="bc8d14ae-4fb5-4dfe-a10d-2bb65c202687" providerId="ADAL" clId="{9AA35479-02B2-4BE6-8A80-CC1DD7805EE1}" dt="2024-07-09T11:43:55.323" v="1569" actId="1076"/>
          <ac:picMkLst>
            <pc:docMk/>
            <pc:sldMk cId="257187542" sldId="370"/>
            <ac:picMk id="12" creationId="{081FA112-391B-2908-D394-67794C5693EF}"/>
          </ac:picMkLst>
        </pc:picChg>
      </pc:sldChg>
      <pc:sldChg chg="addSp delSp modSp add mod">
        <pc:chgData name="Claire-Helene Demarty" userId="bc8d14ae-4fb5-4dfe-a10d-2bb65c202687" providerId="ADAL" clId="{9AA35479-02B2-4BE6-8A80-CC1DD7805EE1}" dt="2024-07-09T11:58:56.678" v="1705" actId="1076"/>
        <pc:sldMkLst>
          <pc:docMk/>
          <pc:sldMk cId="3030819612" sldId="371"/>
        </pc:sldMkLst>
        <pc:spChg chg="mod">
          <ac:chgData name="Claire-Helene Demarty" userId="bc8d14ae-4fb5-4dfe-a10d-2bb65c202687" providerId="ADAL" clId="{9AA35479-02B2-4BE6-8A80-CC1DD7805EE1}" dt="2024-07-08T15:44:13.461" v="1429" actId="20577"/>
          <ac:spMkLst>
            <pc:docMk/>
            <pc:sldMk cId="3030819612" sldId="371"/>
            <ac:spMk id="2" creationId="{111FE949-87E4-4626-DB01-F9C4B95684AF}"/>
          </ac:spMkLst>
        </pc:spChg>
        <pc:spChg chg="mod">
          <ac:chgData name="Claire-Helene Demarty" userId="bc8d14ae-4fb5-4dfe-a10d-2bb65c202687" providerId="ADAL" clId="{9AA35479-02B2-4BE6-8A80-CC1DD7805EE1}" dt="2024-07-09T11:58:56.678" v="1705" actId="1076"/>
          <ac:spMkLst>
            <pc:docMk/>
            <pc:sldMk cId="3030819612" sldId="371"/>
            <ac:spMk id="3" creationId="{6B95E001-BF1C-B12A-DCA0-0DA6467EFA36}"/>
          </ac:spMkLst>
        </pc:spChg>
        <pc:spChg chg="mod">
          <ac:chgData name="Claire-Helene Demarty" userId="bc8d14ae-4fb5-4dfe-a10d-2bb65c202687" providerId="ADAL" clId="{9AA35479-02B2-4BE6-8A80-CC1DD7805EE1}" dt="2024-07-09T11:45:43.239" v="1598" actId="1076"/>
          <ac:spMkLst>
            <pc:docMk/>
            <pc:sldMk cId="3030819612" sldId="371"/>
            <ac:spMk id="4" creationId="{13BBBBC4-AEB9-4EDD-349F-6E5FBBBB312C}"/>
          </ac:spMkLst>
        </pc:spChg>
        <pc:spChg chg="mod">
          <ac:chgData name="Claire-Helene Demarty" userId="bc8d14ae-4fb5-4dfe-a10d-2bb65c202687" providerId="ADAL" clId="{9AA35479-02B2-4BE6-8A80-CC1DD7805EE1}" dt="2024-07-09T11:45:33.573" v="1596" actId="1076"/>
          <ac:spMkLst>
            <pc:docMk/>
            <pc:sldMk cId="3030819612" sldId="371"/>
            <ac:spMk id="5" creationId="{ADA0FE88-D91E-E2A3-3BBD-1189D3CDACD0}"/>
          </ac:spMkLst>
        </pc:spChg>
        <pc:spChg chg="mod">
          <ac:chgData name="Claire-Helene Demarty" userId="bc8d14ae-4fb5-4dfe-a10d-2bb65c202687" providerId="ADAL" clId="{9AA35479-02B2-4BE6-8A80-CC1DD7805EE1}" dt="2024-07-09T11:58:50.367" v="1703"/>
          <ac:spMkLst>
            <pc:docMk/>
            <pc:sldMk cId="3030819612" sldId="371"/>
            <ac:spMk id="14" creationId="{D9D000DD-A01C-61C6-8928-07D2CA6C7055}"/>
          </ac:spMkLst>
        </pc:spChg>
        <pc:spChg chg="mod">
          <ac:chgData name="Claire-Helene Demarty" userId="bc8d14ae-4fb5-4dfe-a10d-2bb65c202687" providerId="ADAL" clId="{9AA35479-02B2-4BE6-8A80-CC1DD7805EE1}" dt="2024-07-09T11:58:50.367" v="1703"/>
          <ac:spMkLst>
            <pc:docMk/>
            <pc:sldMk cId="3030819612" sldId="371"/>
            <ac:spMk id="15" creationId="{7ACF1D92-C640-C941-A3F3-5230D8074A46}"/>
          </ac:spMkLst>
        </pc:spChg>
        <pc:spChg chg="mod">
          <ac:chgData name="Claire-Helene Demarty" userId="bc8d14ae-4fb5-4dfe-a10d-2bb65c202687" providerId="ADAL" clId="{9AA35479-02B2-4BE6-8A80-CC1DD7805EE1}" dt="2024-07-09T11:58:50.367" v="1703"/>
          <ac:spMkLst>
            <pc:docMk/>
            <pc:sldMk cId="3030819612" sldId="371"/>
            <ac:spMk id="16" creationId="{E29CFCFE-20CE-0C27-D392-CAA4DEEA072D}"/>
          </ac:spMkLst>
        </pc:spChg>
        <pc:grpChg chg="add mod">
          <ac:chgData name="Claire-Helene Demarty" userId="bc8d14ae-4fb5-4dfe-a10d-2bb65c202687" providerId="ADAL" clId="{9AA35479-02B2-4BE6-8A80-CC1DD7805EE1}" dt="2024-07-09T11:58:52.900" v="1704" actId="1076"/>
          <ac:grpSpMkLst>
            <pc:docMk/>
            <pc:sldMk cId="3030819612" sldId="371"/>
            <ac:grpSpMk id="13" creationId="{F419BB09-6D5C-4787-E433-A4D6D4FC3903}"/>
          </ac:grpSpMkLst>
        </pc:grpChg>
        <pc:picChg chg="del">
          <ac:chgData name="Claire-Helene Demarty" userId="bc8d14ae-4fb5-4dfe-a10d-2bb65c202687" providerId="ADAL" clId="{9AA35479-02B2-4BE6-8A80-CC1DD7805EE1}" dt="2024-07-09T11:45:15.495" v="1594" actId="478"/>
          <ac:picMkLst>
            <pc:docMk/>
            <pc:sldMk cId="3030819612" sldId="371"/>
            <ac:picMk id="7" creationId="{53D686A2-6D45-8D3E-9C57-5DF64B0A77AC}"/>
          </ac:picMkLst>
        </pc:picChg>
        <pc:picChg chg="add mod modCrop">
          <ac:chgData name="Claire-Helene Demarty" userId="bc8d14ae-4fb5-4dfe-a10d-2bb65c202687" providerId="ADAL" clId="{9AA35479-02B2-4BE6-8A80-CC1DD7805EE1}" dt="2024-07-09T11:45:47.194" v="1599" actId="1076"/>
          <ac:picMkLst>
            <pc:docMk/>
            <pc:sldMk cId="3030819612" sldId="371"/>
            <ac:picMk id="8" creationId="{D7472950-CDAB-9D1E-9600-CD0B5DEF304E}"/>
          </ac:picMkLst>
        </pc:picChg>
        <pc:picChg chg="add mod modCrop">
          <ac:chgData name="Claire-Helene Demarty" userId="bc8d14ae-4fb5-4dfe-a10d-2bb65c202687" providerId="ADAL" clId="{9AA35479-02B2-4BE6-8A80-CC1DD7805EE1}" dt="2024-07-09T11:45:33.573" v="1596" actId="1076"/>
          <ac:picMkLst>
            <pc:docMk/>
            <pc:sldMk cId="3030819612" sldId="371"/>
            <ac:picMk id="10" creationId="{FEF82ADA-1A86-847E-CFE1-DD4E730D354D}"/>
          </ac:picMkLst>
        </pc:picChg>
        <pc:picChg chg="add mod modCrop">
          <ac:chgData name="Claire-Helene Demarty" userId="bc8d14ae-4fb5-4dfe-a10d-2bb65c202687" providerId="ADAL" clId="{9AA35479-02B2-4BE6-8A80-CC1DD7805EE1}" dt="2024-07-09T11:45:53.206" v="1601" actId="1076"/>
          <ac:picMkLst>
            <pc:docMk/>
            <pc:sldMk cId="3030819612" sldId="371"/>
            <ac:picMk id="12" creationId="{7BA0B1C9-2533-6956-57CD-99F3DDC2794E}"/>
          </ac:picMkLst>
        </pc:picChg>
      </pc:sldChg>
      <pc:sldChg chg="modSp add mod">
        <pc:chgData name="Claire-Helene Demarty" userId="bc8d14ae-4fb5-4dfe-a10d-2bb65c202687" providerId="ADAL" clId="{9AA35479-02B2-4BE6-8A80-CC1DD7805EE1}" dt="2024-07-09T11:59:17.693" v="1706" actId="6549"/>
        <pc:sldMkLst>
          <pc:docMk/>
          <pc:sldMk cId="1001016994" sldId="372"/>
        </pc:sldMkLst>
        <pc:spChg chg="mod">
          <ac:chgData name="Claire-Helene Demarty" userId="bc8d14ae-4fb5-4dfe-a10d-2bb65c202687" providerId="ADAL" clId="{9AA35479-02B2-4BE6-8A80-CC1DD7805EE1}" dt="2024-07-08T15:31:49.110" v="1172" actId="6549"/>
          <ac:spMkLst>
            <pc:docMk/>
            <pc:sldMk cId="1001016994" sldId="372"/>
            <ac:spMk id="7" creationId="{12DC0EF6-5909-D07C-2E55-EA102CA99A34}"/>
          </ac:spMkLst>
        </pc:spChg>
        <pc:spChg chg="mod">
          <ac:chgData name="Claire-Helene Demarty" userId="bc8d14ae-4fb5-4dfe-a10d-2bb65c202687" providerId="ADAL" clId="{9AA35479-02B2-4BE6-8A80-CC1DD7805EE1}" dt="2024-07-09T11:59:17.693" v="1706" actId="6549"/>
          <ac:spMkLst>
            <pc:docMk/>
            <pc:sldMk cId="1001016994" sldId="372"/>
            <ac:spMk id="13" creationId="{8990FF71-A377-F30F-4EC9-DCB6FB9EDE92}"/>
          </ac:spMkLst>
        </pc:spChg>
      </pc:sldChg>
      <pc:sldChg chg="addSp delSp modSp new del mod">
        <pc:chgData name="Claire-Helene Demarty" userId="bc8d14ae-4fb5-4dfe-a10d-2bb65c202687" providerId="ADAL" clId="{9AA35479-02B2-4BE6-8A80-CC1DD7805EE1}" dt="2024-07-09T11:55:52.818" v="1663" actId="47"/>
        <pc:sldMkLst>
          <pc:docMk/>
          <pc:sldMk cId="938396521" sldId="373"/>
        </pc:sldMkLst>
        <pc:spChg chg="del">
          <ac:chgData name="Claire-Helene Demarty" userId="bc8d14ae-4fb5-4dfe-a10d-2bb65c202687" providerId="ADAL" clId="{9AA35479-02B2-4BE6-8A80-CC1DD7805EE1}" dt="2024-07-09T11:46:02.829" v="1603" actId="478"/>
          <ac:spMkLst>
            <pc:docMk/>
            <pc:sldMk cId="938396521" sldId="373"/>
            <ac:spMk id="2" creationId="{1CFA3CA1-8C37-E0DC-4250-9E17B57710B4}"/>
          </ac:spMkLst>
        </pc:spChg>
        <pc:spChg chg="add mod">
          <ac:chgData name="Claire-Helene Demarty" userId="bc8d14ae-4fb5-4dfe-a10d-2bb65c202687" providerId="ADAL" clId="{9AA35479-02B2-4BE6-8A80-CC1DD7805EE1}" dt="2024-07-09T11:46:26.499" v="1605" actId="1076"/>
          <ac:spMkLst>
            <pc:docMk/>
            <pc:sldMk cId="938396521" sldId="373"/>
            <ac:spMk id="6" creationId="{51D2C4E9-7B39-0A1F-52CA-45C5E04D64C4}"/>
          </ac:spMkLst>
        </pc:spChg>
        <pc:spChg chg="add mod">
          <ac:chgData name="Claire-Helene Demarty" userId="bc8d14ae-4fb5-4dfe-a10d-2bb65c202687" providerId="ADAL" clId="{9AA35479-02B2-4BE6-8A80-CC1DD7805EE1}" dt="2024-07-09T11:46:26.499" v="1605" actId="1076"/>
          <ac:spMkLst>
            <pc:docMk/>
            <pc:sldMk cId="938396521" sldId="373"/>
            <ac:spMk id="7" creationId="{A239FF4C-D6C2-8E61-9B34-68BD8AE9984B}"/>
          </ac:spMkLst>
        </pc:spChg>
        <pc:grpChg chg="add del mod">
          <ac:chgData name="Claire-Helene Demarty" userId="bc8d14ae-4fb5-4dfe-a10d-2bb65c202687" providerId="ADAL" clId="{9AA35479-02B2-4BE6-8A80-CC1DD7805EE1}" dt="2024-07-09T11:48:14.537" v="1626" actId="165"/>
          <ac:grpSpMkLst>
            <pc:docMk/>
            <pc:sldMk cId="938396521" sldId="373"/>
            <ac:grpSpMk id="14" creationId="{676548F2-0BEB-0970-D606-85F7AF2643DE}"/>
          </ac:grpSpMkLst>
        </pc:grpChg>
        <pc:grpChg chg="add mod">
          <ac:chgData name="Claire-Helene Demarty" userId="bc8d14ae-4fb5-4dfe-a10d-2bb65c202687" providerId="ADAL" clId="{9AA35479-02B2-4BE6-8A80-CC1DD7805EE1}" dt="2024-07-09T11:50:35.985" v="1660" actId="338"/>
          <ac:grpSpMkLst>
            <pc:docMk/>
            <pc:sldMk cId="938396521" sldId="373"/>
            <ac:grpSpMk id="18" creationId="{911F6078-FFCB-9012-3E40-E893A7D89E10}"/>
          </ac:grpSpMkLst>
        </pc:grpChg>
        <pc:grpChg chg="add mod">
          <ac:chgData name="Claire-Helene Demarty" userId="bc8d14ae-4fb5-4dfe-a10d-2bb65c202687" providerId="ADAL" clId="{9AA35479-02B2-4BE6-8A80-CC1DD7805EE1}" dt="2024-07-09T11:50:46.934" v="1661" actId="164"/>
          <ac:grpSpMkLst>
            <pc:docMk/>
            <pc:sldMk cId="938396521" sldId="373"/>
            <ac:grpSpMk id="19" creationId="{3C86E486-3C4D-B0AD-A204-EF4F2ADF813E}"/>
          </ac:grpSpMkLst>
        </pc:grpChg>
        <pc:picChg chg="add mod">
          <ac:chgData name="Claire-Helene Demarty" userId="bc8d14ae-4fb5-4dfe-a10d-2bb65c202687" providerId="ADAL" clId="{9AA35479-02B2-4BE6-8A80-CC1DD7805EE1}" dt="2024-07-09T11:50:46.934" v="1661" actId="164"/>
          <ac:picMkLst>
            <pc:docMk/>
            <pc:sldMk cId="938396521" sldId="373"/>
            <ac:picMk id="8" creationId="{7392B4CD-43B8-6AF4-C379-E6C1F6DD759E}"/>
          </ac:picMkLst>
        </pc:picChg>
        <pc:picChg chg="add mod">
          <ac:chgData name="Claire-Helene Demarty" userId="bc8d14ae-4fb5-4dfe-a10d-2bb65c202687" providerId="ADAL" clId="{9AA35479-02B2-4BE6-8A80-CC1DD7805EE1}" dt="2024-07-09T11:50:46.934" v="1661" actId="164"/>
          <ac:picMkLst>
            <pc:docMk/>
            <pc:sldMk cId="938396521" sldId="373"/>
            <ac:picMk id="9" creationId="{C4D1EF8A-0B36-9789-99E1-251DD39B792C}"/>
          </ac:picMkLst>
        </pc:picChg>
        <pc:picChg chg="add mod">
          <ac:chgData name="Claire-Helene Demarty" userId="bc8d14ae-4fb5-4dfe-a10d-2bb65c202687" providerId="ADAL" clId="{9AA35479-02B2-4BE6-8A80-CC1DD7805EE1}" dt="2024-07-09T11:50:46.934" v="1661" actId="164"/>
          <ac:picMkLst>
            <pc:docMk/>
            <pc:sldMk cId="938396521" sldId="373"/>
            <ac:picMk id="10" creationId="{A7527BAA-2DF5-F599-5876-DC0A4E02B8B0}"/>
          </ac:picMkLst>
        </pc:picChg>
        <pc:picChg chg="add mod modCrop">
          <ac:chgData name="Claire-Helene Demarty" userId="bc8d14ae-4fb5-4dfe-a10d-2bb65c202687" providerId="ADAL" clId="{9AA35479-02B2-4BE6-8A80-CC1DD7805EE1}" dt="2024-07-09T11:50:46.934" v="1661" actId="164"/>
          <ac:picMkLst>
            <pc:docMk/>
            <pc:sldMk cId="938396521" sldId="373"/>
            <ac:picMk id="11" creationId="{8939215F-8A79-9F9A-4129-727728295DF5}"/>
          </ac:picMkLst>
        </pc:picChg>
        <pc:picChg chg="add mod modCrop">
          <ac:chgData name="Claire-Helene Demarty" userId="bc8d14ae-4fb5-4dfe-a10d-2bb65c202687" providerId="ADAL" clId="{9AA35479-02B2-4BE6-8A80-CC1DD7805EE1}" dt="2024-07-09T11:50:46.934" v="1661" actId="164"/>
          <ac:picMkLst>
            <pc:docMk/>
            <pc:sldMk cId="938396521" sldId="373"/>
            <ac:picMk id="12" creationId="{212BA7FE-56D8-379A-82D3-E4A515F6AB5A}"/>
          </ac:picMkLst>
        </pc:picChg>
        <pc:picChg chg="add mod modCrop">
          <ac:chgData name="Claire-Helene Demarty" userId="bc8d14ae-4fb5-4dfe-a10d-2bb65c202687" providerId="ADAL" clId="{9AA35479-02B2-4BE6-8A80-CC1DD7805EE1}" dt="2024-07-09T11:50:46.934" v="1661" actId="164"/>
          <ac:picMkLst>
            <pc:docMk/>
            <pc:sldMk cId="938396521" sldId="373"/>
            <ac:picMk id="13" creationId="{0F9810B2-228F-4EAB-2505-8E53E79B2A95}"/>
          </ac:picMkLst>
        </pc:picChg>
        <pc:picChg chg="mod topLvl modCrop">
          <ac:chgData name="Claire-Helene Demarty" userId="bc8d14ae-4fb5-4dfe-a10d-2bb65c202687" providerId="ADAL" clId="{9AA35479-02B2-4BE6-8A80-CC1DD7805EE1}" dt="2024-07-09T11:50:46.934" v="1661" actId="164"/>
          <ac:picMkLst>
            <pc:docMk/>
            <pc:sldMk cId="938396521" sldId="373"/>
            <ac:picMk id="15" creationId="{379FC91A-F8BB-345B-A36C-EDFCD5DE0A7F}"/>
          </ac:picMkLst>
        </pc:picChg>
        <pc:picChg chg="mod topLvl modCrop">
          <ac:chgData name="Claire-Helene Demarty" userId="bc8d14ae-4fb5-4dfe-a10d-2bb65c202687" providerId="ADAL" clId="{9AA35479-02B2-4BE6-8A80-CC1DD7805EE1}" dt="2024-07-09T11:50:46.934" v="1661" actId="164"/>
          <ac:picMkLst>
            <pc:docMk/>
            <pc:sldMk cId="938396521" sldId="373"/>
            <ac:picMk id="16" creationId="{D9CDAC2E-DDD1-D399-9811-A1CA6642098F}"/>
          </ac:picMkLst>
        </pc:picChg>
        <pc:picChg chg="mod topLvl modCrop">
          <ac:chgData name="Claire-Helene Demarty" userId="bc8d14ae-4fb5-4dfe-a10d-2bb65c202687" providerId="ADAL" clId="{9AA35479-02B2-4BE6-8A80-CC1DD7805EE1}" dt="2024-07-09T11:50:46.934" v="1661" actId="164"/>
          <ac:picMkLst>
            <pc:docMk/>
            <pc:sldMk cId="938396521" sldId="373"/>
            <ac:picMk id="17" creationId="{DEC51F81-9D70-59C6-4BEF-9D59A4B634DB}"/>
          </ac:picMkLst>
        </pc:picChg>
      </pc:sldChg>
    </pc:docChg>
  </pc:docChgLst>
  <pc:docChgLst>
    <pc:chgData name="Claire-Helene Demarty" userId="S::claire-helene.demarty@interdigital.com::bc8d14ae-4fb5-4dfe-a10d-2bb65c202687" providerId="AD" clId="Web-{27F7E0D1-F2B6-3E21-4256-9AB97BE3EEB2}"/>
    <pc:docChg chg="modSld">
      <pc:chgData name="Claire-Helene Demarty" userId="S::claire-helene.demarty@interdigital.com::bc8d14ae-4fb5-4dfe-a10d-2bb65c202687" providerId="AD" clId="Web-{27F7E0D1-F2B6-3E21-4256-9AB97BE3EEB2}" dt="2024-04-17T07:50:52.794" v="0"/>
      <pc:docMkLst>
        <pc:docMk/>
      </pc:docMkLst>
      <pc:sldChg chg="delSp">
        <pc:chgData name="Claire-Helene Demarty" userId="S::claire-helene.demarty@interdigital.com::bc8d14ae-4fb5-4dfe-a10d-2bb65c202687" providerId="AD" clId="Web-{27F7E0D1-F2B6-3E21-4256-9AB97BE3EEB2}" dt="2024-04-17T07:50:52.794" v="0"/>
        <pc:sldMkLst>
          <pc:docMk/>
          <pc:sldMk cId="4105557008" sldId="326"/>
        </pc:sldMkLst>
        <pc:picChg chg="del">
          <ac:chgData name="Claire-Helene Demarty" userId="S::claire-helene.demarty@interdigital.com::bc8d14ae-4fb5-4dfe-a10d-2bb65c202687" providerId="AD" clId="Web-{27F7E0D1-F2B6-3E21-4256-9AB97BE3EEB2}" dt="2024-04-17T07:50:52.794" v="0"/>
          <ac:picMkLst>
            <pc:docMk/>
            <pc:sldMk cId="4105557008" sldId="326"/>
            <ac:picMk id="9" creationId="{C51F8FF9-760E-6B87-1EE1-677F3099FBA4}"/>
          </ac:picMkLst>
        </pc:picChg>
      </pc:sldChg>
    </pc:docChg>
  </pc:docChgLst>
  <pc:docChgLst>
    <pc:chgData name="Olivier Le Meur" userId="a926698d-375c-4b8f-bd93-89f001e0fb5e" providerId="ADAL" clId="{BC42C3F6-1B10-4344-9318-DA369EC84CB9}"/>
    <pc:docChg chg="custSel addSld modSld sldOrd">
      <pc:chgData name="Olivier Le Meur" userId="a926698d-375c-4b8f-bd93-89f001e0fb5e" providerId="ADAL" clId="{BC42C3F6-1B10-4344-9318-DA369EC84CB9}" dt="2024-07-02T09:38:04.102" v="975"/>
      <pc:docMkLst>
        <pc:docMk/>
      </pc:docMkLst>
      <pc:sldChg chg="modSp mod">
        <pc:chgData name="Olivier Le Meur" userId="a926698d-375c-4b8f-bd93-89f001e0fb5e" providerId="ADAL" clId="{BC42C3F6-1B10-4344-9318-DA369EC84CB9}" dt="2024-06-12T12:17:36.439" v="3" actId="20577"/>
        <pc:sldMkLst>
          <pc:docMk/>
          <pc:sldMk cId="3428629291" sldId="278"/>
        </pc:sldMkLst>
        <pc:spChg chg="mod">
          <ac:chgData name="Olivier Le Meur" userId="a926698d-375c-4b8f-bd93-89f001e0fb5e" providerId="ADAL" clId="{BC42C3F6-1B10-4344-9318-DA369EC84CB9}" dt="2024-06-12T12:17:36.439" v="3" actId="20577"/>
          <ac:spMkLst>
            <pc:docMk/>
            <pc:sldMk cId="3428629291" sldId="278"/>
            <ac:spMk id="3" creationId="{D11EAE91-151E-2648-A4A6-930EE9C2417D}"/>
          </ac:spMkLst>
        </pc:spChg>
      </pc:sldChg>
      <pc:sldChg chg="modSp mod">
        <pc:chgData name="Olivier Le Meur" userId="a926698d-375c-4b8f-bd93-89f001e0fb5e" providerId="ADAL" clId="{BC42C3F6-1B10-4344-9318-DA369EC84CB9}" dt="2024-06-12T12:19:21.944" v="7" actId="13926"/>
        <pc:sldMkLst>
          <pc:docMk/>
          <pc:sldMk cId="48779741" sldId="306"/>
        </pc:sldMkLst>
        <pc:spChg chg="mod">
          <ac:chgData name="Olivier Le Meur" userId="a926698d-375c-4b8f-bd93-89f001e0fb5e" providerId="ADAL" clId="{BC42C3F6-1B10-4344-9318-DA369EC84CB9}" dt="2024-06-12T12:19:21.944" v="7" actId="13926"/>
          <ac:spMkLst>
            <pc:docMk/>
            <pc:sldMk cId="48779741" sldId="306"/>
            <ac:spMk id="20" creationId="{5D307854-02E4-30FF-B38B-1FE64EA6DAF8}"/>
          </ac:spMkLst>
        </pc:spChg>
      </pc:sldChg>
      <pc:sldChg chg="modSp mod">
        <pc:chgData name="Olivier Le Meur" userId="a926698d-375c-4b8f-bd93-89f001e0fb5e" providerId="ADAL" clId="{BC42C3F6-1B10-4344-9318-DA369EC84CB9}" dt="2024-06-12T12:37:30.738" v="589" actId="13926"/>
        <pc:sldMkLst>
          <pc:docMk/>
          <pc:sldMk cId="2133635420" sldId="321"/>
        </pc:sldMkLst>
        <pc:spChg chg="mod">
          <ac:chgData name="Olivier Le Meur" userId="a926698d-375c-4b8f-bd93-89f001e0fb5e" providerId="ADAL" clId="{BC42C3F6-1B10-4344-9318-DA369EC84CB9}" dt="2024-06-12T12:37:30.738" v="589" actId="13926"/>
          <ac:spMkLst>
            <pc:docMk/>
            <pc:sldMk cId="2133635420" sldId="321"/>
            <ac:spMk id="9" creationId="{08BCDDB2-7DE9-BD15-D880-A2B354A7F389}"/>
          </ac:spMkLst>
        </pc:spChg>
      </pc:sldChg>
      <pc:sldChg chg="addSp modSp mod">
        <pc:chgData name="Olivier Le Meur" userId="a926698d-375c-4b8f-bd93-89f001e0fb5e" providerId="ADAL" clId="{BC42C3F6-1B10-4344-9318-DA369EC84CB9}" dt="2024-06-12T12:35:36.489" v="586" actId="1582"/>
        <pc:sldMkLst>
          <pc:docMk/>
          <pc:sldMk cId="3109584183" sldId="323"/>
        </pc:sldMkLst>
        <pc:cxnChg chg="add mod">
          <ac:chgData name="Olivier Le Meur" userId="a926698d-375c-4b8f-bd93-89f001e0fb5e" providerId="ADAL" clId="{BC42C3F6-1B10-4344-9318-DA369EC84CB9}" dt="2024-06-12T12:35:36.489" v="586" actId="1582"/>
          <ac:cxnSpMkLst>
            <pc:docMk/>
            <pc:sldMk cId="3109584183" sldId="323"/>
            <ac:cxnSpMk id="8" creationId="{4D2FD10D-B307-9878-D74C-B744EA375ABB}"/>
          </ac:cxnSpMkLst>
        </pc:cxnChg>
      </pc:sldChg>
      <pc:sldChg chg="modSp mod">
        <pc:chgData name="Olivier Le Meur" userId="a926698d-375c-4b8f-bd93-89f001e0fb5e" providerId="ADAL" clId="{BC42C3F6-1B10-4344-9318-DA369EC84CB9}" dt="2024-06-12T12:19:28.411" v="8" actId="13926"/>
        <pc:sldMkLst>
          <pc:docMk/>
          <pc:sldMk cId="3629901012" sldId="325"/>
        </pc:sldMkLst>
        <pc:spChg chg="mod">
          <ac:chgData name="Olivier Le Meur" userId="a926698d-375c-4b8f-bd93-89f001e0fb5e" providerId="ADAL" clId="{BC42C3F6-1B10-4344-9318-DA369EC84CB9}" dt="2024-06-12T12:19:28.411" v="8" actId="13926"/>
          <ac:spMkLst>
            <pc:docMk/>
            <pc:sldMk cId="3629901012" sldId="325"/>
            <ac:spMk id="20" creationId="{5D307854-02E4-30FF-B38B-1FE64EA6DAF8}"/>
          </ac:spMkLst>
        </pc:spChg>
      </pc:sldChg>
      <pc:sldChg chg="addSp modSp">
        <pc:chgData name="Olivier Le Meur" userId="a926698d-375c-4b8f-bd93-89f001e0fb5e" providerId="ADAL" clId="{BC42C3F6-1B10-4344-9318-DA369EC84CB9}" dt="2024-06-12T12:35:46.565" v="587"/>
        <pc:sldMkLst>
          <pc:docMk/>
          <pc:sldMk cId="4105557008" sldId="326"/>
        </pc:sldMkLst>
        <pc:cxnChg chg="add mod">
          <ac:chgData name="Olivier Le Meur" userId="a926698d-375c-4b8f-bd93-89f001e0fb5e" providerId="ADAL" clId="{BC42C3F6-1B10-4344-9318-DA369EC84CB9}" dt="2024-06-12T12:35:46.565" v="587"/>
          <ac:cxnSpMkLst>
            <pc:docMk/>
            <pc:sldMk cId="4105557008" sldId="326"/>
            <ac:cxnSpMk id="5" creationId="{30E65FB1-E97D-38B9-9DC5-EDF5A7A8C12B}"/>
          </ac:cxnSpMkLst>
        </pc:cxnChg>
      </pc:sldChg>
      <pc:sldChg chg="addSp modSp">
        <pc:chgData name="Olivier Le Meur" userId="a926698d-375c-4b8f-bd93-89f001e0fb5e" providerId="ADAL" clId="{BC42C3F6-1B10-4344-9318-DA369EC84CB9}" dt="2024-06-12T12:35:49.386" v="588"/>
        <pc:sldMkLst>
          <pc:docMk/>
          <pc:sldMk cId="413484227" sldId="327"/>
        </pc:sldMkLst>
        <pc:cxnChg chg="add mod">
          <ac:chgData name="Olivier Le Meur" userId="a926698d-375c-4b8f-bd93-89f001e0fb5e" providerId="ADAL" clId="{BC42C3F6-1B10-4344-9318-DA369EC84CB9}" dt="2024-06-12T12:35:49.386" v="588"/>
          <ac:cxnSpMkLst>
            <pc:docMk/>
            <pc:sldMk cId="413484227" sldId="327"/>
            <ac:cxnSpMk id="5" creationId="{40B55964-5938-91C4-FECA-3C6E9BBF5305}"/>
          </ac:cxnSpMkLst>
        </pc:cxnChg>
      </pc:sldChg>
      <pc:sldChg chg="addSp modSp new mod">
        <pc:chgData name="Olivier Le Meur" userId="a926698d-375c-4b8f-bd93-89f001e0fb5e" providerId="ADAL" clId="{BC42C3F6-1B10-4344-9318-DA369EC84CB9}" dt="2024-06-12T13:51:46.559" v="910" actId="20577"/>
        <pc:sldMkLst>
          <pc:docMk/>
          <pc:sldMk cId="2980207045" sldId="328"/>
        </pc:sldMkLst>
        <pc:spChg chg="mod">
          <ac:chgData name="Olivier Le Meur" userId="a926698d-375c-4b8f-bd93-89f001e0fb5e" providerId="ADAL" clId="{BC42C3F6-1B10-4344-9318-DA369EC84CB9}" dt="2024-06-12T12:21:50.890" v="55" actId="20577"/>
          <ac:spMkLst>
            <pc:docMk/>
            <pc:sldMk cId="2980207045" sldId="328"/>
            <ac:spMk id="2" creationId="{EED449CA-56D7-D506-B71D-6023F3FF0344}"/>
          </ac:spMkLst>
        </pc:spChg>
        <pc:spChg chg="mod">
          <ac:chgData name="Olivier Le Meur" userId="a926698d-375c-4b8f-bd93-89f001e0fb5e" providerId="ADAL" clId="{BC42C3F6-1B10-4344-9318-DA369EC84CB9}" dt="2024-06-12T13:51:46.559" v="910" actId="20577"/>
          <ac:spMkLst>
            <pc:docMk/>
            <pc:sldMk cId="2980207045" sldId="328"/>
            <ac:spMk id="3" creationId="{9D1BC178-A073-1C35-83E4-CEFE4C530AFA}"/>
          </ac:spMkLst>
        </pc:spChg>
        <pc:picChg chg="add mod">
          <ac:chgData name="Olivier Le Meur" userId="a926698d-375c-4b8f-bd93-89f001e0fb5e" providerId="ADAL" clId="{BC42C3F6-1B10-4344-9318-DA369EC84CB9}" dt="2024-06-12T12:29:52.004" v="469" actId="1038"/>
          <ac:picMkLst>
            <pc:docMk/>
            <pc:sldMk cId="2980207045" sldId="328"/>
            <ac:picMk id="8" creationId="{B37A44F2-598C-F0DC-7683-8CAA2BCA70C3}"/>
          </ac:picMkLst>
        </pc:picChg>
        <pc:picChg chg="add mod">
          <ac:chgData name="Olivier Le Meur" userId="a926698d-375c-4b8f-bd93-89f001e0fb5e" providerId="ADAL" clId="{BC42C3F6-1B10-4344-9318-DA369EC84CB9}" dt="2024-06-12T12:29:52.004" v="469" actId="1038"/>
          <ac:picMkLst>
            <pc:docMk/>
            <pc:sldMk cId="2980207045" sldId="328"/>
            <ac:picMk id="10" creationId="{CEA50932-49FA-E920-1673-C41A3F504AC1}"/>
          </ac:picMkLst>
        </pc:picChg>
        <pc:picChg chg="add mod">
          <ac:chgData name="Olivier Le Meur" userId="a926698d-375c-4b8f-bd93-89f001e0fb5e" providerId="ADAL" clId="{BC42C3F6-1B10-4344-9318-DA369EC84CB9}" dt="2024-06-12T12:29:52.004" v="469" actId="1038"/>
          <ac:picMkLst>
            <pc:docMk/>
            <pc:sldMk cId="2980207045" sldId="328"/>
            <ac:picMk id="12" creationId="{CE6C80EF-B474-96FF-6423-66267CEE34E4}"/>
          </ac:picMkLst>
        </pc:picChg>
      </pc:sldChg>
      <pc:sldChg chg="modSp add">
        <pc:chgData name="Olivier Le Meur" userId="a926698d-375c-4b8f-bd93-89f001e0fb5e" providerId="ADAL" clId="{BC42C3F6-1B10-4344-9318-DA369EC84CB9}" dt="2024-06-12T12:22:50.671" v="147" actId="20577"/>
        <pc:sldMkLst>
          <pc:docMk/>
          <pc:sldMk cId="3056069943" sldId="344"/>
        </pc:sldMkLst>
        <pc:spChg chg="mod">
          <ac:chgData name="Olivier Le Meur" userId="a926698d-375c-4b8f-bd93-89f001e0fb5e" providerId="ADAL" clId="{BC42C3F6-1B10-4344-9318-DA369EC84CB9}" dt="2024-06-12T12:22:50.671" v="147" actId="20577"/>
          <ac:spMkLst>
            <pc:docMk/>
            <pc:sldMk cId="3056069943" sldId="344"/>
            <ac:spMk id="12" creationId="{50D9705E-7020-54F3-1E1D-FC40FFEF3082}"/>
          </ac:spMkLst>
        </pc:spChg>
      </pc:sldChg>
      <pc:sldChg chg="addSp delSp modSp new mod modClrScheme chgLayout">
        <pc:chgData name="Olivier Le Meur" userId="a926698d-375c-4b8f-bd93-89f001e0fb5e" providerId="ADAL" clId="{BC42C3F6-1B10-4344-9318-DA369EC84CB9}" dt="2024-06-12T12:21:28.727" v="43" actId="27636"/>
        <pc:sldMkLst>
          <pc:docMk/>
          <pc:sldMk cId="1145600034" sldId="345"/>
        </pc:sldMkLst>
        <pc:spChg chg="del mod ord">
          <ac:chgData name="Olivier Le Meur" userId="a926698d-375c-4b8f-bd93-89f001e0fb5e" providerId="ADAL" clId="{BC42C3F6-1B10-4344-9318-DA369EC84CB9}" dt="2024-06-12T12:21:20.720" v="41" actId="700"/>
          <ac:spMkLst>
            <pc:docMk/>
            <pc:sldMk cId="1145600034" sldId="345"/>
            <ac:spMk id="2" creationId="{9C515FE4-B829-B632-69F9-EF4989EBA75B}"/>
          </ac:spMkLst>
        </pc:spChg>
        <pc:spChg chg="del mod ord">
          <ac:chgData name="Olivier Le Meur" userId="a926698d-375c-4b8f-bd93-89f001e0fb5e" providerId="ADAL" clId="{BC42C3F6-1B10-4344-9318-DA369EC84CB9}" dt="2024-06-12T12:21:20.720" v="41" actId="700"/>
          <ac:spMkLst>
            <pc:docMk/>
            <pc:sldMk cId="1145600034" sldId="345"/>
            <ac:spMk id="3" creationId="{F36027C4-4C8A-FEEB-A94A-A5475E62080D}"/>
          </ac:spMkLst>
        </pc:spChg>
        <pc:spChg chg="mod ord">
          <ac:chgData name="Olivier Le Meur" userId="a926698d-375c-4b8f-bd93-89f001e0fb5e" providerId="ADAL" clId="{BC42C3F6-1B10-4344-9318-DA369EC84CB9}" dt="2024-06-12T12:21:20.720" v="41" actId="700"/>
          <ac:spMkLst>
            <pc:docMk/>
            <pc:sldMk cId="1145600034" sldId="345"/>
            <ac:spMk id="4" creationId="{A2F954D2-1E2D-F9E6-5019-B2222E2A33C6}"/>
          </ac:spMkLst>
        </pc:spChg>
        <pc:spChg chg="mod ord">
          <ac:chgData name="Olivier Le Meur" userId="a926698d-375c-4b8f-bd93-89f001e0fb5e" providerId="ADAL" clId="{BC42C3F6-1B10-4344-9318-DA369EC84CB9}" dt="2024-06-12T12:21:20.720" v="41" actId="700"/>
          <ac:spMkLst>
            <pc:docMk/>
            <pc:sldMk cId="1145600034" sldId="345"/>
            <ac:spMk id="5" creationId="{B5993818-E881-B65B-9057-DE0F37B821DE}"/>
          </ac:spMkLst>
        </pc:spChg>
        <pc:spChg chg="mod ord">
          <ac:chgData name="Olivier Le Meur" userId="a926698d-375c-4b8f-bd93-89f001e0fb5e" providerId="ADAL" clId="{BC42C3F6-1B10-4344-9318-DA369EC84CB9}" dt="2024-06-12T12:21:20.720" v="41" actId="700"/>
          <ac:spMkLst>
            <pc:docMk/>
            <pc:sldMk cId="1145600034" sldId="345"/>
            <ac:spMk id="6" creationId="{1F244B90-14BD-95BD-2167-D96F18AF4E52}"/>
          </ac:spMkLst>
        </pc:spChg>
        <pc:spChg chg="add mod ord">
          <ac:chgData name="Olivier Le Meur" userId="a926698d-375c-4b8f-bd93-89f001e0fb5e" providerId="ADAL" clId="{BC42C3F6-1B10-4344-9318-DA369EC84CB9}" dt="2024-06-12T12:21:28.727" v="43" actId="27636"/>
          <ac:spMkLst>
            <pc:docMk/>
            <pc:sldMk cId="1145600034" sldId="345"/>
            <ac:spMk id="7" creationId="{B52ACB01-2F13-B144-3E2C-FD1289C18C9A}"/>
          </ac:spMkLst>
        </pc:spChg>
        <pc:spChg chg="add mod ord">
          <ac:chgData name="Olivier Le Meur" userId="a926698d-375c-4b8f-bd93-89f001e0fb5e" providerId="ADAL" clId="{BC42C3F6-1B10-4344-9318-DA369EC84CB9}" dt="2024-06-12T12:21:20.720" v="41" actId="700"/>
          <ac:spMkLst>
            <pc:docMk/>
            <pc:sldMk cId="1145600034" sldId="345"/>
            <ac:spMk id="8" creationId="{3280E94B-9BEE-8DA3-D281-D4406B9267D7}"/>
          </ac:spMkLst>
        </pc:spChg>
      </pc:sldChg>
      <pc:sldChg chg="addSp delSp modSp new mod">
        <pc:chgData name="Olivier Le Meur" userId="a926698d-375c-4b8f-bd93-89f001e0fb5e" providerId="ADAL" clId="{BC42C3F6-1B10-4344-9318-DA369EC84CB9}" dt="2024-06-12T13:37:55.897" v="850" actId="1076"/>
        <pc:sldMkLst>
          <pc:docMk/>
          <pc:sldMk cId="1788741386" sldId="346"/>
        </pc:sldMkLst>
        <pc:spChg chg="mod">
          <ac:chgData name="Olivier Le Meur" userId="a926698d-375c-4b8f-bd93-89f001e0fb5e" providerId="ADAL" clId="{BC42C3F6-1B10-4344-9318-DA369EC84CB9}" dt="2024-06-12T13:33:27.024" v="818" actId="1035"/>
          <ac:spMkLst>
            <pc:docMk/>
            <pc:sldMk cId="1788741386" sldId="346"/>
            <ac:spMk id="2" creationId="{AF1820FF-38B0-D92B-E586-0ED3F5F79140}"/>
          </ac:spMkLst>
        </pc:spChg>
        <pc:spChg chg="del">
          <ac:chgData name="Olivier Le Meur" userId="a926698d-375c-4b8f-bd93-89f001e0fb5e" providerId="ADAL" clId="{BC42C3F6-1B10-4344-9318-DA369EC84CB9}" dt="2024-06-12T13:35:52.536" v="819"/>
          <ac:spMkLst>
            <pc:docMk/>
            <pc:sldMk cId="1788741386" sldId="346"/>
            <ac:spMk id="3" creationId="{8CB62A53-D4DD-781E-3FCD-E1BB5822D5CF}"/>
          </ac:spMkLst>
        </pc:spChg>
        <pc:picChg chg="add mod">
          <ac:chgData name="Olivier Le Meur" userId="a926698d-375c-4b8f-bd93-89f001e0fb5e" providerId="ADAL" clId="{BC42C3F6-1B10-4344-9318-DA369EC84CB9}" dt="2024-06-12T13:36:19.462" v="831" actId="1076"/>
          <ac:picMkLst>
            <pc:docMk/>
            <pc:sldMk cId="1788741386" sldId="346"/>
            <ac:picMk id="8" creationId="{C0B580A9-10A8-3F5D-C1C3-A6CF2218AE1D}"/>
          </ac:picMkLst>
        </pc:picChg>
        <pc:picChg chg="add mod">
          <ac:chgData name="Olivier Le Meur" userId="a926698d-375c-4b8f-bd93-89f001e0fb5e" providerId="ADAL" clId="{BC42C3F6-1B10-4344-9318-DA369EC84CB9}" dt="2024-06-12T13:36:10.994" v="829" actId="1076"/>
          <ac:picMkLst>
            <pc:docMk/>
            <pc:sldMk cId="1788741386" sldId="346"/>
            <ac:picMk id="10" creationId="{6448867A-398A-A7B4-EF96-5BD3A1161691}"/>
          </ac:picMkLst>
        </pc:picChg>
        <pc:picChg chg="add mod">
          <ac:chgData name="Olivier Le Meur" userId="a926698d-375c-4b8f-bd93-89f001e0fb5e" providerId="ADAL" clId="{BC42C3F6-1B10-4344-9318-DA369EC84CB9}" dt="2024-06-12T13:36:21.775" v="832" actId="1076"/>
          <ac:picMkLst>
            <pc:docMk/>
            <pc:sldMk cId="1788741386" sldId="346"/>
            <ac:picMk id="12" creationId="{00BD3256-0A60-EE93-CDC4-749D79C9AD33}"/>
          </ac:picMkLst>
        </pc:picChg>
        <pc:picChg chg="add mod">
          <ac:chgData name="Olivier Le Meur" userId="a926698d-375c-4b8f-bd93-89f001e0fb5e" providerId="ADAL" clId="{BC42C3F6-1B10-4344-9318-DA369EC84CB9}" dt="2024-06-12T13:37:48.606" v="848" actId="1076"/>
          <ac:picMkLst>
            <pc:docMk/>
            <pc:sldMk cId="1788741386" sldId="346"/>
            <ac:picMk id="14" creationId="{E52F6697-3297-DB54-9D9C-854098FCEE3D}"/>
          </ac:picMkLst>
        </pc:picChg>
        <pc:picChg chg="add mod">
          <ac:chgData name="Olivier Le Meur" userId="a926698d-375c-4b8f-bd93-89f001e0fb5e" providerId="ADAL" clId="{BC42C3F6-1B10-4344-9318-DA369EC84CB9}" dt="2024-06-12T13:37:50.902" v="849" actId="1076"/>
          <ac:picMkLst>
            <pc:docMk/>
            <pc:sldMk cId="1788741386" sldId="346"/>
            <ac:picMk id="16" creationId="{D5CCE4C7-A1F5-28D2-C1C8-A8CDBEEEB74C}"/>
          </ac:picMkLst>
        </pc:picChg>
        <pc:picChg chg="add mod">
          <ac:chgData name="Olivier Le Meur" userId="a926698d-375c-4b8f-bd93-89f001e0fb5e" providerId="ADAL" clId="{BC42C3F6-1B10-4344-9318-DA369EC84CB9}" dt="2024-06-12T13:37:55.897" v="850" actId="1076"/>
          <ac:picMkLst>
            <pc:docMk/>
            <pc:sldMk cId="1788741386" sldId="346"/>
            <ac:picMk id="18" creationId="{81C30E78-C5E5-70EE-873D-4DB50E23EECA}"/>
          </ac:picMkLst>
        </pc:picChg>
      </pc:sldChg>
      <pc:sldChg chg="addSp delSp modSp add mod">
        <pc:chgData name="Olivier Le Meur" userId="a926698d-375c-4b8f-bd93-89f001e0fb5e" providerId="ADAL" clId="{BC42C3F6-1B10-4344-9318-DA369EC84CB9}" dt="2024-07-02T09:38:04.102" v="975"/>
        <pc:sldMkLst>
          <pc:docMk/>
          <pc:sldMk cId="1880993825" sldId="347"/>
        </pc:sldMkLst>
        <pc:spChg chg="mod">
          <ac:chgData name="Olivier Le Meur" userId="a926698d-375c-4b8f-bd93-89f001e0fb5e" providerId="ADAL" clId="{BC42C3F6-1B10-4344-9318-DA369EC84CB9}" dt="2024-06-12T13:38:40.646" v="875" actId="1035"/>
          <ac:spMkLst>
            <pc:docMk/>
            <pc:sldMk cId="1880993825" sldId="347"/>
            <ac:spMk id="2" creationId="{AF1820FF-38B0-D92B-E586-0ED3F5F79140}"/>
          </ac:spMkLst>
        </pc:spChg>
        <pc:spChg chg="del">
          <ac:chgData name="Olivier Le Meur" userId="a926698d-375c-4b8f-bd93-89f001e0fb5e" providerId="ADAL" clId="{BC42C3F6-1B10-4344-9318-DA369EC84CB9}" dt="2024-06-12T13:40:48.251" v="876"/>
          <ac:spMkLst>
            <pc:docMk/>
            <pc:sldMk cId="1880993825" sldId="347"/>
            <ac:spMk id="3" creationId="{8CB62A53-D4DD-781E-3FCD-E1BB5822D5CF}"/>
          </ac:spMkLst>
        </pc:spChg>
        <pc:picChg chg="add mod">
          <ac:chgData name="Olivier Le Meur" userId="a926698d-375c-4b8f-bd93-89f001e0fb5e" providerId="ADAL" clId="{BC42C3F6-1B10-4344-9318-DA369EC84CB9}" dt="2024-07-02T09:38:04.102" v="975"/>
          <ac:picMkLst>
            <pc:docMk/>
            <pc:sldMk cId="1880993825" sldId="347"/>
            <ac:picMk id="3" creationId="{B9FEE136-B67D-F653-4F5F-6E9814507722}"/>
          </ac:picMkLst>
        </pc:picChg>
        <pc:picChg chg="add mod">
          <ac:chgData name="Olivier Le Meur" userId="a926698d-375c-4b8f-bd93-89f001e0fb5e" providerId="ADAL" clId="{BC42C3F6-1B10-4344-9318-DA369EC84CB9}" dt="2024-06-12T13:42:04.389" v="905" actId="1076"/>
          <ac:picMkLst>
            <pc:docMk/>
            <pc:sldMk cId="1880993825" sldId="347"/>
            <ac:picMk id="8" creationId="{CAF54FC7-467D-9D98-457B-96B71F0385DD}"/>
          </ac:picMkLst>
        </pc:picChg>
        <pc:picChg chg="add mod">
          <ac:chgData name="Olivier Le Meur" userId="a926698d-375c-4b8f-bd93-89f001e0fb5e" providerId="ADAL" clId="{BC42C3F6-1B10-4344-9318-DA369EC84CB9}" dt="2024-06-12T13:41:13.252" v="890" actId="1076"/>
          <ac:picMkLst>
            <pc:docMk/>
            <pc:sldMk cId="1880993825" sldId="347"/>
            <ac:picMk id="10" creationId="{17BA7991-78B2-9406-CBDB-031DFD241177}"/>
          </ac:picMkLst>
        </pc:picChg>
        <pc:picChg chg="add mod">
          <ac:chgData name="Olivier Le Meur" userId="a926698d-375c-4b8f-bd93-89f001e0fb5e" providerId="ADAL" clId="{BC42C3F6-1B10-4344-9318-DA369EC84CB9}" dt="2024-06-12T13:40:57.297" v="884" actId="1076"/>
          <ac:picMkLst>
            <pc:docMk/>
            <pc:sldMk cId="1880993825" sldId="347"/>
            <ac:picMk id="12" creationId="{97F7F3F5-BAB9-8D1B-0FF8-2AF6AA76D426}"/>
          </ac:picMkLst>
        </pc:picChg>
        <pc:picChg chg="add mod">
          <ac:chgData name="Olivier Le Meur" userId="a926698d-375c-4b8f-bd93-89f001e0fb5e" providerId="ADAL" clId="{BC42C3F6-1B10-4344-9318-DA369EC84CB9}" dt="2024-06-12T13:42:01.948" v="904" actId="1076"/>
          <ac:picMkLst>
            <pc:docMk/>
            <pc:sldMk cId="1880993825" sldId="347"/>
            <ac:picMk id="14" creationId="{303DFAF7-6060-B8CB-ED11-CF75A98586E2}"/>
          </ac:picMkLst>
        </pc:picChg>
        <pc:picChg chg="add mod">
          <ac:chgData name="Olivier Le Meur" userId="a926698d-375c-4b8f-bd93-89f001e0fb5e" providerId="ADAL" clId="{BC42C3F6-1B10-4344-9318-DA369EC84CB9}" dt="2024-07-02T09:37:59.991" v="974" actId="14100"/>
          <ac:picMkLst>
            <pc:docMk/>
            <pc:sldMk cId="1880993825" sldId="347"/>
            <ac:picMk id="16" creationId="{6FC58474-FFD4-6C4B-B611-E85A42F2D3C6}"/>
          </ac:picMkLst>
        </pc:picChg>
        <pc:picChg chg="add mod">
          <ac:chgData name="Olivier Le Meur" userId="a926698d-375c-4b8f-bd93-89f001e0fb5e" providerId="ADAL" clId="{BC42C3F6-1B10-4344-9318-DA369EC84CB9}" dt="2024-06-12T13:41:48.950" v="899" actId="1076"/>
          <ac:picMkLst>
            <pc:docMk/>
            <pc:sldMk cId="1880993825" sldId="347"/>
            <ac:picMk id="18" creationId="{15A86287-17FD-C21B-214E-955278CCD842}"/>
          </ac:picMkLst>
        </pc:picChg>
      </pc:sldChg>
      <pc:sldChg chg="addSp delSp modSp add mod ord">
        <pc:chgData name="Olivier Le Meur" userId="a926698d-375c-4b8f-bd93-89f001e0fb5e" providerId="ADAL" clId="{BC42C3F6-1B10-4344-9318-DA369EC84CB9}" dt="2024-06-12T13:36:37.426" v="835" actId="1076"/>
        <pc:sldMkLst>
          <pc:docMk/>
          <pc:sldMk cId="2492969136" sldId="348"/>
        </pc:sldMkLst>
        <pc:spChg chg="mod">
          <ac:chgData name="Olivier Le Meur" userId="a926698d-375c-4b8f-bd93-89f001e0fb5e" providerId="ADAL" clId="{BC42C3F6-1B10-4344-9318-DA369EC84CB9}" dt="2024-06-12T13:32:18.738" v="747" actId="404"/>
          <ac:spMkLst>
            <pc:docMk/>
            <pc:sldMk cId="2492969136" sldId="348"/>
            <ac:spMk id="2" creationId="{AF1820FF-38B0-D92B-E586-0ED3F5F79140}"/>
          </ac:spMkLst>
        </pc:spChg>
        <pc:spChg chg="del">
          <ac:chgData name="Olivier Le Meur" userId="a926698d-375c-4b8f-bd93-89f001e0fb5e" providerId="ADAL" clId="{BC42C3F6-1B10-4344-9318-DA369EC84CB9}" dt="2024-06-12T13:28:23.875" v="618"/>
          <ac:spMkLst>
            <pc:docMk/>
            <pc:sldMk cId="2492969136" sldId="348"/>
            <ac:spMk id="3" creationId="{8CB62A53-D4DD-781E-3FCD-E1BB5822D5CF}"/>
          </ac:spMkLst>
        </pc:spChg>
        <pc:spChg chg="mod">
          <ac:chgData name="Olivier Le Meur" userId="a926698d-375c-4b8f-bd93-89f001e0fb5e" providerId="ADAL" clId="{BC42C3F6-1B10-4344-9318-DA369EC84CB9}" dt="2024-06-12T13:32:28.853" v="779" actId="1037"/>
          <ac:spMkLst>
            <pc:docMk/>
            <pc:sldMk cId="2492969136" sldId="348"/>
            <ac:spMk id="4" creationId="{772747CE-1F70-9161-AEF7-1D97E3765FD2}"/>
          </ac:spMkLst>
        </pc:spChg>
        <pc:spChg chg="mod">
          <ac:chgData name="Olivier Le Meur" userId="a926698d-375c-4b8f-bd93-89f001e0fb5e" providerId="ADAL" clId="{BC42C3F6-1B10-4344-9318-DA369EC84CB9}" dt="2024-06-12T13:32:28.853" v="779" actId="1037"/>
          <ac:spMkLst>
            <pc:docMk/>
            <pc:sldMk cId="2492969136" sldId="348"/>
            <ac:spMk id="5" creationId="{06DAE1D3-4047-9F16-A046-BFC730A526B0}"/>
          </ac:spMkLst>
        </pc:spChg>
        <pc:spChg chg="mod">
          <ac:chgData name="Olivier Le Meur" userId="a926698d-375c-4b8f-bd93-89f001e0fb5e" providerId="ADAL" clId="{BC42C3F6-1B10-4344-9318-DA369EC84CB9}" dt="2024-06-12T13:32:28.853" v="779" actId="1037"/>
          <ac:spMkLst>
            <pc:docMk/>
            <pc:sldMk cId="2492969136" sldId="348"/>
            <ac:spMk id="6" creationId="{7C8A9622-0A9E-9D05-755E-6D3759600185}"/>
          </ac:spMkLst>
        </pc:spChg>
        <pc:spChg chg="add del mod">
          <ac:chgData name="Olivier Le Meur" userId="a926698d-375c-4b8f-bd93-89f001e0fb5e" providerId="ADAL" clId="{BC42C3F6-1B10-4344-9318-DA369EC84CB9}" dt="2024-06-12T13:28:55.128" v="629"/>
          <ac:spMkLst>
            <pc:docMk/>
            <pc:sldMk cId="2492969136" sldId="348"/>
            <ac:spMk id="14" creationId="{5D3D950A-E1EF-1C94-3DEB-1F9A45AF00D9}"/>
          </ac:spMkLst>
        </pc:spChg>
        <pc:picChg chg="add del mod">
          <ac:chgData name="Olivier Le Meur" userId="a926698d-375c-4b8f-bd93-89f001e0fb5e" providerId="ADAL" clId="{BC42C3F6-1B10-4344-9318-DA369EC84CB9}" dt="2024-06-12T13:28:36.471" v="628" actId="478"/>
          <ac:picMkLst>
            <pc:docMk/>
            <pc:sldMk cId="2492969136" sldId="348"/>
            <ac:picMk id="8" creationId="{D15A25AC-B70B-F869-D44D-3894CF68E73F}"/>
          </ac:picMkLst>
        </pc:picChg>
        <pc:picChg chg="add del mod">
          <ac:chgData name="Olivier Le Meur" userId="a926698d-375c-4b8f-bd93-89f001e0fb5e" providerId="ADAL" clId="{BC42C3F6-1B10-4344-9318-DA369EC84CB9}" dt="2024-06-12T13:28:35.885" v="627" actId="478"/>
          <ac:picMkLst>
            <pc:docMk/>
            <pc:sldMk cId="2492969136" sldId="348"/>
            <ac:picMk id="10" creationId="{7F1AA0BC-9B1E-7163-B6E2-BC368B8CECD3}"/>
          </ac:picMkLst>
        </pc:picChg>
        <pc:picChg chg="add del mod">
          <ac:chgData name="Olivier Le Meur" userId="a926698d-375c-4b8f-bd93-89f001e0fb5e" providerId="ADAL" clId="{BC42C3F6-1B10-4344-9318-DA369EC84CB9}" dt="2024-06-12T13:28:34.920" v="626" actId="478"/>
          <ac:picMkLst>
            <pc:docMk/>
            <pc:sldMk cId="2492969136" sldId="348"/>
            <ac:picMk id="12" creationId="{EBE90C93-42F8-D52F-A91F-7B51595DF217}"/>
          </ac:picMkLst>
        </pc:picChg>
        <pc:picChg chg="add mod">
          <ac:chgData name="Olivier Le Meur" userId="a926698d-375c-4b8f-bd93-89f001e0fb5e" providerId="ADAL" clId="{BC42C3F6-1B10-4344-9318-DA369EC84CB9}" dt="2024-06-12T13:36:35.162" v="834" actId="1076"/>
          <ac:picMkLst>
            <pc:docMk/>
            <pc:sldMk cId="2492969136" sldId="348"/>
            <ac:picMk id="16" creationId="{2A172AD2-1142-1747-A2FC-E3088A1B4204}"/>
          </ac:picMkLst>
        </pc:picChg>
        <pc:picChg chg="add mod">
          <ac:chgData name="Olivier Le Meur" userId="a926698d-375c-4b8f-bd93-89f001e0fb5e" providerId="ADAL" clId="{BC42C3F6-1B10-4344-9318-DA369EC84CB9}" dt="2024-06-12T13:36:37.426" v="835" actId="1076"/>
          <ac:picMkLst>
            <pc:docMk/>
            <pc:sldMk cId="2492969136" sldId="348"/>
            <ac:picMk id="18" creationId="{15884C89-ADDA-2EB5-1A3D-5712323B8FFB}"/>
          </ac:picMkLst>
        </pc:picChg>
        <pc:picChg chg="add mod">
          <ac:chgData name="Olivier Le Meur" userId="a926698d-375c-4b8f-bd93-89f001e0fb5e" providerId="ADAL" clId="{BC42C3F6-1B10-4344-9318-DA369EC84CB9}" dt="2024-06-12T13:32:28.853" v="779" actId="1037"/>
          <ac:picMkLst>
            <pc:docMk/>
            <pc:sldMk cId="2492969136" sldId="348"/>
            <ac:picMk id="20" creationId="{D73DFF89-EA7A-6E9D-8BFD-FB66B93C54D2}"/>
          </ac:picMkLst>
        </pc:picChg>
        <pc:picChg chg="add del mod">
          <ac:chgData name="Olivier Le Meur" userId="a926698d-375c-4b8f-bd93-89f001e0fb5e" providerId="ADAL" clId="{BC42C3F6-1B10-4344-9318-DA369EC84CB9}" dt="2024-06-12T13:29:14.843" v="640" actId="478"/>
          <ac:picMkLst>
            <pc:docMk/>
            <pc:sldMk cId="2492969136" sldId="348"/>
            <ac:picMk id="21" creationId="{D470E480-D621-EEDC-D70C-826428613B34}"/>
          </ac:picMkLst>
        </pc:picChg>
        <pc:picChg chg="add del mod">
          <ac:chgData name="Olivier Le Meur" userId="a926698d-375c-4b8f-bd93-89f001e0fb5e" providerId="ADAL" clId="{BC42C3F6-1B10-4344-9318-DA369EC84CB9}" dt="2024-06-12T13:29:14.843" v="640" actId="478"/>
          <ac:picMkLst>
            <pc:docMk/>
            <pc:sldMk cId="2492969136" sldId="348"/>
            <ac:picMk id="22" creationId="{C262465B-2778-611A-EBF1-327B7F293030}"/>
          </ac:picMkLst>
        </pc:picChg>
        <pc:picChg chg="add del mod">
          <ac:chgData name="Olivier Le Meur" userId="a926698d-375c-4b8f-bd93-89f001e0fb5e" providerId="ADAL" clId="{BC42C3F6-1B10-4344-9318-DA369EC84CB9}" dt="2024-06-12T13:29:14.843" v="640" actId="478"/>
          <ac:picMkLst>
            <pc:docMk/>
            <pc:sldMk cId="2492969136" sldId="348"/>
            <ac:picMk id="23" creationId="{3BFAFDCB-F600-ECFA-F309-289D81FEF642}"/>
          </ac:picMkLst>
        </pc:picChg>
        <pc:picChg chg="add mod">
          <ac:chgData name="Olivier Le Meur" userId="a926698d-375c-4b8f-bd93-89f001e0fb5e" providerId="ADAL" clId="{BC42C3F6-1B10-4344-9318-DA369EC84CB9}" dt="2024-06-12T13:32:28.853" v="779" actId="1037"/>
          <ac:picMkLst>
            <pc:docMk/>
            <pc:sldMk cId="2492969136" sldId="348"/>
            <ac:picMk id="25" creationId="{FC81DCCA-C339-6F68-C02F-A740E1DBF8F6}"/>
          </ac:picMkLst>
        </pc:picChg>
        <pc:picChg chg="add mod">
          <ac:chgData name="Olivier Le Meur" userId="a926698d-375c-4b8f-bd93-89f001e0fb5e" providerId="ADAL" clId="{BC42C3F6-1B10-4344-9318-DA369EC84CB9}" dt="2024-06-12T13:32:39.358" v="799" actId="1038"/>
          <ac:picMkLst>
            <pc:docMk/>
            <pc:sldMk cId="2492969136" sldId="348"/>
            <ac:picMk id="27" creationId="{4B7087E3-9266-EA17-3809-2CADAE981327}"/>
          </ac:picMkLst>
        </pc:picChg>
        <pc:picChg chg="add mod">
          <ac:chgData name="Olivier Le Meur" userId="a926698d-375c-4b8f-bd93-89f001e0fb5e" providerId="ADAL" clId="{BC42C3F6-1B10-4344-9318-DA369EC84CB9}" dt="2024-06-12T13:32:35.044" v="790" actId="1037"/>
          <ac:picMkLst>
            <pc:docMk/>
            <pc:sldMk cId="2492969136" sldId="348"/>
            <ac:picMk id="29" creationId="{0ABC5283-28A3-DD79-F31C-CDBDB8CF2444}"/>
          </ac:picMkLst>
        </pc:picChg>
      </pc:sldChg>
      <pc:sldChg chg="modSp add mod">
        <pc:chgData name="Olivier Le Meur" userId="a926698d-375c-4b8f-bd93-89f001e0fb5e" providerId="ADAL" clId="{BC42C3F6-1B10-4344-9318-DA369EC84CB9}" dt="2024-06-12T12:32:04.421" v="549" actId="6549"/>
        <pc:sldMkLst>
          <pc:docMk/>
          <pc:sldMk cId="1002568906" sldId="349"/>
        </pc:sldMkLst>
        <pc:spChg chg="mod">
          <ac:chgData name="Olivier Le Meur" userId="a926698d-375c-4b8f-bd93-89f001e0fb5e" providerId="ADAL" clId="{BC42C3F6-1B10-4344-9318-DA369EC84CB9}" dt="2024-06-12T12:32:04.421" v="549" actId="6549"/>
          <ac:spMkLst>
            <pc:docMk/>
            <pc:sldMk cId="1002568906" sldId="349"/>
            <ac:spMk id="2" creationId="{AF1820FF-38B0-D92B-E586-0ED3F5F79140}"/>
          </ac:spMkLst>
        </pc:spChg>
      </pc:sldChg>
      <pc:sldChg chg="modSp add mod">
        <pc:chgData name="Olivier Le Meur" userId="a926698d-375c-4b8f-bd93-89f001e0fb5e" providerId="ADAL" clId="{BC42C3F6-1B10-4344-9318-DA369EC84CB9}" dt="2024-06-12T12:32:18.911" v="565" actId="20577"/>
        <pc:sldMkLst>
          <pc:docMk/>
          <pc:sldMk cId="352734549" sldId="350"/>
        </pc:sldMkLst>
        <pc:spChg chg="mod">
          <ac:chgData name="Olivier Le Meur" userId="a926698d-375c-4b8f-bd93-89f001e0fb5e" providerId="ADAL" clId="{BC42C3F6-1B10-4344-9318-DA369EC84CB9}" dt="2024-06-12T12:32:18.911" v="565" actId="20577"/>
          <ac:spMkLst>
            <pc:docMk/>
            <pc:sldMk cId="352734549" sldId="350"/>
            <ac:spMk id="2" creationId="{AF1820FF-38B0-D92B-E586-0ED3F5F79140}"/>
          </ac:spMkLst>
        </pc:spChg>
      </pc:sldChg>
      <pc:sldChg chg="modSp add mod">
        <pc:chgData name="Olivier Le Meur" userId="a926698d-375c-4b8f-bd93-89f001e0fb5e" providerId="ADAL" clId="{BC42C3F6-1B10-4344-9318-DA369EC84CB9}" dt="2024-06-12T12:32:36.101" v="583" actId="6549"/>
        <pc:sldMkLst>
          <pc:docMk/>
          <pc:sldMk cId="2792409514" sldId="351"/>
        </pc:sldMkLst>
        <pc:spChg chg="mod">
          <ac:chgData name="Olivier Le Meur" userId="a926698d-375c-4b8f-bd93-89f001e0fb5e" providerId="ADAL" clId="{BC42C3F6-1B10-4344-9318-DA369EC84CB9}" dt="2024-06-12T12:32:36.101" v="583" actId="6549"/>
          <ac:spMkLst>
            <pc:docMk/>
            <pc:sldMk cId="2792409514" sldId="351"/>
            <ac:spMk id="2" creationId="{AF1820FF-38B0-D92B-E586-0ED3F5F79140}"/>
          </ac:spMkLst>
        </pc:spChg>
      </pc:sldChg>
      <pc:sldChg chg="addSp delSp modSp add mod">
        <pc:chgData name="Olivier Le Meur" userId="a926698d-375c-4b8f-bd93-89f001e0fb5e" providerId="ADAL" clId="{BC42C3F6-1B10-4344-9318-DA369EC84CB9}" dt="2024-06-12T13:57:48.272" v="932" actId="1076"/>
        <pc:sldMkLst>
          <pc:docMk/>
          <pc:sldMk cId="3863034586" sldId="352"/>
        </pc:sldMkLst>
        <pc:spChg chg="mod">
          <ac:chgData name="Olivier Le Meur" userId="a926698d-375c-4b8f-bd93-89f001e0fb5e" providerId="ADAL" clId="{BC42C3F6-1B10-4344-9318-DA369EC84CB9}" dt="2024-06-12T13:57:20.447" v="925" actId="20577"/>
          <ac:spMkLst>
            <pc:docMk/>
            <pc:sldMk cId="3863034586" sldId="352"/>
            <ac:spMk id="2" creationId="{AF1820FF-38B0-D92B-E586-0ED3F5F79140}"/>
          </ac:spMkLst>
        </pc:spChg>
        <pc:spChg chg="add del mod">
          <ac:chgData name="Olivier Le Meur" userId="a926698d-375c-4b8f-bd93-89f001e0fb5e" providerId="ADAL" clId="{BC42C3F6-1B10-4344-9318-DA369EC84CB9}" dt="2024-06-12T13:56:36.670" v="914" actId="478"/>
          <ac:spMkLst>
            <pc:docMk/>
            <pc:sldMk cId="3863034586" sldId="352"/>
            <ac:spMk id="11" creationId="{0ACE474B-09DD-1544-7F07-0CC0BA4527FE}"/>
          </ac:spMkLst>
        </pc:spChg>
        <pc:picChg chg="add del mod">
          <ac:chgData name="Olivier Le Meur" userId="a926698d-375c-4b8f-bd93-89f001e0fb5e" providerId="ADAL" clId="{BC42C3F6-1B10-4344-9318-DA369EC84CB9}" dt="2024-06-12T13:56:31.237" v="913" actId="478"/>
          <ac:picMkLst>
            <pc:docMk/>
            <pc:sldMk cId="3863034586" sldId="352"/>
            <ac:picMk id="3" creationId="{5EC66DAF-23B0-C3BB-054B-150BBB2DBE08}"/>
          </ac:picMkLst>
        </pc:picChg>
        <pc:picChg chg="add del mod">
          <ac:chgData name="Olivier Le Meur" userId="a926698d-375c-4b8f-bd93-89f001e0fb5e" providerId="ADAL" clId="{BC42C3F6-1B10-4344-9318-DA369EC84CB9}" dt="2024-06-12T13:56:31.237" v="913" actId="478"/>
          <ac:picMkLst>
            <pc:docMk/>
            <pc:sldMk cId="3863034586" sldId="352"/>
            <ac:picMk id="7" creationId="{BAB8AB49-A0AB-F8EE-451C-E889002B2BE2}"/>
          </ac:picMkLst>
        </pc:picChg>
        <pc:picChg chg="add del mod">
          <ac:chgData name="Olivier Le Meur" userId="a926698d-375c-4b8f-bd93-89f001e0fb5e" providerId="ADAL" clId="{BC42C3F6-1B10-4344-9318-DA369EC84CB9}" dt="2024-06-12T13:56:31.237" v="913" actId="478"/>
          <ac:picMkLst>
            <pc:docMk/>
            <pc:sldMk cId="3863034586" sldId="352"/>
            <ac:picMk id="8" creationId="{1AF4E080-7C34-6A40-2FFF-E7DF20792418}"/>
          </ac:picMkLst>
        </pc:picChg>
        <pc:picChg chg="add del mod">
          <ac:chgData name="Olivier Le Meur" userId="a926698d-375c-4b8f-bd93-89f001e0fb5e" providerId="ADAL" clId="{BC42C3F6-1B10-4344-9318-DA369EC84CB9}" dt="2024-06-12T13:56:31.237" v="913" actId="478"/>
          <ac:picMkLst>
            <pc:docMk/>
            <pc:sldMk cId="3863034586" sldId="352"/>
            <ac:picMk id="9" creationId="{AA9C04AF-73A5-A2BD-D59B-93F11212E63C}"/>
          </ac:picMkLst>
        </pc:picChg>
        <pc:picChg chg="add mod">
          <ac:chgData name="Olivier Le Meur" userId="a926698d-375c-4b8f-bd93-89f001e0fb5e" providerId="ADAL" clId="{BC42C3F6-1B10-4344-9318-DA369EC84CB9}" dt="2024-06-12T13:57:45.567" v="931" actId="1076"/>
          <ac:picMkLst>
            <pc:docMk/>
            <pc:sldMk cId="3863034586" sldId="352"/>
            <ac:picMk id="13" creationId="{06A34A90-F9B1-0326-AA26-3E62FB1C38E7}"/>
          </ac:picMkLst>
        </pc:picChg>
        <pc:picChg chg="add mod">
          <ac:chgData name="Olivier Le Meur" userId="a926698d-375c-4b8f-bd93-89f001e0fb5e" providerId="ADAL" clId="{BC42C3F6-1B10-4344-9318-DA369EC84CB9}" dt="2024-06-12T13:57:48.272" v="932" actId="1076"/>
          <ac:picMkLst>
            <pc:docMk/>
            <pc:sldMk cId="3863034586" sldId="352"/>
            <ac:picMk id="15" creationId="{37492C4D-C134-E180-0A90-3A0385C16ED0}"/>
          </ac:picMkLst>
        </pc:picChg>
        <pc:picChg chg="del">
          <ac:chgData name="Olivier Le Meur" userId="a926698d-375c-4b8f-bd93-89f001e0fb5e" providerId="ADAL" clId="{BC42C3F6-1B10-4344-9318-DA369EC84CB9}" dt="2024-06-12T13:56:31.237" v="913" actId="478"/>
          <ac:picMkLst>
            <pc:docMk/>
            <pc:sldMk cId="3863034586" sldId="352"/>
            <ac:picMk id="16" creationId="{2A172AD2-1142-1747-A2FC-E3088A1B4204}"/>
          </ac:picMkLst>
        </pc:picChg>
        <pc:picChg chg="del">
          <ac:chgData name="Olivier Le Meur" userId="a926698d-375c-4b8f-bd93-89f001e0fb5e" providerId="ADAL" clId="{BC42C3F6-1B10-4344-9318-DA369EC84CB9}" dt="2024-06-12T13:56:36.670" v="914" actId="478"/>
          <ac:picMkLst>
            <pc:docMk/>
            <pc:sldMk cId="3863034586" sldId="352"/>
            <ac:picMk id="18" creationId="{15884C89-ADDA-2EB5-1A3D-5712323B8FFB}"/>
          </ac:picMkLst>
        </pc:picChg>
        <pc:picChg chg="add mod">
          <ac:chgData name="Olivier Le Meur" userId="a926698d-375c-4b8f-bd93-89f001e0fb5e" providerId="ADAL" clId="{BC42C3F6-1B10-4344-9318-DA369EC84CB9}" dt="2024-06-12T13:57:32.020" v="927" actId="14100"/>
          <ac:picMkLst>
            <pc:docMk/>
            <pc:sldMk cId="3863034586" sldId="352"/>
            <ac:picMk id="19" creationId="{75FDFDCE-FFDB-D6E1-9C18-729DEAB9D187}"/>
          </ac:picMkLst>
        </pc:picChg>
        <pc:picChg chg="del">
          <ac:chgData name="Olivier Le Meur" userId="a926698d-375c-4b8f-bd93-89f001e0fb5e" providerId="ADAL" clId="{BC42C3F6-1B10-4344-9318-DA369EC84CB9}" dt="2024-06-12T13:56:36.670" v="914" actId="478"/>
          <ac:picMkLst>
            <pc:docMk/>
            <pc:sldMk cId="3863034586" sldId="352"/>
            <ac:picMk id="20" creationId="{D73DFF89-EA7A-6E9D-8BFD-FB66B93C54D2}"/>
          </ac:picMkLst>
        </pc:picChg>
        <pc:picChg chg="del">
          <ac:chgData name="Olivier Le Meur" userId="a926698d-375c-4b8f-bd93-89f001e0fb5e" providerId="ADAL" clId="{BC42C3F6-1B10-4344-9318-DA369EC84CB9}" dt="2024-06-12T13:56:31.237" v="913" actId="478"/>
          <ac:picMkLst>
            <pc:docMk/>
            <pc:sldMk cId="3863034586" sldId="352"/>
            <ac:picMk id="25" creationId="{FC81DCCA-C339-6F68-C02F-A740E1DBF8F6}"/>
          </ac:picMkLst>
        </pc:picChg>
        <pc:picChg chg="del">
          <ac:chgData name="Olivier Le Meur" userId="a926698d-375c-4b8f-bd93-89f001e0fb5e" providerId="ADAL" clId="{BC42C3F6-1B10-4344-9318-DA369EC84CB9}" dt="2024-06-12T13:56:39.109" v="915" actId="478"/>
          <ac:picMkLst>
            <pc:docMk/>
            <pc:sldMk cId="3863034586" sldId="352"/>
            <ac:picMk id="27" creationId="{4B7087E3-9266-EA17-3809-2CADAE981327}"/>
          </ac:picMkLst>
        </pc:picChg>
        <pc:picChg chg="del">
          <ac:chgData name="Olivier Le Meur" userId="a926698d-375c-4b8f-bd93-89f001e0fb5e" providerId="ADAL" clId="{BC42C3F6-1B10-4344-9318-DA369EC84CB9}" dt="2024-06-12T13:56:39.109" v="915" actId="478"/>
          <ac:picMkLst>
            <pc:docMk/>
            <pc:sldMk cId="3863034586" sldId="352"/>
            <ac:picMk id="29" creationId="{0ABC5283-28A3-DD79-F31C-CDBDB8CF2444}"/>
          </ac:picMkLst>
        </pc:picChg>
      </pc:sldChg>
      <pc:sldChg chg="addSp delSp modSp add mod">
        <pc:chgData name="Olivier Le Meur" userId="a926698d-375c-4b8f-bd93-89f001e0fb5e" providerId="ADAL" clId="{BC42C3F6-1B10-4344-9318-DA369EC84CB9}" dt="2024-06-12T14:00:25.511" v="953" actId="6549"/>
        <pc:sldMkLst>
          <pc:docMk/>
          <pc:sldMk cId="1161595992" sldId="353"/>
        </pc:sldMkLst>
        <pc:spChg chg="mod">
          <ac:chgData name="Olivier Le Meur" userId="a926698d-375c-4b8f-bd93-89f001e0fb5e" providerId="ADAL" clId="{BC42C3F6-1B10-4344-9318-DA369EC84CB9}" dt="2024-06-12T14:00:25.511" v="953" actId="6549"/>
          <ac:spMkLst>
            <pc:docMk/>
            <pc:sldMk cId="1161595992" sldId="353"/>
            <ac:spMk id="2" creationId="{AF1820FF-38B0-D92B-E586-0ED3F5F79140}"/>
          </ac:spMkLst>
        </pc:spChg>
        <pc:spChg chg="add del mod">
          <ac:chgData name="Olivier Le Meur" userId="a926698d-375c-4b8f-bd93-89f001e0fb5e" providerId="ADAL" clId="{BC42C3F6-1B10-4344-9318-DA369EC84CB9}" dt="2024-06-12T13:59:32.028" v="935"/>
          <ac:spMkLst>
            <pc:docMk/>
            <pc:sldMk cId="1161595992" sldId="353"/>
            <ac:spMk id="7" creationId="{8A72D917-D72E-4DB4-F767-0E09EF5C283C}"/>
          </ac:spMkLst>
        </pc:spChg>
        <pc:picChg chg="del">
          <ac:chgData name="Olivier Le Meur" userId="a926698d-375c-4b8f-bd93-89f001e0fb5e" providerId="ADAL" clId="{BC42C3F6-1B10-4344-9318-DA369EC84CB9}" dt="2024-06-12T13:59:08.967" v="934" actId="478"/>
          <ac:picMkLst>
            <pc:docMk/>
            <pc:sldMk cId="1161595992" sldId="353"/>
            <ac:picMk id="8" creationId="{CAF54FC7-467D-9D98-457B-96B71F0385DD}"/>
          </ac:picMkLst>
        </pc:picChg>
        <pc:picChg chg="del">
          <ac:chgData name="Olivier Le Meur" userId="a926698d-375c-4b8f-bd93-89f001e0fb5e" providerId="ADAL" clId="{BC42C3F6-1B10-4344-9318-DA369EC84CB9}" dt="2024-06-12T13:59:08.967" v="934" actId="478"/>
          <ac:picMkLst>
            <pc:docMk/>
            <pc:sldMk cId="1161595992" sldId="353"/>
            <ac:picMk id="10" creationId="{17BA7991-78B2-9406-CBDB-031DFD241177}"/>
          </ac:picMkLst>
        </pc:picChg>
        <pc:picChg chg="add mod">
          <ac:chgData name="Olivier Le Meur" userId="a926698d-375c-4b8f-bd93-89f001e0fb5e" providerId="ADAL" clId="{BC42C3F6-1B10-4344-9318-DA369EC84CB9}" dt="2024-06-12T13:59:49.440" v="948" actId="1076"/>
          <ac:picMkLst>
            <pc:docMk/>
            <pc:sldMk cId="1161595992" sldId="353"/>
            <ac:picMk id="11" creationId="{A633C6FF-F7A1-14FA-EC00-A11A588D8319}"/>
          </ac:picMkLst>
        </pc:picChg>
        <pc:picChg chg="del">
          <ac:chgData name="Olivier Le Meur" userId="a926698d-375c-4b8f-bd93-89f001e0fb5e" providerId="ADAL" clId="{BC42C3F6-1B10-4344-9318-DA369EC84CB9}" dt="2024-06-12T13:59:08.967" v="934" actId="478"/>
          <ac:picMkLst>
            <pc:docMk/>
            <pc:sldMk cId="1161595992" sldId="353"/>
            <ac:picMk id="12" creationId="{97F7F3F5-BAB9-8D1B-0FF8-2AF6AA76D426}"/>
          </ac:picMkLst>
        </pc:picChg>
        <pc:picChg chg="del">
          <ac:chgData name="Olivier Le Meur" userId="a926698d-375c-4b8f-bd93-89f001e0fb5e" providerId="ADAL" clId="{BC42C3F6-1B10-4344-9318-DA369EC84CB9}" dt="2024-06-12T13:59:08.967" v="934" actId="478"/>
          <ac:picMkLst>
            <pc:docMk/>
            <pc:sldMk cId="1161595992" sldId="353"/>
            <ac:picMk id="14" creationId="{303DFAF7-6060-B8CB-ED11-CF75A98586E2}"/>
          </ac:picMkLst>
        </pc:picChg>
        <pc:picChg chg="add mod">
          <ac:chgData name="Olivier Le Meur" userId="a926698d-375c-4b8f-bd93-89f001e0fb5e" providerId="ADAL" clId="{BC42C3F6-1B10-4344-9318-DA369EC84CB9}" dt="2024-06-12T13:59:44.422" v="945" actId="1076"/>
          <ac:picMkLst>
            <pc:docMk/>
            <pc:sldMk cId="1161595992" sldId="353"/>
            <ac:picMk id="15" creationId="{78616FD5-1AFB-25EE-B948-915477DD5B3A}"/>
          </ac:picMkLst>
        </pc:picChg>
        <pc:picChg chg="del">
          <ac:chgData name="Olivier Le Meur" userId="a926698d-375c-4b8f-bd93-89f001e0fb5e" providerId="ADAL" clId="{BC42C3F6-1B10-4344-9318-DA369EC84CB9}" dt="2024-06-12T13:59:08.967" v="934" actId="478"/>
          <ac:picMkLst>
            <pc:docMk/>
            <pc:sldMk cId="1161595992" sldId="353"/>
            <ac:picMk id="16" creationId="{6FC58474-FFD4-6C4B-B611-E85A42F2D3C6}"/>
          </ac:picMkLst>
        </pc:picChg>
        <pc:picChg chg="del">
          <ac:chgData name="Olivier Le Meur" userId="a926698d-375c-4b8f-bd93-89f001e0fb5e" providerId="ADAL" clId="{BC42C3F6-1B10-4344-9318-DA369EC84CB9}" dt="2024-06-12T13:59:08.967" v="934" actId="478"/>
          <ac:picMkLst>
            <pc:docMk/>
            <pc:sldMk cId="1161595992" sldId="353"/>
            <ac:picMk id="18" creationId="{15A86287-17FD-C21B-214E-955278CCD842}"/>
          </ac:picMkLst>
        </pc:picChg>
        <pc:picChg chg="add mod">
          <ac:chgData name="Olivier Le Meur" userId="a926698d-375c-4b8f-bd93-89f001e0fb5e" providerId="ADAL" clId="{BC42C3F6-1B10-4344-9318-DA369EC84CB9}" dt="2024-06-12T13:59:51.995" v="949" actId="1076"/>
          <ac:picMkLst>
            <pc:docMk/>
            <pc:sldMk cId="1161595992" sldId="353"/>
            <ac:picMk id="19" creationId="{04A92BF9-326F-5C5D-1A70-63E6D2B0A8F9}"/>
          </ac:picMkLst>
        </pc:picChg>
      </pc:sldChg>
      <pc:sldChg chg="addSp delSp modSp add mod">
        <pc:chgData name="Olivier Le Meur" userId="a926698d-375c-4b8f-bd93-89f001e0fb5e" providerId="ADAL" clId="{BC42C3F6-1B10-4344-9318-DA369EC84CB9}" dt="2024-06-12T14:02:04.484" v="973" actId="1076"/>
        <pc:sldMkLst>
          <pc:docMk/>
          <pc:sldMk cId="995310341" sldId="354"/>
        </pc:sldMkLst>
        <pc:spChg chg="mod">
          <ac:chgData name="Olivier Le Meur" userId="a926698d-375c-4b8f-bd93-89f001e0fb5e" providerId="ADAL" clId="{BC42C3F6-1B10-4344-9318-DA369EC84CB9}" dt="2024-06-12T14:00:39.767" v="957" actId="20577"/>
          <ac:spMkLst>
            <pc:docMk/>
            <pc:sldMk cId="995310341" sldId="354"/>
            <ac:spMk id="2" creationId="{AF1820FF-38B0-D92B-E586-0ED3F5F79140}"/>
          </ac:spMkLst>
        </pc:spChg>
        <pc:spChg chg="add del mod">
          <ac:chgData name="Olivier Le Meur" userId="a926698d-375c-4b8f-bd93-89f001e0fb5e" providerId="ADAL" clId="{BC42C3F6-1B10-4344-9318-DA369EC84CB9}" dt="2024-06-12T14:01:37.881" v="959"/>
          <ac:spMkLst>
            <pc:docMk/>
            <pc:sldMk cId="995310341" sldId="354"/>
            <ac:spMk id="7" creationId="{53C96114-B423-6C33-415B-1FBF3D3423B0}"/>
          </ac:spMkLst>
        </pc:spChg>
        <pc:picChg chg="del">
          <ac:chgData name="Olivier Le Meur" userId="a926698d-375c-4b8f-bd93-89f001e0fb5e" providerId="ADAL" clId="{BC42C3F6-1B10-4344-9318-DA369EC84CB9}" dt="2024-06-12T14:01:15.704" v="958" actId="478"/>
          <ac:picMkLst>
            <pc:docMk/>
            <pc:sldMk cId="995310341" sldId="354"/>
            <ac:picMk id="8" creationId="{C0B580A9-10A8-3F5D-C1C3-A6CF2218AE1D}"/>
          </ac:picMkLst>
        </pc:picChg>
        <pc:picChg chg="del">
          <ac:chgData name="Olivier Le Meur" userId="a926698d-375c-4b8f-bd93-89f001e0fb5e" providerId="ADAL" clId="{BC42C3F6-1B10-4344-9318-DA369EC84CB9}" dt="2024-06-12T14:01:15.704" v="958" actId="478"/>
          <ac:picMkLst>
            <pc:docMk/>
            <pc:sldMk cId="995310341" sldId="354"/>
            <ac:picMk id="10" creationId="{6448867A-398A-A7B4-EF96-5BD3A1161691}"/>
          </ac:picMkLst>
        </pc:picChg>
        <pc:picChg chg="add mod">
          <ac:chgData name="Olivier Le Meur" userId="a926698d-375c-4b8f-bd93-89f001e0fb5e" providerId="ADAL" clId="{BC42C3F6-1B10-4344-9318-DA369EC84CB9}" dt="2024-06-12T14:01:55.066" v="971" actId="1076"/>
          <ac:picMkLst>
            <pc:docMk/>
            <pc:sldMk cId="995310341" sldId="354"/>
            <ac:picMk id="11" creationId="{3F9683BB-9C29-681C-F6F5-6EA7A39A42AF}"/>
          </ac:picMkLst>
        </pc:picChg>
        <pc:picChg chg="del">
          <ac:chgData name="Olivier Le Meur" userId="a926698d-375c-4b8f-bd93-89f001e0fb5e" providerId="ADAL" clId="{BC42C3F6-1B10-4344-9318-DA369EC84CB9}" dt="2024-06-12T14:01:15.704" v="958" actId="478"/>
          <ac:picMkLst>
            <pc:docMk/>
            <pc:sldMk cId="995310341" sldId="354"/>
            <ac:picMk id="12" creationId="{00BD3256-0A60-EE93-CDC4-749D79C9AD33}"/>
          </ac:picMkLst>
        </pc:picChg>
        <pc:picChg chg="del">
          <ac:chgData name="Olivier Le Meur" userId="a926698d-375c-4b8f-bd93-89f001e0fb5e" providerId="ADAL" clId="{BC42C3F6-1B10-4344-9318-DA369EC84CB9}" dt="2024-06-12T14:01:15.704" v="958" actId="478"/>
          <ac:picMkLst>
            <pc:docMk/>
            <pc:sldMk cId="995310341" sldId="354"/>
            <ac:picMk id="14" creationId="{E52F6697-3297-DB54-9D9C-854098FCEE3D}"/>
          </ac:picMkLst>
        </pc:picChg>
        <pc:picChg chg="add mod">
          <ac:chgData name="Olivier Le Meur" userId="a926698d-375c-4b8f-bd93-89f001e0fb5e" providerId="ADAL" clId="{BC42C3F6-1B10-4344-9318-DA369EC84CB9}" dt="2024-06-12T14:01:46.476" v="968" actId="14100"/>
          <ac:picMkLst>
            <pc:docMk/>
            <pc:sldMk cId="995310341" sldId="354"/>
            <ac:picMk id="15" creationId="{8C21CDD6-DF3B-73B3-5F0D-76012E3CB114}"/>
          </ac:picMkLst>
        </pc:picChg>
        <pc:picChg chg="del">
          <ac:chgData name="Olivier Le Meur" userId="a926698d-375c-4b8f-bd93-89f001e0fb5e" providerId="ADAL" clId="{BC42C3F6-1B10-4344-9318-DA369EC84CB9}" dt="2024-06-12T14:01:15.704" v="958" actId="478"/>
          <ac:picMkLst>
            <pc:docMk/>
            <pc:sldMk cId="995310341" sldId="354"/>
            <ac:picMk id="16" creationId="{D5CCE4C7-A1F5-28D2-C1C8-A8CDBEEEB74C}"/>
          </ac:picMkLst>
        </pc:picChg>
        <pc:picChg chg="del">
          <ac:chgData name="Olivier Le Meur" userId="a926698d-375c-4b8f-bd93-89f001e0fb5e" providerId="ADAL" clId="{BC42C3F6-1B10-4344-9318-DA369EC84CB9}" dt="2024-06-12T14:01:15.704" v="958" actId="478"/>
          <ac:picMkLst>
            <pc:docMk/>
            <pc:sldMk cId="995310341" sldId="354"/>
            <ac:picMk id="18" creationId="{81C30E78-C5E5-70EE-873D-4DB50E23EECA}"/>
          </ac:picMkLst>
        </pc:picChg>
        <pc:picChg chg="add mod">
          <ac:chgData name="Olivier Le Meur" userId="a926698d-375c-4b8f-bd93-89f001e0fb5e" providerId="ADAL" clId="{BC42C3F6-1B10-4344-9318-DA369EC84CB9}" dt="2024-06-12T14:02:04.484" v="973" actId="1076"/>
          <ac:picMkLst>
            <pc:docMk/>
            <pc:sldMk cId="995310341" sldId="354"/>
            <ac:picMk id="19" creationId="{CADE76FE-1A1D-07CB-0CC2-A0D9DAE29A8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34A374-B54C-5F41-9A10-CB865671A5D9}" type="datetimeFigureOut">
              <a:rPr lang="en-US" smtClean="0"/>
              <a:t>7/12/2024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155CBB-C77B-3F4E-B233-4377616C0F5E}" type="slidenum">
              <a:rPr lang="en-US" smtClean="0"/>
              <a:t>‹#›</a:t>
            </a:fld>
            <a:endParaRPr lang="en-US"/>
          </a:p>
        </p:txBody>
      </p:sp>
    </p:spTree>
    <p:extLst>
      <p:ext uri="{BB962C8B-B14F-4D97-AF65-F5344CB8AC3E}">
        <p14:creationId xmlns:p14="http://schemas.microsoft.com/office/powerpoint/2010/main" val="3877887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emf"/><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AD13B1C-C88D-764F-BAB0-5ECA07983A7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12192000" cy="6857999"/>
          </a:xfrm>
          <a:prstGeom prst="rect">
            <a:avLst/>
          </a:prstGeom>
        </p:spPr>
      </p:pic>
      <p:pic>
        <p:nvPicPr>
          <p:cNvPr id="11" name="Picture 10">
            <a:extLst>
              <a:ext uri="{FF2B5EF4-FFF2-40B4-BE49-F238E27FC236}">
                <a16:creationId xmlns:a16="http://schemas.microsoft.com/office/drawing/2014/main" id="{805D51E9-0CB5-BA4C-859F-EF98EF82300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79846" y="6284062"/>
            <a:ext cx="8817429" cy="150843"/>
          </a:xfrm>
          <a:prstGeom prst="rect">
            <a:avLst/>
          </a:prstGeom>
        </p:spPr>
      </p:pic>
      <p:pic>
        <p:nvPicPr>
          <p:cNvPr id="13" name="Picture 12">
            <a:extLst>
              <a:ext uri="{FF2B5EF4-FFF2-40B4-BE49-F238E27FC236}">
                <a16:creationId xmlns:a16="http://schemas.microsoft.com/office/drawing/2014/main" id="{4E8CA5A3-21AC-8541-8D0E-E77A58EF664B}"/>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19035" y="488410"/>
            <a:ext cx="1771469" cy="357335"/>
          </a:xfrm>
          <a:prstGeom prst="rect">
            <a:avLst/>
          </a:prstGeom>
        </p:spPr>
      </p:pic>
      <p:pic>
        <p:nvPicPr>
          <p:cNvPr id="14" name="Picture 13">
            <a:extLst>
              <a:ext uri="{FF2B5EF4-FFF2-40B4-BE49-F238E27FC236}">
                <a16:creationId xmlns:a16="http://schemas.microsoft.com/office/drawing/2014/main" id="{11B6B641-DAA4-8E4F-A8A4-468946EE20AE}"/>
              </a:ext>
            </a:extLst>
          </p:cNvPr>
          <p:cNvPicPr>
            <a:picLocks noChangeAspect="1"/>
          </p:cNvPicPr>
          <p:nvPr userDrawn="1"/>
        </p:nvPicPr>
        <p:blipFill>
          <a:blip r:embed="rId5"/>
          <a:stretch>
            <a:fillRect/>
          </a:stretch>
        </p:blipFill>
        <p:spPr>
          <a:xfrm>
            <a:off x="11172190" y="284842"/>
            <a:ext cx="749300" cy="660400"/>
          </a:xfrm>
          <a:prstGeom prst="rect">
            <a:avLst/>
          </a:prstGeom>
        </p:spPr>
      </p:pic>
      <p:sp>
        <p:nvSpPr>
          <p:cNvPr id="15" name="Title 5">
            <a:extLst>
              <a:ext uri="{FF2B5EF4-FFF2-40B4-BE49-F238E27FC236}">
                <a16:creationId xmlns:a16="http://schemas.microsoft.com/office/drawing/2014/main" id="{90C6E18F-C085-CB40-A277-DAE80320F49B}"/>
              </a:ext>
            </a:extLst>
          </p:cNvPr>
          <p:cNvSpPr>
            <a:spLocks noGrp="1"/>
          </p:cNvSpPr>
          <p:nvPr>
            <p:ph type="ctrTitle"/>
          </p:nvPr>
        </p:nvSpPr>
        <p:spPr>
          <a:xfrm>
            <a:off x="595531" y="2669059"/>
            <a:ext cx="10387427" cy="1045977"/>
          </a:xfrm>
        </p:spPr>
        <p:txBody>
          <a:bodyPr>
            <a:normAutofit/>
          </a:bodyPr>
          <a:lstStyle>
            <a:lvl1pPr>
              <a:defRPr sz="6000">
                <a:solidFill>
                  <a:schemeClr val="bg1"/>
                </a:solidFill>
              </a:defRPr>
            </a:lvl1pPr>
          </a:lstStyle>
          <a:p>
            <a:r>
              <a:rPr lang="en-US"/>
              <a:t>Title Goes Here</a:t>
            </a:r>
          </a:p>
        </p:txBody>
      </p:sp>
      <p:sp>
        <p:nvSpPr>
          <p:cNvPr id="16" name="Subtitle 11">
            <a:extLst>
              <a:ext uri="{FF2B5EF4-FFF2-40B4-BE49-F238E27FC236}">
                <a16:creationId xmlns:a16="http://schemas.microsoft.com/office/drawing/2014/main" id="{CB8FCE86-9237-EF4D-A55A-735190C505EB}"/>
              </a:ext>
            </a:extLst>
          </p:cNvPr>
          <p:cNvSpPr>
            <a:spLocks noGrp="1"/>
          </p:cNvSpPr>
          <p:nvPr>
            <p:ph type="subTitle" idx="1"/>
          </p:nvPr>
        </p:nvSpPr>
        <p:spPr>
          <a:xfrm>
            <a:off x="595531" y="3715036"/>
            <a:ext cx="10387428" cy="1155138"/>
          </a:xfrm>
        </p:spPr>
        <p:txBody>
          <a:bodyPr/>
          <a:lstStyle>
            <a:lvl1pPr marL="0" indent="0">
              <a:buNone/>
              <a:defRPr sz="2400">
                <a:solidFill>
                  <a:schemeClr val="bg1"/>
                </a:solidFill>
              </a:defRPr>
            </a:lvl1pPr>
          </a:lstStyle>
          <a:p>
            <a:r>
              <a:rPr lang="en-US"/>
              <a:t>Subtitle goes here </a:t>
            </a:r>
          </a:p>
          <a:p>
            <a:endParaRPr lang="en-US"/>
          </a:p>
        </p:txBody>
      </p:sp>
    </p:spTree>
    <p:extLst>
      <p:ext uri="{BB962C8B-B14F-4D97-AF65-F5344CB8AC3E}">
        <p14:creationId xmlns:p14="http://schemas.microsoft.com/office/powerpoint/2010/main" val="13240229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 Content with Caption">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6278880" y="1"/>
            <a:ext cx="5913120" cy="68579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7/12/2024</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2" name="Title 1">
            <a:extLst>
              <a:ext uri="{FF2B5EF4-FFF2-40B4-BE49-F238E27FC236}">
                <a16:creationId xmlns:a16="http://schemas.microsoft.com/office/drawing/2014/main" id="{56A0C1A4-ED53-9F40-BEFE-37C076AF6EC8}"/>
              </a:ext>
            </a:extLst>
          </p:cNvPr>
          <p:cNvSpPr>
            <a:spLocks noGrp="1"/>
          </p:cNvSpPr>
          <p:nvPr>
            <p:ph type="title"/>
          </p:nvPr>
        </p:nvSpPr>
        <p:spPr>
          <a:xfrm>
            <a:off x="519748" y="758824"/>
            <a:ext cx="4500308" cy="1069975"/>
          </a:xfrm>
        </p:spPr>
        <p:txBody>
          <a:bodyPr anchor="b">
            <a:normAutofit/>
          </a:bodyPr>
          <a:lstStyle>
            <a:lvl1pPr>
              <a:defRPr sz="3000" baseline="0"/>
            </a:lvl1pPr>
          </a:lstStyle>
          <a:p>
            <a:r>
              <a:rPr lang="en-US"/>
              <a:t>Click to edit Master title style</a:t>
            </a:r>
          </a:p>
        </p:txBody>
      </p:sp>
      <p:sp>
        <p:nvSpPr>
          <p:cNvPr id="4" name="Text Placeholder 3">
            <a:extLst>
              <a:ext uri="{FF2B5EF4-FFF2-40B4-BE49-F238E27FC236}">
                <a16:creationId xmlns:a16="http://schemas.microsoft.com/office/drawing/2014/main" id="{BDE4AE61-0E0A-994F-AE18-02CAB45DDDA3}"/>
              </a:ext>
            </a:extLst>
          </p:cNvPr>
          <p:cNvSpPr>
            <a:spLocks noGrp="1"/>
          </p:cNvSpPr>
          <p:nvPr>
            <p:ph type="body" sz="half" idx="2"/>
          </p:nvPr>
        </p:nvSpPr>
        <p:spPr>
          <a:xfrm>
            <a:off x="519748" y="2176272"/>
            <a:ext cx="4500308" cy="3811588"/>
          </a:xfrm>
        </p:spPr>
        <p:txBody>
          <a:bodyPr>
            <a:normAutofit/>
          </a:bodyPr>
          <a:lstStyle>
            <a:lvl1pPr marL="0" indent="0">
              <a:buNone/>
              <a:defRPr sz="20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14" name="Picture 13">
            <a:extLst>
              <a:ext uri="{FF2B5EF4-FFF2-40B4-BE49-F238E27FC236}">
                <a16:creationId xmlns:a16="http://schemas.microsoft.com/office/drawing/2014/main" id="{FD449FAE-36FB-974D-8192-89ABE947D7A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674812" y="4733509"/>
            <a:ext cx="1478588" cy="1622841"/>
          </a:xfrm>
          <a:prstGeom prst="rect">
            <a:avLst/>
          </a:prstGeom>
        </p:spPr>
      </p:pic>
      <p:pic>
        <p:nvPicPr>
          <p:cNvPr id="15" name="Picture 14">
            <a:extLst>
              <a:ext uri="{FF2B5EF4-FFF2-40B4-BE49-F238E27FC236}">
                <a16:creationId xmlns:a16="http://schemas.microsoft.com/office/drawing/2014/main" id="{67FAD153-4C07-B448-B1BB-43200480DC91}"/>
              </a:ext>
            </a:extLst>
          </p:cNvPr>
          <p:cNvPicPr>
            <a:picLocks noChangeAspect="1"/>
          </p:cNvPicPr>
          <p:nvPr userDrawn="1"/>
        </p:nvPicPr>
        <p:blipFill>
          <a:blip r:embed="rId3"/>
          <a:stretch>
            <a:fillRect/>
          </a:stretch>
        </p:blipFill>
        <p:spPr>
          <a:xfrm>
            <a:off x="11172190" y="284842"/>
            <a:ext cx="749300" cy="660400"/>
          </a:xfrm>
          <a:prstGeom prst="rect">
            <a:avLst/>
          </a:prstGeom>
        </p:spPr>
      </p:pic>
      <p:pic>
        <p:nvPicPr>
          <p:cNvPr id="17" name="Picture 16" descr="Icon&#10;&#10;Description automatically generated">
            <a:extLst>
              <a:ext uri="{FF2B5EF4-FFF2-40B4-BE49-F238E27FC236}">
                <a16:creationId xmlns:a16="http://schemas.microsoft.com/office/drawing/2014/main" id="{6845C4F3-198E-794F-8449-DD1EC81753E7}"/>
              </a:ext>
            </a:extLst>
          </p:cNvPr>
          <p:cNvPicPr>
            <a:picLocks noChangeAspect="1"/>
          </p:cNvPicPr>
          <p:nvPr userDrawn="1"/>
        </p:nvPicPr>
        <p:blipFill>
          <a:blip r:embed="rId4"/>
          <a:stretch>
            <a:fillRect/>
          </a:stretch>
        </p:blipFill>
        <p:spPr>
          <a:xfrm>
            <a:off x="10982960" y="284842"/>
            <a:ext cx="749300" cy="660400"/>
          </a:xfrm>
          <a:prstGeom prst="rect">
            <a:avLst/>
          </a:prstGeom>
        </p:spPr>
      </p:pic>
    </p:spTree>
    <p:extLst>
      <p:ext uri="{BB962C8B-B14F-4D97-AF65-F5344CB8AC3E}">
        <p14:creationId xmlns:p14="http://schemas.microsoft.com/office/powerpoint/2010/main" val="9815012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 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0C1A4-ED53-9F40-BEFE-37C076AF6EC8}"/>
              </a:ext>
            </a:extLst>
          </p:cNvPr>
          <p:cNvSpPr>
            <a:spLocks noGrp="1"/>
          </p:cNvSpPr>
          <p:nvPr>
            <p:ph type="title"/>
          </p:nvPr>
        </p:nvSpPr>
        <p:spPr>
          <a:xfrm>
            <a:off x="4829112" y="758824"/>
            <a:ext cx="3150019" cy="1069975"/>
          </a:xfrm>
        </p:spPr>
        <p:txBody>
          <a:bodyPr anchor="b">
            <a:normAutofit/>
          </a:bodyPr>
          <a:lstStyle>
            <a:lvl1pPr>
              <a:defRPr sz="3000" baseline="0"/>
            </a:lvl1pPr>
          </a:lstStyle>
          <a:p>
            <a:r>
              <a:rPr lang="en-US"/>
              <a:t>Click to edit Master title style</a:t>
            </a:r>
          </a:p>
        </p:txBody>
      </p:sp>
      <p:sp>
        <p:nvSpPr>
          <p:cNvPr id="4" name="Text Placeholder 3">
            <a:extLst>
              <a:ext uri="{FF2B5EF4-FFF2-40B4-BE49-F238E27FC236}">
                <a16:creationId xmlns:a16="http://schemas.microsoft.com/office/drawing/2014/main" id="{BDE4AE61-0E0A-994F-AE18-02CAB45DDDA3}"/>
              </a:ext>
            </a:extLst>
          </p:cNvPr>
          <p:cNvSpPr>
            <a:spLocks noGrp="1"/>
          </p:cNvSpPr>
          <p:nvPr>
            <p:ph type="body" sz="half" idx="2"/>
          </p:nvPr>
        </p:nvSpPr>
        <p:spPr>
          <a:xfrm>
            <a:off x="4829112" y="2176272"/>
            <a:ext cx="3150019" cy="3811588"/>
          </a:xfrm>
        </p:spPr>
        <p:txBody>
          <a:bodyPr>
            <a:normAutofit/>
          </a:bodyPr>
          <a:lstStyle>
            <a:lvl1pPr marL="0" indent="0">
              <a:buNone/>
              <a:defRPr sz="20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7/12/2024</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1" y="18161"/>
            <a:ext cx="4358107" cy="683983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21" name="Text Placeholder 3">
            <a:extLst>
              <a:ext uri="{FF2B5EF4-FFF2-40B4-BE49-F238E27FC236}">
                <a16:creationId xmlns:a16="http://schemas.microsoft.com/office/drawing/2014/main" id="{67F3B925-47E3-4E47-9783-EBF7B25CD5AC}"/>
              </a:ext>
            </a:extLst>
          </p:cNvPr>
          <p:cNvSpPr>
            <a:spLocks noGrp="1"/>
          </p:cNvSpPr>
          <p:nvPr>
            <p:ph type="body" sz="half" idx="13"/>
          </p:nvPr>
        </p:nvSpPr>
        <p:spPr>
          <a:xfrm>
            <a:off x="8541576" y="2176272"/>
            <a:ext cx="3150019" cy="3811588"/>
          </a:xfrm>
        </p:spPr>
        <p:txBody>
          <a:bodyPr>
            <a:normAutofit/>
          </a:bodyPr>
          <a:lstStyle>
            <a:lvl1pPr marL="0" indent="0">
              <a:buNone/>
              <a:defRPr sz="20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2" name="Text Placeholder 11">
            <a:extLst>
              <a:ext uri="{FF2B5EF4-FFF2-40B4-BE49-F238E27FC236}">
                <a16:creationId xmlns:a16="http://schemas.microsoft.com/office/drawing/2014/main" id="{276304DA-058E-C04B-8D81-D84DEDA83986}"/>
              </a:ext>
            </a:extLst>
          </p:cNvPr>
          <p:cNvSpPr>
            <a:spLocks noGrp="1"/>
          </p:cNvSpPr>
          <p:nvPr>
            <p:ph type="body" sz="quarter" idx="14" hasCustomPrompt="1"/>
          </p:nvPr>
        </p:nvSpPr>
        <p:spPr>
          <a:xfrm>
            <a:off x="8450137" y="772213"/>
            <a:ext cx="3154680" cy="1069848"/>
          </a:xfrm>
        </p:spPr>
        <p:txBody>
          <a:bodyPr anchor="b" anchorCtr="0">
            <a:normAutofit/>
          </a:bodyPr>
          <a:lstStyle>
            <a:lvl1pPr marL="0" indent="0">
              <a:buNone/>
              <a:defRPr lang="en-US" sz="3000" b="1" i="0" kern="1200" baseline="0" dirty="0">
                <a:solidFill>
                  <a:schemeClr val="tx1"/>
                </a:solidFill>
                <a:latin typeface="+mj-lt"/>
                <a:ea typeface="+mj-ea"/>
                <a:cs typeface="+mj-cs"/>
              </a:defRPr>
            </a:lvl1pPr>
          </a:lstStyle>
          <a:p>
            <a:pPr lvl="0"/>
            <a:r>
              <a:rPr lang="en-US"/>
              <a:t>Click to edit Master title style</a:t>
            </a:r>
          </a:p>
        </p:txBody>
      </p:sp>
    </p:spTree>
    <p:extLst>
      <p:ext uri="{BB962C8B-B14F-4D97-AF65-F5344CB8AC3E}">
        <p14:creationId xmlns:p14="http://schemas.microsoft.com/office/powerpoint/2010/main" val="37647544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 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0C1A4-ED53-9F40-BEFE-37C076AF6EC8}"/>
              </a:ext>
            </a:extLst>
          </p:cNvPr>
          <p:cNvSpPr>
            <a:spLocks noGrp="1"/>
          </p:cNvSpPr>
          <p:nvPr>
            <p:ph type="title"/>
          </p:nvPr>
        </p:nvSpPr>
        <p:spPr>
          <a:xfrm>
            <a:off x="6790944" y="376862"/>
            <a:ext cx="3150019" cy="1069975"/>
          </a:xfrm>
        </p:spPr>
        <p:txBody>
          <a:bodyPr anchor="b">
            <a:normAutofit/>
          </a:bodyPr>
          <a:lstStyle>
            <a:lvl1pPr>
              <a:defRPr sz="2000" baseline="0"/>
            </a:lvl1pPr>
          </a:lstStyle>
          <a:p>
            <a:r>
              <a:rPr lang="en-US"/>
              <a:t>Click to edit Master title style</a:t>
            </a:r>
          </a:p>
        </p:txBody>
      </p:sp>
      <p:sp>
        <p:nvSpPr>
          <p:cNvPr id="4" name="Text Placeholder 3">
            <a:extLst>
              <a:ext uri="{FF2B5EF4-FFF2-40B4-BE49-F238E27FC236}">
                <a16:creationId xmlns:a16="http://schemas.microsoft.com/office/drawing/2014/main" id="{BDE4AE61-0E0A-994F-AE18-02CAB45DDDA3}"/>
              </a:ext>
            </a:extLst>
          </p:cNvPr>
          <p:cNvSpPr>
            <a:spLocks noGrp="1"/>
          </p:cNvSpPr>
          <p:nvPr>
            <p:ph type="body" sz="half" idx="2"/>
          </p:nvPr>
        </p:nvSpPr>
        <p:spPr>
          <a:xfrm>
            <a:off x="6790944" y="1702440"/>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7/12/2024</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609600" y="558800"/>
            <a:ext cx="5486400" cy="55743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2" name="Rectangle: Rounded Corners 1">
            <a:extLst>
              <a:ext uri="{FF2B5EF4-FFF2-40B4-BE49-F238E27FC236}">
                <a16:creationId xmlns:a16="http://schemas.microsoft.com/office/drawing/2014/main" id="{B1A281A8-1257-2B43-81D1-024CB9B636FF}"/>
              </a:ext>
            </a:extLst>
          </p:cNvPr>
          <p:cNvSpPr/>
          <p:nvPr userDrawn="1"/>
        </p:nvSpPr>
        <p:spPr>
          <a:xfrm>
            <a:off x="1784172" y="2210093"/>
            <a:ext cx="3137255" cy="2271736"/>
          </a:xfrm>
          <a:prstGeom prst="roundRect">
            <a:avLst/>
          </a:prstGeom>
          <a:solidFill>
            <a:schemeClr val="bg2"/>
          </a:solidFill>
          <a:ln>
            <a:noFill/>
          </a:ln>
          <a:effectLst>
            <a:outerShdw blurRad="50800" dist="38100" dir="5400000" sx="1000" sy="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3">
            <a:extLst>
              <a:ext uri="{FF2B5EF4-FFF2-40B4-BE49-F238E27FC236}">
                <a16:creationId xmlns:a16="http://schemas.microsoft.com/office/drawing/2014/main" id="{4B3A7FF0-F1D3-BF45-A17B-C3656EF1CDF7}"/>
              </a:ext>
            </a:extLst>
          </p:cNvPr>
          <p:cNvSpPr>
            <a:spLocks noGrp="1"/>
          </p:cNvSpPr>
          <p:nvPr>
            <p:ph type="body" sz="half" idx="13"/>
          </p:nvPr>
        </p:nvSpPr>
        <p:spPr>
          <a:xfrm>
            <a:off x="2298439" y="2991089"/>
            <a:ext cx="2113216" cy="1490740"/>
          </a:xfrm>
        </p:spPr>
        <p:txBody>
          <a:bodyPr>
            <a:normAutofit/>
          </a:bodyPr>
          <a:lstStyle>
            <a:lvl1pPr marL="0" indent="0" algn="ctr">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Text Placeholder 2">
            <a:extLst>
              <a:ext uri="{FF2B5EF4-FFF2-40B4-BE49-F238E27FC236}">
                <a16:creationId xmlns:a16="http://schemas.microsoft.com/office/drawing/2014/main" id="{5436FD96-F3B0-BE46-BA96-33F2CE018E47}"/>
              </a:ext>
            </a:extLst>
          </p:cNvPr>
          <p:cNvSpPr>
            <a:spLocks noGrp="1"/>
          </p:cNvSpPr>
          <p:nvPr>
            <p:ph type="body" idx="14"/>
          </p:nvPr>
        </p:nvSpPr>
        <p:spPr>
          <a:xfrm>
            <a:off x="2288788" y="2525704"/>
            <a:ext cx="2122867" cy="365125"/>
          </a:xfrm>
        </p:spPr>
        <p:txBody>
          <a:bodyPr anchor="b">
            <a:normAutofit/>
          </a:bodyPr>
          <a:lstStyle>
            <a:lvl1pPr marL="0" indent="0" algn="ctr">
              <a:buNone/>
              <a:defRPr sz="20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Rectangle: Rounded Corners 24">
            <a:extLst>
              <a:ext uri="{FF2B5EF4-FFF2-40B4-BE49-F238E27FC236}">
                <a16:creationId xmlns:a16="http://schemas.microsoft.com/office/drawing/2014/main" id="{FC5AE0E6-4F12-EB48-992D-4D72EB90D13E}"/>
              </a:ext>
            </a:extLst>
          </p:cNvPr>
          <p:cNvSpPr/>
          <p:nvPr userDrawn="1"/>
        </p:nvSpPr>
        <p:spPr>
          <a:xfrm>
            <a:off x="6788197" y="3528841"/>
            <a:ext cx="853916" cy="86517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4">
            <a:extLst>
              <a:ext uri="{FF2B5EF4-FFF2-40B4-BE49-F238E27FC236}">
                <a16:creationId xmlns:a16="http://schemas.microsoft.com/office/drawing/2014/main" id="{93801E28-94B9-3040-80FF-5C05F99F07F0}"/>
              </a:ext>
            </a:extLst>
          </p:cNvPr>
          <p:cNvSpPr/>
          <p:nvPr userDrawn="1"/>
        </p:nvSpPr>
        <p:spPr>
          <a:xfrm>
            <a:off x="6788197" y="4910601"/>
            <a:ext cx="853916" cy="86517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5">
            <a:extLst>
              <a:ext uri="{FF2B5EF4-FFF2-40B4-BE49-F238E27FC236}">
                <a16:creationId xmlns:a16="http://schemas.microsoft.com/office/drawing/2014/main" id="{391CA483-CE13-1F41-AB93-5DC923BD8FE0}"/>
              </a:ext>
            </a:extLst>
          </p:cNvPr>
          <p:cNvSpPr>
            <a:spLocks noEditPoints="1"/>
          </p:cNvSpPr>
          <p:nvPr userDrawn="1"/>
        </p:nvSpPr>
        <p:spPr bwMode="auto">
          <a:xfrm>
            <a:off x="7032619" y="3715519"/>
            <a:ext cx="365072" cy="447436"/>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5">
            <a:extLst>
              <a:ext uri="{FF2B5EF4-FFF2-40B4-BE49-F238E27FC236}">
                <a16:creationId xmlns:a16="http://schemas.microsoft.com/office/drawing/2014/main" id="{B9FB0B79-BCF1-E246-ADA2-930495D91539}"/>
              </a:ext>
            </a:extLst>
          </p:cNvPr>
          <p:cNvSpPr>
            <a:spLocks noEditPoints="1"/>
          </p:cNvSpPr>
          <p:nvPr userDrawn="1"/>
        </p:nvSpPr>
        <p:spPr bwMode="auto">
          <a:xfrm>
            <a:off x="7032619" y="5093056"/>
            <a:ext cx="365072" cy="447436"/>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Text Placeholder 3">
            <a:extLst>
              <a:ext uri="{FF2B5EF4-FFF2-40B4-BE49-F238E27FC236}">
                <a16:creationId xmlns:a16="http://schemas.microsoft.com/office/drawing/2014/main" id="{E57196E2-F244-BE4C-8B2B-57EA89A0DE49}"/>
              </a:ext>
            </a:extLst>
          </p:cNvPr>
          <p:cNvSpPr>
            <a:spLocks noGrp="1"/>
          </p:cNvSpPr>
          <p:nvPr>
            <p:ph type="body" sz="half" idx="15"/>
          </p:nvPr>
        </p:nvSpPr>
        <p:spPr>
          <a:xfrm>
            <a:off x="7832941" y="3878771"/>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2" name="Text Placeholder 3">
            <a:extLst>
              <a:ext uri="{FF2B5EF4-FFF2-40B4-BE49-F238E27FC236}">
                <a16:creationId xmlns:a16="http://schemas.microsoft.com/office/drawing/2014/main" id="{086DBF13-CA08-6542-9195-8240362F1E29}"/>
              </a:ext>
            </a:extLst>
          </p:cNvPr>
          <p:cNvSpPr>
            <a:spLocks noGrp="1"/>
          </p:cNvSpPr>
          <p:nvPr>
            <p:ph type="body" sz="half" idx="16"/>
          </p:nvPr>
        </p:nvSpPr>
        <p:spPr>
          <a:xfrm>
            <a:off x="7832941" y="5280059"/>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2" name="Text Placeholder 3">
            <a:extLst>
              <a:ext uri="{FF2B5EF4-FFF2-40B4-BE49-F238E27FC236}">
                <a16:creationId xmlns:a16="http://schemas.microsoft.com/office/drawing/2014/main" id="{4D61FE13-F568-654D-B48B-9D3C384F38D6}"/>
              </a:ext>
            </a:extLst>
          </p:cNvPr>
          <p:cNvSpPr>
            <a:spLocks noGrp="1"/>
          </p:cNvSpPr>
          <p:nvPr>
            <p:ph type="body" sz="half" idx="18"/>
          </p:nvPr>
        </p:nvSpPr>
        <p:spPr>
          <a:xfrm>
            <a:off x="7832941" y="3457621"/>
            <a:ext cx="3997988" cy="486465"/>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4" name="Text Placeholder 3">
            <a:extLst>
              <a:ext uri="{FF2B5EF4-FFF2-40B4-BE49-F238E27FC236}">
                <a16:creationId xmlns:a16="http://schemas.microsoft.com/office/drawing/2014/main" id="{824D8438-6135-584B-B67E-8714BE01BB56}"/>
              </a:ext>
            </a:extLst>
          </p:cNvPr>
          <p:cNvSpPr>
            <a:spLocks noGrp="1"/>
          </p:cNvSpPr>
          <p:nvPr>
            <p:ph type="body" sz="half" idx="17"/>
          </p:nvPr>
        </p:nvSpPr>
        <p:spPr>
          <a:xfrm>
            <a:off x="7832941" y="4853870"/>
            <a:ext cx="3997988" cy="486465"/>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5003836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 Content with Caption">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7/12/2024</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1" y="1060650"/>
            <a:ext cx="6520132" cy="437029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pic>
        <p:nvPicPr>
          <p:cNvPr id="3" name="Picture 2">
            <a:extLst>
              <a:ext uri="{FF2B5EF4-FFF2-40B4-BE49-F238E27FC236}">
                <a16:creationId xmlns:a16="http://schemas.microsoft.com/office/drawing/2014/main" id="{AE30390E-079E-564C-A5AF-D5F79C41AF8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81746" y="4128363"/>
            <a:ext cx="3135564" cy="990523"/>
          </a:xfrm>
          <a:prstGeom prst="rect">
            <a:avLst/>
          </a:prstGeom>
        </p:spPr>
      </p:pic>
      <p:sp>
        <p:nvSpPr>
          <p:cNvPr id="15" name="Text Placeholder 3">
            <a:extLst>
              <a:ext uri="{FF2B5EF4-FFF2-40B4-BE49-F238E27FC236}">
                <a16:creationId xmlns:a16="http://schemas.microsoft.com/office/drawing/2014/main" id="{2661F3D9-773B-1A42-B742-BCB11AAC293C}"/>
              </a:ext>
            </a:extLst>
          </p:cNvPr>
          <p:cNvSpPr>
            <a:spLocks noGrp="1"/>
          </p:cNvSpPr>
          <p:nvPr>
            <p:ph type="body" sz="half" idx="15"/>
          </p:nvPr>
        </p:nvSpPr>
        <p:spPr>
          <a:xfrm>
            <a:off x="6870574" y="2644583"/>
            <a:ext cx="4828666" cy="2786361"/>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Title 9">
            <a:extLst>
              <a:ext uri="{FF2B5EF4-FFF2-40B4-BE49-F238E27FC236}">
                <a16:creationId xmlns:a16="http://schemas.microsoft.com/office/drawing/2014/main" id="{4D3CB060-F0E5-C642-91D9-D4C0129C2E2E}"/>
              </a:ext>
            </a:extLst>
          </p:cNvPr>
          <p:cNvSpPr>
            <a:spLocks noGrp="1"/>
          </p:cNvSpPr>
          <p:nvPr>
            <p:ph type="title"/>
          </p:nvPr>
        </p:nvSpPr>
        <p:spPr>
          <a:xfrm>
            <a:off x="6870574" y="1583367"/>
            <a:ext cx="4960355" cy="542241"/>
          </a:xfrm>
        </p:spPr>
        <p:txBody>
          <a:bodyPr>
            <a:normAutofit/>
          </a:bodyPr>
          <a:lstStyle>
            <a:lvl1pPr>
              <a:defRPr sz="2000"/>
            </a:lvl1pPr>
          </a:lstStyle>
          <a:p>
            <a:r>
              <a:rPr lang="en-US"/>
              <a:t>Click to edit Master title style</a:t>
            </a:r>
          </a:p>
        </p:txBody>
      </p:sp>
    </p:spTree>
    <p:extLst>
      <p:ext uri="{BB962C8B-B14F-4D97-AF65-F5344CB8AC3E}">
        <p14:creationId xmlns:p14="http://schemas.microsoft.com/office/powerpoint/2010/main" val="16725026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11. 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1135F-0CE0-ED4A-BA8F-31832AE540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EAA39B2-72D2-B146-BBCF-BBCB90E82AE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A447775-EB7A-2441-A7A9-50D87CC46A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191245E-1E97-C349-BFF5-D1C4DEB2FB19}"/>
              </a:ext>
            </a:extLst>
          </p:cNvPr>
          <p:cNvSpPr>
            <a:spLocks noGrp="1"/>
          </p:cNvSpPr>
          <p:nvPr>
            <p:ph type="dt" sz="half" idx="10"/>
          </p:nvPr>
        </p:nvSpPr>
        <p:spPr/>
        <p:txBody>
          <a:bodyPr/>
          <a:lstStyle/>
          <a:p>
            <a:fld id="{14996C06-B88A-8E47-BC1E-DAAAD94837BE}" type="datetime1">
              <a:rPr lang="en-US" smtClean="0"/>
              <a:t>7/12/2024</a:t>
            </a:fld>
            <a:endParaRPr lang="en-US"/>
          </a:p>
        </p:txBody>
      </p:sp>
      <p:sp>
        <p:nvSpPr>
          <p:cNvPr id="6" name="Footer Placeholder 5">
            <a:extLst>
              <a:ext uri="{FF2B5EF4-FFF2-40B4-BE49-F238E27FC236}">
                <a16:creationId xmlns:a16="http://schemas.microsoft.com/office/drawing/2014/main" id="{C198A5DC-D7CC-DB43-98BB-9E510C87247F}"/>
              </a:ext>
            </a:extLst>
          </p:cNvPr>
          <p:cNvSpPr>
            <a:spLocks noGrp="1"/>
          </p:cNvSpPr>
          <p:nvPr>
            <p:ph type="ftr" sz="quarter" idx="11"/>
          </p:nvPr>
        </p:nvSpPr>
        <p:spPr/>
        <p:txBody>
          <a:bodyPr/>
          <a:lstStyle/>
          <a:p>
            <a:r>
              <a:rPr lang="en-US"/>
              <a:t>©2022 InterDigital, Inc. All Rights Reserved.</a:t>
            </a:r>
          </a:p>
        </p:txBody>
      </p:sp>
      <p:sp>
        <p:nvSpPr>
          <p:cNvPr id="7" name="Slide Number Placeholder 6">
            <a:extLst>
              <a:ext uri="{FF2B5EF4-FFF2-40B4-BE49-F238E27FC236}">
                <a16:creationId xmlns:a16="http://schemas.microsoft.com/office/drawing/2014/main" id="{58B1E81A-10FF-2A49-99D9-6842C0F8BBF9}"/>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24639639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 Content with Caption">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7/12/2024</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1" y="-1"/>
            <a:ext cx="4114800" cy="685640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1" name="Rectangle: Rounded Corners 3">
            <a:extLst>
              <a:ext uri="{FF2B5EF4-FFF2-40B4-BE49-F238E27FC236}">
                <a16:creationId xmlns:a16="http://schemas.microsoft.com/office/drawing/2014/main" id="{C24E201F-5C0F-3449-90E6-9572F1B98AF4}"/>
              </a:ext>
            </a:extLst>
          </p:cNvPr>
          <p:cNvSpPr/>
          <p:nvPr userDrawn="1"/>
        </p:nvSpPr>
        <p:spPr>
          <a:xfrm>
            <a:off x="1528881" y="764770"/>
            <a:ext cx="4287918" cy="4831226"/>
          </a:xfrm>
          <a:prstGeom prst="roundRect">
            <a:avLst/>
          </a:prstGeom>
          <a:solidFill>
            <a:schemeClr val="bg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53">
            <a:extLst>
              <a:ext uri="{FF2B5EF4-FFF2-40B4-BE49-F238E27FC236}">
                <a16:creationId xmlns:a16="http://schemas.microsoft.com/office/drawing/2014/main" id="{230A0B43-BACC-B246-B6B4-333A5028E5C2}"/>
              </a:ext>
            </a:extLst>
          </p:cNvPr>
          <p:cNvSpPr/>
          <p:nvPr userDrawn="1"/>
        </p:nvSpPr>
        <p:spPr>
          <a:xfrm>
            <a:off x="6635089" y="1168269"/>
            <a:ext cx="1188426" cy="1154808"/>
          </a:xfrm>
          <a:prstGeom prst="roundRect">
            <a:avLst/>
          </a:prstGeom>
          <a:solidFill>
            <a:schemeClr val="bg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53">
            <a:extLst>
              <a:ext uri="{FF2B5EF4-FFF2-40B4-BE49-F238E27FC236}">
                <a16:creationId xmlns:a16="http://schemas.microsoft.com/office/drawing/2014/main" id="{E2577D53-1BCF-8D4E-9CDC-E15049FC6E8B}"/>
              </a:ext>
            </a:extLst>
          </p:cNvPr>
          <p:cNvSpPr/>
          <p:nvPr userDrawn="1"/>
        </p:nvSpPr>
        <p:spPr>
          <a:xfrm>
            <a:off x="6635089" y="2686471"/>
            <a:ext cx="1188426" cy="1154808"/>
          </a:xfrm>
          <a:prstGeom prst="roundRect">
            <a:avLst/>
          </a:prstGeom>
          <a:solidFill>
            <a:schemeClr val="bg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53">
            <a:extLst>
              <a:ext uri="{FF2B5EF4-FFF2-40B4-BE49-F238E27FC236}">
                <a16:creationId xmlns:a16="http://schemas.microsoft.com/office/drawing/2014/main" id="{7FA252E4-A399-9046-AAF8-D20A5A1B40BA}"/>
              </a:ext>
            </a:extLst>
          </p:cNvPr>
          <p:cNvSpPr/>
          <p:nvPr userDrawn="1"/>
        </p:nvSpPr>
        <p:spPr>
          <a:xfrm>
            <a:off x="6635089" y="4204673"/>
            <a:ext cx="1188426" cy="1154808"/>
          </a:xfrm>
          <a:prstGeom prst="roundRect">
            <a:avLst/>
          </a:prstGeom>
          <a:solidFill>
            <a:schemeClr val="bg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3">
            <a:extLst>
              <a:ext uri="{FF2B5EF4-FFF2-40B4-BE49-F238E27FC236}">
                <a16:creationId xmlns:a16="http://schemas.microsoft.com/office/drawing/2014/main" id="{527B8A51-D592-F74F-B1BD-129D9113FB0C}"/>
              </a:ext>
            </a:extLst>
          </p:cNvPr>
          <p:cNvSpPr>
            <a:spLocks noGrp="1"/>
          </p:cNvSpPr>
          <p:nvPr>
            <p:ph type="body" sz="half" idx="15"/>
          </p:nvPr>
        </p:nvSpPr>
        <p:spPr>
          <a:xfrm>
            <a:off x="8153400" y="1681124"/>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0" name="Text Placeholder 3">
            <a:extLst>
              <a:ext uri="{FF2B5EF4-FFF2-40B4-BE49-F238E27FC236}">
                <a16:creationId xmlns:a16="http://schemas.microsoft.com/office/drawing/2014/main" id="{313FEF3B-D231-B64E-8A63-CDB88424A343}"/>
              </a:ext>
            </a:extLst>
          </p:cNvPr>
          <p:cNvSpPr>
            <a:spLocks noGrp="1"/>
          </p:cNvSpPr>
          <p:nvPr>
            <p:ph type="body" sz="half" idx="16"/>
          </p:nvPr>
        </p:nvSpPr>
        <p:spPr>
          <a:xfrm>
            <a:off x="8153400" y="3197690"/>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2" name="Text Placeholder 3">
            <a:extLst>
              <a:ext uri="{FF2B5EF4-FFF2-40B4-BE49-F238E27FC236}">
                <a16:creationId xmlns:a16="http://schemas.microsoft.com/office/drawing/2014/main" id="{B84CCF97-9BD2-0042-AE04-66C9D408EDF3}"/>
              </a:ext>
            </a:extLst>
          </p:cNvPr>
          <p:cNvSpPr>
            <a:spLocks noGrp="1"/>
          </p:cNvSpPr>
          <p:nvPr>
            <p:ph type="body" sz="half" idx="17"/>
          </p:nvPr>
        </p:nvSpPr>
        <p:spPr>
          <a:xfrm>
            <a:off x="8153400" y="4680802"/>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4" name="Freeform 5">
            <a:extLst>
              <a:ext uri="{FF2B5EF4-FFF2-40B4-BE49-F238E27FC236}">
                <a16:creationId xmlns:a16="http://schemas.microsoft.com/office/drawing/2014/main" id="{9668D26C-5E7D-A842-AA9A-4B0806BE5C9B}"/>
              </a:ext>
            </a:extLst>
          </p:cNvPr>
          <p:cNvSpPr>
            <a:spLocks noEditPoints="1"/>
          </p:cNvSpPr>
          <p:nvPr userDrawn="1"/>
        </p:nvSpPr>
        <p:spPr bwMode="auto">
          <a:xfrm>
            <a:off x="7001172" y="1459997"/>
            <a:ext cx="433958" cy="531863"/>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5">
            <a:extLst>
              <a:ext uri="{FF2B5EF4-FFF2-40B4-BE49-F238E27FC236}">
                <a16:creationId xmlns:a16="http://schemas.microsoft.com/office/drawing/2014/main" id="{1DA6C3F2-189B-8049-A301-54CDD51F893A}"/>
              </a:ext>
            </a:extLst>
          </p:cNvPr>
          <p:cNvSpPr>
            <a:spLocks noEditPoints="1"/>
          </p:cNvSpPr>
          <p:nvPr userDrawn="1"/>
        </p:nvSpPr>
        <p:spPr bwMode="auto">
          <a:xfrm>
            <a:off x="7001172" y="2976563"/>
            <a:ext cx="433958" cy="531863"/>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5">
            <a:extLst>
              <a:ext uri="{FF2B5EF4-FFF2-40B4-BE49-F238E27FC236}">
                <a16:creationId xmlns:a16="http://schemas.microsoft.com/office/drawing/2014/main" id="{3E9A5A33-BED3-1A4C-9975-1044E55B7AF5}"/>
              </a:ext>
            </a:extLst>
          </p:cNvPr>
          <p:cNvSpPr>
            <a:spLocks noEditPoints="1"/>
          </p:cNvSpPr>
          <p:nvPr userDrawn="1"/>
        </p:nvSpPr>
        <p:spPr bwMode="auto">
          <a:xfrm>
            <a:off x="7001172" y="4481978"/>
            <a:ext cx="433958" cy="531863"/>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Text Placeholder 3">
            <a:extLst>
              <a:ext uri="{FF2B5EF4-FFF2-40B4-BE49-F238E27FC236}">
                <a16:creationId xmlns:a16="http://schemas.microsoft.com/office/drawing/2014/main" id="{A4729C87-2B7B-194D-A852-31328240F2D9}"/>
              </a:ext>
            </a:extLst>
          </p:cNvPr>
          <p:cNvSpPr>
            <a:spLocks noGrp="1"/>
          </p:cNvSpPr>
          <p:nvPr>
            <p:ph type="body" sz="half" idx="13"/>
          </p:nvPr>
        </p:nvSpPr>
        <p:spPr>
          <a:xfrm>
            <a:off x="2166525" y="2518505"/>
            <a:ext cx="2113216" cy="1490740"/>
          </a:xfrm>
        </p:spPr>
        <p:txBody>
          <a:bodyPr>
            <a:normAutofit/>
          </a:bodyPr>
          <a:lstStyle>
            <a:lvl1pPr marL="0" indent="0" algn="l">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8" name="Text Placeholder 2">
            <a:extLst>
              <a:ext uri="{FF2B5EF4-FFF2-40B4-BE49-F238E27FC236}">
                <a16:creationId xmlns:a16="http://schemas.microsoft.com/office/drawing/2014/main" id="{F0DF157D-82F8-334D-A803-338A1BCF9832}"/>
              </a:ext>
            </a:extLst>
          </p:cNvPr>
          <p:cNvSpPr>
            <a:spLocks noGrp="1"/>
          </p:cNvSpPr>
          <p:nvPr>
            <p:ph type="body" idx="14"/>
          </p:nvPr>
        </p:nvSpPr>
        <p:spPr>
          <a:xfrm>
            <a:off x="2156874" y="1438717"/>
            <a:ext cx="2122867" cy="884360"/>
          </a:xfrm>
        </p:spPr>
        <p:txBody>
          <a:bodyPr anchor="b">
            <a:noAutofit/>
          </a:bodyPr>
          <a:lstStyle>
            <a:lvl1pPr marL="0" indent="0" algn="l">
              <a:buNone/>
              <a:defRPr sz="30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9" name="Text Placeholder 3">
            <a:extLst>
              <a:ext uri="{FF2B5EF4-FFF2-40B4-BE49-F238E27FC236}">
                <a16:creationId xmlns:a16="http://schemas.microsoft.com/office/drawing/2014/main" id="{348BA459-D587-7D47-B858-C05232FAB0C1}"/>
              </a:ext>
            </a:extLst>
          </p:cNvPr>
          <p:cNvSpPr>
            <a:spLocks noGrp="1"/>
          </p:cNvSpPr>
          <p:nvPr>
            <p:ph type="body" sz="half" idx="18"/>
          </p:nvPr>
        </p:nvSpPr>
        <p:spPr>
          <a:xfrm>
            <a:off x="8153400" y="1259260"/>
            <a:ext cx="3853375" cy="391942"/>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1" name="Text Placeholder 3">
            <a:extLst>
              <a:ext uri="{FF2B5EF4-FFF2-40B4-BE49-F238E27FC236}">
                <a16:creationId xmlns:a16="http://schemas.microsoft.com/office/drawing/2014/main" id="{B30C369B-C957-2740-AB9D-0E1C1032AE04}"/>
              </a:ext>
            </a:extLst>
          </p:cNvPr>
          <p:cNvSpPr>
            <a:spLocks noGrp="1"/>
          </p:cNvSpPr>
          <p:nvPr>
            <p:ph type="body" sz="half" idx="19"/>
          </p:nvPr>
        </p:nvSpPr>
        <p:spPr>
          <a:xfrm>
            <a:off x="8153400" y="2774060"/>
            <a:ext cx="3853375" cy="391942"/>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3" name="Text Placeholder 3">
            <a:extLst>
              <a:ext uri="{FF2B5EF4-FFF2-40B4-BE49-F238E27FC236}">
                <a16:creationId xmlns:a16="http://schemas.microsoft.com/office/drawing/2014/main" id="{9E2A875B-6447-564D-80A5-AFB638742F73}"/>
              </a:ext>
            </a:extLst>
          </p:cNvPr>
          <p:cNvSpPr>
            <a:spLocks noGrp="1"/>
          </p:cNvSpPr>
          <p:nvPr>
            <p:ph type="body" sz="half" idx="20"/>
          </p:nvPr>
        </p:nvSpPr>
        <p:spPr>
          <a:xfrm>
            <a:off x="8153400" y="4251170"/>
            <a:ext cx="3853375" cy="391942"/>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225950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 Title/Content Slide">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6E5B4A1C-24CC-CF4D-9D47-04A8DE6D2E45}"/>
              </a:ext>
            </a:extLst>
          </p:cNvPr>
          <p:cNvPicPr>
            <a:picLocks noChangeAspect="1"/>
          </p:cNvPicPr>
          <p:nvPr userDrawn="1"/>
        </p:nvPicPr>
        <p:blipFill>
          <a:blip r:embed="rId2"/>
          <a:stretch>
            <a:fillRect/>
          </a:stretch>
        </p:blipFill>
        <p:spPr>
          <a:xfrm>
            <a:off x="440530" y="-559076"/>
            <a:ext cx="11310938" cy="4343400"/>
          </a:xfrm>
          <a:prstGeom prst="rect">
            <a:avLst/>
          </a:prstGeom>
        </p:spPr>
      </p:pic>
      <p:sp>
        <p:nvSpPr>
          <p:cNvPr id="2" name="Title 1">
            <a:extLst>
              <a:ext uri="{FF2B5EF4-FFF2-40B4-BE49-F238E27FC236}">
                <a16:creationId xmlns:a16="http://schemas.microsoft.com/office/drawing/2014/main" id="{799AC1B6-A8D5-FA4C-A346-56656AF35746}"/>
              </a:ext>
            </a:extLst>
          </p:cNvPr>
          <p:cNvSpPr>
            <a:spLocks noGrp="1"/>
          </p:cNvSpPr>
          <p:nvPr>
            <p:ph type="ctrTitle"/>
          </p:nvPr>
        </p:nvSpPr>
        <p:spPr>
          <a:xfrm>
            <a:off x="1524000" y="1135344"/>
            <a:ext cx="9144000" cy="794195"/>
          </a:xfrm>
        </p:spPr>
        <p:txBody>
          <a:bodyPr anchor="b">
            <a:normAutofit/>
          </a:bodyPr>
          <a:lstStyle>
            <a:lvl1pPr algn="ctr">
              <a:defRPr sz="3000" baseline="0"/>
            </a:lvl1pPr>
          </a:lstStyle>
          <a:p>
            <a:r>
              <a:rPr lang="en-US"/>
              <a:t>Click to edit Master title style</a:t>
            </a:r>
          </a:p>
        </p:txBody>
      </p:sp>
      <p:sp>
        <p:nvSpPr>
          <p:cNvPr id="3" name="Subtitle 2">
            <a:extLst>
              <a:ext uri="{FF2B5EF4-FFF2-40B4-BE49-F238E27FC236}">
                <a16:creationId xmlns:a16="http://schemas.microsoft.com/office/drawing/2014/main" id="{E027A6F4-00D2-B84B-8AE8-2E399317F879}"/>
              </a:ext>
            </a:extLst>
          </p:cNvPr>
          <p:cNvSpPr>
            <a:spLocks noGrp="1"/>
          </p:cNvSpPr>
          <p:nvPr>
            <p:ph type="subTitle" idx="1"/>
          </p:nvPr>
        </p:nvSpPr>
        <p:spPr>
          <a:xfrm>
            <a:off x="1524000" y="2601119"/>
            <a:ext cx="9144000" cy="1655762"/>
          </a:xfrm>
        </p:spPr>
        <p:txBody>
          <a:bodyPr>
            <a:normAutofit/>
          </a:bodyPr>
          <a:lstStyle>
            <a:lvl1pPr marL="0" indent="0" algn="ctr">
              <a:buNone/>
              <a:defRPr sz="20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B1CCA82-45B8-BA45-B289-0DE7292142AF}"/>
              </a:ext>
            </a:extLst>
          </p:cNvPr>
          <p:cNvSpPr>
            <a:spLocks noGrp="1"/>
          </p:cNvSpPr>
          <p:nvPr>
            <p:ph type="dt" sz="half" idx="10"/>
          </p:nvPr>
        </p:nvSpPr>
        <p:spPr/>
        <p:txBody>
          <a:bodyPr/>
          <a:lstStyle/>
          <a:p>
            <a:fld id="{8840CE0C-F2AE-8D41-99A9-8F423AF3E155}" type="datetime1">
              <a:rPr lang="en-US" smtClean="0"/>
              <a:t>7/12/2024</a:t>
            </a:fld>
            <a:endParaRPr lang="en-US"/>
          </a:p>
        </p:txBody>
      </p:sp>
      <p:sp>
        <p:nvSpPr>
          <p:cNvPr id="5" name="Footer Placeholder 4">
            <a:extLst>
              <a:ext uri="{FF2B5EF4-FFF2-40B4-BE49-F238E27FC236}">
                <a16:creationId xmlns:a16="http://schemas.microsoft.com/office/drawing/2014/main" id="{8C1B975F-673B-D04E-862C-0BB78EF2978B}"/>
              </a:ext>
            </a:extLst>
          </p:cNvPr>
          <p:cNvSpPr>
            <a:spLocks noGrp="1"/>
          </p:cNvSpPr>
          <p:nvPr>
            <p:ph type="ftr" sz="quarter" idx="11"/>
          </p:nvPr>
        </p:nvSpPr>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497CF5CF-8750-5241-A3FD-B0701E97AA54}"/>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30484413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ransition Slide">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173AAF77-0F10-1247-97C3-EB14A2E453D7}"/>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589" y="0"/>
            <a:ext cx="12195589" cy="6858000"/>
          </a:xfrm>
          <a:prstGeom prst="rect">
            <a:avLst/>
          </a:prstGeom>
        </p:spPr>
      </p:pic>
      <p:sp>
        <p:nvSpPr>
          <p:cNvPr id="4" name="Date Placeholder 3">
            <a:extLst>
              <a:ext uri="{FF2B5EF4-FFF2-40B4-BE49-F238E27FC236}">
                <a16:creationId xmlns:a16="http://schemas.microsoft.com/office/drawing/2014/main" id="{4B1CCA82-45B8-BA45-B289-0DE7292142AF}"/>
              </a:ext>
            </a:extLst>
          </p:cNvPr>
          <p:cNvSpPr>
            <a:spLocks noGrp="1"/>
          </p:cNvSpPr>
          <p:nvPr>
            <p:ph type="dt" sz="half" idx="10"/>
          </p:nvPr>
        </p:nvSpPr>
        <p:spPr/>
        <p:txBody>
          <a:bodyPr/>
          <a:lstStyle/>
          <a:p>
            <a:fld id="{8840CE0C-F2AE-8D41-99A9-8F423AF3E155}" type="datetime1">
              <a:rPr lang="en-US" smtClean="0"/>
              <a:t>7/12/2024</a:t>
            </a:fld>
            <a:endParaRPr lang="en-US"/>
          </a:p>
        </p:txBody>
      </p:sp>
      <p:sp>
        <p:nvSpPr>
          <p:cNvPr id="5" name="Footer Placeholder 4">
            <a:extLst>
              <a:ext uri="{FF2B5EF4-FFF2-40B4-BE49-F238E27FC236}">
                <a16:creationId xmlns:a16="http://schemas.microsoft.com/office/drawing/2014/main" id="{8C1B975F-673B-D04E-862C-0BB78EF2978B}"/>
              </a:ext>
            </a:extLst>
          </p:cNvPr>
          <p:cNvSpPr>
            <a:spLocks noGrp="1"/>
          </p:cNvSpPr>
          <p:nvPr>
            <p:ph type="ftr" sz="quarter" idx="11"/>
          </p:nvPr>
        </p:nvSpPr>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497CF5CF-8750-5241-A3FD-B0701E97AA54}"/>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11" name="Text Placeholder 10">
            <a:extLst>
              <a:ext uri="{FF2B5EF4-FFF2-40B4-BE49-F238E27FC236}">
                <a16:creationId xmlns:a16="http://schemas.microsoft.com/office/drawing/2014/main" id="{32DBC3F0-28D7-4F4A-A22F-774CC40F6EB0}"/>
              </a:ext>
            </a:extLst>
          </p:cNvPr>
          <p:cNvSpPr>
            <a:spLocks noGrp="1"/>
          </p:cNvSpPr>
          <p:nvPr>
            <p:ph type="body" sz="quarter" idx="13" hasCustomPrompt="1"/>
          </p:nvPr>
        </p:nvSpPr>
        <p:spPr>
          <a:xfrm>
            <a:off x="1121500" y="2810322"/>
            <a:ext cx="9949000" cy="757824"/>
          </a:xfrm>
        </p:spPr>
        <p:txBody>
          <a:bodyPr>
            <a:normAutofit/>
          </a:bodyPr>
          <a:lstStyle>
            <a:lvl1pPr marL="0" indent="0" algn="ctr">
              <a:buNone/>
              <a:defRPr sz="4000" b="1">
                <a:solidFill>
                  <a:schemeClr val="bg1"/>
                </a:solidFill>
                <a:latin typeface="+mj-lt"/>
              </a:defRPr>
            </a:lvl1pPr>
          </a:lstStyle>
          <a:p>
            <a:pPr lvl="0"/>
            <a:r>
              <a:rPr lang="en-US"/>
              <a:t>Transition Slide - Title Goes Here</a:t>
            </a:r>
          </a:p>
        </p:txBody>
      </p:sp>
      <p:sp>
        <p:nvSpPr>
          <p:cNvPr id="13" name="Text Placeholder 12">
            <a:extLst>
              <a:ext uri="{FF2B5EF4-FFF2-40B4-BE49-F238E27FC236}">
                <a16:creationId xmlns:a16="http://schemas.microsoft.com/office/drawing/2014/main" id="{23350C85-E158-D94A-9462-D41B71E32AEA}"/>
              </a:ext>
            </a:extLst>
          </p:cNvPr>
          <p:cNvSpPr>
            <a:spLocks noGrp="1"/>
          </p:cNvSpPr>
          <p:nvPr>
            <p:ph type="body" sz="quarter" idx="14" hasCustomPrompt="1"/>
          </p:nvPr>
        </p:nvSpPr>
        <p:spPr>
          <a:xfrm>
            <a:off x="1121500" y="3504853"/>
            <a:ext cx="9949000" cy="365125"/>
          </a:xfrm>
        </p:spPr>
        <p:txBody>
          <a:bodyPr>
            <a:noAutofit/>
          </a:bodyPr>
          <a:lstStyle>
            <a:lvl1pPr marL="0" indent="0" algn="ctr">
              <a:buNone/>
              <a:defRPr sz="2400">
                <a:solidFill>
                  <a:schemeClr val="bg1"/>
                </a:solidFill>
              </a:defRPr>
            </a:lvl1pPr>
          </a:lstStyle>
          <a:p>
            <a:pPr lvl="0"/>
            <a:r>
              <a:rPr lang="en-US"/>
              <a:t>Subtitle goes here</a:t>
            </a:r>
          </a:p>
        </p:txBody>
      </p:sp>
    </p:spTree>
    <p:extLst>
      <p:ext uri="{BB962C8B-B14F-4D97-AF65-F5344CB8AC3E}">
        <p14:creationId xmlns:p14="http://schemas.microsoft.com/office/powerpoint/2010/main" val="1552727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163FA9D-EA38-004D-B079-53C9937C15EF}"/>
              </a:ext>
            </a:extLst>
          </p:cNvPr>
          <p:cNvPicPr>
            <a:picLocks/>
          </p:cNvPicPr>
          <p:nvPr userDrawn="1"/>
        </p:nvPicPr>
        <p:blipFill>
          <a:blip r:embed="rId2" cstate="email">
            <a:extLst>
              <a:ext uri="{28A0092B-C50C-407E-A947-70E740481C1C}">
                <a14:useLocalDpi xmlns:a14="http://schemas.microsoft.com/office/drawing/2010/main"/>
              </a:ext>
            </a:extLst>
          </a:blip>
          <a:srcRect/>
          <a:stretch/>
        </p:blipFill>
        <p:spPr>
          <a:xfrm>
            <a:off x="4772" y="-1724"/>
            <a:ext cx="12188952" cy="6858000"/>
          </a:xfrm>
          <a:prstGeom prst="rect">
            <a:avLst/>
          </a:prstGeom>
        </p:spPr>
      </p:pic>
      <p:pic>
        <p:nvPicPr>
          <p:cNvPr id="7" name="Picture 6">
            <a:extLst>
              <a:ext uri="{FF2B5EF4-FFF2-40B4-BE49-F238E27FC236}">
                <a16:creationId xmlns:a16="http://schemas.microsoft.com/office/drawing/2014/main" id="{16A11451-C914-A24D-873A-1E2F49FD44B9}"/>
              </a:ext>
            </a:extLst>
          </p:cNvPr>
          <p:cNvPicPr>
            <a:picLocks noChangeAspect="1"/>
          </p:cNvPicPr>
          <p:nvPr userDrawn="1"/>
        </p:nvPicPr>
        <p:blipFill>
          <a:blip r:embed="rId3"/>
          <a:stretch>
            <a:fillRect/>
          </a:stretch>
        </p:blipFill>
        <p:spPr>
          <a:xfrm>
            <a:off x="11172190" y="284842"/>
            <a:ext cx="749300" cy="660400"/>
          </a:xfrm>
          <a:prstGeom prst="rect">
            <a:avLst/>
          </a:prstGeom>
        </p:spPr>
      </p:pic>
      <p:sp>
        <p:nvSpPr>
          <p:cNvPr id="9" name="Footer Placeholder 4">
            <a:extLst>
              <a:ext uri="{FF2B5EF4-FFF2-40B4-BE49-F238E27FC236}">
                <a16:creationId xmlns:a16="http://schemas.microsoft.com/office/drawing/2014/main" id="{6D6020EE-FF6D-8144-9DFA-BA7B12FC3108}"/>
              </a:ext>
            </a:extLst>
          </p:cNvPr>
          <p:cNvSpPr txBox="1">
            <a:spLocks/>
          </p:cNvSpPr>
          <p:nvPr userDrawn="1"/>
        </p:nvSpPr>
        <p:spPr>
          <a:xfrm>
            <a:off x="595531"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b="0" i="0" kern="1200">
                <a:solidFill>
                  <a:schemeClr val="tx1">
                    <a:tint val="75000"/>
                  </a:schemeClr>
                </a:solidFill>
                <a:latin typeface="Century Gothic" panose="020B0502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t>©2022 InterDigital, Inc. All Rights Reserved.</a:t>
            </a:r>
          </a:p>
        </p:txBody>
      </p:sp>
      <p:pic>
        <p:nvPicPr>
          <p:cNvPr id="10" name="Picture 9">
            <a:extLst>
              <a:ext uri="{FF2B5EF4-FFF2-40B4-BE49-F238E27FC236}">
                <a16:creationId xmlns:a16="http://schemas.microsoft.com/office/drawing/2014/main" id="{18158D83-F9E1-2A4B-827B-8F8C0DE59FC6}"/>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19035" y="488410"/>
            <a:ext cx="1771469" cy="357335"/>
          </a:xfrm>
          <a:prstGeom prst="rect">
            <a:avLst/>
          </a:prstGeom>
        </p:spPr>
      </p:pic>
      <p:sp>
        <p:nvSpPr>
          <p:cNvPr id="11" name="TextBox 10">
            <a:extLst>
              <a:ext uri="{FF2B5EF4-FFF2-40B4-BE49-F238E27FC236}">
                <a16:creationId xmlns:a16="http://schemas.microsoft.com/office/drawing/2014/main" id="{7056188C-6750-EF4F-B069-6FF2743E6765}"/>
              </a:ext>
            </a:extLst>
          </p:cNvPr>
          <p:cNvSpPr txBox="1"/>
          <p:nvPr userDrawn="1"/>
        </p:nvSpPr>
        <p:spPr>
          <a:xfrm>
            <a:off x="619035" y="1871331"/>
            <a:ext cx="9696893" cy="3785652"/>
          </a:xfrm>
          <a:prstGeom prst="rect">
            <a:avLst/>
          </a:prstGeom>
          <a:noFill/>
          <a:ln>
            <a:noFill/>
          </a:ln>
        </p:spPr>
        <p:txBody>
          <a:bodyPr wrap="square" rtlCol="0">
            <a:spAutoFit/>
          </a:bodyPr>
          <a:lstStyle/>
          <a:p>
            <a:pPr algn="l"/>
            <a:r>
              <a:rPr lang="en-US" sz="6000" b="1">
                <a:solidFill>
                  <a:schemeClr val="bg1"/>
                </a:solidFill>
              </a:rPr>
              <a:t>We invent the technologies that </a:t>
            </a:r>
          </a:p>
          <a:p>
            <a:pPr algn="l"/>
            <a:r>
              <a:rPr lang="en-US" sz="6000" b="1">
                <a:solidFill>
                  <a:schemeClr val="bg1"/>
                </a:solidFill>
              </a:rPr>
              <a:t>make life boundless.</a:t>
            </a:r>
            <a:br>
              <a:rPr lang="en-US" sz="6000" b="1">
                <a:solidFill>
                  <a:schemeClr val="bg1"/>
                </a:solidFill>
              </a:rPr>
            </a:br>
            <a:endParaRPr lang="en-US" sz="6000" b="1">
              <a:solidFill>
                <a:schemeClr val="bg1"/>
              </a:solidFill>
            </a:endParaRPr>
          </a:p>
        </p:txBody>
      </p:sp>
    </p:spTree>
    <p:extLst>
      <p:ext uri="{BB962C8B-B14F-4D97-AF65-F5344CB8AC3E}">
        <p14:creationId xmlns:p14="http://schemas.microsoft.com/office/powerpoint/2010/main" val="3327595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Title &amp; Content - Center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522C-5029-7F4A-B777-F94D1782E9AF}"/>
              </a:ext>
            </a:extLst>
          </p:cNvPr>
          <p:cNvSpPr>
            <a:spLocks noGrp="1"/>
          </p:cNvSpPr>
          <p:nvPr>
            <p:ph type="title"/>
          </p:nvPr>
        </p:nvSpPr>
        <p:spPr>
          <a:xfrm>
            <a:off x="467360" y="365125"/>
            <a:ext cx="11231880" cy="1325563"/>
          </a:xfrm>
        </p:spPr>
        <p:txBody>
          <a:bodyPr/>
          <a:lstStyle>
            <a:lvl1pPr algn="ctr">
              <a:defRPr/>
            </a:lvl1pPr>
          </a:lstStyle>
          <a:p>
            <a:r>
              <a:rPr lang="en-US"/>
              <a:t>Click to edit Master title style</a:t>
            </a:r>
          </a:p>
        </p:txBody>
      </p:sp>
      <p:sp>
        <p:nvSpPr>
          <p:cNvPr id="3" name="Date Placeholder 2">
            <a:extLst>
              <a:ext uri="{FF2B5EF4-FFF2-40B4-BE49-F238E27FC236}">
                <a16:creationId xmlns:a16="http://schemas.microsoft.com/office/drawing/2014/main" id="{9D48C60E-07CA-A544-AE6F-91AD67F745DD}"/>
              </a:ext>
            </a:extLst>
          </p:cNvPr>
          <p:cNvSpPr>
            <a:spLocks noGrp="1"/>
          </p:cNvSpPr>
          <p:nvPr>
            <p:ph type="dt" sz="half" idx="10"/>
          </p:nvPr>
        </p:nvSpPr>
        <p:spPr/>
        <p:txBody>
          <a:bodyPr/>
          <a:lstStyle/>
          <a:p>
            <a:fld id="{4B9C7EC3-BE2E-824F-AF2C-3F623D0D7FEE}" type="datetime1">
              <a:rPr lang="en-US" smtClean="0"/>
              <a:t>7/12/2024</a:t>
            </a:fld>
            <a:endParaRPr lang="en-US"/>
          </a:p>
        </p:txBody>
      </p:sp>
      <p:sp>
        <p:nvSpPr>
          <p:cNvPr id="4" name="Footer Placeholder 3">
            <a:extLst>
              <a:ext uri="{FF2B5EF4-FFF2-40B4-BE49-F238E27FC236}">
                <a16:creationId xmlns:a16="http://schemas.microsoft.com/office/drawing/2014/main" id="{95CAD969-5B4E-0D48-9E5E-74C37FEB53C8}"/>
              </a:ext>
            </a:extLst>
          </p:cNvPr>
          <p:cNvSpPr>
            <a:spLocks noGrp="1"/>
          </p:cNvSpPr>
          <p:nvPr>
            <p:ph type="ftr" sz="quarter" idx="11"/>
          </p:nvPr>
        </p:nvSpPr>
        <p:spPr/>
        <p:txBody>
          <a:bodyPr/>
          <a:lstStyle/>
          <a:p>
            <a:r>
              <a:rPr lang="en-US"/>
              <a:t>©2022 InterDigital, Inc. All Rights Reserved.</a:t>
            </a:r>
          </a:p>
        </p:txBody>
      </p:sp>
      <p:sp>
        <p:nvSpPr>
          <p:cNvPr id="5" name="Slide Number Placeholder 4">
            <a:extLst>
              <a:ext uri="{FF2B5EF4-FFF2-40B4-BE49-F238E27FC236}">
                <a16:creationId xmlns:a16="http://schemas.microsoft.com/office/drawing/2014/main" id="{C9386BBB-7C22-A847-A637-184DAF5BDC47}"/>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7" name="Content Placeholder 6">
            <a:extLst>
              <a:ext uri="{FF2B5EF4-FFF2-40B4-BE49-F238E27FC236}">
                <a16:creationId xmlns:a16="http://schemas.microsoft.com/office/drawing/2014/main" id="{CC2A4571-9977-534B-888B-E29112C6FDBA}"/>
              </a:ext>
            </a:extLst>
          </p:cNvPr>
          <p:cNvSpPr>
            <a:spLocks noGrp="1"/>
          </p:cNvSpPr>
          <p:nvPr>
            <p:ph sz="quarter" idx="13"/>
          </p:nvPr>
        </p:nvSpPr>
        <p:spPr>
          <a:xfrm>
            <a:off x="466725" y="1819275"/>
            <a:ext cx="11231880" cy="4441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60219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2. Title and Content -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4A58AC-A91A-5043-9E58-7E1A7CCA760B}"/>
              </a:ext>
            </a:extLst>
          </p:cNvPr>
          <p:cNvSpPr>
            <a:spLocks noGrp="1"/>
          </p:cNvSpPr>
          <p:nvPr>
            <p:ph type="title"/>
          </p:nvPr>
        </p:nvSpPr>
        <p:spPr>
          <a:xfrm>
            <a:off x="467360" y="365125"/>
            <a:ext cx="1123188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DE6E9EE-213F-B643-B3D1-BB1610F920FD}"/>
              </a:ext>
            </a:extLst>
          </p:cNvPr>
          <p:cNvSpPr>
            <a:spLocks noGrp="1"/>
          </p:cNvSpPr>
          <p:nvPr>
            <p:ph idx="1"/>
          </p:nvPr>
        </p:nvSpPr>
        <p:spPr>
          <a:xfrm>
            <a:off x="467359" y="1825625"/>
            <a:ext cx="1123187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21DF21-E05C-3E4B-BB4D-A9CA879F1ED1}"/>
              </a:ext>
            </a:extLst>
          </p:cNvPr>
          <p:cNvSpPr>
            <a:spLocks noGrp="1"/>
          </p:cNvSpPr>
          <p:nvPr>
            <p:ph type="dt" sz="half" idx="10"/>
          </p:nvPr>
        </p:nvSpPr>
        <p:spPr/>
        <p:txBody>
          <a:bodyPr/>
          <a:lstStyle/>
          <a:p>
            <a:fld id="{C69FE9D6-E73E-A846-B24E-781510D5AD7F}" type="datetime1">
              <a:rPr lang="en-US" smtClean="0"/>
              <a:t>7/12/2024</a:t>
            </a:fld>
            <a:endParaRPr lang="en-US"/>
          </a:p>
        </p:txBody>
      </p:sp>
      <p:sp>
        <p:nvSpPr>
          <p:cNvPr id="5" name="Footer Placeholder 4">
            <a:extLst>
              <a:ext uri="{FF2B5EF4-FFF2-40B4-BE49-F238E27FC236}">
                <a16:creationId xmlns:a16="http://schemas.microsoft.com/office/drawing/2014/main" id="{0DA7266C-F013-D942-99C4-A831DA9FB3AE}"/>
              </a:ext>
            </a:extLst>
          </p:cNvPr>
          <p:cNvSpPr>
            <a:spLocks noGrp="1"/>
          </p:cNvSpPr>
          <p:nvPr>
            <p:ph type="ftr" sz="quarter" idx="11"/>
          </p:nvPr>
        </p:nvSpPr>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1006D246-E908-E747-A644-AC7F3C5F338E}"/>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2215817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Title Only - Cent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522C-5029-7F4A-B777-F94D1782E9AF}"/>
              </a:ext>
            </a:extLst>
          </p:cNvPr>
          <p:cNvSpPr>
            <a:spLocks noGrp="1"/>
          </p:cNvSpPr>
          <p:nvPr>
            <p:ph type="title"/>
          </p:nvPr>
        </p:nvSpPr>
        <p:spPr>
          <a:xfrm>
            <a:off x="467360" y="365125"/>
            <a:ext cx="11231880" cy="1325563"/>
          </a:xfrm>
        </p:spPr>
        <p:txBody>
          <a:bodyPr/>
          <a:lstStyle>
            <a:lvl1pPr algn="ctr">
              <a:defRPr/>
            </a:lvl1pPr>
          </a:lstStyle>
          <a:p>
            <a:r>
              <a:rPr lang="en-US"/>
              <a:t>Click to edit Master title style</a:t>
            </a:r>
          </a:p>
        </p:txBody>
      </p:sp>
      <p:sp>
        <p:nvSpPr>
          <p:cNvPr id="3" name="Date Placeholder 2">
            <a:extLst>
              <a:ext uri="{FF2B5EF4-FFF2-40B4-BE49-F238E27FC236}">
                <a16:creationId xmlns:a16="http://schemas.microsoft.com/office/drawing/2014/main" id="{9D48C60E-07CA-A544-AE6F-91AD67F745DD}"/>
              </a:ext>
            </a:extLst>
          </p:cNvPr>
          <p:cNvSpPr>
            <a:spLocks noGrp="1"/>
          </p:cNvSpPr>
          <p:nvPr>
            <p:ph type="dt" sz="half" idx="10"/>
          </p:nvPr>
        </p:nvSpPr>
        <p:spPr/>
        <p:txBody>
          <a:bodyPr/>
          <a:lstStyle/>
          <a:p>
            <a:fld id="{4B9C7EC3-BE2E-824F-AF2C-3F623D0D7FEE}" type="datetime1">
              <a:rPr lang="en-US" smtClean="0"/>
              <a:t>7/12/2024</a:t>
            </a:fld>
            <a:endParaRPr lang="en-US"/>
          </a:p>
        </p:txBody>
      </p:sp>
      <p:sp>
        <p:nvSpPr>
          <p:cNvPr id="4" name="Footer Placeholder 3">
            <a:extLst>
              <a:ext uri="{FF2B5EF4-FFF2-40B4-BE49-F238E27FC236}">
                <a16:creationId xmlns:a16="http://schemas.microsoft.com/office/drawing/2014/main" id="{95CAD969-5B4E-0D48-9E5E-74C37FEB53C8}"/>
              </a:ext>
            </a:extLst>
          </p:cNvPr>
          <p:cNvSpPr>
            <a:spLocks noGrp="1"/>
          </p:cNvSpPr>
          <p:nvPr>
            <p:ph type="ftr" sz="quarter" idx="11"/>
          </p:nvPr>
        </p:nvSpPr>
        <p:spPr/>
        <p:txBody>
          <a:bodyPr/>
          <a:lstStyle/>
          <a:p>
            <a:r>
              <a:rPr lang="en-US"/>
              <a:t>©2022 InterDigital, Inc. All Rights Reserved.</a:t>
            </a:r>
          </a:p>
        </p:txBody>
      </p:sp>
      <p:sp>
        <p:nvSpPr>
          <p:cNvPr id="5" name="Slide Number Placeholder 4">
            <a:extLst>
              <a:ext uri="{FF2B5EF4-FFF2-40B4-BE49-F238E27FC236}">
                <a16:creationId xmlns:a16="http://schemas.microsoft.com/office/drawing/2014/main" id="{C9386BBB-7C22-A847-A637-184DAF5BDC47}"/>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3485592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 Title Only -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522C-5029-7F4A-B777-F94D1782E9AF}"/>
              </a:ext>
            </a:extLst>
          </p:cNvPr>
          <p:cNvSpPr>
            <a:spLocks noGrp="1"/>
          </p:cNvSpPr>
          <p:nvPr>
            <p:ph type="title"/>
          </p:nvPr>
        </p:nvSpPr>
        <p:spPr>
          <a:xfrm>
            <a:off x="467360" y="365125"/>
            <a:ext cx="11231880" cy="1325563"/>
          </a:xfrm>
        </p:spPr>
        <p:txBody>
          <a:bodyPr/>
          <a:lstStyle>
            <a:lvl1pPr algn="l">
              <a:defRPr/>
            </a:lvl1pPr>
          </a:lstStyle>
          <a:p>
            <a:r>
              <a:rPr lang="en-US"/>
              <a:t>Click to edit Master title style</a:t>
            </a:r>
          </a:p>
        </p:txBody>
      </p:sp>
      <p:sp>
        <p:nvSpPr>
          <p:cNvPr id="3" name="Date Placeholder 2">
            <a:extLst>
              <a:ext uri="{FF2B5EF4-FFF2-40B4-BE49-F238E27FC236}">
                <a16:creationId xmlns:a16="http://schemas.microsoft.com/office/drawing/2014/main" id="{9D48C60E-07CA-A544-AE6F-91AD67F745DD}"/>
              </a:ext>
            </a:extLst>
          </p:cNvPr>
          <p:cNvSpPr>
            <a:spLocks noGrp="1"/>
          </p:cNvSpPr>
          <p:nvPr>
            <p:ph type="dt" sz="half" idx="10"/>
          </p:nvPr>
        </p:nvSpPr>
        <p:spPr/>
        <p:txBody>
          <a:bodyPr/>
          <a:lstStyle/>
          <a:p>
            <a:fld id="{4B9C7EC3-BE2E-824F-AF2C-3F623D0D7FEE}" type="datetime1">
              <a:rPr lang="en-US" smtClean="0"/>
              <a:t>7/12/2024</a:t>
            </a:fld>
            <a:endParaRPr lang="en-US"/>
          </a:p>
        </p:txBody>
      </p:sp>
      <p:sp>
        <p:nvSpPr>
          <p:cNvPr id="4" name="Footer Placeholder 3">
            <a:extLst>
              <a:ext uri="{FF2B5EF4-FFF2-40B4-BE49-F238E27FC236}">
                <a16:creationId xmlns:a16="http://schemas.microsoft.com/office/drawing/2014/main" id="{95CAD969-5B4E-0D48-9E5E-74C37FEB53C8}"/>
              </a:ext>
            </a:extLst>
          </p:cNvPr>
          <p:cNvSpPr>
            <a:spLocks noGrp="1"/>
          </p:cNvSpPr>
          <p:nvPr>
            <p:ph type="ftr" sz="quarter" idx="11"/>
          </p:nvPr>
        </p:nvSpPr>
        <p:spPr/>
        <p:txBody>
          <a:bodyPr/>
          <a:lstStyle/>
          <a:p>
            <a:r>
              <a:rPr lang="en-US"/>
              <a:t>©2022 InterDigital, Inc. All Rights Reserved.</a:t>
            </a:r>
          </a:p>
        </p:txBody>
      </p:sp>
      <p:sp>
        <p:nvSpPr>
          <p:cNvPr id="5" name="Slide Number Placeholder 4">
            <a:extLst>
              <a:ext uri="{FF2B5EF4-FFF2-40B4-BE49-F238E27FC236}">
                <a16:creationId xmlns:a16="http://schemas.microsoft.com/office/drawing/2014/main" id="{C9386BBB-7C22-A847-A637-184DAF5BDC47}"/>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13681968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5.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A43D5-4E3B-7F49-A6EF-95D9F0BADB1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E1F90B9-18F5-674C-ABE7-DE6F7EA7CB5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DE061EB-3DE1-014F-983F-9C1017B6AA8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C77BC6D-C1FB-3B42-8876-8C208D904FD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77A61F4-ED00-2845-8EEA-17E8E675118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C57D5D1-D827-604E-93E6-2206CD308B5F}"/>
              </a:ext>
            </a:extLst>
          </p:cNvPr>
          <p:cNvSpPr>
            <a:spLocks noGrp="1"/>
          </p:cNvSpPr>
          <p:nvPr>
            <p:ph type="dt" sz="half" idx="10"/>
          </p:nvPr>
        </p:nvSpPr>
        <p:spPr/>
        <p:txBody>
          <a:bodyPr/>
          <a:lstStyle/>
          <a:p>
            <a:fld id="{BAE9AC86-883B-2949-A778-BA26A3B828B6}" type="datetime1">
              <a:rPr lang="en-US" smtClean="0"/>
              <a:t>7/12/2024</a:t>
            </a:fld>
            <a:endParaRPr lang="en-US"/>
          </a:p>
        </p:txBody>
      </p:sp>
      <p:sp>
        <p:nvSpPr>
          <p:cNvPr id="8" name="Footer Placeholder 7">
            <a:extLst>
              <a:ext uri="{FF2B5EF4-FFF2-40B4-BE49-F238E27FC236}">
                <a16:creationId xmlns:a16="http://schemas.microsoft.com/office/drawing/2014/main" id="{81A609A6-9CE6-2D4F-A800-80E36D12A3CB}"/>
              </a:ext>
            </a:extLst>
          </p:cNvPr>
          <p:cNvSpPr>
            <a:spLocks noGrp="1"/>
          </p:cNvSpPr>
          <p:nvPr>
            <p:ph type="ftr" sz="quarter" idx="11"/>
          </p:nvPr>
        </p:nvSpPr>
        <p:spPr/>
        <p:txBody>
          <a:bodyPr/>
          <a:lstStyle/>
          <a:p>
            <a:r>
              <a:rPr lang="en-US"/>
              <a:t>©2022 InterDigital, Inc. All Rights Reserved.</a:t>
            </a:r>
          </a:p>
        </p:txBody>
      </p:sp>
      <p:sp>
        <p:nvSpPr>
          <p:cNvPr id="9" name="Slide Number Placeholder 8">
            <a:extLst>
              <a:ext uri="{FF2B5EF4-FFF2-40B4-BE49-F238E27FC236}">
                <a16:creationId xmlns:a16="http://schemas.microsoft.com/office/drawing/2014/main" id="{E3E229BC-33ED-9846-99A6-B5BE08E2D1AD}"/>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4146189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6.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9B2FC-9583-5B44-BE9E-9DE606F29ABB}"/>
              </a:ext>
            </a:extLst>
          </p:cNvPr>
          <p:cNvSpPr>
            <a:spLocks noGrp="1"/>
          </p:cNvSpPr>
          <p:nvPr>
            <p:ph type="title"/>
          </p:nvPr>
        </p:nvSpPr>
        <p:spPr>
          <a:xfrm>
            <a:off x="825500" y="320675"/>
            <a:ext cx="105156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213BE812-F608-944E-A4FE-F2D0043EB37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898FEC1-90A3-C34C-9BEC-29B6A76E09C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6FE9B32-2195-D341-8BF6-B85E01EBDC5F}"/>
              </a:ext>
            </a:extLst>
          </p:cNvPr>
          <p:cNvSpPr>
            <a:spLocks noGrp="1"/>
          </p:cNvSpPr>
          <p:nvPr>
            <p:ph type="dt" sz="half" idx="10"/>
          </p:nvPr>
        </p:nvSpPr>
        <p:spPr/>
        <p:txBody>
          <a:bodyPr/>
          <a:lstStyle/>
          <a:p>
            <a:fld id="{EA262423-BE73-2F44-8F74-7438EBA6C551}" type="datetime1">
              <a:rPr lang="en-US" smtClean="0"/>
              <a:t>7/12/2024</a:t>
            </a:fld>
            <a:endParaRPr lang="en-US"/>
          </a:p>
        </p:txBody>
      </p:sp>
      <p:sp>
        <p:nvSpPr>
          <p:cNvPr id="6" name="Footer Placeholder 5">
            <a:extLst>
              <a:ext uri="{FF2B5EF4-FFF2-40B4-BE49-F238E27FC236}">
                <a16:creationId xmlns:a16="http://schemas.microsoft.com/office/drawing/2014/main" id="{DC302DB9-C088-0147-AD86-CA1E50955DE7}"/>
              </a:ext>
            </a:extLst>
          </p:cNvPr>
          <p:cNvSpPr>
            <a:spLocks noGrp="1"/>
          </p:cNvSpPr>
          <p:nvPr>
            <p:ph type="ftr" sz="quarter" idx="11"/>
          </p:nvPr>
        </p:nvSpPr>
        <p:spPr/>
        <p:txBody>
          <a:bodyPr/>
          <a:lstStyle/>
          <a:p>
            <a:r>
              <a:rPr lang="en-US"/>
              <a:t>©2021 InterDigital, Inc. All Rights Reserved.</a:t>
            </a:r>
          </a:p>
        </p:txBody>
      </p:sp>
      <p:sp>
        <p:nvSpPr>
          <p:cNvPr id="7" name="Slide Number Placeholder 6">
            <a:extLst>
              <a:ext uri="{FF2B5EF4-FFF2-40B4-BE49-F238E27FC236}">
                <a16:creationId xmlns:a16="http://schemas.microsoft.com/office/drawing/2014/main" id="{8C51141B-2DD9-AB45-B94C-BA14277DD20C}"/>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16547981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B088DB-E9A1-4947-B778-1AD4E3C780F2}"/>
              </a:ext>
            </a:extLst>
          </p:cNvPr>
          <p:cNvSpPr>
            <a:spLocks noGrp="1"/>
          </p:cNvSpPr>
          <p:nvPr>
            <p:ph type="title"/>
          </p:nvPr>
        </p:nvSpPr>
        <p:spPr>
          <a:xfrm>
            <a:off x="46736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F214823-1E55-A44E-9CA0-F56607FA5CBC}"/>
              </a:ext>
            </a:extLst>
          </p:cNvPr>
          <p:cNvSpPr>
            <a:spLocks noGrp="1"/>
          </p:cNvSpPr>
          <p:nvPr>
            <p:ph type="body" idx="1"/>
          </p:nvPr>
        </p:nvSpPr>
        <p:spPr>
          <a:xfrm>
            <a:off x="46736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560A75-EAD2-5E4F-9ED6-6089C157F731}"/>
              </a:ext>
            </a:extLst>
          </p:cNvPr>
          <p:cNvSpPr>
            <a:spLocks noGrp="1"/>
          </p:cNvSpPr>
          <p:nvPr>
            <p:ph type="dt" sz="half" idx="2"/>
          </p:nvPr>
        </p:nvSpPr>
        <p:spPr>
          <a:xfrm>
            <a:off x="9329420" y="6356350"/>
            <a:ext cx="1308100" cy="365125"/>
          </a:xfrm>
          <a:prstGeom prst="rect">
            <a:avLst/>
          </a:prstGeom>
        </p:spPr>
        <p:txBody>
          <a:bodyPr vert="horz" lIns="91440" tIns="45720" rIns="91440" bIns="45720" rtlCol="0" anchor="ctr"/>
          <a:lstStyle>
            <a:lvl1pPr algn="l">
              <a:defRPr sz="1200" b="0" i="0">
                <a:solidFill>
                  <a:schemeClr val="tx1">
                    <a:tint val="75000"/>
                  </a:schemeClr>
                </a:solidFill>
                <a:latin typeface="Century Gothic" panose="020B0502020202020204" pitchFamily="34" charset="0"/>
              </a:defRPr>
            </a:lvl1pPr>
          </a:lstStyle>
          <a:p>
            <a:fld id="{BA3D12ED-4383-9244-87E8-481A9366BACC}" type="datetime1">
              <a:rPr lang="en-US" smtClean="0"/>
              <a:t>7/12/2024</a:t>
            </a:fld>
            <a:endParaRPr lang="en-US"/>
          </a:p>
        </p:txBody>
      </p:sp>
      <p:sp>
        <p:nvSpPr>
          <p:cNvPr id="5" name="Footer Placeholder 4">
            <a:extLst>
              <a:ext uri="{FF2B5EF4-FFF2-40B4-BE49-F238E27FC236}">
                <a16:creationId xmlns:a16="http://schemas.microsoft.com/office/drawing/2014/main" id="{103EFBD3-D414-1A4D-9832-22C1D11E47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Century Gothic" panose="020B0502020202020204" pitchFamily="34" charset="0"/>
              </a:defRPr>
            </a:lvl1pPr>
          </a:lstStyle>
          <a:p>
            <a:r>
              <a:rPr lang="en-US"/>
              <a:t>©2022 InterDigital, Inc. All Rights Reserved.</a:t>
            </a:r>
          </a:p>
        </p:txBody>
      </p:sp>
      <p:sp>
        <p:nvSpPr>
          <p:cNvPr id="6" name="Slide Number Placeholder 5">
            <a:extLst>
              <a:ext uri="{FF2B5EF4-FFF2-40B4-BE49-F238E27FC236}">
                <a16:creationId xmlns:a16="http://schemas.microsoft.com/office/drawing/2014/main" id="{7DE07094-71A7-A443-95D4-1FE08020317F}"/>
              </a:ext>
            </a:extLst>
          </p:cNvPr>
          <p:cNvSpPr>
            <a:spLocks noGrp="1"/>
          </p:cNvSpPr>
          <p:nvPr>
            <p:ph type="sldNum" sz="quarter" idx="4"/>
          </p:nvPr>
        </p:nvSpPr>
        <p:spPr>
          <a:xfrm>
            <a:off x="10982960" y="6356350"/>
            <a:ext cx="716280" cy="365125"/>
          </a:xfrm>
          <a:prstGeom prst="rect">
            <a:avLst/>
          </a:prstGeom>
        </p:spPr>
        <p:txBody>
          <a:bodyPr vert="horz" lIns="91440" tIns="45720" rIns="91440" bIns="45720" rtlCol="0" anchor="ctr"/>
          <a:lstStyle>
            <a:lvl1pPr algn="r">
              <a:defRPr sz="1200" b="0" i="0">
                <a:solidFill>
                  <a:schemeClr val="tx1">
                    <a:tint val="75000"/>
                  </a:schemeClr>
                </a:solidFill>
                <a:latin typeface="Century Gothic" panose="020B0502020202020204" pitchFamily="34" charset="0"/>
              </a:defRPr>
            </a:lvl1pPr>
          </a:lstStyle>
          <a:p>
            <a:fld id="{B8C7A8FA-2E0B-EF40-8154-FE6DF4DBDC95}" type="slidenum">
              <a:rPr lang="en-US" smtClean="0"/>
              <a:pPr/>
              <a:t>‹#›</a:t>
            </a:fld>
            <a:endParaRPr lang="en-US"/>
          </a:p>
        </p:txBody>
      </p:sp>
      <p:pic>
        <p:nvPicPr>
          <p:cNvPr id="7" name="Picture 6">
            <a:extLst>
              <a:ext uri="{FF2B5EF4-FFF2-40B4-BE49-F238E27FC236}">
                <a16:creationId xmlns:a16="http://schemas.microsoft.com/office/drawing/2014/main" id="{ADC34B36-BB75-BD44-A6F2-AEC6244952C8}"/>
              </a:ext>
            </a:extLst>
          </p:cNvPr>
          <p:cNvPicPr>
            <a:picLocks noChangeAspect="1"/>
          </p:cNvPicPr>
          <p:nvPr userDrawn="1"/>
        </p:nvPicPr>
        <p:blipFill>
          <a:blip r:embed="rId18" cstate="email">
            <a:extLst>
              <a:ext uri="{28A0092B-C50C-407E-A947-70E740481C1C}">
                <a14:useLocalDpi xmlns:a14="http://schemas.microsoft.com/office/drawing/2010/main"/>
              </a:ext>
            </a:extLst>
          </a:blip>
          <a:stretch>
            <a:fillRect/>
          </a:stretch>
        </p:blipFill>
        <p:spPr>
          <a:xfrm>
            <a:off x="553720" y="6434137"/>
            <a:ext cx="1301750" cy="209550"/>
          </a:xfrm>
          <a:prstGeom prst="rect">
            <a:avLst/>
          </a:prstGeom>
        </p:spPr>
      </p:pic>
    </p:spTree>
    <p:extLst>
      <p:ext uri="{BB962C8B-B14F-4D97-AF65-F5344CB8AC3E}">
        <p14:creationId xmlns:p14="http://schemas.microsoft.com/office/powerpoint/2010/main" val="846067080"/>
      </p:ext>
    </p:extLst>
  </p:cSld>
  <p:clrMap bg1="lt1" tx1="dk1" bg2="lt2" tx2="dk2" accent1="accent1" accent2="accent2" accent3="accent3" accent4="accent4" accent5="accent5" accent6="accent6" hlink="hlink" folHlink="folHlink"/>
  <p:sldLayoutIdLst>
    <p:sldLayoutId id="2147483676" r:id="rId1"/>
    <p:sldLayoutId id="2147483678" r:id="rId2"/>
    <p:sldLayoutId id="2147483677" r:id="rId3"/>
    <p:sldLayoutId id="2147483654" r:id="rId4"/>
    <p:sldLayoutId id="2147483650" r:id="rId5"/>
    <p:sldLayoutId id="2147483679" r:id="rId6"/>
    <p:sldLayoutId id="2147483680" r:id="rId7"/>
    <p:sldLayoutId id="2147483653" r:id="rId8"/>
    <p:sldLayoutId id="2147483652" r:id="rId9"/>
    <p:sldLayoutId id="2147483656" r:id="rId10"/>
    <p:sldLayoutId id="2147483660" r:id="rId11"/>
    <p:sldLayoutId id="2147483667" r:id="rId12"/>
    <p:sldLayoutId id="2147483672" r:id="rId13"/>
    <p:sldLayoutId id="2147483657" r:id="rId14"/>
    <p:sldLayoutId id="2147483674" r:id="rId15"/>
    <p:sldLayoutId id="2147483675" r:id="rId16"/>
  </p:sldLayoutIdLst>
  <p:hf hdr="0"/>
  <p:txStyles>
    <p:titleStyle>
      <a:lvl1pPr algn="l" defTabSz="914400" rtl="0" eaLnBrk="1" latinLnBrk="0" hangingPunct="1">
        <a:lnSpc>
          <a:spcPct val="90000"/>
        </a:lnSpc>
        <a:spcBef>
          <a:spcPct val="0"/>
        </a:spcBef>
        <a:buNone/>
        <a:defRPr sz="4400" b="1" i="0" kern="1200"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1.png"/><Relationship Id="rId1" Type="http://schemas.openxmlformats.org/officeDocument/2006/relationships/slideLayout" Target="../slideLayouts/slideLayout5.xml"/><Relationship Id="rId5" Type="http://schemas.openxmlformats.org/officeDocument/2006/relationships/image" Target="../media/image23.jpg"/><Relationship Id="rId4" Type="http://schemas.openxmlformats.org/officeDocument/2006/relationships/image" Target="../media/image22.jp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5.xml"/><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38.png"/><Relationship Id="rId1" Type="http://schemas.openxmlformats.org/officeDocument/2006/relationships/slideLayout" Target="../slideLayouts/slideLayout5.xml"/><Relationship Id="rId5" Type="http://schemas.openxmlformats.org/officeDocument/2006/relationships/image" Target="../media/image23.jpg"/><Relationship Id="rId4" Type="http://schemas.openxmlformats.org/officeDocument/2006/relationships/image" Target="../media/image22.jp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7.png"/><Relationship Id="rId1" Type="http://schemas.openxmlformats.org/officeDocument/2006/relationships/slideLayout" Target="../slideLayouts/slideLayout6.xml"/><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6.xml"/><Relationship Id="rId4" Type="http://schemas.openxmlformats.org/officeDocument/2006/relationships/image" Target="../media/image43.png"/></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6.xml"/><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D820A9-31E6-144E-B74A-FC53B28FA119}"/>
              </a:ext>
            </a:extLst>
          </p:cNvPr>
          <p:cNvSpPr>
            <a:spLocks noGrp="1"/>
          </p:cNvSpPr>
          <p:nvPr>
            <p:ph type="ctrTitle"/>
          </p:nvPr>
        </p:nvSpPr>
        <p:spPr>
          <a:xfrm>
            <a:off x="595531" y="2669059"/>
            <a:ext cx="11037227" cy="1045977"/>
          </a:xfrm>
        </p:spPr>
        <p:txBody>
          <a:bodyPr>
            <a:noAutofit/>
          </a:bodyPr>
          <a:lstStyle/>
          <a:p>
            <a:r>
              <a:rPr lang="en-US" sz="3600" dirty="0"/>
              <a:t>[AHG9]: Neural-network post-filter for tone mapping operations</a:t>
            </a:r>
          </a:p>
        </p:txBody>
      </p:sp>
      <p:sp>
        <p:nvSpPr>
          <p:cNvPr id="3" name="Subtitle 2">
            <a:extLst>
              <a:ext uri="{FF2B5EF4-FFF2-40B4-BE49-F238E27FC236}">
                <a16:creationId xmlns:a16="http://schemas.microsoft.com/office/drawing/2014/main" id="{D11EAE91-151E-2648-A4A6-930EE9C2417D}"/>
              </a:ext>
            </a:extLst>
          </p:cNvPr>
          <p:cNvSpPr>
            <a:spLocks noGrp="1"/>
          </p:cNvSpPr>
          <p:nvPr>
            <p:ph type="subTitle" idx="1"/>
          </p:nvPr>
        </p:nvSpPr>
        <p:spPr>
          <a:xfrm>
            <a:off x="669959" y="4041040"/>
            <a:ext cx="10387428" cy="1155138"/>
          </a:xfrm>
        </p:spPr>
        <p:txBody>
          <a:bodyPr vert="horz" lIns="91440" tIns="45720" rIns="91440" bIns="45720" rtlCol="0" anchor="t">
            <a:normAutofit/>
          </a:bodyPr>
          <a:lstStyle/>
          <a:p>
            <a:r>
              <a:rPr lang="en-US" sz="2000" b="1" dirty="0"/>
              <a:t>AI0062, </a:t>
            </a:r>
            <a:r>
              <a:rPr lang="fr-FR" sz="2000" dirty="0">
                <a:ea typeface="Times New Roman" panose="02020603050405020304" pitchFamily="18" charset="0"/>
                <a:cs typeface="Times New Roman"/>
              </a:rPr>
              <a:t>Claire-Hélène</a:t>
            </a:r>
            <a:r>
              <a:rPr lang="fr-FR" sz="2000" dirty="0">
                <a:effectLst/>
                <a:ea typeface="Times New Roman" panose="02020603050405020304" pitchFamily="18" charset="0"/>
                <a:cs typeface="Times New Roman"/>
              </a:rPr>
              <a:t> DEMARTY, Franck AUMONT, Laurent BLONDE, Erik REINHARD, </a:t>
            </a:r>
            <a:r>
              <a:rPr lang="fr-FR" sz="2000" dirty="0">
                <a:ea typeface="Times New Roman" panose="02020603050405020304" pitchFamily="18" charset="0"/>
                <a:cs typeface="Times New Roman"/>
              </a:rPr>
              <a:t>Olivier LE MEUR</a:t>
            </a:r>
            <a:endParaRPr lang="en-US" sz="2000" dirty="0">
              <a:cs typeface="Times New Roman"/>
            </a:endParaRPr>
          </a:p>
          <a:p>
            <a:endParaRPr lang="en-US" sz="3200" dirty="0"/>
          </a:p>
        </p:txBody>
      </p:sp>
    </p:spTree>
    <p:extLst>
      <p:ext uri="{BB962C8B-B14F-4D97-AF65-F5344CB8AC3E}">
        <p14:creationId xmlns:p14="http://schemas.microsoft.com/office/powerpoint/2010/main" val="34286292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364951" y="-203674"/>
            <a:ext cx="11231880" cy="1325563"/>
          </a:xfrm>
        </p:spPr>
        <p:txBody>
          <a:bodyPr/>
          <a:lstStyle/>
          <a:p>
            <a:r>
              <a:rPr lang="en-US" dirty="0"/>
              <a:t>Proposal (7/7)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10</a:t>
            </a:fld>
            <a:endParaRPr lang="en-US" dirty="0"/>
          </a:p>
        </p:txBody>
      </p:sp>
      <mc:AlternateContent xmlns:mc="http://schemas.openxmlformats.org/markup-compatibility/2006">
        <mc:Choice xmlns:a14="http://schemas.microsoft.com/office/drawing/2010/main" Requires="a14">
          <p:sp>
            <p:nvSpPr>
              <p:cNvPr id="13" name="Content Placeholder 7">
                <a:extLst>
                  <a:ext uri="{FF2B5EF4-FFF2-40B4-BE49-F238E27FC236}">
                    <a16:creationId xmlns:a16="http://schemas.microsoft.com/office/drawing/2014/main" id="{8990FF71-A377-F30F-4EC9-DCB6FB9EDE92}"/>
                  </a:ext>
                </a:extLst>
              </p:cNvPr>
              <p:cNvSpPr txBox="1">
                <a:spLocks/>
              </p:cNvSpPr>
              <p:nvPr/>
            </p:nvSpPr>
            <p:spPr>
              <a:xfrm>
                <a:off x="364951" y="935405"/>
                <a:ext cx="11513502" cy="5603507"/>
              </a:xfrm>
              <a:prstGeom prst="rect">
                <a:avLst/>
              </a:prstGeom>
            </p:spPr>
            <p:txBody>
              <a:bodyPr vert="horz" lIns="91440" tIns="45720" rIns="91440" bIns="45720" rtlCol="0" anchor="t">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a:effectLst/>
                    <a:latin typeface="Times New Roman" panose="02020603050405020304" pitchFamily="18" charset="0"/>
                    <a:ea typeface="DengXian" panose="02010600030101010101" pitchFamily="2" charset="-122"/>
                  </a:rPr>
                  <a:t>nnpfc_ratio_value</a:t>
                </a:r>
                <a:r>
                  <a:rPr lang="en-CA" sz="1800" dirty="0">
                    <a:solidFill>
                      <a:srgbClr val="000000"/>
                    </a:solidFill>
                    <a:effectLst/>
                    <a:latin typeface="Times New Roman" panose="02020603050405020304" pitchFamily="18" charset="0"/>
                    <a:ea typeface="DengXian" panose="02010600030101010101" pitchFamily="2" charset="-122"/>
                  </a:rPr>
                  <a:t>, when </a:t>
                </a:r>
                <a:r>
                  <a:rPr lang="en-CA" sz="1800" dirty="0" err="1">
                    <a:solidFill>
                      <a:srgbClr val="000000"/>
                    </a:solidFill>
                    <a:effectLst/>
                    <a:latin typeface="Times New Roman" panose="02020603050405020304" pitchFamily="18" charset="0"/>
                    <a:ea typeface="DengXian" panose="02010600030101010101" pitchFamily="2" charset="-122"/>
                  </a:rPr>
                  <a:t>ToneMappingFlag</a:t>
                </a:r>
                <a:r>
                  <a:rPr lang="en-CA" sz="1800" dirty="0">
                    <a:effectLst/>
                    <a:latin typeface="Times New Roman" panose="02020603050405020304" pitchFamily="18" charset="0"/>
                    <a:ea typeface="DengXian" panose="02010600030101010101" pitchFamily="2" charset="-122"/>
                  </a:rPr>
                  <a:t> is equal to 1 and </a:t>
                </a:r>
                <a:r>
                  <a:rPr lang="en-CA" sz="1800" dirty="0" err="1">
                    <a:effectLst/>
                    <a:latin typeface="Times New Roman" panose="02020603050405020304" pitchFamily="18" charset="0"/>
                    <a:ea typeface="DengXian" panose="02010600030101010101" pitchFamily="2" charset="-122"/>
                  </a:rPr>
                  <a:t>TM_BrightnessAdaptationFlag</a:t>
                </a:r>
                <a:r>
                  <a:rPr lang="en-CA" sz="1800" dirty="0">
                    <a:effectLst/>
                    <a:latin typeface="Times New Roman" panose="02020603050405020304" pitchFamily="18" charset="0"/>
                    <a:ea typeface="DengXian" panose="02010600030101010101" pitchFamily="2" charset="-122"/>
                  </a:rPr>
                  <a:t> is equal to 1, </a:t>
                </a:r>
                <a:r>
                  <a:rPr lang="en-CA" sz="1800" dirty="0">
                    <a:solidFill>
                      <a:srgbClr val="000000"/>
                    </a:solidFill>
                    <a:effectLst/>
                    <a:latin typeface="Times New Roman" panose="02020603050405020304" pitchFamily="18" charset="0"/>
                    <a:ea typeface="DengXian" panose="02010600030101010101" pitchFamily="2" charset="-122"/>
                  </a:rPr>
                  <a:t>specifies the expected percentage of brightness adaptation, through brightness decrease or increase (accordingly with the value of the </a:t>
                </a:r>
                <a:r>
                  <a:rPr lang="en-CA" sz="1800" dirty="0" err="1">
                    <a:effectLst/>
                    <a:latin typeface="Times New Roman" panose="02020603050405020304" pitchFamily="18" charset="0"/>
                    <a:ea typeface="DengXian" panose="02010600030101010101" pitchFamily="2" charset="-122"/>
                  </a:rPr>
                  <a:t>nnpfc_ratio_sign_flag</a:t>
                </a:r>
                <a:r>
                  <a:rPr lang="en-CA" sz="1800" dirty="0">
                    <a:solidFill>
                      <a:srgbClr val="000000"/>
                    </a:solidFill>
                    <a:effectLst/>
                    <a:latin typeface="Times New Roman" panose="02020603050405020304" pitchFamily="18" charset="0"/>
                    <a:ea typeface="DengXian" panose="02010600030101010101" pitchFamily="2" charset="-122"/>
                  </a:rPr>
                  <a:t> field), that the Tone Mapping post-filter should achieve. The percentage of brightness adaptation is to be considered relatively to the average brightness of the content before applying the NNPF Tone Mapping. The percentage ratio is computed using the following equation:</a:t>
                </a: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r>
                        <a:rPr lang="en-CA" sz="1800" i="1">
                          <a:solidFill>
                            <a:srgbClr val="000000"/>
                          </a:solidFill>
                          <a:effectLst/>
                          <a:latin typeface="Cambria Math" panose="02040503050406030204" pitchFamily="18" charset="0"/>
                          <a:ea typeface="DengXian" panose="02010600030101010101" pitchFamily="2" charset="-122"/>
                        </a:rPr>
                        <m:t>𝑟𝑎𝑡𝑖𝑜</m:t>
                      </m:r>
                      <m:r>
                        <a:rPr lang="en-CA" sz="1800" i="1">
                          <a:solidFill>
                            <a:srgbClr val="000000"/>
                          </a:solidFill>
                          <a:effectLst/>
                          <a:latin typeface="Cambria Math" panose="02040503050406030204" pitchFamily="18" charset="0"/>
                          <a:ea typeface="DengXian" panose="02010600030101010101" pitchFamily="2" charset="-122"/>
                        </a:rPr>
                        <m:t>= </m:t>
                      </m:r>
                      <m:f>
                        <m:fPr>
                          <m:ctrlPr>
                            <a:rPr lang="fr-FR" sz="1800" i="1">
                              <a:solidFill>
                                <a:srgbClr val="000000"/>
                              </a:solidFill>
                              <a:effectLst/>
                              <a:latin typeface="Cambria Math" panose="02040503050406030204" pitchFamily="18" charset="0"/>
                              <a:ea typeface="DengXian" panose="02010600030101010101" pitchFamily="2" charset="-122"/>
                            </a:rPr>
                          </m:ctrlPr>
                        </m:fPr>
                        <m:num>
                          <m:r>
                            <m:rPr>
                              <m:sty m:val="p"/>
                            </m:rPr>
                            <a:rPr lang="en-CA" sz="1800">
                              <a:effectLst/>
                              <a:latin typeface="Cambria Math" panose="02040503050406030204" pitchFamily="18" charset="0"/>
                              <a:ea typeface="DengXian" panose="02010600030101010101" pitchFamily="2" charset="-122"/>
                            </a:rPr>
                            <m:t>nnpfc</m:t>
                          </m:r>
                          <m:r>
                            <a:rPr lang="en-CA" sz="1800">
                              <a:effectLst/>
                              <a:latin typeface="Cambria Math" panose="02040503050406030204" pitchFamily="18" charset="0"/>
                              <a:ea typeface="DengXian" panose="02010600030101010101" pitchFamily="2" charset="-122"/>
                            </a:rPr>
                            <m:t>_</m:t>
                          </m:r>
                          <m:r>
                            <m:rPr>
                              <m:sty m:val="p"/>
                            </m:rPr>
                            <a:rPr lang="en-CA" sz="1800">
                              <a:effectLst/>
                              <a:latin typeface="Cambria Math" panose="02040503050406030204" pitchFamily="18" charset="0"/>
                              <a:ea typeface="DengXian" panose="02010600030101010101" pitchFamily="2" charset="-122"/>
                            </a:rPr>
                            <m:t>ratio</m:t>
                          </m:r>
                          <m:r>
                            <a:rPr lang="en-CA" sz="1800">
                              <a:effectLst/>
                              <a:latin typeface="Cambria Math" panose="02040503050406030204" pitchFamily="18" charset="0"/>
                              <a:ea typeface="DengXian" panose="02010600030101010101" pitchFamily="2" charset="-122"/>
                            </a:rPr>
                            <m:t>_</m:t>
                          </m:r>
                          <m:r>
                            <m:rPr>
                              <m:sty m:val="p"/>
                            </m:rPr>
                            <a:rPr lang="en-CA" sz="1800">
                              <a:effectLst/>
                              <a:latin typeface="Cambria Math" panose="02040503050406030204" pitchFamily="18" charset="0"/>
                              <a:ea typeface="DengXian" panose="02010600030101010101" pitchFamily="2" charset="-122"/>
                            </a:rPr>
                            <m:t>value</m:t>
                          </m:r>
                        </m:num>
                        <m:den>
                          <m:r>
                            <a:rPr lang="en-CA" sz="1800" i="1">
                              <a:solidFill>
                                <a:srgbClr val="000000"/>
                              </a:solidFill>
                              <a:effectLst/>
                              <a:latin typeface="Cambria Math" panose="02040503050406030204" pitchFamily="18" charset="0"/>
                              <a:ea typeface="DengXian" panose="02010600030101010101" pitchFamily="2" charset="-122"/>
                            </a:rPr>
                            <m:t>100</m:t>
                          </m:r>
                        </m:den>
                      </m:f>
                    </m:oMath>
                  </m:oMathPara>
                </a14:m>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solidFill>
                      <a:srgbClr val="000000"/>
                    </a:solidFill>
                    <a:effectLst/>
                    <a:latin typeface="Times New Roman" panose="02020603050405020304" pitchFamily="18" charset="0"/>
                    <a:ea typeface="DengXian" panose="02010600030101010101" pitchFamily="2" charset="-122"/>
                  </a:rPr>
                  <a:t>The expected brightness after application of the NNPF Tone Mapping may be derived as follows:</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solidFill>
                      <a:srgbClr val="000000"/>
                    </a:solidFill>
                    <a:effectLst/>
                    <a:latin typeface="Times New Roman" panose="02020603050405020304" pitchFamily="18" charset="0"/>
                    <a:ea typeface="DengXian" panose="02010600030101010101" pitchFamily="2" charset="-122"/>
                  </a:rPr>
                  <a:t>If </a:t>
                </a:r>
                <a14:m>
                  <m:oMath xmlns:m="http://schemas.openxmlformats.org/officeDocument/2006/math">
                    <m:r>
                      <m:rPr>
                        <m:sty m:val="p"/>
                      </m:rPr>
                      <a:rPr lang="en-CA" sz="1800" smtClean="0">
                        <a:effectLst/>
                        <a:latin typeface="Cambria Math" panose="02040503050406030204" pitchFamily="18" charset="0"/>
                        <a:ea typeface="DengXian" panose="02010600030101010101" pitchFamily="2" charset="-122"/>
                      </a:rPr>
                      <m:t>nnpfc</m:t>
                    </m:r>
                    <m:r>
                      <a:rPr lang="en-CA" sz="1800" smtClean="0">
                        <a:effectLst/>
                        <a:latin typeface="Cambria Math" panose="02040503050406030204" pitchFamily="18" charset="0"/>
                        <a:ea typeface="DengXian" panose="02010600030101010101" pitchFamily="2" charset="-122"/>
                      </a:rPr>
                      <m:t>_</m:t>
                    </m:r>
                    <m:r>
                      <m:rPr>
                        <m:sty m:val="p"/>
                      </m:rPr>
                      <a:rPr lang="en-CA" sz="1800" smtClean="0">
                        <a:effectLst/>
                        <a:latin typeface="Cambria Math" panose="02040503050406030204" pitchFamily="18" charset="0"/>
                        <a:ea typeface="DengXian" panose="02010600030101010101" pitchFamily="2" charset="-122"/>
                      </a:rPr>
                      <m:t>ratio</m:t>
                    </m:r>
                    <m:r>
                      <a:rPr lang="en-CA" sz="1800" smtClean="0">
                        <a:effectLst/>
                        <a:latin typeface="Cambria Math" panose="02040503050406030204" pitchFamily="18" charset="0"/>
                        <a:ea typeface="DengXian" panose="02010600030101010101" pitchFamily="2" charset="-122"/>
                      </a:rPr>
                      <m:t>_</m:t>
                    </m:r>
                    <m:r>
                      <m:rPr>
                        <m:sty m:val="p"/>
                      </m:rPr>
                      <a:rPr lang="en-CA" sz="1800" smtClean="0">
                        <a:effectLst/>
                        <a:latin typeface="Cambria Math" panose="02040503050406030204" pitchFamily="18" charset="0"/>
                        <a:ea typeface="DengXian" panose="02010600030101010101" pitchFamily="2" charset="-122"/>
                      </a:rPr>
                      <m:t>sign</m:t>
                    </m:r>
                    <m:r>
                      <a:rPr lang="en-CA" sz="1800" smtClean="0">
                        <a:effectLst/>
                        <a:latin typeface="Cambria Math" panose="02040503050406030204" pitchFamily="18" charset="0"/>
                        <a:ea typeface="DengXian" panose="02010600030101010101" pitchFamily="2" charset="-122"/>
                      </a:rPr>
                      <m:t>_</m:t>
                    </m:r>
                    <m:r>
                      <m:rPr>
                        <m:sty m:val="p"/>
                      </m:rPr>
                      <a:rPr lang="en-CA" sz="1800" smtClean="0">
                        <a:effectLst/>
                        <a:latin typeface="Cambria Math" panose="02040503050406030204" pitchFamily="18" charset="0"/>
                        <a:ea typeface="DengXian" panose="02010600030101010101" pitchFamily="2" charset="-122"/>
                      </a:rPr>
                      <m:t>flag</m:t>
                    </m:r>
                  </m:oMath>
                </a14:m>
                <a:r>
                  <a:rPr lang="en-CA" sz="1800" dirty="0">
                    <a:solidFill>
                      <a:srgbClr val="000000"/>
                    </a:solidFill>
                    <a:effectLst/>
                    <a:latin typeface="Times New Roman" panose="02020603050405020304" pitchFamily="18" charset="0"/>
                    <a:ea typeface="DengXian" panose="02010600030101010101" pitchFamily="2" charset="-122"/>
                  </a:rPr>
                  <a:t> == 1:</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r>
                        <a:rPr lang="en-CA" sz="1800" i="1">
                          <a:solidFill>
                            <a:srgbClr val="000000"/>
                          </a:solidFill>
                          <a:effectLst/>
                          <a:latin typeface="Cambria Math" panose="02040503050406030204" pitchFamily="18" charset="0"/>
                          <a:ea typeface="DengXian" panose="02010600030101010101" pitchFamily="2" charset="-122"/>
                        </a:rPr>
                        <m:t>𝑏𝑟𝑖𝑔h𝑡𝑛𝑒𝑠</m:t>
                      </m:r>
                      <m:sSub>
                        <m:sSubPr>
                          <m:ctrlPr>
                            <a:rPr lang="fr-FR" sz="1800" i="1">
                              <a:solidFill>
                                <a:srgbClr val="000000"/>
                              </a:solidFill>
                              <a:effectLst/>
                              <a:latin typeface="Cambria Math" panose="02040503050406030204" pitchFamily="18" charset="0"/>
                              <a:ea typeface="DengXian" panose="02010600030101010101" pitchFamily="2" charset="-122"/>
                            </a:rPr>
                          </m:ctrlPr>
                        </m:sSubPr>
                        <m:e>
                          <m:r>
                            <a:rPr lang="en-CA" sz="1800" i="1">
                              <a:solidFill>
                                <a:srgbClr val="000000"/>
                              </a:solidFill>
                              <a:effectLst/>
                              <a:latin typeface="Cambria Math" panose="02040503050406030204" pitchFamily="18" charset="0"/>
                              <a:ea typeface="DengXian" panose="02010600030101010101" pitchFamily="2" charset="-122"/>
                            </a:rPr>
                            <m:t>𝑠</m:t>
                          </m:r>
                        </m:e>
                        <m:sub>
                          <m:r>
                            <a:rPr lang="en-CA" sz="1800" i="1">
                              <a:solidFill>
                                <a:srgbClr val="000000"/>
                              </a:solidFill>
                              <a:effectLst/>
                              <a:latin typeface="Cambria Math" panose="02040503050406030204" pitchFamily="18" charset="0"/>
                              <a:ea typeface="DengXian" panose="02010600030101010101" pitchFamily="2" charset="-122"/>
                            </a:rPr>
                            <m:t>𝑛𝑒𝑤</m:t>
                          </m:r>
                        </m:sub>
                      </m:sSub>
                      <m:r>
                        <a:rPr lang="en-CA" sz="1800" i="1">
                          <a:solidFill>
                            <a:srgbClr val="000000"/>
                          </a:solidFill>
                          <a:effectLst/>
                          <a:latin typeface="Cambria Math" panose="02040503050406030204" pitchFamily="18" charset="0"/>
                          <a:ea typeface="DengXian" panose="02010600030101010101" pitchFamily="2" charset="-122"/>
                        </a:rPr>
                        <m:t>=</m:t>
                      </m:r>
                      <m:r>
                        <a:rPr lang="fr-FR" sz="1800" b="0" i="1" smtClean="0">
                          <a:solidFill>
                            <a:srgbClr val="000000"/>
                          </a:solidFill>
                          <a:effectLst/>
                          <a:latin typeface="Cambria Math" panose="02040503050406030204" pitchFamily="18" charset="0"/>
                          <a:ea typeface="DengXian" panose="02010600030101010101" pitchFamily="2" charset="-122"/>
                        </a:rPr>
                        <m:t>(1−</m:t>
                      </m:r>
                      <m:r>
                        <a:rPr lang="fr-FR" sz="1800" b="0" i="1" smtClean="0">
                          <a:solidFill>
                            <a:srgbClr val="000000"/>
                          </a:solidFill>
                          <a:effectLst/>
                          <a:latin typeface="Cambria Math" panose="02040503050406030204" pitchFamily="18" charset="0"/>
                          <a:ea typeface="DengXian" panose="02010600030101010101" pitchFamily="2" charset="-122"/>
                        </a:rPr>
                        <m:t>𝑟</m:t>
                      </m:r>
                      <m:r>
                        <a:rPr lang="en-CA" sz="1800" i="1">
                          <a:solidFill>
                            <a:srgbClr val="000000"/>
                          </a:solidFill>
                          <a:effectLst/>
                          <a:latin typeface="Cambria Math" panose="02040503050406030204" pitchFamily="18" charset="0"/>
                          <a:ea typeface="DengXian" panose="02010600030101010101" pitchFamily="2" charset="-122"/>
                        </a:rPr>
                        <m:t>𝑎𝑡𝑖𝑜</m:t>
                      </m:r>
                      <m:r>
                        <a:rPr lang="fr-FR" sz="1800" b="0" i="1" smtClean="0">
                          <a:solidFill>
                            <a:srgbClr val="000000"/>
                          </a:solidFill>
                          <a:effectLst/>
                          <a:latin typeface="Cambria Math" panose="02040503050406030204" pitchFamily="18" charset="0"/>
                          <a:ea typeface="DengXian" panose="02010600030101010101" pitchFamily="2" charset="-122"/>
                        </a:rPr>
                        <m:t>)</m:t>
                      </m:r>
                      <m:r>
                        <a:rPr lang="en-CA" sz="1800" i="1">
                          <a:solidFill>
                            <a:srgbClr val="000000"/>
                          </a:solidFill>
                          <a:effectLst/>
                          <a:latin typeface="Cambria Math" panose="02040503050406030204" pitchFamily="18" charset="0"/>
                          <a:ea typeface="DengXian" panose="02010600030101010101" pitchFamily="2" charset="-122"/>
                        </a:rPr>
                        <m:t>∗</m:t>
                      </m:r>
                      <m:r>
                        <a:rPr lang="en-CA" sz="1800" i="1">
                          <a:solidFill>
                            <a:srgbClr val="000000"/>
                          </a:solidFill>
                          <a:effectLst/>
                          <a:latin typeface="Cambria Math" panose="02040503050406030204" pitchFamily="18" charset="0"/>
                          <a:ea typeface="DengXian" panose="02010600030101010101" pitchFamily="2" charset="-122"/>
                        </a:rPr>
                        <m:t>𝑏𝑟𝑖𝑔h𝑡𝑛𝑒𝑠</m:t>
                      </m:r>
                      <m:sSub>
                        <m:sSubPr>
                          <m:ctrlPr>
                            <a:rPr lang="fr-FR" sz="1800" i="1">
                              <a:solidFill>
                                <a:srgbClr val="000000"/>
                              </a:solidFill>
                              <a:effectLst/>
                              <a:latin typeface="Cambria Math" panose="02040503050406030204" pitchFamily="18" charset="0"/>
                              <a:ea typeface="DengXian" panose="02010600030101010101" pitchFamily="2" charset="-122"/>
                            </a:rPr>
                          </m:ctrlPr>
                        </m:sSubPr>
                        <m:e>
                          <m:r>
                            <a:rPr lang="en-CA" sz="1800" i="1">
                              <a:solidFill>
                                <a:srgbClr val="000000"/>
                              </a:solidFill>
                              <a:effectLst/>
                              <a:latin typeface="Cambria Math" panose="02040503050406030204" pitchFamily="18" charset="0"/>
                              <a:ea typeface="DengXian" panose="02010600030101010101" pitchFamily="2" charset="-122"/>
                            </a:rPr>
                            <m:t>𝑠</m:t>
                          </m:r>
                        </m:e>
                        <m:sub>
                          <m:r>
                            <a:rPr lang="en-CA" sz="1800" i="1">
                              <a:solidFill>
                                <a:srgbClr val="000000"/>
                              </a:solidFill>
                              <a:effectLst/>
                              <a:latin typeface="Cambria Math" panose="02040503050406030204" pitchFamily="18" charset="0"/>
                              <a:ea typeface="DengXian" panose="02010600030101010101" pitchFamily="2" charset="-122"/>
                            </a:rPr>
                            <m:t>𝑜𝑙𝑑</m:t>
                          </m:r>
                        </m:sub>
                      </m:sSub>
                    </m:oMath>
                  </m:oMathPara>
                </a14:m>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800" dirty="0">
                    <a:latin typeface="Times New Roman" panose="02020603050405020304" pitchFamily="18" charset="0"/>
                    <a:ea typeface="DengXian" panose="02010600030101010101" pitchFamily="2" charset="-122"/>
                  </a:rPr>
                  <a:t>If </a:t>
                </a:r>
                <a:r>
                  <a:rPr lang="fr-FR" sz="1800" dirty="0" err="1">
                    <a:latin typeface="Times New Roman" panose="02020603050405020304" pitchFamily="18" charset="0"/>
                    <a:ea typeface="DengXian" panose="02010600030101010101" pitchFamily="2" charset="-122"/>
                  </a:rPr>
                  <a:t>nnpfc_ratio_sign_flag</a:t>
                </a:r>
                <a:r>
                  <a:rPr lang="fr-FR" sz="1800" dirty="0">
                    <a:latin typeface="Times New Roman" panose="02020603050405020304" pitchFamily="18" charset="0"/>
                    <a:ea typeface="DengXian" panose="02010600030101010101" pitchFamily="2" charset="-122"/>
                  </a:rPr>
                  <a:t> == 0:</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r>
                        <a:rPr lang="en-CA" sz="1800" i="1" smtClean="0">
                          <a:solidFill>
                            <a:srgbClr val="000000"/>
                          </a:solidFill>
                          <a:effectLst/>
                          <a:latin typeface="Cambria Math" panose="02040503050406030204" pitchFamily="18" charset="0"/>
                          <a:ea typeface="DengXian" panose="02010600030101010101" pitchFamily="2" charset="-122"/>
                        </a:rPr>
                        <m:t>𝑏𝑟𝑖𝑔h𝑡𝑛𝑒𝑠</m:t>
                      </m:r>
                      <m:sSub>
                        <m:sSubPr>
                          <m:ctrlPr>
                            <a:rPr lang="fr-FR" sz="1800" i="1">
                              <a:solidFill>
                                <a:srgbClr val="000000"/>
                              </a:solidFill>
                              <a:effectLst/>
                              <a:latin typeface="Cambria Math" panose="02040503050406030204" pitchFamily="18" charset="0"/>
                              <a:ea typeface="DengXian" panose="02010600030101010101" pitchFamily="2" charset="-122"/>
                            </a:rPr>
                          </m:ctrlPr>
                        </m:sSubPr>
                        <m:e>
                          <m:r>
                            <a:rPr lang="en-CA" sz="1800" i="1">
                              <a:solidFill>
                                <a:srgbClr val="000000"/>
                              </a:solidFill>
                              <a:effectLst/>
                              <a:latin typeface="Cambria Math" panose="02040503050406030204" pitchFamily="18" charset="0"/>
                              <a:ea typeface="DengXian" panose="02010600030101010101" pitchFamily="2" charset="-122"/>
                            </a:rPr>
                            <m:t>𝑠</m:t>
                          </m:r>
                        </m:e>
                        <m:sub>
                          <m:r>
                            <a:rPr lang="en-CA" sz="1800" i="1">
                              <a:solidFill>
                                <a:srgbClr val="000000"/>
                              </a:solidFill>
                              <a:effectLst/>
                              <a:latin typeface="Cambria Math" panose="02040503050406030204" pitchFamily="18" charset="0"/>
                              <a:ea typeface="DengXian" panose="02010600030101010101" pitchFamily="2" charset="-122"/>
                            </a:rPr>
                            <m:t>𝑛𝑒𝑤</m:t>
                          </m:r>
                        </m:sub>
                      </m:sSub>
                      <m:r>
                        <a:rPr lang="en-CA" sz="1800" i="1">
                          <a:solidFill>
                            <a:srgbClr val="000000"/>
                          </a:solidFill>
                          <a:effectLst/>
                          <a:latin typeface="Cambria Math" panose="02040503050406030204" pitchFamily="18" charset="0"/>
                          <a:ea typeface="DengXian" panose="02010600030101010101" pitchFamily="2" charset="-122"/>
                        </a:rPr>
                        <m:t>=</m:t>
                      </m:r>
                      <m:r>
                        <a:rPr lang="fr-FR" sz="1800" b="0" i="1" smtClean="0">
                          <a:solidFill>
                            <a:srgbClr val="000000"/>
                          </a:solidFill>
                          <a:effectLst/>
                          <a:latin typeface="Cambria Math" panose="02040503050406030204" pitchFamily="18" charset="0"/>
                          <a:ea typeface="DengXian" panose="02010600030101010101" pitchFamily="2" charset="-122"/>
                        </a:rPr>
                        <m:t>(1+</m:t>
                      </m:r>
                      <m:r>
                        <a:rPr lang="fr-FR" sz="1800" b="0" i="1" smtClean="0">
                          <a:solidFill>
                            <a:srgbClr val="000000"/>
                          </a:solidFill>
                          <a:effectLst/>
                          <a:latin typeface="Cambria Math" panose="02040503050406030204" pitchFamily="18" charset="0"/>
                          <a:ea typeface="DengXian" panose="02010600030101010101" pitchFamily="2" charset="-122"/>
                        </a:rPr>
                        <m:t>𝑟𝑎𝑡𝑖𝑜</m:t>
                      </m:r>
                      <m:r>
                        <a:rPr lang="fr-FR" sz="1800" b="0" i="1" smtClean="0">
                          <a:solidFill>
                            <a:srgbClr val="000000"/>
                          </a:solidFill>
                          <a:effectLst/>
                          <a:latin typeface="Cambria Math" panose="02040503050406030204" pitchFamily="18" charset="0"/>
                          <a:ea typeface="DengXian" panose="02010600030101010101" pitchFamily="2" charset="-122"/>
                        </a:rPr>
                        <m:t>)∗</m:t>
                      </m:r>
                      <m:r>
                        <a:rPr lang="en-CA" sz="1800" i="1">
                          <a:solidFill>
                            <a:srgbClr val="000000"/>
                          </a:solidFill>
                          <a:effectLst/>
                          <a:latin typeface="Cambria Math" panose="02040503050406030204" pitchFamily="18" charset="0"/>
                          <a:ea typeface="DengXian" panose="02010600030101010101" pitchFamily="2" charset="-122"/>
                        </a:rPr>
                        <m:t>𝑏𝑟𝑖𝑔h𝑡𝑛𝑒𝑠</m:t>
                      </m:r>
                      <m:sSub>
                        <m:sSubPr>
                          <m:ctrlPr>
                            <a:rPr lang="fr-FR" sz="1800" i="1">
                              <a:solidFill>
                                <a:srgbClr val="000000"/>
                              </a:solidFill>
                              <a:effectLst/>
                              <a:latin typeface="Cambria Math" panose="02040503050406030204" pitchFamily="18" charset="0"/>
                              <a:ea typeface="DengXian" panose="02010600030101010101" pitchFamily="2" charset="-122"/>
                            </a:rPr>
                          </m:ctrlPr>
                        </m:sSubPr>
                        <m:e>
                          <m:r>
                            <a:rPr lang="en-CA" sz="1800" i="1">
                              <a:solidFill>
                                <a:srgbClr val="000000"/>
                              </a:solidFill>
                              <a:effectLst/>
                              <a:latin typeface="Cambria Math" panose="02040503050406030204" pitchFamily="18" charset="0"/>
                              <a:ea typeface="DengXian" panose="02010600030101010101" pitchFamily="2" charset="-122"/>
                            </a:rPr>
                            <m:t>𝑠</m:t>
                          </m:r>
                        </m:e>
                        <m:sub>
                          <m:r>
                            <a:rPr lang="en-CA" sz="1800" i="1">
                              <a:solidFill>
                                <a:srgbClr val="000000"/>
                              </a:solidFill>
                              <a:effectLst/>
                              <a:latin typeface="Cambria Math" panose="02040503050406030204" pitchFamily="18" charset="0"/>
                              <a:ea typeface="DengXian" panose="02010600030101010101" pitchFamily="2" charset="-122"/>
                            </a:rPr>
                            <m:t>𝑜𝑙𝑑</m:t>
                          </m:r>
                        </m:sub>
                      </m:sSub>
                    </m:oMath>
                  </m:oMathPara>
                </a14:m>
                <a:endParaRPr lang="en-CA" sz="1800" b="1"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err="1">
                    <a:effectLst/>
                    <a:latin typeface="Times New Roman" panose="02020603050405020304" pitchFamily="18" charset="0"/>
                    <a:ea typeface="DengXian" panose="02010600030101010101" pitchFamily="2" charset="-122"/>
                  </a:rPr>
                  <a:t>nnpfc_ratio_sign_flag</a:t>
                </a:r>
                <a:r>
                  <a:rPr lang="en-CA" sz="1800" b="1" dirty="0">
                    <a:effectLst/>
                    <a:latin typeface="Times New Roman" panose="02020603050405020304" pitchFamily="18" charset="0"/>
                    <a:ea typeface="DengXian" panose="02010600030101010101" pitchFamily="2" charset="-122"/>
                  </a:rPr>
                  <a:t> </a:t>
                </a:r>
                <a:r>
                  <a:rPr lang="en-CA" sz="1800" dirty="0">
                    <a:effectLst/>
                    <a:latin typeface="Times New Roman" panose="02020603050405020304" pitchFamily="18" charset="0"/>
                    <a:ea typeface="DengXian" panose="02010600030101010101" pitchFamily="2" charset="-122"/>
                  </a:rPr>
                  <a:t>specifies if the value of </a:t>
                </a:r>
                <a:r>
                  <a:rPr lang="en-CA" sz="1800" dirty="0" err="1">
                    <a:effectLst/>
                    <a:latin typeface="Times New Roman" panose="02020603050405020304" pitchFamily="18" charset="0"/>
                    <a:ea typeface="DengXian" panose="02010600030101010101" pitchFamily="2" charset="-122"/>
                  </a:rPr>
                  <a:t>nnpfc_ratio_value</a:t>
                </a:r>
                <a:r>
                  <a:rPr lang="en-CA" sz="1800" dirty="0">
                    <a:effectLst/>
                    <a:latin typeface="Times New Roman" panose="02020603050405020304" pitchFamily="18" charset="0"/>
                    <a:ea typeface="DengXian" panose="02010600030101010101" pitchFamily="2" charset="-122"/>
                  </a:rPr>
                  <a:t> should be considered as negative or positive</a:t>
                </a:r>
                <a:r>
                  <a:rPr lang="en-CA" sz="1800" b="1" dirty="0">
                    <a:effectLst/>
                    <a:latin typeface="Times New Roman" panose="02020603050405020304" pitchFamily="18" charset="0"/>
                    <a:ea typeface="DengXian" panose="02010600030101010101" pitchFamily="2" charset="-122"/>
                  </a:rPr>
                  <a:t>. </a:t>
                </a:r>
                <a:r>
                  <a:rPr lang="en-CA" sz="1800" dirty="0">
                    <a:effectLst/>
                    <a:latin typeface="Times New Roman" panose="02020603050405020304" pitchFamily="18" charset="0"/>
                    <a:ea typeface="DengXian" panose="02010600030101010101" pitchFamily="2" charset="-122"/>
                  </a:rPr>
                  <a:t>If </a:t>
                </a:r>
                <a:r>
                  <a:rPr lang="en-CA" sz="1800" dirty="0" err="1">
                    <a:effectLst/>
                    <a:latin typeface="Times New Roman" panose="02020603050405020304" pitchFamily="18" charset="0"/>
                    <a:ea typeface="DengXian" panose="02010600030101010101" pitchFamily="2" charset="-122"/>
                  </a:rPr>
                  <a:t>nnpfc_ratio_sign_flag</a:t>
                </a:r>
                <a:r>
                  <a:rPr lang="en-CA" sz="1800" dirty="0">
                    <a:effectLst/>
                    <a:latin typeface="Times New Roman" panose="02020603050405020304" pitchFamily="18" charset="0"/>
                    <a:ea typeface="DengXian" panose="02010600030101010101" pitchFamily="2" charset="-122"/>
                  </a:rPr>
                  <a:t> equals 0, the use of the NNPF results in an increase of content brightness. If </a:t>
                </a:r>
                <a:r>
                  <a:rPr lang="en-CA" sz="1800" dirty="0" err="1">
                    <a:effectLst/>
                    <a:latin typeface="Times New Roman" panose="02020603050405020304" pitchFamily="18" charset="0"/>
                    <a:ea typeface="DengXian" panose="02010600030101010101" pitchFamily="2" charset="-122"/>
                  </a:rPr>
                  <a:t>nnpfc_ratio_sign_flag</a:t>
                </a:r>
                <a:r>
                  <a:rPr lang="en-CA" sz="1800" dirty="0">
                    <a:effectLst/>
                    <a:latin typeface="Times New Roman" panose="02020603050405020304" pitchFamily="18" charset="0"/>
                    <a:ea typeface="DengXian" panose="02010600030101010101" pitchFamily="2" charset="-122"/>
                  </a:rPr>
                  <a:t> equals 1, the use of the NNPF results in a decrease in terms of content brightness.</a:t>
                </a: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err="1">
                    <a:solidFill>
                      <a:srgbClr val="000000"/>
                    </a:solidFill>
                    <a:effectLst/>
                    <a:latin typeface="Times New Roman" panose="02020603050405020304" pitchFamily="18" charset="0"/>
                    <a:ea typeface="DengXian" panose="02010600030101010101" pitchFamily="2" charset="-122"/>
                  </a:rPr>
                  <a:t>nnpfc_display_model</a:t>
                </a:r>
                <a:r>
                  <a:rPr lang="en-CA" sz="1800" b="1" dirty="0">
                    <a:solidFill>
                      <a:srgbClr val="000000"/>
                    </a:solidFill>
                    <a:effectLst/>
                    <a:latin typeface="Times New Roman" panose="02020603050405020304" pitchFamily="18" charset="0"/>
                    <a:ea typeface="DengXian" panose="02010600030101010101" pitchFamily="2" charset="-122"/>
                  </a:rPr>
                  <a:t> </a:t>
                </a:r>
                <a:r>
                  <a:rPr lang="en-CA" sz="1800" dirty="0">
                    <a:effectLst/>
                    <a:latin typeface="Times New Roman" panose="02020603050405020304" pitchFamily="18" charset="0"/>
                    <a:ea typeface="DengXian" panose="02010600030101010101" pitchFamily="2" charset="-122"/>
                  </a:rPr>
                  <a:t>is a bit field mask which indicates the recommended display models on which the tone mapping neural network post filter for brightness adaptation may be used.</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solidFill>
                    <a:srgbClr val="000000"/>
                  </a:solidFill>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solidFill>
                      <a:srgbClr val="000000"/>
                    </a:solidFill>
                    <a:effectLst/>
                    <a:latin typeface="Times New Roman" panose="02020603050405020304" pitchFamily="18" charset="0"/>
                    <a:ea typeface="DengXian" panose="02010600030101010101" pitchFamily="2" charset="-122"/>
                  </a:rPr>
                  <a:t>For example, </a:t>
                </a:r>
                <a:r>
                  <a:rPr lang="en-GB" sz="1800" dirty="0" err="1">
                    <a:solidFill>
                      <a:srgbClr val="000000"/>
                    </a:solidFill>
                    <a:effectLst/>
                    <a:latin typeface="Times New Roman" panose="02020603050405020304" pitchFamily="18" charset="0"/>
                    <a:ea typeface="DengXian" panose="02010600030101010101" pitchFamily="2" charset="-122"/>
                  </a:rPr>
                  <a:t>nnpfc</a:t>
                </a:r>
                <a:r>
                  <a:rPr lang="en-US" sz="1800" dirty="0">
                    <a:solidFill>
                      <a:srgbClr val="000000"/>
                    </a:solidFill>
                    <a:effectLst/>
                    <a:latin typeface="Times New Roman" panose="02020603050405020304" pitchFamily="18" charset="0"/>
                    <a:ea typeface="DengXian" panose="02010600030101010101" pitchFamily="2" charset="-122"/>
                  </a:rPr>
                  <a:t>_</a:t>
                </a:r>
                <a:r>
                  <a:rPr lang="en-US" sz="1800" dirty="0" err="1">
                    <a:solidFill>
                      <a:srgbClr val="000000"/>
                    </a:solidFill>
                    <a:effectLst/>
                    <a:latin typeface="Times New Roman" panose="02020603050405020304" pitchFamily="18" charset="0"/>
                    <a:ea typeface="DengXian" panose="02010600030101010101" pitchFamily="2" charset="-122"/>
                  </a:rPr>
                  <a:t>display_type_field</a:t>
                </a:r>
                <a:r>
                  <a:rPr lang="en-US" sz="1800" dirty="0">
                    <a:solidFill>
                      <a:srgbClr val="000000"/>
                    </a:solidFill>
                    <a:effectLst/>
                    <a:latin typeface="Times New Roman" panose="02020603050405020304" pitchFamily="18" charset="0"/>
                    <a:ea typeface="DengXian" panose="02010600030101010101" pitchFamily="2" charset="-122"/>
                  </a:rPr>
                  <a:t>=</a:t>
                </a:r>
                <a14:m>
                  <m:oMath xmlns:m="http://schemas.openxmlformats.org/officeDocument/2006/math">
                    <m:sSub>
                      <m:sSubPr>
                        <m:ctrlPr>
                          <a:rPr lang="fr-FR" sz="1800" i="1">
                            <a:solidFill>
                              <a:srgbClr val="000000"/>
                            </a:solidFill>
                            <a:effectLst/>
                            <a:latin typeface="Cambria Math" panose="02040503050406030204" pitchFamily="18" charset="0"/>
                            <a:ea typeface="DengXian" panose="02010600030101010101" pitchFamily="2" charset="-122"/>
                          </a:rPr>
                        </m:ctrlPr>
                      </m:sSubPr>
                      <m:e>
                        <m:r>
                          <a:rPr lang="en-US" sz="1800" i="1">
                            <a:solidFill>
                              <a:srgbClr val="000000"/>
                            </a:solidFill>
                            <a:effectLst/>
                            <a:latin typeface="Cambria Math" panose="02040503050406030204" pitchFamily="18" charset="0"/>
                            <a:ea typeface="DengXian" panose="02010600030101010101" pitchFamily="2" charset="-122"/>
                          </a:rPr>
                          <m:t>11</m:t>
                        </m:r>
                      </m:e>
                      <m:sub>
                        <m:r>
                          <a:rPr lang="en-US" sz="1800" i="1">
                            <a:solidFill>
                              <a:srgbClr val="000000"/>
                            </a:solidFill>
                            <a:effectLst/>
                            <a:latin typeface="Cambria Math" panose="02040503050406030204" pitchFamily="18" charset="0"/>
                            <a:ea typeface="DengXian" panose="02010600030101010101" pitchFamily="2" charset="-122"/>
                          </a:rPr>
                          <m:t>2</m:t>
                        </m:r>
                      </m:sub>
                    </m:sSub>
                  </m:oMath>
                </a14:m>
                <a:r>
                  <a:rPr lang="en-US" sz="1800" dirty="0">
                    <a:solidFill>
                      <a:srgbClr val="000000"/>
                    </a:solidFill>
                    <a:effectLst/>
                    <a:latin typeface="Times New Roman" panose="02020603050405020304" pitchFamily="18" charset="0"/>
                    <a:ea typeface="DengXian" panose="02010600030101010101" pitchFamily="2" charset="-122"/>
                  </a:rPr>
                  <a:t> means that the NNPF can be used for both “Transmissive pixel” and “Emissive pixel” display models.</a:t>
                </a:r>
                <a:endParaRPr lang="fr-FR" sz="1800" dirty="0">
                  <a:effectLst/>
                  <a:latin typeface="Times New Roman" panose="02020603050405020304" pitchFamily="18" charset="0"/>
                  <a:ea typeface="DengXian" panose="02010600030101010101" pitchFamily="2" charset="-122"/>
                </a:endParaRPr>
              </a:p>
            </p:txBody>
          </p:sp>
        </mc:Choice>
        <mc:Fallback>
          <p:sp>
            <p:nvSpPr>
              <p:cNvPr id="13" name="Content Placeholder 7">
                <a:extLst>
                  <a:ext uri="{FF2B5EF4-FFF2-40B4-BE49-F238E27FC236}">
                    <a16:creationId xmlns:a16="http://schemas.microsoft.com/office/drawing/2014/main" id="{8990FF71-A377-F30F-4EC9-DCB6FB9EDE92}"/>
                  </a:ext>
                </a:extLst>
              </p:cNvPr>
              <p:cNvSpPr txBox="1">
                <a:spLocks noRot="1" noChangeAspect="1" noMove="1" noResize="1" noEditPoints="1" noAdjustHandles="1" noChangeArrowheads="1" noChangeShapeType="1" noTextEdit="1"/>
              </p:cNvSpPr>
              <p:nvPr/>
            </p:nvSpPr>
            <p:spPr>
              <a:xfrm>
                <a:off x="364951" y="935405"/>
                <a:ext cx="11513502" cy="5603507"/>
              </a:xfrm>
              <a:prstGeom prst="rect">
                <a:avLst/>
              </a:prstGeom>
              <a:blipFill>
                <a:blip r:embed="rId2"/>
                <a:stretch>
                  <a:fillRect l="-212" t="-978" r="-212"/>
                </a:stretch>
              </a:blipFill>
            </p:spPr>
            <p:txBody>
              <a:bodyPr/>
              <a:lstStyle/>
              <a:p>
                <a:r>
                  <a:rPr lang="fr-FR">
                    <a:noFill/>
                  </a:rPr>
                  <a:t> </a:t>
                </a:r>
              </a:p>
            </p:txBody>
          </p:sp>
        </mc:Fallback>
      </mc:AlternateContent>
      <p:pic>
        <p:nvPicPr>
          <p:cNvPr id="6" name="Picture 5">
            <a:extLst>
              <a:ext uri="{FF2B5EF4-FFF2-40B4-BE49-F238E27FC236}">
                <a16:creationId xmlns:a16="http://schemas.microsoft.com/office/drawing/2014/main" id="{E158CEB0-6C7D-217A-EF4B-5EA9D69AEE9A}"/>
              </a:ext>
            </a:extLst>
          </p:cNvPr>
          <p:cNvPicPr>
            <a:picLocks noChangeAspect="1"/>
          </p:cNvPicPr>
          <p:nvPr/>
        </p:nvPicPr>
        <p:blipFill>
          <a:blip r:embed="rId3"/>
          <a:stretch>
            <a:fillRect/>
          </a:stretch>
        </p:blipFill>
        <p:spPr>
          <a:xfrm>
            <a:off x="2440775" y="4822903"/>
            <a:ext cx="7361853" cy="963908"/>
          </a:xfrm>
          <a:prstGeom prst="rect">
            <a:avLst/>
          </a:prstGeom>
        </p:spPr>
      </p:pic>
    </p:spTree>
    <p:extLst>
      <p:ext uri="{BB962C8B-B14F-4D97-AF65-F5344CB8AC3E}">
        <p14:creationId xmlns:p14="http://schemas.microsoft.com/office/powerpoint/2010/main" val="26376914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159026" y="55473"/>
            <a:ext cx="12191999" cy="1325563"/>
          </a:xfrm>
        </p:spPr>
        <p:txBody>
          <a:bodyPr>
            <a:normAutofit/>
          </a:bodyPr>
          <a:lstStyle/>
          <a:p>
            <a:r>
              <a:rPr lang="en-US" sz="3500" dirty="0"/>
              <a:t>Use case #1: Decrease energy consumption at display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11</a:t>
            </a:fld>
            <a:endParaRPr lang="en-US" dirty="0"/>
          </a:p>
        </p:txBody>
      </p:sp>
      <p:pic>
        <p:nvPicPr>
          <p:cNvPr id="5" name="Picture 4">
            <a:extLst>
              <a:ext uri="{FF2B5EF4-FFF2-40B4-BE49-F238E27FC236}">
                <a16:creationId xmlns:a16="http://schemas.microsoft.com/office/drawing/2014/main" id="{E1583933-D1CE-05D4-BE60-FD87C9D4A1E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62476" y="2746650"/>
            <a:ext cx="10147037" cy="2964973"/>
          </a:xfrm>
          <a:prstGeom prst="rect">
            <a:avLst/>
          </a:prstGeom>
          <a:noFill/>
          <a:ln>
            <a:noFill/>
          </a:ln>
        </p:spPr>
      </p:pic>
      <p:sp>
        <p:nvSpPr>
          <p:cNvPr id="8" name="Content Placeholder 7">
            <a:extLst>
              <a:ext uri="{FF2B5EF4-FFF2-40B4-BE49-F238E27FC236}">
                <a16:creationId xmlns:a16="http://schemas.microsoft.com/office/drawing/2014/main" id="{06375B01-7528-7E9A-F389-C50CD8281E4C}"/>
              </a:ext>
            </a:extLst>
          </p:cNvPr>
          <p:cNvSpPr txBox="1">
            <a:spLocks/>
          </p:cNvSpPr>
          <p:nvPr/>
        </p:nvSpPr>
        <p:spPr>
          <a:xfrm>
            <a:off x="275638" y="1350471"/>
            <a:ext cx="11513502" cy="107381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a typeface="DengXian" panose="02010600030101010101" pitchFamily="2" charset="-122"/>
                <a:cs typeface="Times New Roman" panose="02020603050405020304" pitchFamily="18" charset="0"/>
              </a:rPr>
              <a:t>With the hypothesis that </a:t>
            </a:r>
            <a:r>
              <a:rPr lang="en-CA" sz="1800" b="1" dirty="0">
                <a:ea typeface="DengXian" panose="02010600030101010101" pitchFamily="2" charset="-122"/>
                <a:cs typeface="Times New Roman" panose="02020603050405020304" pitchFamily="18" charset="0"/>
              </a:rPr>
              <a:t>energy consumption of display devices is correlated to the amount of emitted light</a:t>
            </a:r>
            <a:r>
              <a:rPr lang="en-CA" sz="1800" dirty="0">
                <a:ea typeface="DengXian" panose="02010600030101010101" pitchFamily="2" charset="-122"/>
                <a:cs typeface="Times New Roman" panose="02020603050405020304" pitchFamily="18" charset="0"/>
              </a:rPr>
              <a:t>, </a:t>
            </a:r>
            <a:r>
              <a:rPr lang="en-US" sz="1800" dirty="0">
                <a:ea typeface="DengXian" panose="02010600030101010101" pitchFamily="2" charset="-122"/>
                <a:cs typeface="Times New Roman" panose="02020603050405020304" pitchFamily="18" charset="0"/>
              </a:rPr>
              <a:t>a NNPF Tone Mapping is used to decrease the brightness of the decoded content, thus decreasing its energy consumption when displayed onscreen. </a:t>
            </a:r>
            <a:endParaRPr lang="fr-FR" sz="1800" dirty="0">
              <a:ea typeface="DengXian" panose="02010600030101010101" pitchFamily="2" charset="-122"/>
              <a:cs typeface="Times New Roman" panose="02020603050405020304" pitchFamily="18" charset="0"/>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1800" dirty="0">
              <a:ea typeface="DengXian" panose="02010600030101010101" pitchFamily="2" charset="-122"/>
              <a:cs typeface="Times New Roman" panose="02020603050405020304" pitchFamily="18" charset="0"/>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a typeface="DengXian" panose="02010600030101010101" pitchFamily="2" charset="-122"/>
                <a:cs typeface="Times New Roman" panose="02020603050405020304" pitchFamily="18" charset="0"/>
              </a:rPr>
              <a:t> </a:t>
            </a:r>
            <a:endParaRPr lang="fr-FR" sz="1800" dirty="0">
              <a:ea typeface="DengXia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629786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159026" y="55473"/>
            <a:ext cx="12191999" cy="1325563"/>
          </a:xfrm>
        </p:spPr>
        <p:txBody>
          <a:bodyPr>
            <a:normAutofit/>
          </a:bodyPr>
          <a:lstStyle/>
          <a:p>
            <a:r>
              <a:rPr lang="en-US" sz="3500" dirty="0"/>
              <a:t>Use case #1: Decrease energy consumption at display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12</a:t>
            </a:fld>
            <a:endParaRPr lang="en-US" dirty="0"/>
          </a:p>
        </p:txBody>
      </p:sp>
      <mc:AlternateContent xmlns:mc="http://schemas.openxmlformats.org/markup-compatibility/2006" xmlns:a14="http://schemas.microsoft.com/office/drawing/2010/main">
        <mc:Choice Requires="a14">
          <p:sp>
            <p:nvSpPr>
              <p:cNvPr id="8" name="Content Placeholder 7">
                <a:extLst>
                  <a:ext uri="{FF2B5EF4-FFF2-40B4-BE49-F238E27FC236}">
                    <a16:creationId xmlns:a16="http://schemas.microsoft.com/office/drawing/2014/main" id="{06375B01-7528-7E9A-F389-C50CD8281E4C}"/>
                  </a:ext>
                </a:extLst>
              </p:cNvPr>
              <p:cNvSpPr txBox="1">
                <a:spLocks/>
              </p:cNvSpPr>
              <p:nvPr/>
            </p:nvSpPr>
            <p:spPr>
              <a:xfrm>
                <a:off x="364951" y="1409235"/>
                <a:ext cx="11513502" cy="506326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b="1" dirty="0">
                    <a:effectLst/>
                    <a:ea typeface="DengXian" panose="02010600030101010101" pitchFamily="2" charset="-122"/>
                  </a:rPr>
                  <a:t>Neural network proposed in </a:t>
                </a:r>
                <a:r>
                  <a:rPr lang="fr-FR" sz="1800" b="1" dirty="0">
                    <a:ea typeface="DengXian" panose="02010600030101010101" pitchFamily="2" charset="-122"/>
                  </a:rPr>
                  <a:t>Le Meur, Olivier, Claire-Hélène Demarty, and Laurent Blondé. </a:t>
                </a:r>
                <a:r>
                  <a:rPr lang="en-CA" sz="1800" b="1" dirty="0">
                    <a:ea typeface="DengXian" panose="02010600030101010101" pitchFamily="2" charset="-122"/>
                  </a:rPr>
                  <a:t>"Deep-learning-based energy aware images." ICIP 2023</a:t>
                </a:r>
                <a:r>
                  <a:rPr lang="en-CA" sz="1800" dirty="0">
                    <a:ea typeface="DengXian" panose="02010600030101010101" pitchFamily="2" charset="-122"/>
                  </a:rPr>
                  <a:t>.</a:t>
                </a:r>
                <a:endParaRPr lang="fr-FR" sz="1800" dirty="0">
                  <a:ea typeface="DengXian" panose="02010600030101010101" pitchFamily="2" charset="-122"/>
                </a:endParaRPr>
              </a:p>
              <a:p>
                <a:pPr algn="just"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err="1">
                    <a:effectLst/>
                    <a:ea typeface="DengXian" panose="02010600030101010101" pitchFamily="2" charset="-122"/>
                    <a:cs typeface="Times New Roman" panose="02020603050405020304" pitchFamily="18" charset="0"/>
                  </a:rPr>
                  <a:t>nnpfc_ratio_value</a:t>
                </a:r>
                <a14:m>
                  <m:oMath xmlns:m="http://schemas.openxmlformats.org/officeDocument/2006/math">
                    <m:r>
                      <a:rPr lang="en-US" sz="1800">
                        <a:effectLst/>
                        <a:latin typeface="Cambria Math" panose="02040503050406030204" pitchFamily="18" charset="0"/>
                        <a:ea typeface="DengXian" panose="02010600030101010101" pitchFamily="2" charset="-122"/>
                        <a:cs typeface="Times New Roman" panose="02020603050405020304" pitchFamily="18" charset="0"/>
                      </a:rPr>
                      <m:t>=</m:t>
                    </m:r>
                    <m:d>
                      <m:dPr>
                        <m:begChr m:val="{"/>
                        <m:endChr m:val="}"/>
                        <m:ctrlPr>
                          <a:rPr lang="fr-FR" sz="1800" i="1">
                            <a:effectLst/>
                            <a:latin typeface="Cambria Math" panose="02040503050406030204" pitchFamily="18" charset="0"/>
                            <a:ea typeface="DengXian" panose="02010600030101010101" pitchFamily="2" charset="-122"/>
                            <a:cs typeface="Times New Roman" panose="02020603050405020304" pitchFamily="18" charset="0"/>
                          </a:rPr>
                        </m:ctrlPr>
                      </m:dPr>
                      <m:e>
                        <m:r>
                          <a:rPr lang="en-US" sz="1800">
                            <a:effectLst/>
                            <a:latin typeface="Cambria Math" panose="02040503050406030204" pitchFamily="18" charset="0"/>
                            <a:ea typeface="DengXian" panose="02010600030101010101" pitchFamily="2" charset="-122"/>
                            <a:cs typeface="Times New Roman" panose="02020603050405020304" pitchFamily="18" charset="0"/>
                          </a:rPr>
                          <m:t>10,20,40,60</m:t>
                        </m:r>
                      </m:e>
                    </m:d>
                  </m:oMath>
                </a14:m>
                <a:r>
                  <a:rPr lang="en-US" sz="1800" dirty="0">
                    <a:effectLst/>
                    <a:ea typeface="DengXian" panose="02010600030101010101" pitchFamily="2" charset="-122"/>
                    <a:cs typeface="Times New Roman" panose="02020603050405020304" pitchFamily="18" charset="0"/>
                  </a:rPr>
                  <a:t>, meaning that the brightness is adjusted by 10%, 20%, 40% and 60%, respectively.</a:t>
                </a:r>
                <a:endParaRPr lang="fr-FR" sz="1800" dirty="0">
                  <a:ea typeface="DengXian" panose="02010600030101010101" pitchFamily="2" charset="-122"/>
                  <a:cs typeface="Times New Roman" panose="02020603050405020304" pitchFamily="18" charset="0"/>
                </a:endParaRPr>
              </a:p>
              <a:p>
                <a:pPr algn="just"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b="1" dirty="0" err="1">
                    <a:effectLst/>
                    <a:ea typeface="DengXian" panose="02010600030101010101" pitchFamily="2" charset="-122"/>
                    <a:cs typeface="Times New Roman" panose="02020603050405020304" pitchFamily="18" charset="0"/>
                  </a:rPr>
                  <a:t>nnpfc_ratio_sign_flag</a:t>
                </a:r>
                <a:r>
                  <a:rPr lang="en-US" sz="1800" b="1" dirty="0">
                    <a:effectLst/>
                    <a:ea typeface="DengXian" panose="02010600030101010101" pitchFamily="2" charset="-122"/>
                    <a:cs typeface="Times New Roman" panose="02020603050405020304" pitchFamily="18" charset="0"/>
                  </a:rPr>
                  <a:t>=1, indicating that the brightness should be decreased</a:t>
                </a:r>
                <a:endParaRPr lang="fr-FR" sz="1800" dirty="0">
                  <a:ea typeface="DengXian" panose="02010600030101010101" pitchFamily="2" charset="-122"/>
                  <a:cs typeface="Times New Roman" panose="02020603050405020304" pitchFamily="18" charset="0"/>
                </a:endParaRPr>
              </a:p>
              <a:p>
                <a:pPr algn="just"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a:effectLst/>
                    <a:ea typeface="DengXian" panose="02010600030101010101" pitchFamily="2" charset="-122"/>
                    <a:cs typeface="Times New Roman" panose="02020603050405020304" pitchFamily="18" charset="0"/>
                  </a:rPr>
                  <a:t>Three sequences </a:t>
                </a:r>
                <a14:m>
                  <m:oMath xmlns:m="http://schemas.openxmlformats.org/officeDocument/2006/math">
                    <m:r>
                      <a:rPr lang="en-US" sz="1800">
                        <a:effectLst/>
                        <a:latin typeface="Cambria Math" panose="02040503050406030204" pitchFamily="18" charset="0"/>
                        <a:ea typeface="DengXian" panose="02010600030101010101" pitchFamily="2" charset="-122"/>
                        <a:cs typeface="Times New Roman" panose="02020603050405020304" pitchFamily="18" charset="0"/>
                      </a:rPr>
                      <m:t>1920×1080</m:t>
                    </m:r>
                  </m:oMath>
                </a14:m>
                <a:r>
                  <a:rPr lang="en-US" sz="1800" dirty="0">
                    <a:effectLst/>
                    <a:ea typeface="DengXian" panose="02010600030101010101" pitchFamily="2" charset="-122"/>
                    <a:cs typeface="Times New Roman" panose="02020603050405020304" pitchFamily="18" charset="0"/>
                  </a:rPr>
                  <a:t>, 30 fps, 420, 8 bits:</a:t>
                </a:r>
                <a:endParaRPr lang="fr-FR" sz="1800" dirty="0">
                  <a:ea typeface="DengXian" panose="02010600030101010101" pitchFamily="2" charset="-122"/>
                  <a:cs typeface="Times New Roman" panose="02020603050405020304" pitchFamily="18" charset="0"/>
                </a:endParaRPr>
              </a:p>
              <a:p>
                <a:pPr lvl="1"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err="1">
                    <a:effectLst/>
                    <a:ea typeface="DengXian" panose="02010600030101010101" pitchFamily="2" charset="-122"/>
                    <a:cs typeface="Times New Roman" panose="02020603050405020304" pitchFamily="18" charset="0"/>
                  </a:rPr>
                  <a:t>Mitsubishi_Traffic</a:t>
                </a:r>
                <a:r>
                  <a:rPr lang="en-US" sz="1800" dirty="0">
                    <a:effectLst/>
                    <a:ea typeface="DengXian" panose="02010600030101010101" pitchFamily="2" charset="-122"/>
                    <a:cs typeface="Times New Roman" panose="02020603050405020304" pitchFamily="18" charset="0"/>
                  </a:rPr>
                  <a:t> (299 frames)</a:t>
                </a:r>
              </a:p>
              <a:p>
                <a:pPr lvl="1"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a:effectLst/>
                    <a:ea typeface="DengXian" panose="02010600030101010101" pitchFamily="2" charset="-122"/>
                    <a:cs typeface="Times New Roman" panose="02020603050405020304" pitchFamily="18" charset="0"/>
                  </a:rPr>
                  <a:t>RedKayak_8bit (570 frames)</a:t>
                </a:r>
                <a:endParaRPr lang="fr-FR" sz="1800" dirty="0">
                  <a:ea typeface="DengXian" panose="02010600030101010101" pitchFamily="2" charset="-122"/>
                  <a:cs typeface="Times New Roman" panose="02020603050405020304" pitchFamily="18" charset="0"/>
                </a:endParaRPr>
              </a:p>
              <a:p>
                <a:pPr lvl="1"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a:effectLst/>
                    <a:ea typeface="DengXian" panose="02010600030101010101" pitchFamily="2" charset="-122"/>
                    <a:cs typeface="Times New Roman" panose="02020603050405020304" pitchFamily="18" charset="0"/>
                  </a:rPr>
                  <a:t>RushFieldCuts_8bit (570 frames)</a:t>
                </a:r>
                <a:endParaRPr lang="fr-FR" sz="1800" dirty="0">
                  <a:effectLst/>
                  <a:ea typeface="DengXian" panose="02010600030101010101" pitchFamily="2" charset="-122"/>
                  <a:cs typeface="Times New Roman" panose="02020603050405020304" pitchFamily="18" charset="0"/>
                </a:endParaRPr>
              </a:p>
              <a:p>
                <a:pPr marL="285750" indent="-285750"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DengXian" panose="02010600030101010101" pitchFamily="2" charset="-122"/>
                    <a:cs typeface="Times New Roman" panose="02020603050405020304" pitchFamily="18" charset="0"/>
                  </a:rPr>
                  <a:t>Quality metrics Y-PSNR, MS-SSIM, VMAF</a:t>
                </a:r>
                <a:endParaRPr lang="fr-FR" sz="1800" dirty="0">
                  <a:effectLst/>
                  <a:ea typeface="DengXian" panose="02010600030101010101" pitchFamily="2" charset="-122"/>
                  <a:cs typeface="Times New Roman" panose="02020603050405020304" pitchFamily="18" charset="0"/>
                </a:endParaRPr>
              </a:p>
              <a:p>
                <a:pPr marL="285750" indent="-285750"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DengXian" panose="02010600030101010101" pitchFamily="2" charset="-122"/>
                    <a:cs typeface="Times New Roman" panose="02020603050405020304" pitchFamily="18" charset="0"/>
                  </a:rPr>
                  <a:t>Power consumption measurements were made on a LG42C2 screen</a:t>
                </a:r>
                <a:endParaRPr lang="fr-FR" sz="1800" dirty="0">
                  <a:effectLst/>
                  <a:ea typeface="DengXian" panose="02010600030101010101" pitchFamily="2" charset="-122"/>
                  <a:cs typeface="Times New Roman" panose="02020603050405020304" pitchFamily="18" charset="0"/>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1000" dirty="0">
                  <a:effectLst/>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solidFill>
                      <a:srgbClr val="000000"/>
                    </a:solidFill>
                    <a:effectLst/>
                    <a:ea typeface="DengXian" panose="02010600030101010101" pitchFamily="2" charset="-122"/>
                  </a:rPr>
                  <a:t> </a:t>
                </a:r>
                <a:endParaRPr lang="fr-FR" sz="1000" dirty="0">
                  <a:effectLst/>
                  <a:ea typeface="DengXian" panose="02010600030101010101" pitchFamily="2" charset="-122"/>
                </a:endParaRPr>
              </a:p>
            </p:txBody>
          </p:sp>
        </mc:Choice>
        <mc:Fallback xmlns="">
          <p:sp>
            <p:nvSpPr>
              <p:cNvPr id="8" name="Content Placeholder 7">
                <a:extLst>
                  <a:ext uri="{FF2B5EF4-FFF2-40B4-BE49-F238E27FC236}">
                    <a16:creationId xmlns:a16="http://schemas.microsoft.com/office/drawing/2014/main" id="{06375B01-7528-7E9A-F389-C50CD8281E4C}"/>
                  </a:ext>
                </a:extLst>
              </p:cNvPr>
              <p:cNvSpPr txBox="1">
                <a:spLocks noRot="1" noChangeAspect="1" noMove="1" noResize="1" noEditPoints="1" noAdjustHandles="1" noChangeArrowheads="1" noChangeShapeType="1" noTextEdit="1"/>
              </p:cNvSpPr>
              <p:nvPr/>
            </p:nvSpPr>
            <p:spPr>
              <a:xfrm>
                <a:off x="364951" y="1409235"/>
                <a:ext cx="11513502" cy="5063262"/>
              </a:xfrm>
              <a:prstGeom prst="rect">
                <a:avLst/>
              </a:prstGeom>
              <a:blipFill>
                <a:blip r:embed="rId2"/>
                <a:stretch>
                  <a:fillRect l="-371" t="-1203" r="-424"/>
                </a:stretch>
              </a:blipFill>
            </p:spPr>
            <p:txBody>
              <a:bodyPr/>
              <a:lstStyle/>
              <a:p>
                <a:r>
                  <a:rPr lang="fr-FR">
                    <a:noFill/>
                  </a:rPr>
                  <a:t> </a:t>
                </a:r>
              </a:p>
            </p:txBody>
          </p:sp>
        </mc:Fallback>
      </mc:AlternateContent>
      <p:pic>
        <p:nvPicPr>
          <p:cNvPr id="9" name="Picture 8" descr="A football game with people on the field&#10;&#10;Description automatically generated">
            <a:extLst>
              <a:ext uri="{FF2B5EF4-FFF2-40B4-BE49-F238E27FC236}">
                <a16:creationId xmlns:a16="http://schemas.microsoft.com/office/drawing/2014/main" id="{7D448B1C-26F2-35BA-1162-9AD68A9A2A95}"/>
              </a:ext>
            </a:extLst>
          </p:cNvPr>
          <p:cNvPicPr>
            <a:picLocks noChangeAspect="1"/>
          </p:cNvPicPr>
          <p:nvPr/>
        </p:nvPicPr>
        <p:blipFill>
          <a:blip r:embed="rId3"/>
          <a:stretch>
            <a:fillRect/>
          </a:stretch>
        </p:blipFill>
        <p:spPr>
          <a:xfrm>
            <a:off x="9677520" y="4782426"/>
            <a:ext cx="1920000" cy="1080000"/>
          </a:xfrm>
          <a:prstGeom prst="rect">
            <a:avLst/>
          </a:prstGeom>
        </p:spPr>
      </p:pic>
      <p:pic>
        <p:nvPicPr>
          <p:cNvPr id="10" name="Picture 9" descr="A traffic jam on a highway&#10;&#10;Description automatically generated">
            <a:extLst>
              <a:ext uri="{FF2B5EF4-FFF2-40B4-BE49-F238E27FC236}">
                <a16:creationId xmlns:a16="http://schemas.microsoft.com/office/drawing/2014/main" id="{E60635C9-50AD-41F5-6CA0-6FEAC896D5C4}"/>
              </a:ext>
            </a:extLst>
          </p:cNvPr>
          <p:cNvPicPr>
            <a:picLocks noChangeAspect="1"/>
          </p:cNvPicPr>
          <p:nvPr/>
        </p:nvPicPr>
        <p:blipFill>
          <a:blip r:embed="rId4"/>
          <a:stretch>
            <a:fillRect/>
          </a:stretch>
        </p:blipFill>
        <p:spPr>
          <a:xfrm>
            <a:off x="9677520" y="2566030"/>
            <a:ext cx="1920000" cy="1080000"/>
          </a:xfrm>
          <a:prstGeom prst="rect">
            <a:avLst/>
          </a:prstGeom>
        </p:spPr>
      </p:pic>
      <p:pic>
        <p:nvPicPr>
          <p:cNvPr id="11" name="Picture 10" descr="A close up of a wave&#10;&#10;Description automatically generated">
            <a:extLst>
              <a:ext uri="{FF2B5EF4-FFF2-40B4-BE49-F238E27FC236}">
                <a16:creationId xmlns:a16="http://schemas.microsoft.com/office/drawing/2014/main" id="{4DC25858-3E60-8DBD-ECF6-5D020C9A3C1E}"/>
              </a:ext>
            </a:extLst>
          </p:cNvPr>
          <p:cNvPicPr>
            <a:picLocks noChangeAspect="1"/>
          </p:cNvPicPr>
          <p:nvPr/>
        </p:nvPicPr>
        <p:blipFill>
          <a:blip r:embed="rId5"/>
          <a:stretch>
            <a:fillRect/>
          </a:stretch>
        </p:blipFill>
        <p:spPr>
          <a:xfrm>
            <a:off x="9677520" y="3674228"/>
            <a:ext cx="1920000" cy="1080000"/>
          </a:xfrm>
          <a:prstGeom prst="rect">
            <a:avLst/>
          </a:prstGeom>
        </p:spPr>
      </p:pic>
    </p:spTree>
    <p:extLst>
      <p:ext uri="{BB962C8B-B14F-4D97-AF65-F5344CB8AC3E}">
        <p14:creationId xmlns:p14="http://schemas.microsoft.com/office/powerpoint/2010/main" val="16697499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820FF-38B0-D92B-E586-0ED3F5F79140}"/>
              </a:ext>
            </a:extLst>
          </p:cNvPr>
          <p:cNvSpPr>
            <a:spLocks noGrp="1"/>
          </p:cNvSpPr>
          <p:nvPr>
            <p:ph type="title"/>
          </p:nvPr>
        </p:nvSpPr>
        <p:spPr>
          <a:xfrm>
            <a:off x="480060" y="0"/>
            <a:ext cx="11566166" cy="1325563"/>
          </a:xfrm>
        </p:spPr>
        <p:txBody>
          <a:bodyPr>
            <a:normAutofit/>
          </a:bodyPr>
          <a:lstStyle/>
          <a:p>
            <a:r>
              <a:rPr lang="en-US" sz="2800" dirty="0"/>
              <a:t>Evolution of quality metrics for </a:t>
            </a:r>
            <a:r>
              <a:rPr lang="en-US" sz="2800" dirty="0" err="1"/>
              <a:t>nnpfc_ratio_value</a:t>
            </a:r>
            <a:r>
              <a:rPr lang="en-US" sz="2800" dirty="0"/>
              <a:t> in {10, 20, 40, 60}: </a:t>
            </a:r>
            <a:r>
              <a:rPr lang="en-US" sz="2800" dirty="0" err="1"/>
              <a:t>Mitsubishi_Traffic</a:t>
            </a:r>
            <a:endParaRPr lang="en-US" sz="2800" dirty="0"/>
          </a:p>
        </p:txBody>
      </p:sp>
      <p:sp>
        <p:nvSpPr>
          <p:cNvPr id="4" name="Date Placeholder 3">
            <a:extLst>
              <a:ext uri="{FF2B5EF4-FFF2-40B4-BE49-F238E27FC236}">
                <a16:creationId xmlns:a16="http://schemas.microsoft.com/office/drawing/2014/main" id="{772747CE-1F70-9161-AEF7-1D97E3765FD2}"/>
              </a:ext>
            </a:extLst>
          </p:cNvPr>
          <p:cNvSpPr>
            <a:spLocks noGrp="1"/>
          </p:cNvSpPr>
          <p:nvPr>
            <p:ph type="dt" sz="half" idx="10"/>
          </p:nvPr>
        </p:nvSpPr>
        <p:spPr>
          <a:xfrm>
            <a:off x="9103277" y="5953226"/>
            <a:ext cx="1308100" cy="365125"/>
          </a:xfrm>
        </p:spPr>
        <p:txBody>
          <a:bodyPr/>
          <a:lstStyle/>
          <a:p>
            <a:fld id="{C69FE9D6-E73E-A846-B24E-781510D5AD7F}" type="datetime1">
              <a:rPr lang="en-US" smtClean="0"/>
              <a:t>7/12/2024</a:t>
            </a:fld>
            <a:endParaRPr lang="en-US" dirty="0"/>
          </a:p>
        </p:txBody>
      </p:sp>
      <p:sp>
        <p:nvSpPr>
          <p:cNvPr id="5" name="Footer Placeholder 4">
            <a:extLst>
              <a:ext uri="{FF2B5EF4-FFF2-40B4-BE49-F238E27FC236}">
                <a16:creationId xmlns:a16="http://schemas.microsoft.com/office/drawing/2014/main" id="{06DAE1D3-4047-9F16-A046-BFC730A526B0}"/>
              </a:ext>
            </a:extLst>
          </p:cNvPr>
          <p:cNvSpPr>
            <a:spLocks noGrp="1"/>
          </p:cNvSpPr>
          <p:nvPr>
            <p:ph type="ftr" sz="quarter" idx="11"/>
          </p:nvPr>
        </p:nvSpPr>
        <p:spPr>
          <a:xfrm>
            <a:off x="3812457" y="5953226"/>
            <a:ext cx="4114800" cy="365125"/>
          </a:xfrm>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7C8A9622-0A9E-9D05-755E-6D3759600185}"/>
              </a:ext>
            </a:extLst>
          </p:cNvPr>
          <p:cNvSpPr>
            <a:spLocks noGrp="1"/>
          </p:cNvSpPr>
          <p:nvPr>
            <p:ph type="sldNum" sz="quarter" idx="12"/>
          </p:nvPr>
        </p:nvSpPr>
        <p:spPr>
          <a:xfrm>
            <a:off x="10756817" y="5953226"/>
            <a:ext cx="716280" cy="365125"/>
          </a:xfrm>
        </p:spPr>
        <p:txBody>
          <a:bodyPr/>
          <a:lstStyle/>
          <a:p>
            <a:fld id="{B8C7A8FA-2E0B-EF40-8154-FE6DF4DBDC95}" type="slidenum">
              <a:rPr lang="en-US" smtClean="0"/>
              <a:t>13</a:t>
            </a:fld>
            <a:endParaRPr lang="en-US"/>
          </a:p>
        </p:txBody>
      </p:sp>
      <p:pic>
        <p:nvPicPr>
          <p:cNvPr id="16" name="Content Placeholder 15" descr="A graph with different colored lines&#10;&#10;Description automatically generated">
            <a:extLst>
              <a:ext uri="{FF2B5EF4-FFF2-40B4-BE49-F238E27FC236}">
                <a16:creationId xmlns:a16="http://schemas.microsoft.com/office/drawing/2014/main" id="{2A172AD2-1142-1747-A2FC-E3088A1B4204}"/>
              </a:ext>
            </a:extLst>
          </p:cNvPr>
          <p:cNvPicPr>
            <a:picLocks noGrp="1" noChangeAspect="1"/>
          </p:cNvPicPr>
          <p:nvPr>
            <p:ph idx="1"/>
          </p:nvPr>
        </p:nvPicPr>
        <p:blipFill>
          <a:blip r:embed="rId2"/>
          <a:stretch>
            <a:fillRect/>
          </a:stretch>
        </p:blipFill>
        <p:spPr>
          <a:xfrm>
            <a:off x="8126639" y="1651356"/>
            <a:ext cx="3840000" cy="2880000"/>
          </a:xfrm>
        </p:spPr>
      </p:pic>
      <p:pic>
        <p:nvPicPr>
          <p:cNvPr id="18" name="Picture 17" descr="A graph with lines and numbers&#10;&#10;Description automatically generated">
            <a:extLst>
              <a:ext uri="{FF2B5EF4-FFF2-40B4-BE49-F238E27FC236}">
                <a16:creationId xmlns:a16="http://schemas.microsoft.com/office/drawing/2014/main" id="{15884C89-ADDA-2EB5-1A3D-5712323B8FFB}"/>
              </a:ext>
            </a:extLst>
          </p:cNvPr>
          <p:cNvPicPr>
            <a:picLocks noChangeAspect="1"/>
          </p:cNvPicPr>
          <p:nvPr/>
        </p:nvPicPr>
        <p:blipFill>
          <a:blip r:embed="rId3"/>
          <a:stretch>
            <a:fillRect/>
          </a:stretch>
        </p:blipFill>
        <p:spPr>
          <a:xfrm>
            <a:off x="4228281" y="1531404"/>
            <a:ext cx="3840000" cy="2880000"/>
          </a:xfrm>
          <a:prstGeom prst="rect">
            <a:avLst/>
          </a:prstGeom>
        </p:spPr>
      </p:pic>
      <p:pic>
        <p:nvPicPr>
          <p:cNvPr id="20" name="Picture 19" descr="A graph with different colored lines&#10;&#10;Description automatically generated">
            <a:extLst>
              <a:ext uri="{FF2B5EF4-FFF2-40B4-BE49-F238E27FC236}">
                <a16:creationId xmlns:a16="http://schemas.microsoft.com/office/drawing/2014/main" id="{D73DFF89-EA7A-6E9D-8BFD-FB66B93C54D2}"/>
              </a:ext>
            </a:extLst>
          </p:cNvPr>
          <p:cNvPicPr>
            <a:picLocks noChangeAspect="1"/>
          </p:cNvPicPr>
          <p:nvPr/>
        </p:nvPicPr>
        <p:blipFill>
          <a:blip r:embed="rId4"/>
          <a:stretch>
            <a:fillRect/>
          </a:stretch>
        </p:blipFill>
        <p:spPr>
          <a:xfrm>
            <a:off x="301904" y="1531404"/>
            <a:ext cx="3840000" cy="2880000"/>
          </a:xfrm>
          <a:prstGeom prst="rect">
            <a:avLst/>
          </a:prstGeom>
        </p:spPr>
      </p:pic>
      <p:grpSp>
        <p:nvGrpSpPr>
          <p:cNvPr id="13" name="Group 12">
            <a:extLst>
              <a:ext uri="{FF2B5EF4-FFF2-40B4-BE49-F238E27FC236}">
                <a16:creationId xmlns:a16="http://schemas.microsoft.com/office/drawing/2014/main" id="{DBE319B4-1710-0536-2991-8DDA1470DB92}"/>
              </a:ext>
            </a:extLst>
          </p:cNvPr>
          <p:cNvGrpSpPr/>
          <p:nvPr/>
        </p:nvGrpSpPr>
        <p:grpSpPr>
          <a:xfrm>
            <a:off x="2655736" y="1222049"/>
            <a:ext cx="832799" cy="765777"/>
            <a:chOff x="2655736" y="1222049"/>
            <a:chExt cx="832799" cy="765777"/>
          </a:xfrm>
        </p:grpSpPr>
        <p:cxnSp>
          <p:nvCxnSpPr>
            <p:cNvPr id="8" name="Straight Arrow Connector 7">
              <a:extLst>
                <a:ext uri="{FF2B5EF4-FFF2-40B4-BE49-F238E27FC236}">
                  <a16:creationId xmlns:a16="http://schemas.microsoft.com/office/drawing/2014/main" id="{8DE66A55-C4B5-045F-4D4A-89DC0D58FEB9}"/>
                </a:ext>
              </a:extLst>
            </p:cNvPr>
            <p:cNvCxnSpPr>
              <a:cxnSpLocks/>
            </p:cNvCxnSpPr>
            <p:nvPr/>
          </p:nvCxnSpPr>
          <p:spPr>
            <a:xfrm flipH="1">
              <a:off x="2655736" y="1509635"/>
              <a:ext cx="135172" cy="47819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9E665D8D-E29A-782C-3DFB-A18CC5BDA1B2}"/>
                </a:ext>
              </a:extLst>
            </p:cNvPr>
            <p:cNvSpPr txBox="1"/>
            <p:nvPr/>
          </p:nvSpPr>
          <p:spPr>
            <a:xfrm>
              <a:off x="2790908" y="1222049"/>
              <a:ext cx="697627" cy="369332"/>
            </a:xfrm>
            <a:prstGeom prst="rect">
              <a:avLst/>
            </a:prstGeom>
            <a:noFill/>
          </p:spPr>
          <p:txBody>
            <a:bodyPr wrap="none" rtlCol="0">
              <a:spAutoFit/>
            </a:bodyPr>
            <a:lstStyle/>
            <a:p>
              <a:pPr algn="l"/>
              <a:r>
                <a:rPr lang="fr-FR" dirty="0"/>
                <a:t>-10%</a:t>
              </a:r>
            </a:p>
          </p:txBody>
        </p:sp>
      </p:grpSp>
      <p:cxnSp>
        <p:nvCxnSpPr>
          <p:cNvPr id="15" name="Straight Arrow Connector 14">
            <a:extLst>
              <a:ext uri="{FF2B5EF4-FFF2-40B4-BE49-F238E27FC236}">
                <a16:creationId xmlns:a16="http://schemas.microsoft.com/office/drawing/2014/main" id="{E7FBFAE5-4729-906D-38CE-C85CB04A8346}"/>
              </a:ext>
            </a:extLst>
          </p:cNvPr>
          <p:cNvCxnSpPr>
            <a:cxnSpLocks/>
          </p:cNvCxnSpPr>
          <p:nvPr/>
        </p:nvCxnSpPr>
        <p:spPr>
          <a:xfrm flipH="1">
            <a:off x="2973788" y="1737245"/>
            <a:ext cx="696312" cy="102980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BE89851-5E14-B29C-D9CF-EC0FD990E86A}"/>
              </a:ext>
            </a:extLst>
          </p:cNvPr>
          <p:cNvSpPr txBox="1"/>
          <p:nvPr/>
        </p:nvSpPr>
        <p:spPr>
          <a:xfrm>
            <a:off x="3670100" y="1509635"/>
            <a:ext cx="806484" cy="369332"/>
          </a:xfrm>
          <a:prstGeom prst="rect">
            <a:avLst/>
          </a:prstGeom>
          <a:noFill/>
        </p:spPr>
        <p:txBody>
          <a:bodyPr wrap="square" rtlCol="0">
            <a:spAutoFit/>
          </a:bodyPr>
          <a:lstStyle/>
          <a:p>
            <a:pPr algn="l"/>
            <a:r>
              <a:rPr lang="fr-FR" dirty="0"/>
              <a:t>-20%</a:t>
            </a:r>
          </a:p>
        </p:txBody>
      </p:sp>
      <p:grpSp>
        <p:nvGrpSpPr>
          <p:cNvPr id="22" name="Group 21">
            <a:extLst>
              <a:ext uri="{FF2B5EF4-FFF2-40B4-BE49-F238E27FC236}">
                <a16:creationId xmlns:a16="http://schemas.microsoft.com/office/drawing/2014/main" id="{56A1DEE7-B4BB-12D4-72BC-FC99974148CC}"/>
              </a:ext>
            </a:extLst>
          </p:cNvPr>
          <p:cNvGrpSpPr/>
          <p:nvPr/>
        </p:nvGrpSpPr>
        <p:grpSpPr>
          <a:xfrm>
            <a:off x="2655736" y="3569009"/>
            <a:ext cx="967971" cy="1148560"/>
            <a:chOff x="2520564" y="442821"/>
            <a:chExt cx="967971" cy="1148560"/>
          </a:xfrm>
        </p:grpSpPr>
        <p:cxnSp>
          <p:nvCxnSpPr>
            <p:cNvPr id="23" name="Straight Arrow Connector 22">
              <a:extLst>
                <a:ext uri="{FF2B5EF4-FFF2-40B4-BE49-F238E27FC236}">
                  <a16:creationId xmlns:a16="http://schemas.microsoft.com/office/drawing/2014/main" id="{8685B52B-B5C2-42EA-F75C-51A44C645426}"/>
                </a:ext>
              </a:extLst>
            </p:cNvPr>
            <p:cNvCxnSpPr>
              <a:cxnSpLocks/>
              <a:stCxn id="24" idx="0"/>
            </p:cNvCxnSpPr>
            <p:nvPr/>
          </p:nvCxnSpPr>
          <p:spPr>
            <a:xfrm flipH="1" flipV="1">
              <a:off x="2520564" y="442821"/>
              <a:ext cx="619158" cy="77922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55BC4989-77EB-D827-5C65-AB0E60F3EDDA}"/>
                </a:ext>
              </a:extLst>
            </p:cNvPr>
            <p:cNvSpPr txBox="1"/>
            <p:nvPr/>
          </p:nvSpPr>
          <p:spPr>
            <a:xfrm>
              <a:off x="2790908" y="1222049"/>
              <a:ext cx="697627" cy="369332"/>
            </a:xfrm>
            <a:prstGeom prst="rect">
              <a:avLst/>
            </a:prstGeom>
            <a:noFill/>
          </p:spPr>
          <p:txBody>
            <a:bodyPr wrap="none" rtlCol="0">
              <a:spAutoFit/>
            </a:bodyPr>
            <a:lstStyle/>
            <a:p>
              <a:pPr algn="l"/>
              <a:r>
                <a:rPr lang="fr-FR" dirty="0"/>
                <a:t>-40%</a:t>
              </a:r>
            </a:p>
          </p:txBody>
        </p:sp>
      </p:grpSp>
      <p:grpSp>
        <p:nvGrpSpPr>
          <p:cNvPr id="30" name="Group 29">
            <a:extLst>
              <a:ext uri="{FF2B5EF4-FFF2-40B4-BE49-F238E27FC236}">
                <a16:creationId xmlns:a16="http://schemas.microsoft.com/office/drawing/2014/main" id="{64542E37-6E85-9796-C4F8-07307BC9B99D}"/>
              </a:ext>
            </a:extLst>
          </p:cNvPr>
          <p:cNvGrpSpPr/>
          <p:nvPr/>
        </p:nvGrpSpPr>
        <p:grpSpPr>
          <a:xfrm>
            <a:off x="1948070" y="3991555"/>
            <a:ext cx="919782" cy="1166064"/>
            <a:chOff x="2568753" y="425317"/>
            <a:chExt cx="919782" cy="1166064"/>
          </a:xfrm>
        </p:grpSpPr>
        <p:cxnSp>
          <p:nvCxnSpPr>
            <p:cNvPr id="31" name="Straight Arrow Connector 30">
              <a:extLst>
                <a:ext uri="{FF2B5EF4-FFF2-40B4-BE49-F238E27FC236}">
                  <a16:creationId xmlns:a16="http://schemas.microsoft.com/office/drawing/2014/main" id="{99CE01E5-2E33-F3CE-6868-CCED3C8570E7}"/>
                </a:ext>
              </a:extLst>
            </p:cNvPr>
            <p:cNvCxnSpPr>
              <a:cxnSpLocks/>
              <a:stCxn id="32" idx="0"/>
            </p:cNvCxnSpPr>
            <p:nvPr/>
          </p:nvCxnSpPr>
          <p:spPr>
            <a:xfrm flipH="1" flipV="1">
              <a:off x="2568753" y="425317"/>
              <a:ext cx="570969" cy="79673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1454E9DC-59D6-F0F6-AF67-1AD278FF0484}"/>
                </a:ext>
              </a:extLst>
            </p:cNvPr>
            <p:cNvSpPr txBox="1"/>
            <p:nvPr/>
          </p:nvSpPr>
          <p:spPr>
            <a:xfrm>
              <a:off x="2790908" y="1222049"/>
              <a:ext cx="697627" cy="369332"/>
            </a:xfrm>
            <a:prstGeom prst="rect">
              <a:avLst/>
            </a:prstGeom>
            <a:noFill/>
          </p:spPr>
          <p:txBody>
            <a:bodyPr wrap="none" rtlCol="0">
              <a:spAutoFit/>
            </a:bodyPr>
            <a:lstStyle/>
            <a:p>
              <a:pPr algn="l"/>
              <a:r>
                <a:rPr lang="fr-FR" dirty="0"/>
                <a:t>-60%</a:t>
              </a:r>
            </a:p>
          </p:txBody>
        </p:sp>
      </p:grpSp>
      <p:grpSp>
        <p:nvGrpSpPr>
          <p:cNvPr id="10" name="Group 9">
            <a:extLst>
              <a:ext uri="{FF2B5EF4-FFF2-40B4-BE49-F238E27FC236}">
                <a16:creationId xmlns:a16="http://schemas.microsoft.com/office/drawing/2014/main" id="{D6C0B248-4D00-7A37-E34E-6E3809DBFB9A}"/>
              </a:ext>
            </a:extLst>
          </p:cNvPr>
          <p:cNvGrpSpPr/>
          <p:nvPr/>
        </p:nvGrpSpPr>
        <p:grpSpPr>
          <a:xfrm>
            <a:off x="1818662" y="5157619"/>
            <a:ext cx="8815360" cy="377786"/>
            <a:chOff x="1818662" y="5157619"/>
            <a:chExt cx="8815360" cy="377786"/>
          </a:xfrm>
        </p:grpSpPr>
        <p:sp>
          <p:nvSpPr>
            <p:cNvPr id="3" name="TextBox 2">
              <a:extLst>
                <a:ext uri="{FF2B5EF4-FFF2-40B4-BE49-F238E27FC236}">
                  <a16:creationId xmlns:a16="http://schemas.microsoft.com/office/drawing/2014/main" id="{69EAB448-1751-DB91-1636-E16F4D09B262}"/>
                </a:ext>
              </a:extLst>
            </p:cNvPr>
            <p:cNvSpPr txBox="1"/>
            <p:nvPr/>
          </p:nvSpPr>
          <p:spPr>
            <a:xfrm>
              <a:off x="1818662" y="5165170"/>
              <a:ext cx="806484" cy="369332"/>
            </a:xfrm>
            <a:prstGeom prst="rect">
              <a:avLst/>
            </a:prstGeom>
            <a:noFill/>
          </p:spPr>
          <p:txBody>
            <a:bodyPr wrap="square" rtlCol="0">
              <a:spAutoFit/>
            </a:bodyPr>
            <a:lstStyle/>
            <a:p>
              <a:pPr algn="l"/>
              <a:r>
                <a:rPr lang="fr-FR" b="1" dirty="0"/>
                <a:t>PSNR</a:t>
              </a:r>
            </a:p>
          </p:txBody>
        </p:sp>
        <p:sp>
          <p:nvSpPr>
            <p:cNvPr id="7" name="TextBox 6">
              <a:extLst>
                <a:ext uri="{FF2B5EF4-FFF2-40B4-BE49-F238E27FC236}">
                  <a16:creationId xmlns:a16="http://schemas.microsoft.com/office/drawing/2014/main" id="{D4857A67-0838-52AC-78A5-F41CDB60994E}"/>
                </a:ext>
              </a:extLst>
            </p:cNvPr>
            <p:cNvSpPr txBox="1"/>
            <p:nvPr/>
          </p:nvSpPr>
          <p:spPr>
            <a:xfrm>
              <a:off x="5675759" y="5166073"/>
              <a:ext cx="1174767" cy="369332"/>
            </a:xfrm>
            <a:prstGeom prst="rect">
              <a:avLst/>
            </a:prstGeom>
            <a:noFill/>
          </p:spPr>
          <p:txBody>
            <a:bodyPr wrap="square" rtlCol="0">
              <a:spAutoFit/>
            </a:bodyPr>
            <a:lstStyle/>
            <a:p>
              <a:pPr algn="l"/>
              <a:r>
                <a:rPr lang="fr-FR" b="1" dirty="0"/>
                <a:t>MS SSIM</a:t>
              </a:r>
            </a:p>
          </p:txBody>
        </p:sp>
        <p:sp>
          <p:nvSpPr>
            <p:cNvPr id="9" name="TextBox 8">
              <a:extLst>
                <a:ext uri="{FF2B5EF4-FFF2-40B4-BE49-F238E27FC236}">
                  <a16:creationId xmlns:a16="http://schemas.microsoft.com/office/drawing/2014/main" id="{4BCEF332-87D5-5DC8-1FBE-27927FFB5E10}"/>
                </a:ext>
              </a:extLst>
            </p:cNvPr>
            <p:cNvSpPr txBox="1"/>
            <p:nvPr/>
          </p:nvSpPr>
          <p:spPr>
            <a:xfrm>
              <a:off x="9459255" y="5157619"/>
              <a:ext cx="1174767" cy="369332"/>
            </a:xfrm>
            <a:prstGeom prst="rect">
              <a:avLst/>
            </a:prstGeom>
            <a:noFill/>
          </p:spPr>
          <p:txBody>
            <a:bodyPr wrap="square" rtlCol="0">
              <a:spAutoFit/>
            </a:bodyPr>
            <a:lstStyle/>
            <a:p>
              <a:pPr algn="l"/>
              <a:r>
                <a:rPr lang="fr-FR" b="1" dirty="0"/>
                <a:t>VMAF</a:t>
              </a:r>
            </a:p>
          </p:txBody>
        </p:sp>
      </p:grpSp>
    </p:spTree>
    <p:extLst>
      <p:ext uri="{BB962C8B-B14F-4D97-AF65-F5344CB8AC3E}">
        <p14:creationId xmlns:p14="http://schemas.microsoft.com/office/powerpoint/2010/main" val="24929691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820FF-38B0-D92B-E586-0ED3F5F79140}"/>
              </a:ext>
            </a:extLst>
          </p:cNvPr>
          <p:cNvSpPr>
            <a:spLocks noGrp="1"/>
          </p:cNvSpPr>
          <p:nvPr>
            <p:ph type="title"/>
          </p:nvPr>
        </p:nvSpPr>
        <p:spPr>
          <a:xfrm>
            <a:off x="467360" y="11163"/>
            <a:ext cx="11555012" cy="1325563"/>
          </a:xfrm>
        </p:spPr>
        <p:txBody>
          <a:bodyPr>
            <a:normAutofit/>
          </a:bodyPr>
          <a:lstStyle/>
          <a:p>
            <a:r>
              <a:rPr lang="en-US" sz="2800" dirty="0"/>
              <a:t>Evolution of quality metrics for </a:t>
            </a:r>
            <a:r>
              <a:rPr lang="en-US" sz="2800" dirty="0" err="1"/>
              <a:t>nnpfc_ratio_value</a:t>
            </a:r>
            <a:r>
              <a:rPr lang="en-US" sz="2800" dirty="0"/>
              <a:t> in {10, 20, 40, 60}: RedKayak_8bit </a:t>
            </a:r>
          </a:p>
        </p:txBody>
      </p:sp>
      <p:pic>
        <p:nvPicPr>
          <p:cNvPr id="8" name="Content Placeholder 7" descr="A graph with different colored lines&#10;&#10;Description automatically generated">
            <a:extLst>
              <a:ext uri="{FF2B5EF4-FFF2-40B4-BE49-F238E27FC236}">
                <a16:creationId xmlns:a16="http://schemas.microsoft.com/office/drawing/2014/main" id="{C0B580A9-10A8-3F5D-C1C3-A6CF2218AE1D}"/>
              </a:ext>
            </a:extLst>
          </p:cNvPr>
          <p:cNvPicPr>
            <a:picLocks noGrp="1" noChangeAspect="1"/>
          </p:cNvPicPr>
          <p:nvPr>
            <p:ph idx="1"/>
          </p:nvPr>
        </p:nvPicPr>
        <p:blipFill>
          <a:blip r:embed="rId2"/>
          <a:stretch>
            <a:fillRect/>
          </a:stretch>
        </p:blipFill>
        <p:spPr>
          <a:xfrm>
            <a:off x="7950359" y="1920340"/>
            <a:ext cx="3840000" cy="2880000"/>
          </a:xfrm>
        </p:spPr>
      </p:pic>
      <p:sp>
        <p:nvSpPr>
          <p:cNvPr id="4" name="Date Placeholder 3">
            <a:extLst>
              <a:ext uri="{FF2B5EF4-FFF2-40B4-BE49-F238E27FC236}">
                <a16:creationId xmlns:a16="http://schemas.microsoft.com/office/drawing/2014/main" id="{772747CE-1F70-9161-AEF7-1D97E3765FD2}"/>
              </a:ext>
            </a:extLst>
          </p:cNvPr>
          <p:cNvSpPr>
            <a:spLocks noGrp="1"/>
          </p:cNvSpPr>
          <p:nvPr>
            <p:ph type="dt" sz="half" idx="10"/>
          </p:nvPr>
        </p:nvSpPr>
        <p:spPr/>
        <p:txBody>
          <a:bodyPr/>
          <a:lstStyle/>
          <a:p>
            <a:fld id="{C69FE9D6-E73E-A846-B24E-781510D5AD7F}" type="datetime1">
              <a:rPr lang="en-US" smtClean="0"/>
              <a:t>7/12/2024</a:t>
            </a:fld>
            <a:endParaRPr lang="en-US"/>
          </a:p>
        </p:txBody>
      </p:sp>
      <p:sp>
        <p:nvSpPr>
          <p:cNvPr id="5" name="Footer Placeholder 4">
            <a:extLst>
              <a:ext uri="{FF2B5EF4-FFF2-40B4-BE49-F238E27FC236}">
                <a16:creationId xmlns:a16="http://schemas.microsoft.com/office/drawing/2014/main" id="{06DAE1D3-4047-9F16-A046-BFC730A526B0}"/>
              </a:ext>
            </a:extLst>
          </p:cNvPr>
          <p:cNvSpPr>
            <a:spLocks noGrp="1"/>
          </p:cNvSpPr>
          <p:nvPr>
            <p:ph type="ftr" sz="quarter" idx="11"/>
          </p:nvPr>
        </p:nvSpPr>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7C8A9622-0A9E-9D05-755E-6D3759600185}"/>
              </a:ext>
            </a:extLst>
          </p:cNvPr>
          <p:cNvSpPr>
            <a:spLocks noGrp="1"/>
          </p:cNvSpPr>
          <p:nvPr>
            <p:ph type="sldNum" sz="quarter" idx="12"/>
          </p:nvPr>
        </p:nvSpPr>
        <p:spPr/>
        <p:txBody>
          <a:bodyPr/>
          <a:lstStyle/>
          <a:p>
            <a:fld id="{B8C7A8FA-2E0B-EF40-8154-FE6DF4DBDC95}" type="slidenum">
              <a:rPr lang="en-US" smtClean="0"/>
              <a:t>14</a:t>
            </a:fld>
            <a:endParaRPr lang="en-US"/>
          </a:p>
        </p:txBody>
      </p:sp>
      <p:pic>
        <p:nvPicPr>
          <p:cNvPr id="10" name="Picture 9" descr="A graph with different colored lines&#10;&#10;Description automatically generated">
            <a:extLst>
              <a:ext uri="{FF2B5EF4-FFF2-40B4-BE49-F238E27FC236}">
                <a16:creationId xmlns:a16="http://schemas.microsoft.com/office/drawing/2014/main" id="{6448867A-398A-A7B4-EF96-5BD3A1161691}"/>
              </a:ext>
            </a:extLst>
          </p:cNvPr>
          <p:cNvPicPr>
            <a:picLocks noChangeAspect="1"/>
          </p:cNvPicPr>
          <p:nvPr/>
        </p:nvPicPr>
        <p:blipFill>
          <a:blip r:embed="rId3"/>
          <a:stretch>
            <a:fillRect/>
          </a:stretch>
        </p:blipFill>
        <p:spPr>
          <a:xfrm>
            <a:off x="3980125" y="1941430"/>
            <a:ext cx="3840000" cy="2880000"/>
          </a:xfrm>
          <a:prstGeom prst="rect">
            <a:avLst/>
          </a:prstGeom>
        </p:spPr>
      </p:pic>
      <p:pic>
        <p:nvPicPr>
          <p:cNvPr id="12" name="Picture 11" descr="A graph of different colored lines&#10;&#10;Description automatically generated">
            <a:extLst>
              <a:ext uri="{FF2B5EF4-FFF2-40B4-BE49-F238E27FC236}">
                <a16:creationId xmlns:a16="http://schemas.microsoft.com/office/drawing/2014/main" id="{00BD3256-0A60-EE93-CDC4-749D79C9AD33}"/>
              </a:ext>
            </a:extLst>
          </p:cNvPr>
          <p:cNvPicPr>
            <a:picLocks noChangeAspect="1"/>
          </p:cNvPicPr>
          <p:nvPr/>
        </p:nvPicPr>
        <p:blipFill>
          <a:blip r:embed="rId4"/>
          <a:stretch>
            <a:fillRect/>
          </a:stretch>
        </p:blipFill>
        <p:spPr>
          <a:xfrm>
            <a:off x="140125" y="1920340"/>
            <a:ext cx="3840000" cy="2880000"/>
          </a:xfrm>
          <a:prstGeom prst="rect">
            <a:avLst/>
          </a:prstGeom>
        </p:spPr>
      </p:pic>
      <p:grpSp>
        <p:nvGrpSpPr>
          <p:cNvPr id="3" name="Group 2">
            <a:extLst>
              <a:ext uri="{FF2B5EF4-FFF2-40B4-BE49-F238E27FC236}">
                <a16:creationId xmlns:a16="http://schemas.microsoft.com/office/drawing/2014/main" id="{3A2AFEC1-BFF4-7BA2-F141-BE5408EFF134}"/>
              </a:ext>
            </a:extLst>
          </p:cNvPr>
          <p:cNvGrpSpPr/>
          <p:nvPr/>
        </p:nvGrpSpPr>
        <p:grpSpPr>
          <a:xfrm>
            <a:off x="1818662" y="5157619"/>
            <a:ext cx="8815360" cy="377786"/>
            <a:chOff x="1818662" y="5157619"/>
            <a:chExt cx="8815360" cy="377786"/>
          </a:xfrm>
        </p:grpSpPr>
        <p:sp>
          <p:nvSpPr>
            <p:cNvPr id="7" name="TextBox 6">
              <a:extLst>
                <a:ext uri="{FF2B5EF4-FFF2-40B4-BE49-F238E27FC236}">
                  <a16:creationId xmlns:a16="http://schemas.microsoft.com/office/drawing/2014/main" id="{7EBEC636-C302-A9C4-5F9F-F328BBCC52F6}"/>
                </a:ext>
              </a:extLst>
            </p:cNvPr>
            <p:cNvSpPr txBox="1"/>
            <p:nvPr/>
          </p:nvSpPr>
          <p:spPr>
            <a:xfrm>
              <a:off x="1818662" y="5165170"/>
              <a:ext cx="806484" cy="369332"/>
            </a:xfrm>
            <a:prstGeom prst="rect">
              <a:avLst/>
            </a:prstGeom>
            <a:noFill/>
          </p:spPr>
          <p:txBody>
            <a:bodyPr wrap="square" rtlCol="0">
              <a:spAutoFit/>
            </a:bodyPr>
            <a:lstStyle/>
            <a:p>
              <a:pPr algn="l"/>
              <a:r>
                <a:rPr lang="fr-FR" b="1" dirty="0"/>
                <a:t>PSNR</a:t>
              </a:r>
            </a:p>
          </p:txBody>
        </p:sp>
        <p:sp>
          <p:nvSpPr>
            <p:cNvPr id="9" name="TextBox 8">
              <a:extLst>
                <a:ext uri="{FF2B5EF4-FFF2-40B4-BE49-F238E27FC236}">
                  <a16:creationId xmlns:a16="http://schemas.microsoft.com/office/drawing/2014/main" id="{A3552C90-6E02-6032-B228-3DB377C74425}"/>
                </a:ext>
              </a:extLst>
            </p:cNvPr>
            <p:cNvSpPr txBox="1"/>
            <p:nvPr/>
          </p:nvSpPr>
          <p:spPr>
            <a:xfrm>
              <a:off x="5675759" y="5166073"/>
              <a:ext cx="1174767" cy="369332"/>
            </a:xfrm>
            <a:prstGeom prst="rect">
              <a:avLst/>
            </a:prstGeom>
            <a:noFill/>
          </p:spPr>
          <p:txBody>
            <a:bodyPr wrap="square" rtlCol="0">
              <a:spAutoFit/>
            </a:bodyPr>
            <a:lstStyle/>
            <a:p>
              <a:pPr algn="l"/>
              <a:r>
                <a:rPr lang="fr-FR" b="1" dirty="0"/>
                <a:t>MS SSIM</a:t>
              </a:r>
            </a:p>
          </p:txBody>
        </p:sp>
        <p:sp>
          <p:nvSpPr>
            <p:cNvPr id="11" name="TextBox 10">
              <a:extLst>
                <a:ext uri="{FF2B5EF4-FFF2-40B4-BE49-F238E27FC236}">
                  <a16:creationId xmlns:a16="http://schemas.microsoft.com/office/drawing/2014/main" id="{4CE999A7-4941-21F5-EB1B-F076690B5FBB}"/>
                </a:ext>
              </a:extLst>
            </p:cNvPr>
            <p:cNvSpPr txBox="1"/>
            <p:nvPr/>
          </p:nvSpPr>
          <p:spPr>
            <a:xfrm>
              <a:off x="9459255" y="5157619"/>
              <a:ext cx="1174767" cy="369332"/>
            </a:xfrm>
            <a:prstGeom prst="rect">
              <a:avLst/>
            </a:prstGeom>
            <a:noFill/>
          </p:spPr>
          <p:txBody>
            <a:bodyPr wrap="square" rtlCol="0">
              <a:spAutoFit/>
            </a:bodyPr>
            <a:lstStyle/>
            <a:p>
              <a:pPr algn="l"/>
              <a:r>
                <a:rPr lang="fr-FR" b="1" dirty="0"/>
                <a:t>VMAF</a:t>
              </a:r>
            </a:p>
          </p:txBody>
        </p:sp>
      </p:grpSp>
    </p:spTree>
    <p:extLst>
      <p:ext uri="{BB962C8B-B14F-4D97-AF65-F5344CB8AC3E}">
        <p14:creationId xmlns:p14="http://schemas.microsoft.com/office/powerpoint/2010/main" val="17887413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820FF-38B0-D92B-E586-0ED3F5F79140}"/>
              </a:ext>
            </a:extLst>
          </p:cNvPr>
          <p:cNvSpPr>
            <a:spLocks noGrp="1"/>
          </p:cNvSpPr>
          <p:nvPr>
            <p:ph type="title"/>
          </p:nvPr>
        </p:nvSpPr>
        <p:spPr>
          <a:xfrm>
            <a:off x="419652" y="136525"/>
            <a:ext cx="11539110" cy="1325563"/>
          </a:xfrm>
        </p:spPr>
        <p:txBody>
          <a:bodyPr>
            <a:normAutofit/>
          </a:bodyPr>
          <a:lstStyle/>
          <a:p>
            <a:r>
              <a:rPr lang="en-US" sz="2800" dirty="0"/>
              <a:t>Evolution of quality metrics for </a:t>
            </a:r>
            <a:r>
              <a:rPr lang="en-US" sz="2800" dirty="0" err="1"/>
              <a:t>nnpfc_ratio_value</a:t>
            </a:r>
            <a:r>
              <a:rPr lang="en-US" sz="2800" dirty="0"/>
              <a:t> in {10, 20, 40, 60}: RushFieldCuts_8bit</a:t>
            </a:r>
          </a:p>
        </p:txBody>
      </p:sp>
      <p:pic>
        <p:nvPicPr>
          <p:cNvPr id="8" name="Content Placeholder 7" descr="A graph with different colored lines&#10;&#10;Description automatically generated">
            <a:extLst>
              <a:ext uri="{FF2B5EF4-FFF2-40B4-BE49-F238E27FC236}">
                <a16:creationId xmlns:a16="http://schemas.microsoft.com/office/drawing/2014/main" id="{CAF54FC7-467D-9D98-457B-96B71F0385DD}"/>
              </a:ext>
            </a:extLst>
          </p:cNvPr>
          <p:cNvPicPr>
            <a:picLocks noGrp="1" noChangeAspect="1"/>
          </p:cNvPicPr>
          <p:nvPr>
            <p:ph idx="1"/>
          </p:nvPr>
        </p:nvPicPr>
        <p:blipFill>
          <a:blip r:embed="rId2"/>
          <a:stretch>
            <a:fillRect/>
          </a:stretch>
        </p:blipFill>
        <p:spPr>
          <a:xfrm>
            <a:off x="7924397" y="1926787"/>
            <a:ext cx="3840000" cy="2880000"/>
          </a:xfrm>
        </p:spPr>
      </p:pic>
      <p:sp>
        <p:nvSpPr>
          <p:cNvPr id="4" name="Date Placeholder 3">
            <a:extLst>
              <a:ext uri="{FF2B5EF4-FFF2-40B4-BE49-F238E27FC236}">
                <a16:creationId xmlns:a16="http://schemas.microsoft.com/office/drawing/2014/main" id="{772747CE-1F70-9161-AEF7-1D97E3765FD2}"/>
              </a:ext>
            </a:extLst>
          </p:cNvPr>
          <p:cNvSpPr>
            <a:spLocks noGrp="1"/>
          </p:cNvSpPr>
          <p:nvPr>
            <p:ph type="dt" sz="half" idx="10"/>
          </p:nvPr>
        </p:nvSpPr>
        <p:spPr/>
        <p:txBody>
          <a:bodyPr/>
          <a:lstStyle/>
          <a:p>
            <a:fld id="{C69FE9D6-E73E-A846-B24E-781510D5AD7F}" type="datetime1">
              <a:rPr lang="en-US" smtClean="0"/>
              <a:t>7/12/2024</a:t>
            </a:fld>
            <a:endParaRPr lang="en-US"/>
          </a:p>
        </p:txBody>
      </p:sp>
      <p:sp>
        <p:nvSpPr>
          <p:cNvPr id="5" name="Footer Placeholder 4">
            <a:extLst>
              <a:ext uri="{FF2B5EF4-FFF2-40B4-BE49-F238E27FC236}">
                <a16:creationId xmlns:a16="http://schemas.microsoft.com/office/drawing/2014/main" id="{06DAE1D3-4047-9F16-A046-BFC730A526B0}"/>
              </a:ext>
            </a:extLst>
          </p:cNvPr>
          <p:cNvSpPr>
            <a:spLocks noGrp="1"/>
          </p:cNvSpPr>
          <p:nvPr>
            <p:ph type="ftr" sz="quarter" idx="11"/>
          </p:nvPr>
        </p:nvSpPr>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7C8A9622-0A9E-9D05-755E-6D3759600185}"/>
              </a:ext>
            </a:extLst>
          </p:cNvPr>
          <p:cNvSpPr>
            <a:spLocks noGrp="1"/>
          </p:cNvSpPr>
          <p:nvPr>
            <p:ph type="sldNum" sz="quarter" idx="12"/>
          </p:nvPr>
        </p:nvSpPr>
        <p:spPr/>
        <p:txBody>
          <a:bodyPr/>
          <a:lstStyle/>
          <a:p>
            <a:fld id="{B8C7A8FA-2E0B-EF40-8154-FE6DF4DBDC95}" type="slidenum">
              <a:rPr lang="en-US" smtClean="0"/>
              <a:t>15</a:t>
            </a:fld>
            <a:endParaRPr lang="en-US"/>
          </a:p>
        </p:txBody>
      </p:sp>
      <p:pic>
        <p:nvPicPr>
          <p:cNvPr id="10" name="Picture 9" descr="A graph with different colored lines&#10;&#10;Description automatically generated">
            <a:extLst>
              <a:ext uri="{FF2B5EF4-FFF2-40B4-BE49-F238E27FC236}">
                <a16:creationId xmlns:a16="http://schemas.microsoft.com/office/drawing/2014/main" id="{17BA7991-78B2-9406-CBDB-031DFD241177}"/>
              </a:ext>
            </a:extLst>
          </p:cNvPr>
          <p:cNvPicPr>
            <a:picLocks noChangeAspect="1"/>
          </p:cNvPicPr>
          <p:nvPr/>
        </p:nvPicPr>
        <p:blipFill>
          <a:blip r:embed="rId3"/>
          <a:stretch>
            <a:fillRect/>
          </a:stretch>
        </p:blipFill>
        <p:spPr>
          <a:xfrm>
            <a:off x="3888118" y="1926787"/>
            <a:ext cx="3840000" cy="2880000"/>
          </a:xfrm>
          <a:prstGeom prst="rect">
            <a:avLst/>
          </a:prstGeom>
        </p:spPr>
      </p:pic>
      <p:pic>
        <p:nvPicPr>
          <p:cNvPr id="12" name="Picture 11" descr="A graph of a graph&#10;&#10;Description automatically generated with medium confidence">
            <a:extLst>
              <a:ext uri="{FF2B5EF4-FFF2-40B4-BE49-F238E27FC236}">
                <a16:creationId xmlns:a16="http://schemas.microsoft.com/office/drawing/2014/main" id="{97F7F3F5-BAB9-8D1B-0FF8-2AF6AA76D426}"/>
              </a:ext>
            </a:extLst>
          </p:cNvPr>
          <p:cNvPicPr>
            <a:picLocks noChangeAspect="1"/>
          </p:cNvPicPr>
          <p:nvPr/>
        </p:nvPicPr>
        <p:blipFill>
          <a:blip r:embed="rId4"/>
          <a:stretch>
            <a:fillRect/>
          </a:stretch>
        </p:blipFill>
        <p:spPr>
          <a:xfrm>
            <a:off x="67478" y="1926787"/>
            <a:ext cx="3840000" cy="2880000"/>
          </a:xfrm>
          <a:prstGeom prst="rect">
            <a:avLst/>
          </a:prstGeom>
        </p:spPr>
      </p:pic>
      <p:grpSp>
        <p:nvGrpSpPr>
          <p:cNvPr id="3" name="Group 2">
            <a:extLst>
              <a:ext uri="{FF2B5EF4-FFF2-40B4-BE49-F238E27FC236}">
                <a16:creationId xmlns:a16="http://schemas.microsoft.com/office/drawing/2014/main" id="{7598DA9E-AA3B-BC1E-4153-8AD4032274CF}"/>
              </a:ext>
            </a:extLst>
          </p:cNvPr>
          <p:cNvGrpSpPr/>
          <p:nvPr/>
        </p:nvGrpSpPr>
        <p:grpSpPr>
          <a:xfrm>
            <a:off x="1609112" y="5082593"/>
            <a:ext cx="8815360" cy="377786"/>
            <a:chOff x="1818662" y="5157619"/>
            <a:chExt cx="8815360" cy="377786"/>
          </a:xfrm>
        </p:grpSpPr>
        <p:sp>
          <p:nvSpPr>
            <p:cNvPr id="7" name="TextBox 6">
              <a:extLst>
                <a:ext uri="{FF2B5EF4-FFF2-40B4-BE49-F238E27FC236}">
                  <a16:creationId xmlns:a16="http://schemas.microsoft.com/office/drawing/2014/main" id="{39AB80F6-8B97-C324-9113-A98E99BE6817}"/>
                </a:ext>
              </a:extLst>
            </p:cNvPr>
            <p:cNvSpPr txBox="1"/>
            <p:nvPr/>
          </p:nvSpPr>
          <p:spPr>
            <a:xfrm>
              <a:off x="1818662" y="5165170"/>
              <a:ext cx="806484" cy="369332"/>
            </a:xfrm>
            <a:prstGeom prst="rect">
              <a:avLst/>
            </a:prstGeom>
            <a:noFill/>
          </p:spPr>
          <p:txBody>
            <a:bodyPr wrap="square" rtlCol="0">
              <a:spAutoFit/>
            </a:bodyPr>
            <a:lstStyle/>
            <a:p>
              <a:pPr algn="l"/>
              <a:r>
                <a:rPr lang="fr-FR" b="1" dirty="0"/>
                <a:t>PSNR</a:t>
              </a:r>
            </a:p>
          </p:txBody>
        </p:sp>
        <p:sp>
          <p:nvSpPr>
            <p:cNvPr id="9" name="TextBox 8">
              <a:extLst>
                <a:ext uri="{FF2B5EF4-FFF2-40B4-BE49-F238E27FC236}">
                  <a16:creationId xmlns:a16="http://schemas.microsoft.com/office/drawing/2014/main" id="{6EC592F2-F779-94A2-7C4D-94E19F204D33}"/>
                </a:ext>
              </a:extLst>
            </p:cNvPr>
            <p:cNvSpPr txBox="1"/>
            <p:nvPr/>
          </p:nvSpPr>
          <p:spPr>
            <a:xfrm>
              <a:off x="5675759" y="5166073"/>
              <a:ext cx="1174767" cy="369332"/>
            </a:xfrm>
            <a:prstGeom prst="rect">
              <a:avLst/>
            </a:prstGeom>
            <a:noFill/>
          </p:spPr>
          <p:txBody>
            <a:bodyPr wrap="square" rtlCol="0">
              <a:spAutoFit/>
            </a:bodyPr>
            <a:lstStyle/>
            <a:p>
              <a:pPr algn="l"/>
              <a:r>
                <a:rPr lang="fr-FR" b="1" dirty="0"/>
                <a:t>MS SSIM</a:t>
              </a:r>
            </a:p>
          </p:txBody>
        </p:sp>
        <p:sp>
          <p:nvSpPr>
            <p:cNvPr id="11" name="TextBox 10">
              <a:extLst>
                <a:ext uri="{FF2B5EF4-FFF2-40B4-BE49-F238E27FC236}">
                  <a16:creationId xmlns:a16="http://schemas.microsoft.com/office/drawing/2014/main" id="{0175AD0D-8EC6-F9AC-7D13-4834A627F82B}"/>
                </a:ext>
              </a:extLst>
            </p:cNvPr>
            <p:cNvSpPr txBox="1"/>
            <p:nvPr/>
          </p:nvSpPr>
          <p:spPr>
            <a:xfrm>
              <a:off x="9459255" y="5157619"/>
              <a:ext cx="1174767" cy="369332"/>
            </a:xfrm>
            <a:prstGeom prst="rect">
              <a:avLst/>
            </a:prstGeom>
            <a:noFill/>
          </p:spPr>
          <p:txBody>
            <a:bodyPr wrap="square" rtlCol="0">
              <a:spAutoFit/>
            </a:bodyPr>
            <a:lstStyle/>
            <a:p>
              <a:pPr algn="l"/>
              <a:r>
                <a:rPr lang="fr-FR" b="1" dirty="0"/>
                <a:t>VMAF</a:t>
              </a:r>
            </a:p>
          </p:txBody>
        </p:sp>
      </p:grpSp>
    </p:spTree>
    <p:extLst>
      <p:ext uri="{BB962C8B-B14F-4D97-AF65-F5344CB8AC3E}">
        <p14:creationId xmlns:p14="http://schemas.microsoft.com/office/powerpoint/2010/main" val="19917960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820FF-38B0-D92B-E586-0ED3F5F79140}"/>
              </a:ext>
            </a:extLst>
          </p:cNvPr>
          <p:cNvSpPr>
            <a:spLocks noGrp="1"/>
          </p:cNvSpPr>
          <p:nvPr>
            <p:ph type="title"/>
          </p:nvPr>
        </p:nvSpPr>
        <p:spPr/>
        <p:txBody>
          <a:bodyPr/>
          <a:lstStyle/>
          <a:p>
            <a:r>
              <a:rPr lang="en-US" dirty="0"/>
              <a:t>Quality vs. measured Power</a:t>
            </a:r>
            <a:r>
              <a:rPr lang="en-US" sz="4400" dirty="0"/>
              <a:t>: </a:t>
            </a:r>
            <a:r>
              <a:rPr lang="en-US" dirty="0" err="1"/>
              <a:t>Mitsubishi_Traffic</a:t>
            </a:r>
            <a:endParaRPr lang="en-US" dirty="0"/>
          </a:p>
        </p:txBody>
      </p:sp>
      <p:sp>
        <p:nvSpPr>
          <p:cNvPr id="4" name="Date Placeholder 3">
            <a:extLst>
              <a:ext uri="{FF2B5EF4-FFF2-40B4-BE49-F238E27FC236}">
                <a16:creationId xmlns:a16="http://schemas.microsoft.com/office/drawing/2014/main" id="{772747CE-1F70-9161-AEF7-1D97E3765FD2}"/>
              </a:ext>
            </a:extLst>
          </p:cNvPr>
          <p:cNvSpPr>
            <a:spLocks noGrp="1"/>
          </p:cNvSpPr>
          <p:nvPr>
            <p:ph type="dt" sz="half" idx="10"/>
          </p:nvPr>
        </p:nvSpPr>
        <p:spPr/>
        <p:txBody>
          <a:bodyPr/>
          <a:lstStyle/>
          <a:p>
            <a:fld id="{C69FE9D6-E73E-A846-B24E-781510D5AD7F}" type="datetime1">
              <a:rPr lang="en-US" smtClean="0"/>
              <a:t>7/12/2024</a:t>
            </a:fld>
            <a:endParaRPr lang="en-US"/>
          </a:p>
        </p:txBody>
      </p:sp>
      <p:sp>
        <p:nvSpPr>
          <p:cNvPr id="5" name="Footer Placeholder 4">
            <a:extLst>
              <a:ext uri="{FF2B5EF4-FFF2-40B4-BE49-F238E27FC236}">
                <a16:creationId xmlns:a16="http://schemas.microsoft.com/office/drawing/2014/main" id="{06DAE1D3-4047-9F16-A046-BFC730A526B0}"/>
              </a:ext>
            </a:extLst>
          </p:cNvPr>
          <p:cNvSpPr>
            <a:spLocks noGrp="1"/>
          </p:cNvSpPr>
          <p:nvPr>
            <p:ph type="ftr" sz="quarter" idx="11"/>
          </p:nvPr>
        </p:nvSpPr>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7C8A9622-0A9E-9D05-755E-6D3759600185}"/>
              </a:ext>
            </a:extLst>
          </p:cNvPr>
          <p:cNvSpPr>
            <a:spLocks noGrp="1"/>
          </p:cNvSpPr>
          <p:nvPr>
            <p:ph type="sldNum" sz="quarter" idx="12"/>
          </p:nvPr>
        </p:nvSpPr>
        <p:spPr/>
        <p:txBody>
          <a:bodyPr/>
          <a:lstStyle/>
          <a:p>
            <a:fld id="{B8C7A8FA-2E0B-EF40-8154-FE6DF4DBDC95}" type="slidenum">
              <a:rPr lang="en-US" smtClean="0"/>
              <a:t>16</a:t>
            </a:fld>
            <a:endParaRPr lang="en-US"/>
          </a:p>
        </p:txBody>
      </p:sp>
      <p:pic>
        <p:nvPicPr>
          <p:cNvPr id="10" name="Picture 9">
            <a:extLst>
              <a:ext uri="{FF2B5EF4-FFF2-40B4-BE49-F238E27FC236}">
                <a16:creationId xmlns:a16="http://schemas.microsoft.com/office/drawing/2014/main" id="{4A806A04-42AA-0BBF-A806-95173782C483}"/>
              </a:ext>
            </a:extLst>
          </p:cNvPr>
          <p:cNvPicPr>
            <a:picLocks noChangeAspect="1"/>
          </p:cNvPicPr>
          <p:nvPr/>
        </p:nvPicPr>
        <p:blipFill>
          <a:blip r:embed="rId2"/>
          <a:stretch>
            <a:fillRect/>
          </a:stretch>
        </p:blipFill>
        <p:spPr>
          <a:xfrm>
            <a:off x="467360" y="1906610"/>
            <a:ext cx="11514769" cy="3746768"/>
          </a:xfrm>
          <a:prstGeom prst="rect">
            <a:avLst/>
          </a:prstGeom>
        </p:spPr>
      </p:pic>
      <p:grpSp>
        <p:nvGrpSpPr>
          <p:cNvPr id="7" name="Group 6">
            <a:extLst>
              <a:ext uri="{FF2B5EF4-FFF2-40B4-BE49-F238E27FC236}">
                <a16:creationId xmlns:a16="http://schemas.microsoft.com/office/drawing/2014/main" id="{2425490C-C46A-A410-C261-94561366AE8F}"/>
              </a:ext>
            </a:extLst>
          </p:cNvPr>
          <p:cNvGrpSpPr/>
          <p:nvPr/>
        </p:nvGrpSpPr>
        <p:grpSpPr>
          <a:xfrm>
            <a:off x="1128357" y="1547694"/>
            <a:ext cx="832799" cy="765777"/>
            <a:chOff x="2655736" y="1222049"/>
            <a:chExt cx="832799" cy="765777"/>
          </a:xfrm>
        </p:grpSpPr>
        <p:cxnSp>
          <p:nvCxnSpPr>
            <p:cNvPr id="8" name="Straight Arrow Connector 7">
              <a:extLst>
                <a:ext uri="{FF2B5EF4-FFF2-40B4-BE49-F238E27FC236}">
                  <a16:creationId xmlns:a16="http://schemas.microsoft.com/office/drawing/2014/main" id="{EC54A45F-58E7-7C1E-8930-A6D34858234A}"/>
                </a:ext>
              </a:extLst>
            </p:cNvPr>
            <p:cNvCxnSpPr>
              <a:cxnSpLocks/>
            </p:cNvCxnSpPr>
            <p:nvPr/>
          </p:nvCxnSpPr>
          <p:spPr>
            <a:xfrm flipH="1">
              <a:off x="2655736" y="1509635"/>
              <a:ext cx="135172" cy="47819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F09E3B4-1399-1326-B70F-B7A2CDFAE8EF}"/>
                </a:ext>
              </a:extLst>
            </p:cNvPr>
            <p:cNvSpPr txBox="1"/>
            <p:nvPr/>
          </p:nvSpPr>
          <p:spPr>
            <a:xfrm>
              <a:off x="2790908" y="1222049"/>
              <a:ext cx="697627" cy="369332"/>
            </a:xfrm>
            <a:prstGeom prst="rect">
              <a:avLst/>
            </a:prstGeom>
            <a:noFill/>
          </p:spPr>
          <p:txBody>
            <a:bodyPr wrap="none" rtlCol="0">
              <a:spAutoFit/>
            </a:bodyPr>
            <a:lstStyle/>
            <a:p>
              <a:pPr algn="l"/>
              <a:r>
                <a:rPr lang="fr-FR" dirty="0"/>
                <a:t>-10%</a:t>
              </a:r>
            </a:p>
          </p:txBody>
        </p:sp>
      </p:grpSp>
      <p:cxnSp>
        <p:nvCxnSpPr>
          <p:cNvPr id="11" name="Straight Arrow Connector 10">
            <a:extLst>
              <a:ext uri="{FF2B5EF4-FFF2-40B4-BE49-F238E27FC236}">
                <a16:creationId xmlns:a16="http://schemas.microsoft.com/office/drawing/2014/main" id="{8BDB1CDD-CA2A-C42B-EF63-1BEEB1B4C4E8}"/>
              </a:ext>
            </a:extLst>
          </p:cNvPr>
          <p:cNvCxnSpPr>
            <a:cxnSpLocks/>
          </p:cNvCxnSpPr>
          <p:nvPr/>
        </p:nvCxnSpPr>
        <p:spPr>
          <a:xfrm flipH="1">
            <a:off x="1700851" y="1906610"/>
            <a:ext cx="1874982" cy="12997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ED8E0EE5-8428-F9D0-30FC-8E6171F5C742}"/>
              </a:ext>
            </a:extLst>
          </p:cNvPr>
          <p:cNvGrpSpPr/>
          <p:nvPr/>
        </p:nvGrpSpPr>
        <p:grpSpPr>
          <a:xfrm>
            <a:off x="2090464" y="4245997"/>
            <a:ext cx="697627" cy="1867300"/>
            <a:chOff x="2790908" y="-275919"/>
            <a:chExt cx="697627" cy="1867300"/>
          </a:xfrm>
        </p:grpSpPr>
        <p:cxnSp>
          <p:nvCxnSpPr>
            <p:cNvPr id="13" name="Straight Arrow Connector 12">
              <a:extLst>
                <a:ext uri="{FF2B5EF4-FFF2-40B4-BE49-F238E27FC236}">
                  <a16:creationId xmlns:a16="http://schemas.microsoft.com/office/drawing/2014/main" id="{64BBF39E-4E9F-838E-2747-250C9548D7DC}"/>
                </a:ext>
              </a:extLst>
            </p:cNvPr>
            <p:cNvCxnSpPr>
              <a:cxnSpLocks/>
              <a:stCxn id="14" idx="0"/>
            </p:cNvCxnSpPr>
            <p:nvPr/>
          </p:nvCxnSpPr>
          <p:spPr>
            <a:xfrm flipV="1">
              <a:off x="3139722" y="-275919"/>
              <a:ext cx="348813" cy="149796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8B2E656-79CC-DE04-1E62-BAD5548EC48A}"/>
                </a:ext>
              </a:extLst>
            </p:cNvPr>
            <p:cNvSpPr txBox="1"/>
            <p:nvPr/>
          </p:nvSpPr>
          <p:spPr>
            <a:xfrm>
              <a:off x="2790908" y="1222049"/>
              <a:ext cx="697627" cy="369332"/>
            </a:xfrm>
            <a:prstGeom prst="rect">
              <a:avLst/>
            </a:prstGeom>
            <a:noFill/>
          </p:spPr>
          <p:txBody>
            <a:bodyPr wrap="none" rtlCol="0">
              <a:spAutoFit/>
            </a:bodyPr>
            <a:lstStyle/>
            <a:p>
              <a:pPr algn="l"/>
              <a:r>
                <a:rPr lang="fr-FR" dirty="0"/>
                <a:t>-40%</a:t>
              </a:r>
            </a:p>
          </p:txBody>
        </p:sp>
      </p:grpSp>
      <p:grpSp>
        <p:nvGrpSpPr>
          <p:cNvPr id="15" name="Group 14">
            <a:extLst>
              <a:ext uri="{FF2B5EF4-FFF2-40B4-BE49-F238E27FC236}">
                <a16:creationId xmlns:a16="http://schemas.microsoft.com/office/drawing/2014/main" id="{CFE8881D-607B-FBDD-5180-FD1DA227895D}"/>
              </a:ext>
            </a:extLst>
          </p:cNvPr>
          <p:cNvGrpSpPr/>
          <p:nvPr/>
        </p:nvGrpSpPr>
        <p:grpSpPr>
          <a:xfrm>
            <a:off x="3359060" y="4913906"/>
            <a:ext cx="697627" cy="1199391"/>
            <a:chOff x="2790908" y="391990"/>
            <a:chExt cx="697627" cy="1199391"/>
          </a:xfrm>
        </p:grpSpPr>
        <p:cxnSp>
          <p:nvCxnSpPr>
            <p:cNvPr id="16" name="Straight Arrow Connector 15">
              <a:extLst>
                <a:ext uri="{FF2B5EF4-FFF2-40B4-BE49-F238E27FC236}">
                  <a16:creationId xmlns:a16="http://schemas.microsoft.com/office/drawing/2014/main" id="{AE0A610F-F62F-E0EE-81AB-DBA49841E543}"/>
                </a:ext>
              </a:extLst>
            </p:cNvPr>
            <p:cNvCxnSpPr>
              <a:cxnSpLocks/>
              <a:stCxn id="17" idx="0"/>
            </p:cNvCxnSpPr>
            <p:nvPr/>
          </p:nvCxnSpPr>
          <p:spPr>
            <a:xfrm flipV="1">
              <a:off x="3139722" y="391990"/>
              <a:ext cx="330726" cy="83005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5D63726F-AB3F-2F85-1492-1F1B7F16E520}"/>
                </a:ext>
              </a:extLst>
            </p:cNvPr>
            <p:cNvSpPr txBox="1"/>
            <p:nvPr/>
          </p:nvSpPr>
          <p:spPr>
            <a:xfrm>
              <a:off x="2790908" y="1222049"/>
              <a:ext cx="697627" cy="369332"/>
            </a:xfrm>
            <a:prstGeom prst="rect">
              <a:avLst/>
            </a:prstGeom>
            <a:noFill/>
          </p:spPr>
          <p:txBody>
            <a:bodyPr wrap="none" rtlCol="0">
              <a:spAutoFit/>
            </a:bodyPr>
            <a:lstStyle/>
            <a:p>
              <a:pPr algn="l"/>
              <a:r>
                <a:rPr lang="fr-FR" dirty="0"/>
                <a:t>-60%</a:t>
              </a:r>
            </a:p>
          </p:txBody>
        </p:sp>
      </p:grpSp>
      <p:sp>
        <p:nvSpPr>
          <p:cNvPr id="21" name="TextBox 20">
            <a:extLst>
              <a:ext uri="{FF2B5EF4-FFF2-40B4-BE49-F238E27FC236}">
                <a16:creationId xmlns:a16="http://schemas.microsoft.com/office/drawing/2014/main" id="{3C8A2737-25AC-E047-00D3-A5BA1C29DBB3}"/>
              </a:ext>
            </a:extLst>
          </p:cNvPr>
          <p:cNvSpPr txBox="1"/>
          <p:nvPr/>
        </p:nvSpPr>
        <p:spPr>
          <a:xfrm>
            <a:off x="3524423" y="1585354"/>
            <a:ext cx="697627" cy="369332"/>
          </a:xfrm>
          <a:prstGeom prst="rect">
            <a:avLst/>
          </a:prstGeom>
          <a:noFill/>
        </p:spPr>
        <p:txBody>
          <a:bodyPr wrap="none" rtlCol="0">
            <a:spAutoFit/>
          </a:bodyPr>
          <a:lstStyle/>
          <a:p>
            <a:pPr algn="l"/>
            <a:r>
              <a:rPr lang="fr-FR"/>
              <a:t>-20</a:t>
            </a:r>
            <a:r>
              <a:rPr lang="fr-FR" dirty="0"/>
              <a:t>%</a:t>
            </a:r>
          </a:p>
        </p:txBody>
      </p:sp>
      <p:grpSp>
        <p:nvGrpSpPr>
          <p:cNvPr id="3" name="Group 2">
            <a:extLst>
              <a:ext uri="{FF2B5EF4-FFF2-40B4-BE49-F238E27FC236}">
                <a16:creationId xmlns:a16="http://schemas.microsoft.com/office/drawing/2014/main" id="{869A6093-883C-8594-8458-53FD3750702A}"/>
              </a:ext>
            </a:extLst>
          </p:cNvPr>
          <p:cNvGrpSpPr/>
          <p:nvPr/>
        </p:nvGrpSpPr>
        <p:grpSpPr>
          <a:xfrm>
            <a:off x="1831685" y="6014991"/>
            <a:ext cx="8815360" cy="377786"/>
            <a:chOff x="1818662" y="5157619"/>
            <a:chExt cx="8815360" cy="377786"/>
          </a:xfrm>
        </p:grpSpPr>
        <p:sp>
          <p:nvSpPr>
            <p:cNvPr id="18" name="TextBox 17">
              <a:extLst>
                <a:ext uri="{FF2B5EF4-FFF2-40B4-BE49-F238E27FC236}">
                  <a16:creationId xmlns:a16="http://schemas.microsoft.com/office/drawing/2014/main" id="{BD3867B5-69FF-CB25-612A-96D40CCD94E0}"/>
                </a:ext>
              </a:extLst>
            </p:cNvPr>
            <p:cNvSpPr txBox="1"/>
            <p:nvPr/>
          </p:nvSpPr>
          <p:spPr>
            <a:xfrm>
              <a:off x="1818662" y="5165170"/>
              <a:ext cx="806484" cy="369332"/>
            </a:xfrm>
            <a:prstGeom prst="rect">
              <a:avLst/>
            </a:prstGeom>
            <a:noFill/>
          </p:spPr>
          <p:txBody>
            <a:bodyPr wrap="square" rtlCol="0">
              <a:spAutoFit/>
            </a:bodyPr>
            <a:lstStyle/>
            <a:p>
              <a:pPr algn="l"/>
              <a:r>
                <a:rPr lang="fr-FR" b="1" dirty="0"/>
                <a:t>PSNR</a:t>
              </a:r>
            </a:p>
          </p:txBody>
        </p:sp>
        <p:sp>
          <p:nvSpPr>
            <p:cNvPr id="19" name="TextBox 18">
              <a:extLst>
                <a:ext uri="{FF2B5EF4-FFF2-40B4-BE49-F238E27FC236}">
                  <a16:creationId xmlns:a16="http://schemas.microsoft.com/office/drawing/2014/main" id="{B8ED5281-91D7-CBE4-334E-D8B09CE83C20}"/>
                </a:ext>
              </a:extLst>
            </p:cNvPr>
            <p:cNvSpPr txBox="1"/>
            <p:nvPr/>
          </p:nvSpPr>
          <p:spPr>
            <a:xfrm>
              <a:off x="5675759" y="5166073"/>
              <a:ext cx="1174767" cy="369332"/>
            </a:xfrm>
            <a:prstGeom prst="rect">
              <a:avLst/>
            </a:prstGeom>
            <a:noFill/>
          </p:spPr>
          <p:txBody>
            <a:bodyPr wrap="square" rtlCol="0">
              <a:spAutoFit/>
            </a:bodyPr>
            <a:lstStyle/>
            <a:p>
              <a:pPr algn="l"/>
              <a:r>
                <a:rPr lang="fr-FR" b="1" dirty="0"/>
                <a:t>MS SSIM</a:t>
              </a:r>
            </a:p>
          </p:txBody>
        </p:sp>
        <p:sp>
          <p:nvSpPr>
            <p:cNvPr id="20" name="TextBox 19">
              <a:extLst>
                <a:ext uri="{FF2B5EF4-FFF2-40B4-BE49-F238E27FC236}">
                  <a16:creationId xmlns:a16="http://schemas.microsoft.com/office/drawing/2014/main" id="{4AC8944D-E47B-E39E-4375-A3A018014101}"/>
                </a:ext>
              </a:extLst>
            </p:cNvPr>
            <p:cNvSpPr txBox="1"/>
            <p:nvPr/>
          </p:nvSpPr>
          <p:spPr>
            <a:xfrm>
              <a:off x="9459255" y="5157619"/>
              <a:ext cx="1174767" cy="369332"/>
            </a:xfrm>
            <a:prstGeom prst="rect">
              <a:avLst/>
            </a:prstGeom>
            <a:noFill/>
          </p:spPr>
          <p:txBody>
            <a:bodyPr wrap="square" rtlCol="0">
              <a:spAutoFit/>
            </a:bodyPr>
            <a:lstStyle/>
            <a:p>
              <a:pPr algn="l"/>
              <a:r>
                <a:rPr lang="fr-FR" b="1" dirty="0"/>
                <a:t>VMAF</a:t>
              </a:r>
            </a:p>
          </p:txBody>
        </p:sp>
      </p:grpSp>
    </p:spTree>
    <p:extLst>
      <p:ext uri="{BB962C8B-B14F-4D97-AF65-F5344CB8AC3E}">
        <p14:creationId xmlns:p14="http://schemas.microsoft.com/office/powerpoint/2010/main" val="10025689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820FF-38B0-D92B-E586-0ED3F5F79140}"/>
              </a:ext>
            </a:extLst>
          </p:cNvPr>
          <p:cNvSpPr>
            <a:spLocks noGrp="1"/>
          </p:cNvSpPr>
          <p:nvPr>
            <p:ph type="title"/>
          </p:nvPr>
        </p:nvSpPr>
        <p:spPr/>
        <p:txBody>
          <a:bodyPr/>
          <a:lstStyle/>
          <a:p>
            <a:r>
              <a:rPr lang="en-US" dirty="0"/>
              <a:t>Quality vs. measured Power: RedKayak_8bit</a:t>
            </a:r>
          </a:p>
        </p:txBody>
      </p:sp>
      <p:sp>
        <p:nvSpPr>
          <p:cNvPr id="4" name="Date Placeholder 3">
            <a:extLst>
              <a:ext uri="{FF2B5EF4-FFF2-40B4-BE49-F238E27FC236}">
                <a16:creationId xmlns:a16="http://schemas.microsoft.com/office/drawing/2014/main" id="{772747CE-1F70-9161-AEF7-1D97E3765FD2}"/>
              </a:ext>
            </a:extLst>
          </p:cNvPr>
          <p:cNvSpPr>
            <a:spLocks noGrp="1"/>
          </p:cNvSpPr>
          <p:nvPr>
            <p:ph type="dt" sz="half" idx="10"/>
          </p:nvPr>
        </p:nvSpPr>
        <p:spPr/>
        <p:txBody>
          <a:bodyPr/>
          <a:lstStyle/>
          <a:p>
            <a:fld id="{C69FE9D6-E73E-A846-B24E-781510D5AD7F}" type="datetime1">
              <a:rPr lang="en-US" smtClean="0"/>
              <a:t>7/12/2024</a:t>
            </a:fld>
            <a:endParaRPr lang="en-US"/>
          </a:p>
        </p:txBody>
      </p:sp>
      <p:sp>
        <p:nvSpPr>
          <p:cNvPr id="5" name="Footer Placeholder 4">
            <a:extLst>
              <a:ext uri="{FF2B5EF4-FFF2-40B4-BE49-F238E27FC236}">
                <a16:creationId xmlns:a16="http://schemas.microsoft.com/office/drawing/2014/main" id="{06DAE1D3-4047-9F16-A046-BFC730A526B0}"/>
              </a:ext>
            </a:extLst>
          </p:cNvPr>
          <p:cNvSpPr>
            <a:spLocks noGrp="1"/>
          </p:cNvSpPr>
          <p:nvPr>
            <p:ph type="ftr" sz="quarter" idx="11"/>
          </p:nvPr>
        </p:nvSpPr>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7C8A9622-0A9E-9D05-755E-6D3759600185}"/>
              </a:ext>
            </a:extLst>
          </p:cNvPr>
          <p:cNvSpPr>
            <a:spLocks noGrp="1"/>
          </p:cNvSpPr>
          <p:nvPr>
            <p:ph type="sldNum" sz="quarter" idx="12"/>
          </p:nvPr>
        </p:nvSpPr>
        <p:spPr/>
        <p:txBody>
          <a:bodyPr/>
          <a:lstStyle/>
          <a:p>
            <a:fld id="{B8C7A8FA-2E0B-EF40-8154-FE6DF4DBDC95}" type="slidenum">
              <a:rPr lang="en-US" smtClean="0"/>
              <a:t>17</a:t>
            </a:fld>
            <a:endParaRPr lang="en-US"/>
          </a:p>
        </p:txBody>
      </p:sp>
      <p:pic>
        <p:nvPicPr>
          <p:cNvPr id="8" name="Picture 7">
            <a:extLst>
              <a:ext uri="{FF2B5EF4-FFF2-40B4-BE49-F238E27FC236}">
                <a16:creationId xmlns:a16="http://schemas.microsoft.com/office/drawing/2014/main" id="{BA7022E9-D70B-37BE-E40E-A92BAC152371}"/>
              </a:ext>
            </a:extLst>
          </p:cNvPr>
          <p:cNvPicPr>
            <a:picLocks noChangeAspect="1"/>
          </p:cNvPicPr>
          <p:nvPr/>
        </p:nvPicPr>
        <p:blipFill>
          <a:blip r:embed="rId2"/>
          <a:stretch>
            <a:fillRect/>
          </a:stretch>
        </p:blipFill>
        <p:spPr>
          <a:xfrm>
            <a:off x="380857" y="1938951"/>
            <a:ext cx="11562327" cy="3728755"/>
          </a:xfrm>
          <a:prstGeom prst="rect">
            <a:avLst/>
          </a:prstGeom>
        </p:spPr>
      </p:pic>
      <p:grpSp>
        <p:nvGrpSpPr>
          <p:cNvPr id="3" name="Group 2">
            <a:extLst>
              <a:ext uri="{FF2B5EF4-FFF2-40B4-BE49-F238E27FC236}">
                <a16:creationId xmlns:a16="http://schemas.microsoft.com/office/drawing/2014/main" id="{A77600D5-646B-96E9-0B4C-B97B0623623F}"/>
              </a:ext>
            </a:extLst>
          </p:cNvPr>
          <p:cNvGrpSpPr/>
          <p:nvPr/>
        </p:nvGrpSpPr>
        <p:grpSpPr>
          <a:xfrm>
            <a:off x="1822160" y="5915969"/>
            <a:ext cx="8815360" cy="377786"/>
            <a:chOff x="1818662" y="5157619"/>
            <a:chExt cx="8815360" cy="377786"/>
          </a:xfrm>
        </p:grpSpPr>
        <p:sp>
          <p:nvSpPr>
            <p:cNvPr id="7" name="TextBox 6">
              <a:extLst>
                <a:ext uri="{FF2B5EF4-FFF2-40B4-BE49-F238E27FC236}">
                  <a16:creationId xmlns:a16="http://schemas.microsoft.com/office/drawing/2014/main" id="{D704FE1D-9F3E-CB26-90C1-42274C0C5548}"/>
                </a:ext>
              </a:extLst>
            </p:cNvPr>
            <p:cNvSpPr txBox="1"/>
            <p:nvPr/>
          </p:nvSpPr>
          <p:spPr>
            <a:xfrm>
              <a:off x="1818662" y="5165170"/>
              <a:ext cx="806484" cy="369332"/>
            </a:xfrm>
            <a:prstGeom prst="rect">
              <a:avLst/>
            </a:prstGeom>
            <a:noFill/>
          </p:spPr>
          <p:txBody>
            <a:bodyPr wrap="square" rtlCol="0">
              <a:spAutoFit/>
            </a:bodyPr>
            <a:lstStyle/>
            <a:p>
              <a:pPr algn="l"/>
              <a:r>
                <a:rPr lang="fr-FR" b="1" dirty="0"/>
                <a:t>PSNR</a:t>
              </a:r>
            </a:p>
          </p:txBody>
        </p:sp>
        <p:sp>
          <p:nvSpPr>
            <p:cNvPr id="9" name="TextBox 8">
              <a:extLst>
                <a:ext uri="{FF2B5EF4-FFF2-40B4-BE49-F238E27FC236}">
                  <a16:creationId xmlns:a16="http://schemas.microsoft.com/office/drawing/2014/main" id="{17D5E471-5AC5-2FC1-A784-F80977ED0E45}"/>
                </a:ext>
              </a:extLst>
            </p:cNvPr>
            <p:cNvSpPr txBox="1"/>
            <p:nvPr/>
          </p:nvSpPr>
          <p:spPr>
            <a:xfrm>
              <a:off x="5675759" y="5166073"/>
              <a:ext cx="1174767" cy="369332"/>
            </a:xfrm>
            <a:prstGeom prst="rect">
              <a:avLst/>
            </a:prstGeom>
            <a:noFill/>
          </p:spPr>
          <p:txBody>
            <a:bodyPr wrap="square" rtlCol="0">
              <a:spAutoFit/>
            </a:bodyPr>
            <a:lstStyle/>
            <a:p>
              <a:pPr algn="l"/>
              <a:r>
                <a:rPr lang="fr-FR" b="1" dirty="0"/>
                <a:t>MS SSIM</a:t>
              </a:r>
            </a:p>
          </p:txBody>
        </p:sp>
        <p:sp>
          <p:nvSpPr>
            <p:cNvPr id="10" name="TextBox 9">
              <a:extLst>
                <a:ext uri="{FF2B5EF4-FFF2-40B4-BE49-F238E27FC236}">
                  <a16:creationId xmlns:a16="http://schemas.microsoft.com/office/drawing/2014/main" id="{0E8F5943-EA13-4E52-B130-34B5C4A4EB9E}"/>
                </a:ext>
              </a:extLst>
            </p:cNvPr>
            <p:cNvSpPr txBox="1"/>
            <p:nvPr/>
          </p:nvSpPr>
          <p:spPr>
            <a:xfrm>
              <a:off x="9459255" y="5157619"/>
              <a:ext cx="1174767" cy="369332"/>
            </a:xfrm>
            <a:prstGeom prst="rect">
              <a:avLst/>
            </a:prstGeom>
            <a:noFill/>
          </p:spPr>
          <p:txBody>
            <a:bodyPr wrap="square" rtlCol="0">
              <a:spAutoFit/>
            </a:bodyPr>
            <a:lstStyle/>
            <a:p>
              <a:pPr algn="l"/>
              <a:r>
                <a:rPr lang="fr-FR" b="1" dirty="0"/>
                <a:t>VMAF</a:t>
              </a:r>
            </a:p>
          </p:txBody>
        </p:sp>
      </p:grpSp>
    </p:spTree>
    <p:extLst>
      <p:ext uri="{BB962C8B-B14F-4D97-AF65-F5344CB8AC3E}">
        <p14:creationId xmlns:p14="http://schemas.microsoft.com/office/powerpoint/2010/main" val="3527345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820FF-38B0-D92B-E586-0ED3F5F79140}"/>
              </a:ext>
            </a:extLst>
          </p:cNvPr>
          <p:cNvSpPr>
            <a:spLocks noGrp="1"/>
          </p:cNvSpPr>
          <p:nvPr>
            <p:ph type="title"/>
          </p:nvPr>
        </p:nvSpPr>
        <p:spPr/>
        <p:txBody>
          <a:bodyPr>
            <a:normAutofit/>
          </a:bodyPr>
          <a:lstStyle/>
          <a:p>
            <a:r>
              <a:rPr lang="en-US" dirty="0"/>
              <a:t>Quality vs. measured Power</a:t>
            </a:r>
            <a:r>
              <a:rPr lang="en-US" sz="4400" dirty="0"/>
              <a:t>:</a:t>
            </a:r>
            <a:br>
              <a:rPr lang="en-US" sz="4400" dirty="0"/>
            </a:br>
            <a:r>
              <a:rPr lang="en-US" dirty="0"/>
              <a:t>RushFieldCuts_8bit</a:t>
            </a:r>
          </a:p>
        </p:txBody>
      </p:sp>
      <p:sp>
        <p:nvSpPr>
          <p:cNvPr id="4" name="Date Placeholder 3">
            <a:extLst>
              <a:ext uri="{FF2B5EF4-FFF2-40B4-BE49-F238E27FC236}">
                <a16:creationId xmlns:a16="http://schemas.microsoft.com/office/drawing/2014/main" id="{772747CE-1F70-9161-AEF7-1D97E3765FD2}"/>
              </a:ext>
            </a:extLst>
          </p:cNvPr>
          <p:cNvSpPr>
            <a:spLocks noGrp="1"/>
          </p:cNvSpPr>
          <p:nvPr>
            <p:ph type="dt" sz="half" idx="10"/>
          </p:nvPr>
        </p:nvSpPr>
        <p:spPr/>
        <p:txBody>
          <a:bodyPr/>
          <a:lstStyle/>
          <a:p>
            <a:fld id="{C69FE9D6-E73E-A846-B24E-781510D5AD7F}" type="datetime1">
              <a:rPr lang="en-US" smtClean="0"/>
              <a:t>7/12/2024</a:t>
            </a:fld>
            <a:endParaRPr lang="en-US"/>
          </a:p>
        </p:txBody>
      </p:sp>
      <p:sp>
        <p:nvSpPr>
          <p:cNvPr id="5" name="Footer Placeholder 4">
            <a:extLst>
              <a:ext uri="{FF2B5EF4-FFF2-40B4-BE49-F238E27FC236}">
                <a16:creationId xmlns:a16="http://schemas.microsoft.com/office/drawing/2014/main" id="{06DAE1D3-4047-9F16-A046-BFC730A526B0}"/>
              </a:ext>
            </a:extLst>
          </p:cNvPr>
          <p:cNvSpPr>
            <a:spLocks noGrp="1"/>
          </p:cNvSpPr>
          <p:nvPr>
            <p:ph type="ftr" sz="quarter" idx="11"/>
          </p:nvPr>
        </p:nvSpPr>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7C8A9622-0A9E-9D05-755E-6D3759600185}"/>
              </a:ext>
            </a:extLst>
          </p:cNvPr>
          <p:cNvSpPr>
            <a:spLocks noGrp="1"/>
          </p:cNvSpPr>
          <p:nvPr>
            <p:ph type="sldNum" sz="quarter" idx="12"/>
          </p:nvPr>
        </p:nvSpPr>
        <p:spPr/>
        <p:txBody>
          <a:bodyPr/>
          <a:lstStyle/>
          <a:p>
            <a:fld id="{B8C7A8FA-2E0B-EF40-8154-FE6DF4DBDC95}" type="slidenum">
              <a:rPr lang="en-US" smtClean="0"/>
              <a:t>18</a:t>
            </a:fld>
            <a:endParaRPr lang="en-US"/>
          </a:p>
        </p:txBody>
      </p:sp>
      <p:pic>
        <p:nvPicPr>
          <p:cNvPr id="12" name="Picture 11">
            <a:extLst>
              <a:ext uri="{FF2B5EF4-FFF2-40B4-BE49-F238E27FC236}">
                <a16:creationId xmlns:a16="http://schemas.microsoft.com/office/drawing/2014/main" id="{DE6EB734-FA45-30F9-C8DB-3EA826B056E8}"/>
              </a:ext>
            </a:extLst>
          </p:cNvPr>
          <p:cNvPicPr>
            <a:picLocks noChangeAspect="1"/>
          </p:cNvPicPr>
          <p:nvPr/>
        </p:nvPicPr>
        <p:blipFill>
          <a:blip r:embed="rId2"/>
          <a:stretch>
            <a:fillRect/>
          </a:stretch>
        </p:blipFill>
        <p:spPr>
          <a:xfrm>
            <a:off x="342160" y="1690689"/>
            <a:ext cx="11837140" cy="3823704"/>
          </a:xfrm>
          <a:prstGeom prst="rect">
            <a:avLst/>
          </a:prstGeom>
        </p:spPr>
      </p:pic>
      <p:grpSp>
        <p:nvGrpSpPr>
          <p:cNvPr id="3" name="Group 2">
            <a:extLst>
              <a:ext uri="{FF2B5EF4-FFF2-40B4-BE49-F238E27FC236}">
                <a16:creationId xmlns:a16="http://schemas.microsoft.com/office/drawing/2014/main" id="{C33531A0-71C5-E808-3660-B9F4497E1E09}"/>
              </a:ext>
            </a:extLst>
          </p:cNvPr>
          <p:cNvGrpSpPr/>
          <p:nvPr/>
        </p:nvGrpSpPr>
        <p:grpSpPr>
          <a:xfrm>
            <a:off x="1675620" y="5746478"/>
            <a:ext cx="8815360" cy="377786"/>
            <a:chOff x="1818662" y="5157619"/>
            <a:chExt cx="8815360" cy="377786"/>
          </a:xfrm>
        </p:grpSpPr>
        <p:sp>
          <p:nvSpPr>
            <p:cNvPr id="7" name="TextBox 6">
              <a:extLst>
                <a:ext uri="{FF2B5EF4-FFF2-40B4-BE49-F238E27FC236}">
                  <a16:creationId xmlns:a16="http://schemas.microsoft.com/office/drawing/2014/main" id="{755103D5-30BC-8D69-EE75-9DF1C11B2A0E}"/>
                </a:ext>
              </a:extLst>
            </p:cNvPr>
            <p:cNvSpPr txBox="1"/>
            <p:nvPr/>
          </p:nvSpPr>
          <p:spPr>
            <a:xfrm>
              <a:off x="1818662" y="5165170"/>
              <a:ext cx="806484" cy="369332"/>
            </a:xfrm>
            <a:prstGeom prst="rect">
              <a:avLst/>
            </a:prstGeom>
            <a:noFill/>
          </p:spPr>
          <p:txBody>
            <a:bodyPr wrap="square" rtlCol="0">
              <a:spAutoFit/>
            </a:bodyPr>
            <a:lstStyle/>
            <a:p>
              <a:pPr algn="l"/>
              <a:r>
                <a:rPr lang="fr-FR" b="1" dirty="0"/>
                <a:t>PSNR</a:t>
              </a:r>
            </a:p>
          </p:txBody>
        </p:sp>
        <p:sp>
          <p:nvSpPr>
            <p:cNvPr id="8" name="TextBox 7">
              <a:extLst>
                <a:ext uri="{FF2B5EF4-FFF2-40B4-BE49-F238E27FC236}">
                  <a16:creationId xmlns:a16="http://schemas.microsoft.com/office/drawing/2014/main" id="{2F2C48EA-D907-5955-A51E-68AD3AB5BEC2}"/>
                </a:ext>
              </a:extLst>
            </p:cNvPr>
            <p:cNvSpPr txBox="1"/>
            <p:nvPr/>
          </p:nvSpPr>
          <p:spPr>
            <a:xfrm>
              <a:off x="5675759" y="5166073"/>
              <a:ext cx="1174767" cy="369332"/>
            </a:xfrm>
            <a:prstGeom prst="rect">
              <a:avLst/>
            </a:prstGeom>
            <a:noFill/>
          </p:spPr>
          <p:txBody>
            <a:bodyPr wrap="square" rtlCol="0">
              <a:spAutoFit/>
            </a:bodyPr>
            <a:lstStyle/>
            <a:p>
              <a:pPr algn="l"/>
              <a:r>
                <a:rPr lang="fr-FR" b="1" dirty="0"/>
                <a:t>MS SSIM</a:t>
              </a:r>
            </a:p>
          </p:txBody>
        </p:sp>
        <p:sp>
          <p:nvSpPr>
            <p:cNvPr id="9" name="TextBox 8">
              <a:extLst>
                <a:ext uri="{FF2B5EF4-FFF2-40B4-BE49-F238E27FC236}">
                  <a16:creationId xmlns:a16="http://schemas.microsoft.com/office/drawing/2014/main" id="{5E2278E6-F6C9-4004-060D-C0CC10FE55C4}"/>
                </a:ext>
              </a:extLst>
            </p:cNvPr>
            <p:cNvSpPr txBox="1"/>
            <p:nvPr/>
          </p:nvSpPr>
          <p:spPr>
            <a:xfrm>
              <a:off x="9459255" y="5157619"/>
              <a:ext cx="1174767" cy="369332"/>
            </a:xfrm>
            <a:prstGeom prst="rect">
              <a:avLst/>
            </a:prstGeom>
            <a:noFill/>
          </p:spPr>
          <p:txBody>
            <a:bodyPr wrap="square" rtlCol="0">
              <a:spAutoFit/>
            </a:bodyPr>
            <a:lstStyle/>
            <a:p>
              <a:pPr algn="l"/>
              <a:r>
                <a:rPr lang="fr-FR" b="1" dirty="0"/>
                <a:t>VMAF</a:t>
              </a:r>
            </a:p>
          </p:txBody>
        </p:sp>
      </p:grpSp>
    </p:spTree>
    <p:extLst>
      <p:ext uri="{BB962C8B-B14F-4D97-AF65-F5344CB8AC3E}">
        <p14:creationId xmlns:p14="http://schemas.microsoft.com/office/powerpoint/2010/main" val="27924095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159026" y="55473"/>
            <a:ext cx="12191999" cy="1325563"/>
          </a:xfrm>
        </p:spPr>
        <p:txBody>
          <a:bodyPr>
            <a:normAutofit/>
          </a:bodyPr>
          <a:lstStyle/>
          <a:p>
            <a:r>
              <a:rPr lang="en-US" sz="3500" dirty="0"/>
              <a:t>Use case #2: Increase energy consumption at display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19</a:t>
            </a:fld>
            <a:endParaRPr lang="en-US" dirty="0"/>
          </a:p>
        </p:txBody>
      </p:sp>
      <p:pic>
        <p:nvPicPr>
          <p:cNvPr id="6" name="Picture 5">
            <a:extLst>
              <a:ext uri="{FF2B5EF4-FFF2-40B4-BE49-F238E27FC236}">
                <a16:creationId xmlns:a16="http://schemas.microsoft.com/office/drawing/2014/main" id="{CB707205-03F9-2BDA-DF68-8CD07F6915E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56012" y="3177240"/>
            <a:ext cx="10838790" cy="2772229"/>
          </a:xfrm>
          <a:prstGeom prst="rect">
            <a:avLst/>
          </a:prstGeom>
          <a:noFill/>
          <a:ln>
            <a:noFill/>
          </a:ln>
        </p:spPr>
      </p:pic>
      <p:sp>
        <p:nvSpPr>
          <p:cNvPr id="12" name="Rectangle 1">
            <a:extLst>
              <a:ext uri="{FF2B5EF4-FFF2-40B4-BE49-F238E27FC236}">
                <a16:creationId xmlns:a16="http://schemas.microsoft.com/office/drawing/2014/main" id="{68DD7CFF-2CD2-AF11-2555-6EAAE8E8A153}"/>
              </a:ext>
            </a:extLst>
          </p:cNvPr>
          <p:cNvSpPr>
            <a:spLocks noChangeArrowheads="1"/>
          </p:cNvSpPr>
          <p:nvPr/>
        </p:nvSpPr>
        <p:spPr bwMode="auto">
          <a:xfrm>
            <a:off x="492981" y="1095362"/>
            <a:ext cx="11101821"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fr-FR" sz="1600" b="1" dirty="0">
                <a:latin typeface="+mn-lt"/>
                <a:ea typeface="DengXian" panose="02010600030101010101" pitchFamily="2" charset="-122"/>
                <a:cs typeface="Times New Roman" panose="02020603050405020304" pitchFamily="18" charset="0"/>
              </a:rPr>
              <a:t>Hypothesis:</a:t>
            </a:r>
            <a:r>
              <a:rPr lang="en-US" altLang="fr-FR" sz="1600" dirty="0">
                <a:latin typeface="+mn-lt"/>
                <a:ea typeface="DengXian" panose="02010600030101010101" pitchFamily="2" charset="-122"/>
                <a:cs typeface="Times New Roman" panose="02020603050405020304" pitchFamily="18" charset="0"/>
              </a:rPr>
              <a:t> preprocessing prior to encoding through some adaptation (decrease) of its brightness. The energy-aware video content, i.e., with reduced brightness, is encoded, transmitted, and decoded.</a:t>
            </a: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altLang="fr-FR" sz="1600" dirty="0">
              <a:latin typeface="+mn-lt"/>
              <a:ea typeface="DengXian"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fr-FR" sz="1600" dirty="0">
                <a:latin typeface="+mn-lt"/>
                <a:ea typeface="DengXian" panose="02010600030101010101" pitchFamily="2" charset="-122"/>
                <a:cs typeface="Times New Roman" panose="02020603050405020304" pitchFamily="18" charset="0"/>
              </a:rPr>
              <a:t>At the decoder, two options:</a:t>
            </a:r>
            <a:endParaRPr lang="fr-FR" altLang="fr-FR" sz="1600" dirty="0">
              <a:latin typeface="+mn-lt"/>
              <a:ea typeface="DengXian" panose="02010600030101010101" pitchFamily="2" charset="-122"/>
              <a:cs typeface="Times New Roman" panose="02020603050405020304" pitchFamily="18"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fr-FR" sz="1600" dirty="0">
                <a:latin typeface="+mn-lt"/>
                <a:ea typeface="DengXian" panose="02010600030101010101" pitchFamily="2" charset="-122"/>
                <a:cs typeface="Times New Roman" panose="02020603050405020304" pitchFamily="18" charset="0"/>
              </a:rPr>
              <a:t> Display decoded video content with a reduced brightness: the energy consumption of the display is lower;</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altLang="fr-FR" sz="1600" dirty="0">
              <a:latin typeface="+mn-lt"/>
              <a:ea typeface="DengXian" panose="02010600030101010101" pitchFamily="2" charset="-122"/>
              <a:cs typeface="Times New Roman" panose="02020603050405020304" pitchFamily="18"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fr-FR" sz="1600" dirty="0">
                <a:latin typeface="+mn-lt"/>
                <a:ea typeface="DengXian" panose="02010600030101010101" pitchFamily="2" charset="-122"/>
                <a:cs typeface="Times New Roman" panose="02020603050405020304" pitchFamily="18" charset="0"/>
              </a:rPr>
              <a:t>When the </a:t>
            </a:r>
            <a:r>
              <a:rPr lang="en-US" altLang="fr-FR" sz="1600" b="1" dirty="0">
                <a:latin typeface="+mn-lt"/>
                <a:ea typeface="DengXian" panose="02010600030101010101" pitchFamily="2" charset="-122"/>
                <a:cs typeface="Times New Roman" panose="02020603050405020304" pitchFamily="18" charset="0"/>
              </a:rPr>
              <a:t>energy constraint </a:t>
            </a:r>
            <a:r>
              <a:rPr lang="en-US" altLang="fr-FR" sz="1600" dirty="0">
                <a:latin typeface="+mn-lt"/>
                <a:ea typeface="DengXian" panose="02010600030101010101" pitchFamily="2" charset="-122"/>
                <a:cs typeface="Times New Roman" panose="02020603050405020304" pitchFamily="18" charset="0"/>
              </a:rPr>
              <a:t>at the user side </a:t>
            </a:r>
            <a:r>
              <a:rPr lang="en-US" altLang="fr-FR" sz="1600" b="1" dirty="0">
                <a:latin typeface="+mn-lt"/>
                <a:ea typeface="DengXian" panose="02010600030101010101" pitchFamily="2" charset="-122"/>
                <a:cs typeface="Times New Roman" panose="02020603050405020304" pitchFamily="18" charset="0"/>
              </a:rPr>
              <a:t>is relaxed </a:t>
            </a:r>
            <a:r>
              <a:rPr lang="en-US" altLang="fr-FR" sz="1600" dirty="0">
                <a:latin typeface="+mn-lt"/>
                <a:ea typeface="DengXian" panose="02010600030101010101" pitchFamily="2" charset="-122"/>
                <a:cs typeface="Times New Roman" panose="02020603050405020304" pitchFamily="18" charset="0"/>
              </a:rPr>
              <a:t>(e.g., some extra energy is available), the NNPF Tone Mapping can be used to increase the value of the brightness, to </a:t>
            </a:r>
            <a:r>
              <a:rPr lang="en-US" altLang="fr-FR" sz="1600" b="1" dirty="0">
                <a:latin typeface="+mn-lt"/>
                <a:ea typeface="DengXian" panose="02010600030101010101" pitchFamily="2" charset="-122"/>
                <a:cs typeface="Times New Roman" panose="02020603050405020304" pitchFamily="18" charset="0"/>
              </a:rPr>
              <a:t>recover a video content close to the original</a:t>
            </a:r>
            <a:r>
              <a:rPr lang="en-US" altLang="fr-FR" sz="1600" dirty="0">
                <a:latin typeface="+mn-lt"/>
                <a:ea typeface="DengXian" panose="02010600030101010101" pitchFamily="2" charset="-122"/>
                <a:cs typeface="Times New Roman" panose="02020603050405020304" pitchFamily="18" charset="0"/>
              </a:rPr>
              <a:t>.</a:t>
            </a:r>
          </a:p>
        </p:txBody>
      </p:sp>
      <p:grpSp>
        <p:nvGrpSpPr>
          <p:cNvPr id="15" name="Group 14">
            <a:extLst>
              <a:ext uri="{FF2B5EF4-FFF2-40B4-BE49-F238E27FC236}">
                <a16:creationId xmlns:a16="http://schemas.microsoft.com/office/drawing/2014/main" id="{80F25818-5482-B606-45FC-CC668A003334}"/>
              </a:ext>
            </a:extLst>
          </p:cNvPr>
          <p:cNvGrpSpPr/>
          <p:nvPr/>
        </p:nvGrpSpPr>
        <p:grpSpPr>
          <a:xfrm>
            <a:off x="9329420" y="3339548"/>
            <a:ext cx="410928" cy="405516"/>
            <a:chOff x="9329420" y="3339548"/>
            <a:chExt cx="410928" cy="405516"/>
          </a:xfrm>
        </p:grpSpPr>
        <p:sp>
          <p:nvSpPr>
            <p:cNvPr id="13" name="TextBox 12">
              <a:extLst>
                <a:ext uri="{FF2B5EF4-FFF2-40B4-BE49-F238E27FC236}">
                  <a16:creationId xmlns:a16="http://schemas.microsoft.com/office/drawing/2014/main" id="{ABD0CC62-6DB6-7F18-8C79-2F8F351DE8FD}"/>
                </a:ext>
              </a:extLst>
            </p:cNvPr>
            <p:cNvSpPr txBox="1"/>
            <p:nvPr/>
          </p:nvSpPr>
          <p:spPr>
            <a:xfrm>
              <a:off x="9378431" y="3375732"/>
              <a:ext cx="312906" cy="369332"/>
            </a:xfrm>
            <a:prstGeom prst="rect">
              <a:avLst/>
            </a:prstGeom>
            <a:noFill/>
          </p:spPr>
          <p:txBody>
            <a:bodyPr wrap="none" rtlCol="0">
              <a:spAutoFit/>
            </a:bodyPr>
            <a:lstStyle/>
            <a:p>
              <a:pPr algn="l"/>
              <a:r>
                <a:rPr lang="fr-FR" dirty="0">
                  <a:solidFill>
                    <a:srgbClr val="FF0000"/>
                  </a:solidFill>
                </a:rPr>
                <a:t>1</a:t>
              </a:r>
            </a:p>
          </p:txBody>
        </p:sp>
        <p:sp>
          <p:nvSpPr>
            <p:cNvPr id="14" name="Oval 13">
              <a:extLst>
                <a:ext uri="{FF2B5EF4-FFF2-40B4-BE49-F238E27FC236}">
                  <a16:creationId xmlns:a16="http://schemas.microsoft.com/office/drawing/2014/main" id="{0B5F7485-8200-92F9-CBFA-C4E23BA4D6E3}"/>
                </a:ext>
              </a:extLst>
            </p:cNvPr>
            <p:cNvSpPr/>
            <p:nvPr/>
          </p:nvSpPr>
          <p:spPr>
            <a:xfrm>
              <a:off x="9329420" y="3339548"/>
              <a:ext cx="410928" cy="40551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6" name="Group 15">
            <a:extLst>
              <a:ext uri="{FF2B5EF4-FFF2-40B4-BE49-F238E27FC236}">
                <a16:creationId xmlns:a16="http://schemas.microsoft.com/office/drawing/2014/main" id="{9D99B735-08F7-5F68-63E2-47F0795E18EA}"/>
              </a:ext>
            </a:extLst>
          </p:cNvPr>
          <p:cNvGrpSpPr/>
          <p:nvPr/>
        </p:nvGrpSpPr>
        <p:grpSpPr>
          <a:xfrm>
            <a:off x="9572542" y="5479774"/>
            <a:ext cx="410928" cy="405516"/>
            <a:chOff x="9329420" y="3339548"/>
            <a:chExt cx="410928" cy="405516"/>
          </a:xfrm>
        </p:grpSpPr>
        <p:sp>
          <p:nvSpPr>
            <p:cNvPr id="17" name="TextBox 16">
              <a:extLst>
                <a:ext uri="{FF2B5EF4-FFF2-40B4-BE49-F238E27FC236}">
                  <a16:creationId xmlns:a16="http://schemas.microsoft.com/office/drawing/2014/main" id="{D7D8AE6E-F506-763F-1130-0F330A1888AB}"/>
                </a:ext>
              </a:extLst>
            </p:cNvPr>
            <p:cNvSpPr txBox="1"/>
            <p:nvPr/>
          </p:nvSpPr>
          <p:spPr>
            <a:xfrm>
              <a:off x="9378431" y="3375732"/>
              <a:ext cx="312906" cy="369332"/>
            </a:xfrm>
            <a:prstGeom prst="rect">
              <a:avLst/>
            </a:prstGeom>
            <a:noFill/>
          </p:spPr>
          <p:txBody>
            <a:bodyPr wrap="none" rtlCol="0">
              <a:spAutoFit/>
            </a:bodyPr>
            <a:lstStyle/>
            <a:p>
              <a:pPr algn="l"/>
              <a:r>
                <a:rPr lang="fr-FR" dirty="0">
                  <a:solidFill>
                    <a:srgbClr val="FF0000"/>
                  </a:solidFill>
                </a:rPr>
                <a:t>2</a:t>
              </a:r>
            </a:p>
          </p:txBody>
        </p:sp>
        <p:sp>
          <p:nvSpPr>
            <p:cNvPr id="18" name="Oval 17">
              <a:extLst>
                <a:ext uri="{FF2B5EF4-FFF2-40B4-BE49-F238E27FC236}">
                  <a16:creationId xmlns:a16="http://schemas.microsoft.com/office/drawing/2014/main" id="{729FAFBA-5228-158B-CF72-8562C0DFC744}"/>
                </a:ext>
              </a:extLst>
            </p:cNvPr>
            <p:cNvSpPr/>
            <p:nvPr/>
          </p:nvSpPr>
          <p:spPr>
            <a:xfrm>
              <a:off x="9329420" y="3339548"/>
              <a:ext cx="410928" cy="40551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spTree>
    <p:extLst>
      <p:ext uri="{BB962C8B-B14F-4D97-AF65-F5344CB8AC3E}">
        <p14:creationId xmlns:p14="http://schemas.microsoft.com/office/powerpoint/2010/main" val="34570263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402273" y="74172"/>
            <a:ext cx="11231880" cy="1325563"/>
          </a:xfrm>
        </p:spPr>
        <p:txBody>
          <a:bodyPr/>
          <a:lstStyle/>
          <a:p>
            <a:r>
              <a:rPr lang="en-US" dirty="0"/>
              <a:t>Context (1/2)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2</a:t>
            </a:fld>
            <a:endParaRPr lang="en-US"/>
          </a:p>
        </p:txBody>
      </p:sp>
      <p:sp>
        <p:nvSpPr>
          <p:cNvPr id="20" name="Content Placeholder 7">
            <a:extLst>
              <a:ext uri="{FF2B5EF4-FFF2-40B4-BE49-F238E27FC236}">
                <a16:creationId xmlns:a16="http://schemas.microsoft.com/office/drawing/2014/main" id="{5D307854-02E4-30FF-B38B-1FE64EA6DAF8}"/>
              </a:ext>
            </a:extLst>
          </p:cNvPr>
          <p:cNvSpPr>
            <a:spLocks noGrp="1"/>
          </p:cNvSpPr>
          <p:nvPr>
            <p:ph idx="1"/>
          </p:nvPr>
        </p:nvSpPr>
        <p:spPr>
          <a:xfrm>
            <a:off x="378460" y="1236620"/>
            <a:ext cx="11231880" cy="5049880"/>
          </a:xfrm>
        </p:spPr>
        <p:txBody>
          <a:bodyPr vert="horz" lIns="91440" tIns="45720" rIns="91440" bIns="45720" rtlCol="0" anchor="t">
            <a:normAutofit/>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effectLst/>
                <a:latin typeface="+mj-lt"/>
                <a:ea typeface="DengXian" panose="02010600030101010101" pitchFamily="2" charset="-122"/>
              </a:rPr>
              <a:t>At the 34</a:t>
            </a:r>
            <a:r>
              <a:rPr lang="en-CA" sz="2400" baseline="30000" dirty="0">
                <a:effectLst/>
                <a:latin typeface="+mj-lt"/>
                <a:ea typeface="DengXian" panose="02010600030101010101" pitchFamily="2" charset="-122"/>
              </a:rPr>
              <a:t>th</a:t>
            </a:r>
            <a:r>
              <a:rPr lang="en-CA" sz="2400" dirty="0">
                <a:effectLst/>
                <a:latin typeface="+mj-lt"/>
                <a:ea typeface="DengXian" panose="02010600030101010101" pitchFamily="2" charset="-122"/>
              </a:rPr>
              <a:t> JVET meeting, it was proposed a new NNPF (Neural network post filter) purpose for Recovering Images from Energy-Aware Images (</a:t>
            </a:r>
            <a:r>
              <a:rPr lang="en-CA" sz="2400" b="1" dirty="0">
                <a:effectLst/>
                <a:latin typeface="+mj-lt"/>
                <a:ea typeface="DengXian" panose="02010600030101010101" pitchFamily="2" charset="-122"/>
              </a:rPr>
              <a:t>JVET-AH0126</a:t>
            </a:r>
            <a:r>
              <a:rPr lang="en-CA" sz="2400" dirty="0">
                <a:effectLst/>
                <a:latin typeface="+mj-lt"/>
                <a:ea typeface="DengXian" panose="02010600030101010101" pitchFamily="2" charset="-122"/>
              </a:rPr>
              <a:t>). </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2400" dirty="0">
              <a:effectLst/>
              <a:latin typeface="+mj-lt"/>
              <a:ea typeface="DengXia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effectLst/>
                <a:latin typeface="+mj-lt"/>
                <a:ea typeface="DengXian" panose="02010600030101010101" pitchFamily="2" charset="-122"/>
              </a:rPr>
              <a:t>The Energy-Aware process (i.e., producing from an original image an image that will consume less when displayed) and its inverse process (i.e., recovering an image close to the original from an energy-reduced image) can be considered as Tone Mapping operations.</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2400" dirty="0">
              <a:effectLst/>
              <a:latin typeface="+mj-lt"/>
              <a:ea typeface="DengXia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effectLst/>
                <a:latin typeface="+mj-lt"/>
                <a:ea typeface="DengXian" panose="02010600030101010101" pitchFamily="2" charset="-122"/>
              </a:rPr>
              <a:t>As it was suggested by the experts that NNPF should cover basic image processing operations, it is therefore proposed to </a:t>
            </a:r>
            <a:r>
              <a:rPr lang="en-CA" sz="2400" b="1" dirty="0">
                <a:effectLst/>
                <a:latin typeface="+mj-lt"/>
                <a:ea typeface="DengXian" panose="02010600030101010101" pitchFamily="2" charset="-122"/>
              </a:rPr>
              <a:t>add a new NNPF Tone Mapping purpose in the NNPF SEI message</a:t>
            </a:r>
            <a:r>
              <a:rPr lang="en-CA" sz="2400" dirty="0">
                <a:effectLst/>
                <a:latin typeface="+mj-lt"/>
                <a:ea typeface="DengXian" panose="02010600030101010101" pitchFamily="2" charset="-122"/>
              </a:rPr>
              <a:t>. </a:t>
            </a:r>
            <a:endParaRPr lang="fr-FR" sz="2400" dirty="0">
              <a:effectLst/>
              <a:latin typeface="+mj-lt"/>
              <a:ea typeface="DengXian" panose="02010600030101010101" pitchFamily="2" charset="-122"/>
            </a:endParaRPr>
          </a:p>
          <a:p>
            <a:pPr algn="just"/>
            <a:endParaRPr lang="en-US" sz="2400" b="1" dirty="0">
              <a:latin typeface="+mj-lt"/>
            </a:endParaRPr>
          </a:p>
          <a:p>
            <a:pPr algn="just"/>
            <a:endParaRPr lang="en-US" sz="2400" b="1" dirty="0"/>
          </a:p>
          <a:p>
            <a:pPr marL="0" indent="0" algn="just">
              <a:buNone/>
            </a:pPr>
            <a:endParaRPr lang="en-US" sz="2400" dirty="0"/>
          </a:p>
        </p:txBody>
      </p:sp>
    </p:spTree>
    <p:extLst>
      <p:ext uri="{BB962C8B-B14F-4D97-AF65-F5344CB8AC3E}">
        <p14:creationId xmlns:p14="http://schemas.microsoft.com/office/powerpoint/2010/main" val="487797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159026" y="55473"/>
            <a:ext cx="12191999" cy="1325563"/>
          </a:xfrm>
        </p:spPr>
        <p:txBody>
          <a:bodyPr>
            <a:normAutofit/>
          </a:bodyPr>
          <a:lstStyle/>
          <a:p>
            <a:r>
              <a:rPr lang="en-US" sz="3500" dirty="0"/>
              <a:t>Use case #2: Increase energy consumption at display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20</a:t>
            </a:fld>
            <a:endParaRPr lang="en-US" dirty="0"/>
          </a:p>
        </p:txBody>
      </p:sp>
      <mc:AlternateContent xmlns:mc="http://schemas.openxmlformats.org/markup-compatibility/2006" xmlns:a14="http://schemas.microsoft.com/office/drawing/2010/main">
        <mc:Choice Requires="a14">
          <p:sp>
            <p:nvSpPr>
              <p:cNvPr id="8" name="Content Placeholder 7">
                <a:extLst>
                  <a:ext uri="{FF2B5EF4-FFF2-40B4-BE49-F238E27FC236}">
                    <a16:creationId xmlns:a16="http://schemas.microsoft.com/office/drawing/2014/main" id="{06375B01-7528-7E9A-F389-C50CD8281E4C}"/>
                  </a:ext>
                </a:extLst>
              </p:cNvPr>
              <p:cNvSpPr txBox="1">
                <a:spLocks/>
              </p:cNvSpPr>
              <p:nvPr/>
            </p:nvSpPr>
            <p:spPr>
              <a:xfrm>
                <a:off x="364951" y="1409235"/>
                <a:ext cx="11513502" cy="506326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b="1" dirty="0">
                    <a:effectLst/>
                    <a:ea typeface="DengXian" panose="02010600030101010101" pitchFamily="2" charset="-122"/>
                  </a:rPr>
                  <a:t>Neural network proposed </a:t>
                </a:r>
                <a:r>
                  <a:rPr lang="en-US" sz="1800" b="1" dirty="0">
                    <a:ea typeface="DengXian" panose="02010600030101010101" pitchFamily="2" charset="-122"/>
                  </a:rPr>
                  <a:t>in </a:t>
                </a:r>
                <a:r>
                  <a:rPr lang="fr-FR" sz="1800" b="1" dirty="0">
                    <a:ea typeface="DengXian" panose="02010600030101010101" pitchFamily="2" charset="-122"/>
                  </a:rPr>
                  <a:t>Le Meur, Olivier, and Claire-Hélène Demarty. </a:t>
                </a:r>
                <a:r>
                  <a:rPr lang="en-US" sz="1800" b="1" dirty="0">
                    <a:ea typeface="DengXian" panose="02010600030101010101" pitchFamily="2" charset="-122"/>
                  </a:rPr>
                  <a:t>"Invertible Energy-Aware Images. " IEEE Signal Processing Letters (2023).</a:t>
                </a:r>
                <a:endParaRPr lang="fr-FR" sz="1800" b="1" dirty="0">
                  <a:ea typeface="DengXian" panose="02010600030101010101" pitchFamily="2" charset="-122"/>
                </a:endParaRPr>
              </a:p>
              <a:p>
                <a:pPr algn="just"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err="1">
                    <a:ea typeface="DengXian" panose="02010600030101010101" pitchFamily="2" charset="-122"/>
                  </a:rPr>
                  <a:t>nnpfc_ratio_value</a:t>
                </a:r>
                <a14:m>
                  <m:oMath xmlns:m="http://schemas.openxmlformats.org/officeDocument/2006/math">
                    <m:r>
                      <a:rPr lang="en-US" sz="1800">
                        <a:latin typeface="Cambria Math" panose="02040503050406030204" pitchFamily="18" charset="0"/>
                      </a:rPr>
                      <m:t>=</m:t>
                    </m:r>
                    <m:d>
                      <m:dPr>
                        <m:begChr m:val="{"/>
                        <m:endChr m:val="}"/>
                        <m:ctrlPr>
                          <a:rPr lang="fr-FR" sz="1800" i="1">
                            <a:latin typeface="Cambria Math" panose="02040503050406030204" pitchFamily="18" charset="0"/>
                          </a:rPr>
                        </m:ctrlPr>
                      </m:dPr>
                      <m:e>
                        <m:r>
                          <a:rPr lang="en-US" sz="1800">
                            <a:latin typeface="Cambria Math" panose="02040503050406030204" pitchFamily="18" charset="0"/>
                          </a:rPr>
                          <m:t>10,20,40,60</m:t>
                        </m:r>
                      </m:e>
                    </m:d>
                  </m:oMath>
                </a14:m>
                <a:r>
                  <a:rPr lang="en-US" sz="1800" dirty="0">
                    <a:ea typeface="DengXian" panose="02010600030101010101" pitchFamily="2" charset="-122"/>
                  </a:rPr>
                  <a:t>, meaning </a:t>
                </a:r>
                <a:r>
                  <a:rPr lang="en-US" sz="1800" dirty="0">
                    <a:effectLst/>
                    <a:ea typeface="DengXian" panose="02010600030101010101" pitchFamily="2" charset="-122"/>
                    <a:cs typeface="Times New Roman" panose="02020603050405020304" pitchFamily="18" charset="0"/>
                  </a:rPr>
                  <a:t>that the brightness is adjusted by 10%, 20%, 40% and 60%, respectively.</a:t>
                </a:r>
                <a:endParaRPr lang="fr-FR" sz="1800" dirty="0">
                  <a:ea typeface="DengXian" panose="02010600030101010101" pitchFamily="2" charset="-122"/>
                  <a:cs typeface="Times New Roman" panose="02020603050405020304" pitchFamily="18" charset="0"/>
                </a:endParaRPr>
              </a:p>
              <a:p>
                <a:pPr algn="just"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b="1" dirty="0" err="1">
                    <a:effectLst/>
                    <a:ea typeface="DengXian" panose="02010600030101010101" pitchFamily="2" charset="-122"/>
                    <a:cs typeface="Times New Roman" panose="02020603050405020304" pitchFamily="18" charset="0"/>
                  </a:rPr>
                  <a:t>nnpfc_ratio_sign_flag</a:t>
                </a:r>
                <a:r>
                  <a:rPr lang="en-US" sz="1800" b="1" dirty="0">
                    <a:effectLst/>
                    <a:ea typeface="DengXian" panose="02010600030101010101" pitchFamily="2" charset="-122"/>
                    <a:cs typeface="Times New Roman" panose="02020603050405020304" pitchFamily="18" charset="0"/>
                  </a:rPr>
                  <a:t>=0, indicating that the brightness should be increased</a:t>
                </a:r>
                <a:endParaRPr lang="fr-FR" sz="1800" dirty="0">
                  <a:ea typeface="DengXian" panose="02010600030101010101" pitchFamily="2" charset="-122"/>
                  <a:cs typeface="Times New Roman" panose="02020603050405020304" pitchFamily="18" charset="0"/>
                </a:endParaRPr>
              </a:p>
              <a:p>
                <a:pPr algn="just"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a:effectLst/>
                    <a:ea typeface="DengXian" panose="02010600030101010101" pitchFamily="2" charset="-122"/>
                    <a:cs typeface="Times New Roman" panose="02020603050405020304" pitchFamily="18" charset="0"/>
                  </a:rPr>
                  <a:t>Three sequences </a:t>
                </a:r>
                <a14:m>
                  <m:oMath xmlns:m="http://schemas.openxmlformats.org/officeDocument/2006/math">
                    <m:r>
                      <a:rPr lang="en-US" sz="1800">
                        <a:effectLst/>
                        <a:latin typeface="Cambria Math" panose="02040503050406030204" pitchFamily="18" charset="0"/>
                        <a:ea typeface="DengXian" panose="02010600030101010101" pitchFamily="2" charset="-122"/>
                        <a:cs typeface="Times New Roman" panose="02020603050405020304" pitchFamily="18" charset="0"/>
                      </a:rPr>
                      <m:t>1920×1080</m:t>
                    </m:r>
                  </m:oMath>
                </a14:m>
                <a:r>
                  <a:rPr lang="en-US" sz="1800" dirty="0">
                    <a:effectLst/>
                    <a:ea typeface="DengXian" panose="02010600030101010101" pitchFamily="2" charset="-122"/>
                    <a:cs typeface="Times New Roman" panose="02020603050405020304" pitchFamily="18" charset="0"/>
                  </a:rPr>
                  <a:t>, 30 fps, 420, 8 bits:</a:t>
                </a:r>
                <a:endParaRPr lang="fr-FR" sz="1800" dirty="0">
                  <a:ea typeface="DengXian" panose="02010600030101010101" pitchFamily="2" charset="-122"/>
                  <a:cs typeface="Times New Roman" panose="02020603050405020304" pitchFamily="18" charset="0"/>
                </a:endParaRPr>
              </a:p>
              <a:p>
                <a:pPr lvl="1"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err="1">
                    <a:effectLst/>
                    <a:ea typeface="DengXian" panose="02010600030101010101" pitchFamily="2" charset="-122"/>
                    <a:cs typeface="Times New Roman" panose="02020603050405020304" pitchFamily="18" charset="0"/>
                  </a:rPr>
                  <a:t>Mitsubishi_Traffic</a:t>
                </a:r>
                <a:r>
                  <a:rPr lang="en-US" sz="1800" dirty="0">
                    <a:effectLst/>
                    <a:ea typeface="DengXian" panose="02010600030101010101" pitchFamily="2" charset="-122"/>
                    <a:cs typeface="Times New Roman" panose="02020603050405020304" pitchFamily="18" charset="0"/>
                  </a:rPr>
                  <a:t> (299 frames)</a:t>
                </a:r>
              </a:p>
              <a:p>
                <a:pPr lvl="1"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a:effectLst/>
                    <a:ea typeface="DengXian" panose="02010600030101010101" pitchFamily="2" charset="-122"/>
                    <a:cs typeface="Times New Roman" panose="02020603050405020304" pitchFamily="18" charset="0"/>
                  </a:rPr>
                  <a:t>RedKayak_8bit (570 frames)</a:t>
                </a:r>
                <a:endParaRPr lang="fr-FR" sz="1800" dirty="0">
                  <a:ea typeface="DengXian" panose="02010600030101010101" pitchFamily="2" charset="-122"/>
                  <a:cs typeface="Times New Roman" panose="02020603050405020304" pitchFamily="18" charset="0"/>
                </a:endParaRPr>
              </a:p>
              <a:p>
                <a:pPr lvl="1"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a:effectLst/>
                    <a:ea typeface="DengXian" panose="02010600030101010101" pitchFamily="2" charset="-122"/>
                    <a:cs typeface="Times New Roman" panose="02020603050405020304" pitchFamily="18" charset="0"/>
                  </a:rPr>
                  <a:t>RushFieldCuts_8bit (570 frames)</a:t>
                </a:r>
                <a:endParaRPr lang="fr-FR" sz="1800" dirty="0">
                  <a:effectLst/>
                  <a:ea typeface="DengXian" panose="02010600030101010101" pitchFamily="2" charset="-122"/>
                  <a:cs typeface="Times New Roman" panose="02020603050405020304" pitchFamily="18" charset="0"/>
                </a:endParaRPr>
              </a:p>
              <a:p>
                <a:pPr marL="285750" indent="-285750"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DengXian" panose="02010600030101010101" pitchFamily="2" charset="-122"/>
                    <a:cs typeface="Times New Roman" panose="02020603050405020304" pitchFamily="18" charset="0"/>
                  </a:rPr>
                  <a:t>Quality metrics Y-PSNR, MS-SSIM, VMAF</a:t>
                </a:r>
                <a:endParaRPr lang="fr-FR" sz="1800" dirty="0">
                  <a:effectLst/>
                  <a:ea typeface="DengXian" panose="02010600030101010101" pitchFamily="2" charset="-122"/>
                  <a:cs typeface="Times New Roman" panose="02020603050405020304" pitchFamily="18" charset="0"/>
                </a:endParaRPr>
              </a:p>
              <a:p>
                <a:pPr marL="285750" indent="-285750"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DengXian" panose="02010600030101010101" pitchFamily="2" charset="-122"/>
                    <a:cs typeface="Times New Roman" panose="02020603050405020304" pitchFamily="18" charset="0"/>
                  </a:rPr>
                  <a:t>Power consumption measurements were made on a LG42C2 screen</a:t>
                </a:r>
                <a:endParaRPr lang="fr-FR" sz="1800" dirty="0">
                  <a:effectLst/>
                  <a:ea typeface="DengXian" panose="02010600030101010101" pitchFamily="2" charset="-122"/>
                  <a:cs typeface="Times New Roman" panose="02020603050405020304" pitchFamily="18" charset="0"/>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1000" dirty="0">
                  <a:effectLst/>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solidFill>
                      <a:srgbClr val="000000"/>
                    </a:solidFill>
                    <a:effectLst/>
                    <a:ea typeface="DengXian" panose="02010600030101010101" pitchFamily="2" charset="-122"/>
                  </a:rPr>
                  <a:t> </a:t>
                </a:r>
                <a:endParaRPr lang="fr-FR" sz="1000" dirty="0">
                  <a:effectLst/>
                  <a:ea typeface="DengXian" panose="02010600030101010101" pitchFamily="2" charset="-122"/>
                </a:endParaRPr>
              </a:p>
            </p:txBody>
          </p:sp>
        </mc:Choice>
        <mc:Fallback xmlns="">
          <p:sp>
            <p:nvSpPr>
              <p:cNvPr id="8" name="Content Placeholder 7">
                <a:extLst>
                  <a:ext uri="{FF2B5EF4-FFF2-40B4-BE49-F238E27FC236}">
                    <a16:creationId xmlns:a16="http://schemas.microsoft.com/office/drawing/2014/main" id="{06375B01-7528-7E9A-F389-C50CD8281E4C}"/>
                  </a:ext>
                </a:extLst>
              </p:cNvPr>
              <p:cNvSpPr txBox="1">
                <a:spLocks noRot="1" noChangeAspect="1" noMove="1" noResize="1" noEditPoints="1" noAdjustHandles="1" noChangeArrowheads="1" noChangeShapeType="1" noTextEdit="1"/>
              </p:cNvSpPr>
              <p:nvPr/>
            </p:nvSpPr>
            <p:spPr>
              <a:xfrm>
                <a:off x="364951" y="1409235"/>
                <a:ext cx="11513502" cy="5063262"/>
              </a:xfrm>
              <a:prstGeom prst="rect">
                <a:avLst/>
              </a:prstGeom>
              <a:blipFill>
                <a:blip r:embed="rId2"/>
                <a:stretch>
                  <a:fillRect l="-371" t="-1203" r="-424"/>
                </a:stretch>
              </a:blipFill>
            </p:spPr>
            <p:txBody>
              <a:bodyPr/>
              <a:lstStyle/>
              <a:p>
                <a:r>
                  <a:rPr lang="fr-FR">
                    <a:noFill/>
                  </a:rPr>
                  <a:t> </a:t>
                </a:r>
              </a:p>
            </p:txBody>
          </p:sp>
        </mc:Fallback>
      </mc:AlternateContent>
      <p:pic>
        <p:nvPicPr>
          <p:cNvPr id="9" name="Picture 8" descr="A football game with people on the field&#10;&#10;Description automatically generated">
            <a:extLst>
              <a:ext uri="{FF2B5EF4-FFF2-40B4-BE49-F238E27FC236}">
                <a16:creationId xmlns:a16="http://schemas.microsoft.com/office/drawing/2014/main" id="{7D448B1C-26F2-35BA-1162-9AD68A9A2A95}"/>
              </a:ext>
            </a:extLst>
          </p:cNvPr>
          <p:cNvPicPr>
            <a:picLocks noChangeAspect="1"/>
          </p:cNvPicPr>
          <p:nvPr/>
        </p:nvPicPr>
        <p:blipFill>
          <a:blip r:embed="rId3"/>
          <a:stretch>
            <a:fillRect/>
          </a:stretch>
        </p:blipFill>
        <p:spPr>
          <a:xfrm>
            <a:off x="9677520" y="4782426"/>
            <a:ext cx="1920000" cy="1080000"/>
          </a:xfrm>
          <a:prstGeom prst="rect">
            <a:avLst/>
          </a:prstGeom>
        </p:spPr>
      </p:pic>
      <p:pic>
        <p:nvPicPr>
          <p:cNvPr id="10" name="Picture 9" descr="A traffic jam on a highway&#10;&#10;Description automatically generated">
            <a:extLst>
              <a:ext uri="{FF2B5EF4-FFF2-40B4-BE49-F238E27FC236}">
                <a16:creationId xmlns:a16="http://schemas.microsoft.com/office/drawing/2014/main" id="{E60635C9-50AD-41F5-6CA0-6FEAC896D5C4}"/>
              </a:ext>
            </a:extLst>
          </p:cNvPr>
          <p:cNvPicPr>
            <a:picLocks noChangeAspect="1"/>
          </p:cNvPicPr>
          <p:nvPr/>
        </p:nvPicPr>
        <p:blipFill>
          <a:blip r:embed="rId4"/>
          <a:stretch>
            <a:fillRect/>
          </a:stretch>
        </p:blipFill>
        <p:spPr>
          <a:xfrm>
            <a:off x="9677520" y="2566030"/>
            <a:ext cx="1920000" cy="1080000"/>
          </a:xfrm>
          <a:prstGeom prst="rect">
            <a:avLst/>
          </a:prstGeom>
        </p:spPr>
      </p:pic>
      <p:pic>
        <p:nvPicPr>
          <p:cNvPr id="11" name="Picture 10" descr="A close up of a wave&#10;&#10;Description automatically generated">
            <a:extLst>
              <a:ext uri="{FF2B5EF4-FFF2-40B4-BE49-F238E27FC236}">
                <a16:creationId xmlns:a16="http://schemas.microsoft.com/office/drawing/2014/main" id="{4DC25858-3E60-8DBD-ECF6-5D020C9A3C1E}"/>
              </a:ext>
            </a:extLst>
          </p:cNvPr>
          <p:cNvPicPr>
            <a:picLocks noChangeAspect="1"/>
          </p:cNvPicPr>
          <p:nvPr/>
        </p:nvPicPr>
        <p:blipFill>
          <a:blip r:embed="rId5"/>
          <a:stretch>
            <a:fillRect/>
          </a:stretch>
        </p:blipFill>
        <p:spPr>
          <a:xfrm>
            <a:off x="9677520" y="3674228"/>
            <a:ext cx="1920000" cy="1080000"/>
          </a:xfrm>
          <a:prstGeom prst="rect">
            <a:avLst/>
          </a:prstGeom>
        </p:spPr>
      </p:pic>
    </p:spTree>
    <p:extLst>
      <p:ext uri="{BB962C8B-B14F-4D97-AF65-F5344CB8AC3E}">
        <p14:creationId xmlns:p14="http://schemas.microsoft.com/office/powerpoint/2010/main" val="34260999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FE949-87E4-4626-DB01-F9C4B95684AF}"/>
              </a:ext>
            </a:extLst>
          </p:cNvPr>
          <p:cNvSpPr>
            <a:spLocks noGrp="1"/>
          </p:cNvSpPr>
          <p:nvPr>
            <p:ph type="title"/>
          </p:nvPr>
        </p:nvSpPr>
        <p:spPr>
          <a:xfrm>
            <a:off x="182879" y="365125"/>
            <a:ext cx="11945510" cy="1325563"/>
          </a:xfrm>
        </p:spPr>
        <p:txBody>
          <a:bodyPr>
            <a:normAutofit fontScale="90000"/>
          </a:bodyPr>
          <a:lstStyle/>
          <a:p>
            <a:pPr algn="l"/>
            <a:r>
              <a:rPr lang="en-US" sz="3200" dirty="0"/>
              <a:t>Evolution of quality metrics for </a:t>
            </a:r>
            <a:r>
              <a:rPr lang="en-US" sz="3200" dirty="0" err="1"/>
              <a:t>nnpfc_ratio_value</a:t>
            </a:r>
            <a:r>
              <a:rPr lang="en-US" sz="3200" dirty="0"/>
              <a:t> in {10, 20, 40, 60}: </a:t>
            </a:r>
            <a:br>
              <a:rPr lang="en-US" sz="3200" dirty="0"/>
            </a:br>
            <a:r>
              <a:rPr lang="en-US" sz="3200" dirty="0" err="1"/>
              <a:t>Mitsubishi_Traffic</a:t>
            </a:r>
            <a:endParaRPr lang="fr-FR" sz="3200" dirty="0"/>
          </a:p>
        </p:txBody>
      </p:sp>
      <p:sp>
        <p:nvSpPr>
          <p:cNvPr id="3" name="Date Placeholder 2">
            <a:extLst>
              <a:ext uri="{FF2B5EF4-FFF2-40B4-BE49-F238E27FC236}">
                <a16:creationId xmlns:a16="http://schemas.microsoft.com/office/drawing/2014/main" id="{6B95E001-BF1C-B12A-DCA0-0DA6467EFA36}"/>
              </a:ext>
            </a:extLst>
          </p:cNvPr>
          <p:cNvSpPr>
            <a:spLocks noGrp="1"/>
          </p:cNvSpPr>
          <p:nvPr>
            <p:ph type="dt" sz="half" idx="10"/>
          </p:nvPr>
        </p:nvSpPr>
        <p:spPr/>
        <p:txBody>
          <a:bodyPr/>
          <a:lstStyle/>
          <a:p>
            <a:fld id="{4B9C7EC3-BE2E-824F-AF2C-3F623D0D7FEE}" type="datetime1">
              <a:rPr lang="en-US" smtClean="0"/>
              <a:t>7/12/2024</a:t>
            </a:fld>
            <a:endParaRPr lang="en-US"/>
          </a:p>
        </p:txBody>
      </p:sp>
      <p:sp>
        <p:nvSpPr>
          <p:cNvPr id="4" name="Footer Placeholder 3">
            <a:extLst>
              <a:ext uri="{FF2B5EF4-FFF2-40B4-BE49-F238E27FC236}">
                <a16:creationId xmlns:a16="http://schemas.microsoft.com/office/drawing/2014/main" id="{13BBBBC4-AEB9-4EDD-349F-6E5FBBBB312C}"/>
              </a:ext>
            </a:extLst>
          </p:cNvPr>
          <p:cNvSpPr>
            <a:spLocks noGrp="1"/>
          </p:cNvSpPr>
          <p:nvPr>
            <p:ph type="ftr" sz="quarter" idx="11"/>
          </p:nvPr>
        </p:nvSpPr>
        <p:spPr/>
        <p:txBody>
          <a:bodyPr/>
          <a:lstStyle/>
          <a:p>
            <a:r>
              <a:rPr lang="en-US"/>
              <a:t>©2022 InterDigital, Inc. All Rights Reserved.</a:t>
            </a:r>
          </a:p>
        </p:txBody>
      </p:sp>
      <p:sp>
        <p:nvSpPr>
          <p:cNvPr id="5" name="Slide Number Placeholder 4">
            <a:extLst>
              <a:ext uri="{FF2B5EF4-FFF2-40B4-BE49-F238E27FC236}">
                <a16:creationId xmlns:a16="http://schemas.microsoft.com/office/drawing/2014/main" id="{ADA0FE88-D91E-E2A3-3BBD-1189D3CDACD0}"/>
              </a:ext>
            </a:extLst>
          </p:cNvPr>
          <p:cNvSpPr>
            <a:spLocks noGrp="1"/>
          </p:cNvSpPr>
          <p:nvPr>
            <p:ph type="sldNum" sz="quarter" idx="12"/>
          </p:nvPr>
        </p:nvSpPr>
        <p:spPr/>
        <p:txBody>
          <a:bodyPr/>
          <a:lstStyle/>
          <a:p>
            <a:fld id="{B8C7A8FA-2E0B-EF40-8154-FE6DF4DBDC95}" type="slidenum">
              <a:rPr lang="en-US" smtClean="0"/>
              <a:t>21</a:t>
            </a:fld>
            <a:endParaRPr lang="en-US"/>
          </a:p>
        </p:txBody>
      </p:sp>
      <p:grpSp>
        <p:nvGrpSpPr>
          <p:cNvPr id="14" name="Group 13">
            <a:extLst>
              <a:ext uri="{FF2B5EF4-FFF2-40B4-BE49-F238E27FC236}">
                <a16:creationId xmlns:a16="http://schemas.microsoft.com/office/drawing/2014/main" id="{6DD9E155-A2AD-74C1-47F9-8A096FAB3EC6}"/>
              </a:ext>
            </a:extLst>
          </p:cNvPr>
          <p:cNvGrpSpPr/>
          <p:nvPr/>
        </p:nvGrpSpPr>
        <p:grpSpPr>
          <a:xfrm>
            <a:off x="98254" y="1690688"/>
            <a:ext cx="11910867" cy="3125782"/>
            <a:chOff x="98254" y="1690688"/>
            <a:chExt cx="11910867" cy="3125782"/>
          </a:xfrm>
        </p:grpSpPr>
        <p:pic>
          <p:nvPicPr>
            <p:cNvPr id="7" name="Picture 6" descr="A graph of different colored lines&#10;&#10;Description automatically generated">
              <a:extLst>
                <a:ext uri="{FF2B5EF4-FFF2-40B4-BE49-F238E27FC236}">
                  <a16:creationId xmlns:a16="http://schemas.microsoft.com/office/drawing/2014/main" id="{6FC94DF1-6136-2250-5EE0-17BFA76F167A}"/>
                </a:ext>
              </a:extLst>
            </p:cNvPr>
            <p:cNvPicPr>
              <a:picLocks noChangeAspect="1"/>
            </p:cNvPicPr>
            <p:nvPr/>
          </p:nvPicPr>
          <p:blipFill>
            <a:blip r:embed="rId2"/>
            <a:stretch>
              <a:fillRect/>
            </a:stretch>
          </p:blipFill>
          <p:spPr>
            <a:xfrm>
              <a:off x="4098233" y="1710529"/>
              <a:ext cx="4114801" cy="3086101"/>
            </a:xfrm>
            <a:prstGeom prst="rect">
              <a:avLst/>
            </a:prstGeom>
          </p:spPr>
        </p:pic>
        <p:pic>
          <p:nvPicPr>
            <p:cNvPr id="10" name="Picture 9" descr="A graph of different colored lines&#10;&#10;Description automatically generated">
              <a:extLst>
                <a:ext uri="{FF2B5EF4-FFF2-40B4-BE49-F238E27FC236}">
                  <a16:creationId xmlns:a16="http://schemas.microsoft.com/office/drawing/2014/main" id="{7B81DFC9-E152-E117-4093-31E7756E9BE9}"/>
                </a:ext>
              </a:extLst>
            </p:cNvPr>
            <p:cNvPicPr>
              <a:picLocks noChangeAspect="1"/>
            </p:cNvPicPr>
            <p:nvPr/>
          </p:nvPicPr>
          <p:blipFill rotWithShape="1">
            <a:blip r:embed="rId3"/>
            <a:srcRect r="2790"/>
            <a:stretch/>
          </p:blipFill>
          <p:spPr>
            <a:xfrm>
              <a:off x="98254" y="1710529"/>
              <a:ext cx="3999979" cy="3086101"/>
            </a:xfrm>
            <a:prstGeom prst="rect">
              <a:avLst/>
            </a:prstGeom>
          </p:spPr>
        </p:pic>
        <p:pic>
          <p:nvPicPr>
            <p:cNvPr id="12" name="Picture 11" descr="A graph with red lines&#10;&#10;Description automatically generated">
              <a:extLst>
                <a:ext uri="{FF2B5EF4-FFF2-40B4-BE49-F238E27FC236}">
                  <a16:creationId xmlns:a16="http://schemas.microsoft.com/office/drawing/2014/main" id="{B2366C82-EE53-8E89-AE8B-9933FA257DC2}"/>
                </a:ext>
              </a:extLst>
            </p:cNvPr>
            <p:cNvPicPr>
              <a:picLocks noChangeAspect="1"/>
            </p:cNvPicPr>
            <p:nvPr/>
          </p:nvPicPr>
          <p:blipFill rotWithShape="1">
            <a:blip r:embed="rId4"/>
            <a:srcRect r="8336"/>
            <a:stretch/>
          </p:blipFill>
          <p:spPr>
            <a:xfrm>
              <a:off x="8188802" y="1690688"/>
              <a:ext cx="3820319" cy="3125782"/>
            </a:xfrm>
            <a:prstGeom prst="rect">
              <a:avLst/>
            </a:prstGeom>
          </p:spPr>
        </p:pic>
      </p:grpSp>
      <p:grpSp>
        <p:nvGrpSpPr>
          <p:cNvPr id="15" name="Group 14">
            <a:extLst>
              <a:ext uri="{FF2B5EF4-FFF2-40B4-BE49-F238E27FC236}">
                <a16:creationId xmlns:a16="http://schemas.microsoft.com/office/drawing/2014/main" id="{9C6F2B18-1319-2D80-9B27-7D8616D5A05C}"/>
              </a:ext>
            </a:extLst>
          </p:cNvPr>
          <p:cNvGrpSpPr/>
          <p:nvPr/>
        </p:nvGrpSpPr>
        <p:grpSpPr>
          <a:xfrm>
            <a:off x="1818662" y="5157619"/>
            <a:ext cx="8815360" cy="377786"/>
            <a:chOff x="1818662" y="5157619"/>
            <a:chExt cx="8815360" cy="377786"/>
          </a:xfrm>
        </p:grpSpPr>
        <p:sp>
          <p:nvSpPr>
            <p:cNvPr id="16" name="TextBox 15">
              <a:extLst>
                <a:ext uri="{FF2B5EF4-FFF2-40B4-BE49-F238E27FC236}">
                  <a16:creationId xmlns:a16="http://schemas.microsoft.com/office/drawing/2014/main" id="{6EFC6471-8911-E78F-62E4-43E574FAFAC4}"/>
                </a:ext>
              </a:extLst>
            </p:cNvPr>
            <p:cNvSpPr txBox="1"/>
            <p:nvPr/>
          </p:nvSpPr>
          <p:spPr>
            <a:xfrm>
              <a:off x="1818662" y="5165170"/>
              <a:ext cx="806484" cy="369332"/>
            </a:xfrm>
            <a:prstGeom prst="rect">
              <a:avLst/>
            </a:prstGeom>
            <a:noFill/>
          </p:spPr>
          <p:txBody>
            <a:bodyPr wrap="square" rtlCol="0">
              <a:spAutoFit/>
            </a:bodyPr>
            <a:lstStyle/>
            <a:p>
              <a:pPr algn="l"/>
              <a:r>
                <a:rPr lang="fr-FR" b="1" dirty="0"/>
                <a:t>PSNR</a:t>
              </a:r>
            </a:p>
          </p:txBody>
        </p:sp>
        <p:sp>
          <p:nvSpPr>
            <p:cNvPr id="17" name="TextBox 16">
              <a:extLst>
                <a:ext uri="{FF2B5EF4-FFF2-40B4-BE49-F238E27FC236}">
                  <a16:creationId xmlns:a16="http://schemas.microsoft.com/office/drawing/2014/main" id="{3C6E5CD1-4181-9382-A35E-269546BDC6B1}"/>
                </a:ext>
              </a:extLst>
            </p:cNvPr>
            <p:cNvSpPr txBox="1"/>
            <p:nvPr/>
          </p:nvSpPr>
          <p:spPr>
            <a:xfrm>
              <a:off x="5675759" y="5166073"/>
              <a:ext cx="1174767" cy="369332"/>
            </a:xfrm>
            <a:prstGeom prst="rect">
              <a:avLst/>
            </a:prstGeom>
            <a:noFill/>
          </p:spPr>
          <p:txBody>
            <a:bodyPr wrap="square" rtlCol="0">
              <a:spAutoFit/>
            </a:bodyPr>
            <a:lstStyle/>
            <a:p>
              <a:pPr algn="l"/>
              <a:r>
                <a:rPr lang="fr-FR" b="1" dirty="0"/>
                <a:t>MS SSIM</a:t>
              </a:r>
            </a:p>
          </p:txBody>
        </p:sp>
        <p:sp>
          <p:nvSpPr>
            <p:cNvPr id="18" name="TextBox 17">
              <a:extLst>
                <a:ext uri="{FF2B5EF4-FFF2-40B4-BE49-F238E27FC236}">
                  <a16:creationId xmlns:a16="http://schemas.microsoft.com/office/drawing/2014/main" id="{14CD0017-4B1D-D064-785D-2FF0501A39AA}"/>
                </a:ext>
              </a:extLst>
            </p:cNvPr>
            <p:cNvSpPr txBox="1"/>
            <p:nvPr/>
          </p:nvSpPr>
          <p:spPr>
            <a:xfrm>
              <a:off x="9459255" y="5157619"/>
              <a:ext cx="1174767" cy="369332"/>
            </a:xfrm>
            <a:prstGeom prst="rect">
              <a:avLst/>
            </a:prstGeom>
            <a:noFill/>
          </p:spPr>
          <p:txBody>
            <a:bodyPr wrap="square" rtlCol="0">
              <a:spAutoFit/>
            </a:bodyPr>
            <a:lstStyle/>
            <a:p>
              <a:pPr algn="l"/>
              <a:r>
                <a:rPr lang="fr-FR" b="1" dirty="0"/>
                <a:t>VMAF</a:t>
              </a:r>
            </a:p>
          </p:txBody>
        </p:sp>
      </p:grpSp>
    </p:spTree>
    <p:extLst>
      <p:ext uri="{BB962C8B-B14F-4D97-AF65-F5344CB8AC3E}">
        <p14:creationId xmlns:p14="http://schemas.microsoft.com/office/powerpoint/2010/main" val="20369291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FE949-87E4-4626-DB01-F9C4B95684AF}"/>
              </a:ext>
            </a:extLst>
          </p:cNvPr>
          <p:cNvSpPr>
            <a:spLocks noGrp="1"/>
          </p:cNvSpPr>
          <p:nvPr>
            <p:ph type="title"/>
          </p:nvPr>
        </p:nvSpPr>
        <p:spPr>
          <a:xfrm>
            <a:off x="0" y="365125"/>
            <a:ext cx="12192000" cy="1325563"/>
          </a:xfrm>
        </p:spPr>
        <p:txBody>
          <a:bodyPr>
            <a:normAutofit fontScale="90000"/>
          </a:bodyPr>
          <a:lstStyle/>
          <a:p>
            <a:pPr algn="l"/>
            <a:r>
              <a:rPr lang="en-US" sz="3200" dirty="0"/>
              <a:t>Evolution of quality metrics for </a:t>
            </a:r>
            <a:r>
              <a:rPr lang="en-US" sz="3200" dirty="0" err="1"/>
              <a:t>nnpfc_ratio_value</a:t>
            </a:r>
            <a:r>
              <a:rPr lang="en-US" sz="3200" dirty="0"/>
              <a:t> in {10, 20, 40, 60}: </a:t>
            </a:r>
            <a:br>
              <a:rPr lang="en-US" sz="3200" dirty="0"/>
            </a:br>
            <a:r>
              <a:rPr lang="en-US" sz="3200" dirty="0"/>
              <a:t>RedKayak_8bit</a:t>
            </a:r>
            <a:endParaRPr lang="fr-FR" sz="3200" dirty="0"/>
          </a:p>
        </p:txBody>
      </p:sp>
      <p:sp>
        <p:nvSpPr>
          <p:cNvPr id="3" name="Date Placeholder 2">
            <a:extLst>
              <a:ext uri="{FF2B5EF4-FFF2-40B4-BE49-F238E27FC236}">
                <a16:creationId xmlns:a16="http://schemas.microsoft.com/office/drawing/2014/main" id="{6B95E001-BF1C-B12A-DCA0-0DA6467EFA36}"/>
              </a:ext>
            </a:extLst>
          </p:cNvPr>
          <p:cNvSpPr>
            <a:spLocks noGrp="1"/>
          </p:cNvSpPr>
          <p:nvPr>
            <p:ph type="dt" sz="half" idx="10"/>
          </p:nvPr>
        </p:nvSpPr>
        <p:spPr/>
        <p:txBody>
          <a:bodyPr/>
          <a:lstStyle/>
          <a:p>
            <a:fld id="{4B9C7EC3-BE2E-824F-AF2C-3F623D0D7FEE}" type="datetime1">
              <a:rPr lang="en-US" smtClean="0"/>
              <a:t>7/12/2024</a:t>
            </a:fld>
            <a:endParaRPr lang="en-US"/>
          </a:p>
        </p:txBody>
      </p:sp>
      <p:sp>
        <p:nvSpPr>
          <p:cNvPr id="4" name="Footer Placeholder 3">
            <a:extLst>
              <a:ext uri="{FF2B5EF4-FFF2-40B4-BE49-F238E27FC236}">
                <a16:creationId xmlns:a16="http://schemas.microsoft.com/office/drawing/2014/main" id="{13BBBBC4-AEB9-4EDD-349F-6E5FBBBB312C}"/>
              </a:ext>
            </a:extLst>
          </p:cNvPr>
          <p:cNvSpPr>
            <a:spLocks noGrp="1"/>
          </p:cNvSpPr>
          <p:nvPr>
            <p:ph type="ftr" sz="quarter" idx="11"/>
          </p:nvPr>
        </p:nvSpPr>
        <p:spPr/>
        <p:txBody>
          <a:bodyPr/>
          <a:lstStyle/>
          <a:p>
            <a:r>
              <a:rPr lang="en-US"/>
              <a:t>©2022 InterDigital, Inc. All Rights Reserved.</a:t>
            </a:r>
          </a:p>
        </p:txBody>
      </p:sp>
      <p:sp>
        <p:nvSpPr>
          <p:cNvPr id="5" name="Slide Number Placeholder 4">
            <a:extLst>
              <a:ext uri="{FF2B5EF4-FFF2-40B4-BE49-F238E27FC236}">
                <a16:creationId xmlns:a16="http://schemas.microsoft.com/office/drawing/2014/main" id="{ADA0FE88-D91E-E2A3-3BBD-1189D3CDACD0}"/>
              </a:ext>
            </a:extLst>
          </p:cNvPr>
          <p:cNvSpPr>
            <a:spLocks noGrp="1"/>
          </p:cNvSpPr>
          <p:nvPr>
            <p:ph type="sldNum" sz="quarter" idx="12"/>
          </p:nvPr>
        </p:nvSpPr>
        <p:spPr/>
        <p:txBody>
          <a:bodyPr/>
          <a:lstStyle/>
          <a:p>
            <a:fld id="{B8C7A8FA-2E0B-EF40-8154-FE6DF4DBDC95}" type="slidenum">
              <a:rPr lang="en-US" smtClean="0"/>
              <a:t>22</a:t>
            </a:fld>
            <a:endParaRPr lang="en-US"/>
          </a:p>
        </p:txBody>
      </p:sp>
      <p:pic>
        <p:nvPicPr>
          <p:cNvPr id="7" name="Picture 6" descr="A graph with red and blue lines&#10;&#10;Description automatically generated">
            <a:extLst>
              <a:ext uri="{FF2B5EF4-FFF2-40B4-BE49-F238E27FC236}">
                <a16:creationId xmlns:a16="http://schemas.microsoft.com/office/drawing/2014/main" id="{1361408B-B51F-192F-B4AC-56A7640C7EF5}"/>
              </a:ext>
            </a:extLst>
          </p:cNvPr>
          <p:cNvPicPr>
            <a:picLocks noChangeAspect="1"/>
          </p:cNvPicPr>
          <p:nvPr/>
        </p:nvPicPr>
        <p:blipFill rotWithShape="1">
          <a:blip r:embed="rId2"/>
          <a:srcRect r="5942"/>
          <a:stretch/>
        </p:blipFill>
        <p:spPr>
          <a:xfrm>
            <a:off x="4076700" y="2046625"/>
            <a:ext cx="3870304" cy="3086099"/>
          </a:xfrm>
          <a:prstGeom prst="rect">
            <a:avLst/>
          </a:prstGeom>
        </p:spPr>
      </p:pic>
      <p:pic>
        <p:nvPicPr>
          <p:cNvPr id="10" name="Picture 9" descr="A graph with different colored lines&#10;&#10;Description automatically generated">
            <a:extLst>
              <a:ext uri="{FF2B5EF4-FFF2-40B4-BE49-F238E27FC236}">
                <a16:creationId xmlns:a16="http://schemas.microsoft.com/office/drawing/2014/main" id="{21CBA677-6F9B-B69C-412D-9451C575AA17}"/>
              </a:ext>
            </a:extLst>
          </p:cNvPr>
          <p:cNvPicPr>
            <a:picLocks noChangeAspect="1"/>
          </p:cNvPicPr>
          <p:nvPr/>
        </p:nvPicPr>
        <p:blipFill rotWithShape="1">
          <a:blip r:embed="rId3"/>
          <a:srcRect r="5942"/>
          <a:stretch/>
        </p:blipFill>
        <p:spPr>
          <a:xfrm>
            <a:off x="103198" y="2046624"/>
            <a:ext cx="3870304" cy="3086100"/>
          </a:xfrm>
          <a:prstGeom prst="rect">
            <a:avLst/>
          </a:prstGeom>
        </p:spPr>
      </p:pic>
      <p:pic>
        <p:nvPicPr>
          <p:cNvPr id="12" name="Picture 11" descr="A graph with red lines&#10;&#10;Description automatically generated">
            <a:extLst>
              <a:ext uri="{FF2B5EF4-FFF2-40B4-BE49-F238E27FC236}">
                <a16:creationId xmlns:a16="http://schemas.microsoft.com/office/drawing/2014/main" id="{081FA112-391B-2908-D394-67794C5693EF}"/>
              </a:ext>
            </a:extLst>
          </p:cNvPr>
          <p:cNvPicPr>
            <a:picLocks noChangeAspect="1"/>
          </p:cNvPicPr>
          <p:nvPr/>
        </p:nvPicPr>
        <p:blipFill rotWithShape="1">
          <a:blip r:embed="rId4"/>
          <a:srcRect r="6452"/>
          <a:stretch/>
        </p:blipFill>
        <p:spPr>
          <a:xfrm>
            <a:off x="8153400" y="2046624"/>
            <a:ext cx="3849322" cy="3086100"/>
          </a:xfrm>
          <a:prstGeom prst="rect">
            <a:avLst/>
          </a:prstGeom>
        </p:spPr>
      </p:pic>
      <p:grpSp>
        <p:nvGrpSpPr>
          <p:cNvPr id="13" name="Group 12">
            <a:extLst>
              <a:ext uri="{FF2B5EF4-FFF2-40B4-BE49-F238E27FC236}">
                <a16:creationId xmlns:a16="http://schemas.microsoft.com/office/drawing/2014/main" id="{C08DD880-EBD5-BB3E-C9C3-1B58EC4E8F2A}"/>
              </a:ext>
            </a:extLst>
          </p:cNvPr>
          <p:cNvGrpSpPr/>
          <p:nvPr/>
        </p:nvGrpSpPr>
        <p:grpSpPr>
          <a:xfrm>
            <a:off x="1822160" y="5224232"/>
            <a:ext cx="8815360" cy="377786"/>
            <a:chOff x="1818662" y="5157619"/>
            <a:chExt cx="8815360" cy="377786"/>
          </a:xfrm>
        </p:grpSpPr>
        <p:sp>
          <p:nvSpPr>
            <p:cNvPr id="14" name="TextBox 13">
              <a:extLst>
                <a:ext uri="{FF2B5EF4-FFF2-40B4-BE49-F238E27FC236}">
                  <a16:creationId xmlns:a16="http://schemas.microsoft.com/office/drawing/2014/main" id="{0237A9D7-CDD2-E211-92EA-02B86A2936CE}"/>
                </a:ext>
              </a:extLst>
            </p:cNvPr>
            <p:cNvSpPr txBox="1"/>
            <p:nvPr/>
          </p:nvSpPr>
          <p:spPr>
            <a:xfrm>
              <a:off x="1818662" y="5165170"/>
              <a:ext cx="806484" cy="369332"/>
            </a:xfrm>
            <a:prstGeom prst="rect">
              <a:avLst/>
            </a:prstGeom>
            <a:noFill/>
          </p:spPr>
          <p:txBody>
            <a:bodyPr wrap="square" rtlCol="0">
              <a:spAutoFit/>
            </a:bodyPr>
            <a:lstStyle/>
            <a:p>
              <a:pPr algn="l"/>
              <a:r>
                <a:rPr lang="fr-FR" b="1" dirty="0"/>
                <a:t>PSNR</a:t>
              </a:r>
            </a:p>
          </p:txBody>
        </p:sp>
        <p:sp>
          <p:nvSpPr>
            <p:cNvPr id="15" name="TextBox 14">
              <a:extLst>
                <a:ext uri="{FF2B5EF4-FFF2-40B4-BE49-F238E27FC236}">
                  <a16:creationId xmlns:a16="http://schemas.microsoft.com/office/drawing/2014/main" id="{1F802802-A5B3-3FC6-D7A9-522D82719049}"/>
                </a:ext>
              </a:extLst>
            </p:cNvPr>
            <p:cNvSpPr txBox="1"/>
            <p:nvPr/>
          </p:nvSpPr>
          <p:spPr>
            <a:xfrm>
              <a:off x="5675759" y="5166073"/>
              <a:ext cx="1174767" cy="369332"/>
            </a:xfrm>
            <a:prstGeom prst="rect">
              <a:avLst/>
            </a:prstGeom>
            <a:noFill/>
          </p:spPr>
          <p:txBody>
            <a:bodyPr wrap="square" rtlCol="0">
              <a:spAutoFit/>
            </a:bodyPr>
            <a:lstStyle/>
            <a:p>
              <a:pPr algn="l"/>
              <a:r>
                <a:rPr lang="fr-FR" b="1" dirty="0"/>
                <a:t>MS SSIM</a:t>
              </a:r>
            </a:p>
          </p:txBody>
        </p:sp>
        <p:sp>
          <p:nvSpPr>
            <p:cNvPr id="16" name="TextBox 15">
              <a:extLst>
                <a:ext uri="{FF2B5EF4-FFF2-40B4-BE49-F238E27FC236}">
                  <a16:creationId xmlns:a16="http://schemas.microsoft.com/office/drawing/2014/main" id="{A48F57D8-0A88-9E4B-2D7D-E49DC888A402}"/>
                </a:ext>
              </a:extLst>
            </p:cNvPr>
            <p:cNvSpPr txBox="1"/>
            <p:nvPr/>
          </p:nvSpPr>
          <p:spPr>
            <a:xfrm>
              <a:off x="9459255" y="5157619"/>
              <a:ext cx="1174767" cy="369332"/>
            </a:xfrm>
            <a:prstGeom prst="rect">
              <a:avLst/>
            </a:prstGeom>
            <a:noFill/>
          </p:spPr>
          <p:txBody>
            <a:bodyPr wrap="square" rtlCol="0">
              <a:spAutoFit/>
            </a:bodyPr>
            <a:lstStyle/>
            <a:p>
              <a:pPr algn="l"/>
              <a:r>
                <a:rPr lang="fr-FR" b="1" dirty="0"/>
                <a:t>VMAF</a:t>
              </a:r>
            </a:p>
          </p:txBody>
        </p:sp>
      </p:grpSp>
    </p:spTree>
    <p:extLst>
      <p:ext uri="{BB962C8B-B14F-4D97-AF65-F5344CB8AC3E}">
        <p14:creationId xmlns:p14="http://schemas.microsoft.com/office/powerpoint/2010/main" val="2571875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FE949-87E4-4626-DB01-F9C4B95684AF}"/>
              </a:ext>
            </a:extLst>
          </p:cNvPr>
          <p:cNvSpPr>
            <a:spLocks noGrp="1"/>
          </p:cNvSpPr>
          <p:nvPr>
            <p:ph type="title"/>
          </p:nvPr>
        </p:nvSpPr>
        <p:spPr>
          <a:xfrm>
            <a:off x="170657" y="365125"/>
            <a:ext cx="11963033" cy="1325563"/>
          </a:xfrm>
        </p:spPr>
        <p:txBody>
          <a:bodyPr>
            <a:normAutofit fontScale="90000"/>
          </a:bodyPr>
          <a:lstStyle/>
          <a:p>
            <a:pPr algn="l"/>
            <a:r>
              <a:rPr lang="en-US" sz="3200" dirty="0"/>
              <a:t>Evolution of quality metrics for </a:t>
            </a:r>
            <a:r>
              <a:rPr lang="en-US" sz="3200" dirty="0" err="1"/>
              <a:t>nnpfc_ratio_value</a:t>
            </a:r>
            <a:r>
              <a:rPr lang="en-US" sz="3200" dirty="0"/>
              <a:t> in {10, 20, 40, 60}: </a:t>
            </a:r>
            <a:br>
              <a:rPr lang="en-US" sz="3200" dirty="0"/>
            </a:br>
            <a:r>
              <a:rPr lang="en-US" sz="3200" dirty="0"/>
              <a:t>RushFieldCuts_8bit</a:t>
            </a:r>
            <a:endParaRPr lang="fr-FR" sz="3200" dirty="0"/>
          </a:p>
        </p:txBody>
      </p:sp>
      <p:sp>
        <p:nvSpPr>
          <p:cNvPr id="3" name="Date Placeholder 2">
            <a:extLst>
              <a:ext uri="{FF2B5EF4-FFF2-40B4-BE49-F238E27FC236}">
                <a16:creationId xmlns:a16="http://schemas.microsoft.com/office/drawing/2014/main" id="{6B95E001-BF1C-B12A-DCA0-0DA6467EFA36}"/>
              </a:ext>
            </a:extLst>
          </p:cNvPr>
          <p:cNvSpPr>
            <a:spLocks noGrp="1"/>
          </p:cNvSpPr>
          <p:nvPr>
            <p:ph type="dt" sz="half" idx="10"/>
          </p:nvPr>
        </p:nvSpPr>
        <p:spPr>
          <a:xfrm>
            <a:off x="9387178" y="6310312"/>
            <a:ext cx="1308100" cy="365125"/>
          </a:xfrm>
        </p:spPr>
        <p:txBody>
          <a:bodyPr/>
          <a:lstStyle/>
          <a:p>
            <a:fld id="{4B9C7EC3-BE2E-824F-AF2C-3F623D0D7FEE}" type="datetime1">
              <a:rPr lang="en-US" smtClean="0"/>
              <a:t>7/12/2024</a:t>
            </a:fld>
            <a:endParaRPr lang="en-US" dirty="0"/>
          </a:p>
        </p:txBody>
      </p:sp>
      <p:sp>
        <p:nvSpPr>
          <p:cNvPr id="4" name="Footer Placeholder 3">
            <a:extLst>
              <a:ext uri="{FF2B5EF4-FFF2-40B4-BE49-F238E27FC236}">
                <a16:creationId xmlns:a16="http://schemas.microsoft.com/office/drawing/2014/main" id="{13BBBBC4-AEB9-4EDD-349F-6E5FBBBB312C}"/>
              </a:ext>
            </a:extLst>
          </p:cNvPr>
          <p:cNvSpPr>
            <a:spLocks noGrp="1"/>
          </p:cNvSpPr>
          <p:nvPr>
            <p:ph type="ftr" sz="quarter" idx="11"/>
          </p:nvPr>
        </p:nvSpPr>
        <p:spPr>
          <a:xfrm>
            <a:off x="3990048" y="6310312"/>
            <a:ext cx="4114800" cy="365125"/>
          </a:xfrm>
        </p:spPr>
        <p:txBody>
          <a:bodyPr/>
          <a:lstStyle/>
          <a:p>
            <a:r>
              <a:rPr lang="en-US" dirty="0"/>
              <a:t>©2022 InterDigital, Inc. All Rights Reserved.</a:t>
            </a:r>
          </a:p>
        </p:txBody>
      </p:sp>
      <p:sp>
        <p:nvSpPr>
          <p:cNvPr id="5" name="Slide Number Placeholder 4">
            <a:extLst>
              <a:ext uri="{FF2B5EF4-FFF2-40B4-BE49-F238E27FC236}">
                <a16:creationId xmlns:a16="http://schemas.microsoft.com/office/drawing/2014/main" id="{ADA0FE88-D91E-E2A3-3BBD-1189D3CDACD0}"/>
              </a:ext>
            </a:extLst>
          </p:cNvPr>
          <p:cNvSpPr>
            <a:spLocks noGrp="1"/>
          </p:cNvSpPr>
          <p:nvPr>
            <p:ph type="sldNum" sz="quarter" idx="12"/>
          </p:nvPr>
        </p:nvSpPr>
        <p:spPr>
          <a:xfrm>
            <a:off x="10934408" y="5013071"/>
            <a:ext cx="716280" cy="365125"/>
          </a:xfrm>
        </p:spPr>
        <p:txBody>
          <a:bodyPr/>
          <a:lstStyle/>
          <a:p>
            <a:fld id="{B8C7A8FA-2E0B-EF40-8154-FE6DF4DBDC95}" type="slidenum">
              <a:rPr lang="en-US" smtClean="0"/>
              <a:t>23</a:t>
            </a:fld>
            <a:endParaRPr lang="en-US"/>
          </a:p>
        </p:txBody>
      </p:sp>
      <p:pic>
        <p:nvPicPr>
          <p:cNvPr id="8" name="Picture 7" descr="A graph with different colored lines&#10;&#10;Description automatically generated">
            <a:extLst>
              <a:ext uri="{FF2B5EF4-FFF2-40B4-BE49-F238E27FC236}">
                <a16:creationId xmlns:a16="http://schemas.microsoft.com/office/drawing/2014/main" id="{D7472950-CDAB-9D1E-9600-CD0B5DEF304E}"/>
              </a:ext>
            </a:extLst>
          </p:cNvPr>
          <p:cNvPicPr>
            <a:picLocks noChangeAspect="1"/>
          </p:cNvPicPr>
          <p:nvPr/>
        </p:nvPicPr>
        <p:blipFill rotWithShape="1">
          <a:blip r:embed="rId2"/>
          <a:srcRect r="4200"/>
          <a:stretch/>
        </p:blipFill>
        <p:spPr>
          <a:xfrm>
            <a:off x="4149063" y="2124686"/>
            <a:ext cx="3783064" cy="2961700"/>
          </a:xfrm>
          <a:prstGeom prst="rect">
            <a:avLst/>
          </a:prstGeom>
        </p:spPr>
      </p:pic>
      <p:pic>
        <p:nvPicPr>
          <p:cNvPr id="10" name="Picture 9" descr="A graph with different colored lines&#10;&#10;Description automatically generated">
            <a:extLst>
              <a:ext uri="{FF2B5EF4-FFF2-40B4-BE49-F238E27FC236}">
                <a16:creationId xmlns:a16="http://schemas.microsoft.com/office/drawing/2014/main" id="{FEF82ADA-1A86-847E-CFE1-DD4E730D354D}"/>
              </a:ext>
            </a:extLst>
          </p:cNvPr>
          <p:cNvPicPr>
            <a:picLocks noChangeAspect="1"/>
          </p:cNvPicPr>
          <p:nvPr/>
        </p:nvPicPr>
        <p:blipFill rotWithShape="1">
          <a:blip r:embed="rId3"/>
          <a:srcRect r="6129"/>
          <a:stretch/>
        </p:blipFill>
        <p:spPr>
          <a:xfrm>
            <a:off x="283155" y="2124686"/>
            <a:ext cx="3706893" cy="2961700"/>
          </a:xfrm>
          <a:prstGeom prst="rect">
            <a:avLst/>
          </a:prstGeom>
        </p:spPr>
      </p:pic>
      <p:pic>
        <p:nvPicPr>
          <p:cNvPr id="12" name="Picture 11" descr="A graph with red lines&#10;&#10;Description automatically generated">
            <a:extLst>
              <a:ext uri="{FF2B5EF4-FFF2-40B4-BE49-F238E27FC236}">
                <a16:creationId xmlns:a16="http://schemas.microsoft.com/office/drawing/2014/main" id="{7BA0B1C9-2533-6956-57CD-99F3DDC2794E}"/>
              </a:ext>
            </a:extLst>
          </p:cNvPr>
          <p:cNvPicPr>
            <a:picLocks noChangeAspect="1"/>
          </p:cNvPicPr>
          <p:nvPr/>
        </p:nvPicPr>
        <p:blipFill rotWithShape="1">
          <a:blip r:embed="rId4"/>
          <a:srcRect r="4106"/>
          <a:stretch/>
        </p:blipFill>
        <p:spPr>
          <a:xfrm>
            <a:off x="8104848" y="2057436"/>
            <a:ext cx="3872760" cy="3028950"/>
          </a:xfrm>
          <a:prstGeom prst="rect">
            <a:avLst/>
          </a:prstGeom>
        </p:spPr>
      </p:pic>
      <p:grpSp>
        <p:nvGrpSpPr>
          <p:cNvPr id="13" name="Group 12">
            <a:extLst>
              <a:ext uri="{FF2B5EF4-FFF2-40B4-BE49-F238E27FC236}">
                <a16:creationId xmlns:a16="http://schemas.microsoft.com/office/drawing/2014/main" id="{F419BB09-6D5C-4787-E433-A4D6D4FC3903}"/>
              </a:ext>
            </a:extLst>
          </p:cNvPr>
          <p:cNvGrpSpPr/>
          <p:nvPr/>
        </p:nvGrpSpPr>
        <p:grpSpPr>
          <a:xfrm>
            <a:off x="1792128" y="5320563"/>
            <a:ext cx="8815360" cy="377786"/>
            <a:chOff x="1818662" y="5157619"/>
            <a:chExt cx="8815360" cy="377786"/>
          </a:xfrm>
        </p:grpSpPr>
        <p:sp>
          <p:nvSpPr>
            <p:cNvPr id="14" name="TextBox 13">
              <a:extLst>
                <a:ext uri="{FF2B5EF4-FFF2-40B4-BE49-F238E27FC236}">
                  <a16:creationId xmlns:a16="http://schemas.microsoft.com/office/drawing/2014/main" id="{D9D000DD-A01C-61C6-8928-07D2CA6C7055}"/>
                </a:ext>
              </a:extLst>
            </p:cNvPr>
            <p:cNvSpPr txBox="1"/>
            <p:nvPr/>
          </p:nvSpPr>
          <p:spPr>
            <a:xfrm>
              <a:off x="1818662" y="5165170"/>
              <a:ext cx="806484" cy="369332"/>
            </a:xfrm>
            <a:prstGeom prst="rect">
              <a:avLst/>
            </a:prstGeom>
            <a:noFill/>
          </p:spPr>
          <p:txBody>
            <a:bodyPr wrap="square" rtlCol="0">
              <a:spAutoFit/>
            </a:bodyPr>
            <a:lstStyle/>
            <a:p>
              <a:pPr algn="l"/>
              <a:r>
                <a:rPr lang="fr-FR" b="1" dirty="0"/>
                <a:t>PSNR</a:t>
              </a:r>
            </a:p>
          </p:txBody>
        </p:sp>
        <p:sp>
          <p:nvSpPr>
            <p:cNvPr id="15" name="TextBox 14">
              <a:extLst>
                <a:ext uri="{FF2B5EF4-FFF2-40B4-BE49-F238E27FC236}">
                  <a16:creationId xmlns:a16="http://schemas.microsoft.com/office/drawing/2014/main" id="{7ACF1D92-C640-C941-A3F3-5230D8074A46}"/>
                </a:ext>
              </a:extLst>
            </p:cNvPr>
            <p:cNvSpPr txBox="1"/>
            <p:nvPr/>
          </p:nvSpPr>
          <p:spPr>
            <a:xfrm>
              <a:off x="5675759" y="5166073"/>
              <a:ext cx="1174767" cy="369332"/>
            </a:xfrm>
            <a:prstGeom prst="rect">
              <a:avLst/>
            </a:prstGeom>
            <a:noFill/>
          </p:spPr>
          <p:txBody>
            <a:bodyPr wrap="square" rtlCol="0">
              <a:spAutoFit/>
            </a:bodyPr>
            <a:lstStyle/>
            <a:p>
              <a:pPr algn="l"/>
              <a:r>
                <a:rPr lang="fr-FR" b="1" dirty="0"/>
                <a:t>MS SSIM</a:t>
              </a:r>
            </a:p>
          </p:txBody>
        </p:sp>
        <p:sp>
          <p:nvSpPr>
            <p:cNvPr id="16" name="TextBox 15">
              <a:extLst>
                <a:ext uri="{FF2B5EF4-FFF2-40B4-BE49-F238E27FC236}">
                  <a16:creationId xmlns:a16="http://schemas.microsoft.com/office/drawing/2014/main" id="{E29CFCFE-20CE-0C27-D392-CAA4DEEA072D}"/>
                </a:ext>
              </a:extLst>
            </p:cNvPr>
            <p:cNvSpPr txBox="1"/>
            <p:nvPr/>
          </p:nvSpPr>
          <p:spPr>
            <a:xfrm>
              <a:off x="9459255" y="5157619"/>
              <a:ext cx="1174767" cy="369332"/>
            </a:xfrm>
            <a:prstGeom prst="rect">
              <a:avLst/>
            </a:prstGeom>
            <a:noFill/>
          </p:spPr>
          <p:txBody>
            <a:bodyPr wrap="square" rtlCol="0">
              <a:spAutoFit/>
            </a:bodyPr>
            <a:lstStyle/>
            <a:p>
              <a:pPr algn="l"/>
              <a:r>
                <a:rPr lang="fr-FR" b="1" dirty="0"/>
                <a:t>VMAF</a:t>
              </a:r>
            </a:p>
          </p:txBody>
        </p:sp>
      </p:grpSp>
    </p:spTree>
    <p:extLst>
      <p:ext uri="{BB962C8B-B14F-4D97-AF65-F5344CB8AC3E}">
        <p14:creationId xmlns:p14="http://schemas.microsoft.com/office/powerpoint/2010/main" val="30308196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p:txBody>
          <a:bodyPr/>
          <a:lstStyle/>
          <a:p>
            <a:r>
              <a:rPr lang="en-US"/>
              <a:t>Conclusion</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24</a:t>
            </a:fld>
            <a:endParaRPr lang="en-US"/>
          </a:p>
        </p:txBody>
      </p:sp>
      <p:sp>
        <p:nvSpPr>
          <p:cNvPr id="6" name="Content Placeholder 5">
            <a:extLst>
              <a:ext uri="{FF2B5EF4-FFF2-40B4-BE49-F238E27FC236}">
                <a16:creationId xmlns:a16="http://schemas.microsoft.com/office/drawing/2014/main" id="{F2573D29-7928-260D-378D-7D639A26E20D}"/>
              </a:ext>
            </a:extLst>
          </p:cNvPr>
          <p:cNvSpPr>
            <a:spLocks noGrp="1"/>
          </p:cNvSpPr>
          <p:nvPr>
            <p:ph idx="1"/>
          </p:nvPr>
        </p:nvSpPr>
        <p:spPr/>
        <p:txBody>
          <a:bodyPr vert="horz" lIns="91440" tIns="45720" rIns="91440" bIns="45720" rtlCol="0" anchor="t">
            <a:normAutofit/>
          </a:bodyPr>
          <a:lstStyle/>
          <a:p>
            <a:pPr algn="just">
              <a:spcAft>
                <a:spcPts val="600"/>
              </a:spcAft>
            </a:pPr>
            <a:r>
              <a:rPr lang="en-CA" dirty="0">
                <a:effectLst/>
                <a:ea typeface="Times New Roman" panose="02020603050405020304" pitchFamily="18" charset="0"/>
              </a:rPr>
              <a:t>This contribution offers new service opportunities and is timely, as the EU Energy Efficiency Directive [1] identifies the Information &amp; Communication Technology (ICT) sector as an energy hungry sector (</a:t>
            </a:r>
            <a:r>
              <a:rPr lang="en-US" dirty="0"/>
              <a:t>responsible for 5 to 9 % of the world’s total electricity use and more than 2 % of global emissions).</a:t>
            </a:r>
            <a:endParaRPr lang="en-CA" dirty="0">
              <a:effectLst/>
              <a:ea typeface="Times New Roman" panose="02020603050405020304" pitchFamily="18" charset="0"/>
            </a:endParaRPr>
          </a:p>
          <a:p>
            <a:pPr algn="just">
              <a:spcAft>
                <a:spcPts val="600"/>
              </a:spcAft>
            </a:pPr>
            <a:r>
              <a:rPr lang="en-CA" dirty="0">
                <a:effectLst/>
                <a:ea typeface="Times New Roman" panose="02020603050405020304" pitchFamily="18" charset="0"/>
              </a:rPr>
              <a:t>It is suggested to include this new purpose in the VSEI specification.</a:t>
            </a:r>
          </a:p>
          <a:p>
            <a:pPr algn="just">
              <a:spcAft>
                <a:spcPts val="600"/>
              </a:spcAft>
            </a:pPr>
            <a:endParaRPr lang="en-CA" dirty="0">
              <a:effectLst/>
              <a:ea typeface="Times New Roman" panose="02020603050405020304" pitchFamily="18" charset="0"/>
            </a:endParaRPr>
          </a:p>
          <a:p>
            <a:pPr marL="0" indent="0" algn="just">
              <a:spcAft>
                <a:spcPts val="600"/>
              </a:spcAft>
              <a:buNone/>
            </a:pPr>
            <a:r>
              <a:rPr lang="fr-FR" sz="1800" dirty="0">
                <a:effectLst/>
                <a:latin typeface="Times New Roman" panose="02020603050405020304" pitchFamily="18" charset="0"/>
                <a:ea typeface="Times New Roman" panose="02020603050405020304" pitchFamily="18" charset="0"/>
              </a:rPr>
              <a:t>[1]</a:t>
            </a:r>
            <a:r>
              <a:rPr lang="fr-FR" sz="1800" dirty="0">
                <a:latin typeface="Times New Roman" panose="02020603050405020304" pitchFamily="18" charset="0"/>
                <a:ea typeface="Times New Roman" panose="02020603050405020304" pitchFamily="18" charset="0"/>
              </a:rPr>
              <a:t> </a:t>
            </a:r>
            <a:r>
              <a:rPr lang="en-US" sz="1800" u="sng" dirty="0">
                <a:solidFill>
                  <a:srgbClr val="0000FF"/>
                </a:solidFill>
                <a:effectLst/>
                <a:latin typeface="Times New Roman" panose="02020603050405020304" pitchFamily="18" charset="0"/>
                <a:ea typeface="Times New Roman" panose="02020603050405020304" pitchFamily="18" charset="0"/>
              </a:rPr>
              <a:t>https://energy.ec.europa.eu/topics/energy-efficiency/energy-efficiency-targets-directive-and-rules/energy-efficiency-directive_en</a:t>
            </a:r>
            <a:endParaRPr lang="fr-FR" dirty="0">
              <a:effectLst/>
              <a:ea typeface="Arial" panose="020B0604020202020204" pitchFamily="34" charset="0"/>
            </a:endParaRPr>
          </a:p>
        </p:txBody>
      </p:sp>
    </p:spTree>
    <p:extLst>
      <p:ext uri="{BB962C8B-B14F-4D97-AF65-F5344CB8AC3E}">
        <p14:creationId xmlns:p14="http://schemas.microsoft.com/office/powerpoint/2010/main" val="28246013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402273" y="74172"/>
            <a:ext cx="11231880" cy="1325563"/>
          </a:xfrm>
        </p:spPr>
        <p:txBody>
          <a:bodyPr/>
          <a:lstStyle/>
          <a:p>
            <a:r>
              <a:rPr lang="en-US" dirty="0"/>
              <a:t>Context (2/2)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3</a:t>
            </a:fld>
            <a:endParaRPr lang="en-US" dirty="0"/>
          </a:p>
        </p:txBody>
      </p:sp>
      <p:sp>
        <p:nvSpPr>
          <p:cNvPr id="5" name="Content Placeholder 7">
            <a:extLst>
              <a:ext uri="{FF2B5EF4-FFF2-40B4-BE49-F238E27FC236}">
                <a16:creationId xmlns:a16="http://schemas.microsoft.com/office/drawing/2014/main" id="{DD7EEE28-ABBE-7F4D-5059-563E3E07FD21}"/>
              </a:ext>
            </a:extLst>
          </p:cNvPr>
          <p:cNvSpPr txBox="1">
            <a:spLocks/>
          </p:cNvSpPr>
          <p:nvPr/>
        </p:nvSpPr>
        <p:spPr>
          <a:xfrm>
            <a:off x="402273" y="1401723"/>
            <a:ext cx="11231880" cy="504988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latin typeface="+mj-lt"/>
                <a:ea typeface="DengXian" panose="02010600030101010101" pitchFamily="2" charset="-122"/>
              </a:rPr>
              <a:t>To distinguish between tone mappers operating on the color, or on the brightness dimension, </a:t>
            </a:r>
            <a:r>
              <a:rPr lang="en-CA" sz="2400" b="1" dirty="0">
                <a:latin typeface="+mj-lt"/>
                <a:ea typeface="DengXian" panose="02010600030101010101" pitchFamily="2" charset="-122"/>
              </a:rPr>
              <a:t>it is further proposed to add a sub-purpose </a:t>
            </a:r>
            <a:r>
              <a:rPr lang="en-CA" sz="2400" dirty="0">
                <a:latin typeface="+mj-lt"/>
                <a:ea typeface="DengXian" panose="02010600030101010101" pitchFamily="2" charset="-122"/>
              </a:rPr>
              <a:t>to the Tone Mapping operation,</a:t>
            </a:r>
            <a:r>
              <a:rPr lang="en-CA" sz="2400" b="1" dirty="0">
                <a:latin typeface="+mj-lt"/>
                <a:ea typeface="DengXian" panose="02010600030101010101" pitchFamily="2" charset="-122"/>
              </a:rPr>
              <a:t> related to brightness adaptation</a:t>
            </a:r>
            <a:r>
              <a:rPr lang="en-CA" sz="2400" dirty="0">
                <a:latin typeface="+mj-lt"/>
                <a:ea typeface="DengXian" panose="02010600030101010101" pitchFamily="2" charset="-122"/>
              </a:rPr>
              <a:t>.</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2400" dirty="0">
              <a:latin typeface="+mj-lt"/>
              <a:ea typeface="DengXia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b="1" dirty="0">
                <a:latin typeface="+mj-lt"/>
                <a:ea typeface="DengXian" panose="02010600030101010101" pitchFamily="2" charset="-122"/>
              </a:rPr>
              <a:t>Some metadata related to brightness adaptation sub-purpose are also proposed</a:t>
            </a:r>
            <a:r>
              <a:rPr lang="en-CA" sz="2400" dirty="0">
                <a:latin typeface="+mj-lt"/>
                <a:ea typeface="DengXian" panose="02010600030101010101" pitchFamily="2" charset="-122"/>
              </a:rPr>
              <a:t>, among which the amount of brightness adaptation and the appropriate display model, as suggested by the experts during the 34th JVET meeting.</a:t>
            </a:r>
            <a:endParaRPr lang="fr-FR" sz="2400" dirty="0">
              <a:latin typeface="+mj-lt"/>
              <a:ea typeface="DengXia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2400" dirty="0">
              <a:latin typeface="+mj-lt"/>
              <a:ea typeface="DengXia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latin typeface="+mj-lt"/>
                <a:ea typeface="DengXian" panose="02010600030101010101" pitchFamily="2" charset="-122"/>
              </a:rPr>
              <a:t>Brightness adaptation can serve different goals from enhancing aesthetics to adapting the energy consumption of the content while displayed. </a:t>
            </a:r>
            <a:endParaRPr lang="fr-FR" sz="2400" dirty="0">
              <a:latin typeface="+mj-lt"/>
              <a:ea typeface="DengXia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2400" dirty="0">
              <a:latin typeface="+mj-lt"/>
              <a:ea typeface="DengXia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2400" dirty="0">
              <a:latin typeface="+mj-lt"/>
              <a:ea typeface="DengXian" panose="02010600030101010101" pitchFamily="2" charset="-122"/>
            </a:endParaRPr>
          </a:p>
          <a:p>
            <a:pPr algn="just"/>
            <a:endParaRPr lang="en-US" sz="2400" b="1" dirty="0">
              <a:latin typeface="+mj-lt"/>
            </a:endParaRPr>
          </a:p>
          <a:p>
            <a:pPr algn="just"/>
            <a:endParaRPr lang="en-US" sz="2400" b="1" dirty="0"/>
          </a:p>
          <a:p>
            <a:pPr marL="0" indent="0" algn="just">
              <a:buFont typeface="Arial" panose="020B0604020202020204" pitchFamily="34" charset="0"/>
              <a:buNone/>
            </a:pPr>
            <a:endParaRPr lang="en-US" sz="2400" dirty="0"/>
          </a:p>
        </p:txBody>
      </p:sp>
    </p:spTree>
    <p:extLst>
      <p:ext uri="{BB962C8B-B14F-4D97-AF65-F5344CB8AC3E}">
        <p14:creationId xmlns:p14="http://schemas.microsoft.com/office/powerpoint/2010/main" val="36299010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402273" y="74172"/>
            <a:ext cx="11231880" cy="1325563"/>
          </a:xfrm>
        </p:spPr>
        <p:txBody>
          <a:bodyPr/>
          <a:lstStyle/>
          <a:p>
            <a:r>
              <a:rPr lang="en-US" dirty="0"/>
              <a:t>Proposal (1/7)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4</a:t>
            </a:fld>
            <a:endParaRPr lang="en-US" dirty="0"/>
          </a:p>
        </p:txBody>
      </p:sp>
      <p:pic>
        <p:nvPicPr>
          <p:cNvPr id="9" name="Picture 8">
            <a:extLst>
              <a:ext uri="{FF2B5EF4-FFF2-40B4-BE49-F238E27FC236}">
                <a16:creationId xmlns:a16="http://schemas.microsoft.com/office/drawing/2014/main" id="{A815321A-6DB0-95A9-E0A4-B3BF1C967193}"/>
              </a:ext>
            </a:extLst>
          </p:cNvPr>
          <p:cNvPicPr>
            <a:picLocks noChangeAspect="1"/>
          </p:cNvPicPr>
          <p:nvPr/>
        </p:nvPicPr>
        <p:blipFill>
          <a:blip r:embed="rId2"/>
          <a:stretch>
            <a:fillRect/>
          </a:stretch>
        </p:blipFill>
        <p:spPr>
          <a:xfrm>
            <a:off x="2683736" y="1510462"/>
            <a:ext cx="7566264" cy="4016954"/>
          </a:xfrm>
          <a:prstGeom prst="rect">
            <a:avLst/>
          </a:prstGeom>
        </p:spPr>
      </p:pic>
      <p:sp>
        <p:nvSpPr>
          <p:cNvPr id="10" name="Content Placeholder 7">
            <a:extLst>
              <a:ext uri="{FF2B5EF4-FFF2-40B4-BE49-F238E27FC236}">
                <a16:creationId xmlns:a16="http://schemas.microsoft.com/office/drawing/2014/main" id="{44FDDE43-9365-1F49-29BB-9D9C66DDAE45}"/>
              </a:ext>
            </a:extLst>
          </p:cNvPr>
          <p:cNvSpPr txBox="1">
            <a:spLocks/>
          </p:cNvSpPr>
          <p:nvPr/>
        </p:nvSpPr>
        <p:spPr>
          <a:xfrm>
            <a:off x="402273" y="1163667"/>
            <a:ext cx="11513502" cy="44605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200" dirty="0">
                <a:latin typeface="+mj-lt"/>
                <a:ea typeface="DengXian" panose="02010600030101010101" pitchFamily="2" charset="-122"/>
              </a:rPr>
              <a:t>The proposed </a:t>
            </a:r>
            <a:r>
              <a:rPr lang="en-US" sz="2200" dirty="0">
                <a:latin typeface="+mj-lt"/>
                <a:ea typeface="DengXian" panose="02010600030101010101" pitchFamily="2" charset="-122"/>
              </a:rPr>
              <a:t>modification and the associated semantics are detailed in Table 1</a:t>
            </a:r>
            <a:r>
              <a:rPr lang="en-CA" sz="2200" dirty="0">
                <a:latin typeface="+mj-lt"/>
                <a:ea typeface="DengXian" panose="02010600030101010101" pitchFamily="2" charset="-122"/>
              </a:rPr>
              <a:t>.</a:t>
            </a:r>
            <a:endParaRPr lang="fr-FR" sz="2400" dirty="0">
              <a:latin typeface="+mj-lt"/>
              <a:ea typeface="DengXian" panose="02010600030101010101" pitchFamily="2" charset="-122"/>
            </a:endParaRPr>
          </a:p>
          <a:p>
            <a:pPr algn="just"/>
            <a:endParaRPr lang="en-US" sz="2400" b="1" dirty="0">
              <a:latin typeface="+mj-lt"/>
            </a:endParaRPr>
          </a:p>
          <a:p>
            <a:pPr algn="just"/>
            <a:endParaRPr lang="en-US" sz="2400" b="1" dirty="0"/>
          </a:p>
          <a:p>
            <a:pPr marL="0" indent="0" algn="just">
              <a:buFont typeface="Arial" panose="020B0604020202020204" pitchFamily="34" charset="0"/>
              <a:buNone/>
            </a:pPr>
            <a:endParaRPr lang="en-US" sz="2400" dirty="0"/>
          </a:p>
        </p:txBody>
      </p:sp>
      <p:sp>
        <p:nvSpPr>
          <p:cNvPr id="13" name="Content Placeholder 7">
            <a:extLst>
              <a:ext uri="{FF2B5EF4-FFF2-40B4-BE49-F238E27FC236}">
                <a16:creationId xmlns:a16="http://schemas.microsoft.com/office/drawing/2014/main" id="{8990FF71-A377-F30F-4EC9-DCB6FB9EDE92}"/>
              </a:ext>
            </a:extLst>
          </p:cNvPr>
          <p:cNvSpPr txBox="1">
            <a:spLocks/>
          </p:cNvSpPr>
          <p:nvPr/>
        </p:nvSpPr>
        <p:spPr>
          <a:xfrm>
            <a:off x="402273" y="5527416"/>
            <a:ext cx="11513502" cy="93053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DengXian" panose="02010600030101010101" pitchFamily="2" charset="-122"/>
              </a:rPr>
              <a:t>The value of </a:t>
            </a:r>
            <a:r>
              <a:rPr lang="en-CA" sz="1800" b="1" dirty="0" err="1">
                <a:effectLst/>
                <a:latin typeface="Times New Roman" panose="02020603050405020304" pitchFamily="18" charset="0"/>
                <a:ea typeface="DengXian" panose="02010600030101010101" pitchFamily="2" charset="-122"/>
              </a:rPr>
              <a:t>nnpfc_purpose</a:t>
            </a:r>
            <a:r>
              <a:rPr lang="en-CA" sz="1800" dirty="0">
                <a:effectLst/>
                <a:latin typeface="Times New Roman" panose="02020603050405020304" pitchFamily="18" charset="0"/>
                <a:ea typeface="DengXian" panose="02010600030101010101" pitchFamily="2" charset="-122"/>
              </a:rPr>
              <a:t> shall be in the range of 0 to 511</a:t>
            </a:r>
            <a:r>
              <a:rPr lang="en-US" sz="1800" dirty="0">
                <a:effectLst/>
                <a:latin typeface="Times New Roman" panose="02020603050405020304" pitchFamily="18" charset="0"/>
                <a:ea typeface="DengXian" panose="02010600030101010101" pitchFamily="2" charset="-122"/>
              </a:rPr>
              <a:t>, inclusive, </a:t>
            </a:r>
            <a:r>
              <a:rPr lang="en-CA" sz="1800" dirty="0">
                <a:effectLst/>
                <a:latin typeface="Times New Roman" panose="02020603050405020304" pitchFamily="18" charset="0"/>
                <a:ea typeface="DengXian" panose="02010600030101010101" pitchFamily="2" charset="-122"/>
              </a:rPr>
              <a:t>in bitstreams conforming to this edition of this document</a:t>
            </a:r>
            <a:r>
              <a:rPr lang="en-US" sz="1800" dirty="0">
                <a:effectLst/>
                <a:latin typeface="Times New Roman" panose="02020603050405020304" pitchFamily="18" charset="0"/>
                <a:ea typeface="DengXian" panose="02010600030101010101" pitchFamily="2" charset="-122"/>
              </a:rPr>
              <a:t>. </a:t>
            </a:r>
            <a:r>
              <a:rPr lang="en-GB" sz="1800" dirty="0">
                <a:effectLst/>
                <a:latin typeface="Times New Roman" panose="02020603050405020304" pitchFamily="18" charset="0"/>
                <a:ea typeface="DengXian" panose="02010600030101010101" pitchFamily="2" charset="-122"/>
              </a:rPr>
              <a:t>Values of 512 to 65 535, inclusive, for </a:t>
            </a:r>
            <a:r>
              <a:rPr lang="en-GB" sz="1800" b="1" dirty="0" err="1">
                <a:effectLst/>
                <a:latin typeface="Times New Roman" panose="02020603050405020304" pitchFamily="18" charset="0"/>
                <a:ea typeface="DengXian" panose="02010600030101010101" pitchFamily="2" charset="-122"/>
              </a:rPr>
              <a:t>nnpfc_purpose</a:t>
            </a:r>
            <a:r>
              <a:rPr lang="en-GB" sz="1800" dirty="0">
                <a:effectLst/>
                <a:latin typeface="Times New Roman" panose="02020603050405020304" pitchFamily="18" charset="0"/>
                <a:ea typeface="DengXian" panose="02010600030101010101" pitchFamily="2" charset="-122"/>
              </a:rPr>
              <a:t> are reserved for future use by ITU-T | ISO/IEC and shall not be present in bitstreams conforming to this edition of this document.</a:t>
            </a:r>
            <a:endParaRPr lang="fr-FR" sz="1800" dirty="0">
              <a:effectLst/>
              <a:latin typeface="Times New Roman" panose="02020603050405020304" pitchFamily="18" charset="0"/>
              <a:ea typeface="DengXian" panose="02010600030101010101" pitchFamily="2" charset="-122"/>
            </a:endParaRPr>
          </a:p>
          <a:p>
            <a:pPr algn="just"/>
            <a:endParaRPr lang="en-US" sz="2400" b="1" dirty="0"/>
          </a:p>
          <a:p>
            <a:pPr marL="0" indent="0" algn="just">
              <a:buFont typeface="Arial" panose="020B0604020202020204" pitchFamily="34" charset="0"/>
              <a:buNone/>
            </a:pPr>
            <a:endParaRPr lang="en-US" sz="2400" dirty="0"/>
          </a:p>
        </p:txBody>
      </p:sp>
    </p:spTree>
    <p:extLst>
      <p:ext uri="{BB962C8B-B14F-4D97-AF65-F5344CB8AC3E}">
        <p14:creationId xmlns:p14="http://schemas.microsoft.com/office/powerpoint/2010/main" val="13699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174110" y="316768"/>
            <a:ext cx="2460306" cy="1372073"/>
          </a:xfrm>
        </p:spPr>
        <p:txBody>
          <a:bodyPr>
            <a:normAutofit fontScale="90000"/>
          </a:bodyPr>
          <a:lstStyle/>
          <a:p>
            <a:r>
              <a:rPr lang="en-US" dirty="0"/>
              <a:t>Proposal (2/7): Syntax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5</a:t>
            </a:fld>
            <a:endParaRPr lang="en-US" dirty="0"/>
          </a:p>
        </p:txBody>
      </p:sp>
      <p:pic>
        <p:nvPicPr>
          <p:cNvPr id="6" name="Picture 5">
            <a:extLst>
              <a:ext uri="{FF2B5EF4-FFF2-40B4-BE49-F238E27FC236}">
                <a16:creationId xmlns:a16="http://schemas.microsoft.com/office/drawing/2014/main" id="{5451D764-257B-4365-F565-187D0A1CD7CA}"/>
              </a:ext>
            </a:extLst>
          </p:cNvPr>
          <p:cNvPicPr>
            <a:picLocks noChangeAspect="1"/>
          </p:cNvPicPr>
          <p:nvPr/>
        </p:nvPicPr>
        <p:blipFill>
          <a:blip r:embed="rId2"/>
          <a:stretch>
            <a:fillRect/>
          </a:stretch>
        </p:blipFill>
        <p:spPr>
          <a:xfrm>
            <a:off x="2634416" y="0"/>
            <a:ext cx="4721143" cy="6858000"/>
          </a:xfrm>
          <a:prstGeom prst="rect">
            <a:avLst/>
          </a:prstGeom>
        </p:spPr>
      </p:pic>
      <p:pic>
        <p:nvPicPr>
          <p:cNvPr id="11" name="Picture 10">
            <a:extLst>
              <a:ext uri="{FF2B5EF4-FFF2-40B4-BE49-F238E27FC236}">
                <a16:creationId xmlns:a16="http://schemas.microsoft.com/office/drawing/2014/main" id="{E6D9D86D-424E-D126-CEBB-81BDE437F675}"/>
              </a:ext>
            </a:extLst>
          </p:cNvPr>
          <p:cNvPicPr>
            <a:picLocks noChangeAspect="1"/>
          </p:cNvPicPr>
          <p:nvPr/>
        </p:nvPicPr>
        <p:blipFill>
          <a:blip r:embed="rId3"/>
          <a:stretch>
            <a:fillRect/>
          </a:stretch>
        </p:blipFill>
        <p:spPr>
          <a:xfrm>
            <a:off x="7443983" y="0"/>
            <a:ext cx="4637894" cy="6858000"/>
          </a:xfrm>
          <a:prstGeom prst="rect">
            <a:avLst/>
          </a:prstGeom>
        </p:spPr>
      </p:pic>
    </p:spTree>
    <p:extLst>
      <p:ext uri="{BB962C8B-B14F-4D97-AF65-F5344CB8AC3E}">
        <p14:creationId xmlns:p14="http://schemas.microsoft.com/office/powerpoint/2010/main" val="7173110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174110" y="316768"/>
            <a:ext cx="2460306" cy="1372073"/>
          </a:xfrm>
        </p:spPr>
        <p:txBody>
          <a:bodyPr>
            <a:normAutofit fontScale="90000"/>
          </a:bodyPr>
          <a:lstStyle/>
          <a:p>
            <a:r>
              <a:rPr lang="en-US" dirty="0"/>
              <a:t>Proposal (3/7): Syntax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6</a:t>
            </a:fld>
            <a:endParaRPr lang="en-US" dirty="0"/>
          </a:p>
        </p:txBody>
      </p:sp>
      <p:pic>
        <p:nvPicPr>
          <p:cNvPr id="8" name="Picture 7">
            <a:extLst>
              <a:ext uri="{FF2B5EF4-FFF2-40B4-BE49-F238E27FC236}">
                <a16:creationId xmlns:a16="http://schemas.microsoft.com/office/drawing/2014/main" id="{80475011-193C-0B0A-FCAE-63B4C9415EFC}"/>
              </a:ext>
            </a:extLst>
          </p:cNvPr>
          <p:cNvPicPr>
            <a:picLocks noChangeAspect="1"/>
          </p:cNvPicPr>
          <p:nvPr/>
        </p:nvPicPr>
        <p:blipFill>
          <a:blip r:embed="rId2"/>
          <a:stretch>
            <a:fillRect/>
          </a:stretch>
        </p:blipFill>
        <p:spPr>
          <a:xfrm>
            <a:off x="2634416" y="0"/>
            <a:ext cx="4708132" cy="6858000"/>
          </a:xfrm>
          <a:prstGeom prst="rect">
            <a:avLst/>
          </a:prstGeom>
        </p:spPr>
      </p:pic>
      <p:pic>
        <p:nvPicPr>
          <p:cNvPr id="10" name="Picture 9">
            <a:extLst>
              <a:ext uri="{FF2B5EF4-FFF2-40B4-BE49-F238E27FC236}">
                <a16:creationId xmlns:a16="http://schemas.microsoft.com/office/drawing/2014/main" id="{140025E8-324B-6917-58F0-1FBFB83380B3}"/>
              </a:ext>
            </a:extLst>
          </p:cNvPr>
          <p:cNvPicPr>
            <a:picLocks noChangeAspect="1"/>
          </p:cNvPicPr>
          <p:nvPr/>
        </p:nvPicPr>
        <p:blipFill>
          <a:blip r:embed="rId3"/>
          <a:stretch>
            <a:fillRect/>
          </a:stretch>
        </p:blipFill>
        <p:spPr>
          <a:xfrm>
            <a:off x="7342548" y="13184"/>
            <a:ext cx="4849452" cy="607167"/>
          </a:xfrm>
          <a:prstGeom prst="rect">
            <a:avLst/>
          </a:prstGeom>
        </p:spPr>
      </p:pic>
    </p:spTree>
    <p:extLst>
      <p:ext uri="{BB962C8B-B14F-4D97-AF65-F5344CB8AC3E}">
        <p14:creationId xmlns:p14="http://schemas.microsoft.com/office/powerpoint/2010/main" val="27571219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402273" y="74172"/>
            <a:ext cx="11231880" cy="1325563"/>
          </a:xfrm>
        </p:spPr>
        <p:txBody>
          <a:bodyPr/>
          <a:lstStyle/>
          <a:p>
            <a:r>
              <a:rPr lang="en-US" dirty="0"/>
              <a:t>Proposal (4/7)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7</a:t>
            </a:fld>
            <a:endParaRPr lang="en-US" dirty="0"/>
          </a:p>
        </p:txBody>
      </p:sp>
      <p:pic>
        <p:nvPicPr>
          <p:cNvPr id="12" name="Picture 11">
            <a:extLst>
              <a:ext uri="{FF2B5EF4-FFF2-40B4-BE49-F238E27FC236}">
                <a16:creationId xmlns:a16="http://schemas.microsoft.com/office/drawing/2014/main" id="{E4523EB0-0C47-DAE9-6C9E-A3F93B3417DC}"/>
              </a:ext>
            </a:extLst>
          </p:cNvPr>
          <p:cNvPicPr>
            <a:picLocks noChangeAspect="1"/>
          </p:cNvPicPr>
          <p:nvPr/>
        </p:nvPicPr>
        <p:blipFill rotWithShape="1">
          <a:blip r:embed="rId2"/>
          <a:srcRect b="81333"/>
          <a:stretch/>
        </p:blipFill>
        <p:spPr>
          <a:xfrm>
            <a:off x="1822410" y="2136554"/>
            <a:ext cx="8736961" cy="2411592"/>
          </a:xfrm>
          <a:prstGeom prst="rect">
            <a:avLst/>
          </a:prstGeom>
        </p:spPr>
      </p:pic>
    </p:spTree>
    <p:extLst>
      <p:ext uri="{BB962C8B-B14F-4D97-AF65-F5344CB8AC3E}">
        <p14:creationId xmlns:p14="http://schemas.microsoft.com/office/powerpoint/2010/main" val="24667218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402273" y="74172"/>
            <a:ext cx="11231880" cy="1325563"/>
          </a:xfrm>
        </p:spPr>
        <p:txBody>
          <a:bodyPr/>
          <a:lstStyle/>
          <a:p>
            <a:r>
              <a:rPr lang="en-US" dirty="0"/>
              <a:t>Proposal (5/7)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8</a:t>
            </a:fld>
            <a:endParaRPr lang="en-US" dirty="0"/>
          </a:p>
        </p:txBody>
      </p:sp>
      <p:sp>
        <p:nvSpPr>
          <p:cNvPr id="13" name="Content Placeholder 7">
            <a:extLst>
              <a:ext uri="{FF2B5EF4-FFF2-40B4-BE49-F238E27FC236}">
                <a16:creationId xmlns:a16="http://schemas.microsoft.com/office/drawing/2014/main" id="{8990FF71-A377-F30F-4EC9-DCB6FB9EDE92}"/>
              </a:ext>
            </a:extLst>
          </p:cNvPr>
          <p:cNvSpPr txBox="1">
            <a:spLocks/>
          </p:cNvSpPr>
          <p:nvPr/>
        </p:nvSpPr>
        <p:spPr>
          <a:xfrm>
            <a:off x="402273" y="1399735"/>
            <a:ext cx="11513502" cy="410665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latin typeface="Times New Roman" panose="02020603050405020304" pitchFamily="18" charset="0"/>
                <a:ea typeface="Malgun Gothic" panose="020B0503020000020004" pitchFamily="34" charset="-127"/>
              </a:rPr>
              <a:t>The variables </a:t>
            </a:r>
            <a:r>
              <a:rPr lang="en-US" sz="1800" dirty="0" err="1">
                <a:effectLst/>
                <a:latin typeface="Times New Roman" panose="02020603050405020304" pitchFamily="18" charset="0"/>
                <a:ea typeface="Malgun Gothic" panose="020B0503020000020004" pitchFamily="34" charset="-127"/>
              </a:rPr>
              <a:t>ChromaUpsamplingFlag</a:t>
            </a:r>
            <a:r>
              <a:rPr lang="en-US" sz="1800" dirty="0">
                <a:effectLst/>
                <a:latin typeface="Times New Roman" panose="02020603050405020304" pitchFamily="18" charset="0"/>
                <a:ea typeface="Malgun Gothic" panose="020B0503020000020004" pitchFamily="34" charset="-127"/>
              </a:rPr>
              <a:t>, </a:t>
            </a:r>
            <a:r>
              <a:rPr lang="en-US" sz="1800" dirty="0" err="1">
                <a:effectLst/>
                <a:latin typeface="Times New Roman" panose="02020603050405020304" pitchFamily="18" charset="0"/>
                <a:ea typeface="DengXian" panose="02010600030101010101" pitchFamily="2" charset="-122"/>
              </a:rPr>
              <a:t>ResolutionResamplingFlag</a:t>
            </a:r>
            <a:r>
              <a:rPr lang="en-US" sz="1800" dirty="0">
                <a:effectLst/>
                <a:latin typeface="Times New Roman" panose="02020603050405020304" pitchFamily="18" charset="0"/>
                <a:ea typeface="DengXian" panose="02010600030101010101" pitchFamily="2" charset="-122"/>
              </a:rPr>
              <a:t>, </a:t>
            </a:r>
            <a:r>
              <a:rPr lang="en-US" sz="1800" dirty="0" err="1">
                <a:effectLst/>
                <a:latin typeface="Times New Roman" panose="02020603050405020304" pitchFamily="18" charset="0"/>
                <a:ea typeface="Malgun Gothic" panose="020B0503020000020004" pitchFamily="34" charset="-127"/>
              </a:rPr>
              <a:t>PictureRateUpsamplingFlag</a:t>
            </a:r>
            <a:r>
              <a:rPr lang="en-US" sz="1800" dirty="0">
                <a:effectLst/>
                <a:latin typeface="Times New Roman" panose="02020603050405020304" pitchFamily="18" charset="0"/>
                <a:ea typeface="Malgun Gothic" panose="020B0503020000020004" pitchFamily="34" charset="-127"/>
              </a:rPr>
              <a:t>, </a:t>
            </a:r>
            <a:r>
              <a:rPr lang="en-US" sz="1800" dirty="0" err="1">
                <a:effectLst/>
                <a:latin typeface="Times New Roman" panose="02020603050405020304" pitchFamily="18" charset="0"/>
                <a:ea typeface="Malgun Gothic" panose="020B0503020000020004" pitchFamily="34" charset="-127"/>
              </a:rPr>
              <a:t>BitDepthUpsamplingFlag</a:t>
            </a:r>
            <a:r>
              <a:rPr lang="en-US" sz="1800" dirty="0">
                <a:effectLst/>
                <a:latin typeface="Times New Roman" panose="02020603050405020304" pitchFamily="18" charset="0"/>
                <a:ea typeface="Malgun Gothic" panose="020B0503020000020004" pitchFamily="34" charset="-127"/>
              </a:rPr>
              <a:t>, </a:t>
            </a:r>
            <a:r>
              <a:rPr lang="en-US" sz="1800" dirty="0" err="1">
                <a:effectLst/>
                <a:latin typeface="Times New Roman" panose="02020603050405020304" pitchFamily="18" charset="0"/>
                <a:ea typeface="Malgun Gothic" panose="020B0503020000020004" pitchFamily="34" charset="-127"/>
              </a:rPr>
              <a:t>ColourizationFlag</a:t>
            </a:r>
            <a:r>
              <a:rPr lang="en-US" sz="1800" dirty="0">
                <a:effectLst/>
                <a:latin typeface="Times New Roman" panose="02020603050405020304" pitchFamily="18" charset="0"/>
                <a:ea typeface="Malgun Gothic" panose="020B0503020000020004" pitchFamily="34" charset="-127"/>
              </a:rPr>
              <a:t>, </a:t>
            </a:r>
            <a:r>
              <a:rPr lang="en-CA" sz="1800" dirty="0" err="1">
                <a:effectLst/>
                <a:latin typeface="Times New Roman" panose="02020603050405020304" pitchFamily="18" charset="0"/>
                <a:ea typeface="Malgun Gothic" panose="020B0503020000020004" pitchFamily="34" charset="-127"/>
              </a:rPr>
              <a:t>TemporalExtrapolationFlag</a:t>
            </a:r>
            <a:r>
              <a:rPr lang="en-CA" sz="1800" dirty="0">
                <a:effectLst/>
                <a:latin typeface="Times New Roman" panose="02020603050405020304" pitchFamily="18" charset="0"/>
                <a:ea typeface="Malgun Gothic" panose="020B0503020000020004" pitchFamily="34" charset="-127"/>
              </a:rPr>
              <a:t>, </a:t>
            </a:r>
            <a:r>
              <a:rPr lang="en-US" sz="1800" dirty="0" err="1">
                <a:effectLst/>
                <a:latin typeface="Times New Roman" panose="02020603050405020304" pitchFamily="18" charset="0"/>
                <a:ea typeface="Malgun Gothic" panose="020B0503020000020004" pitchFamily="34" charset="-127"/>
              </a:rPr>
              <a:t>SpatialExtrapolationFlag</a:t>
            </a:r>
            <a:r>
              <a:rPr lang="en-US" sz="1800" dirty="0">
                <a:effectLst/>
                <a:latin typeface="Times New Roman" panose="02020603050405020304" pitchFamily="18" charset="0"/>
                <a:ea typeface="Malgun Gothic" panose="020B0503020000020004" pitchFamily="34" charset="-127"/>
              </a:rPr>
              <a:t>, </a:t>
            </a:r>
            <a:r>
              <a:rPr lang="en-US" sz="1800" dirty="0">
                <a:effectLst/>
                <a:highlight>
                  <a:srgbClr val="FFFF00"/>
                </a:highlight>
                <a:latin typeface="Times New Roman" panose="02020603050405020304" pitchFamily="18" charset="0"/>
                <a:ea typeface="Malgun Gothic" panose="020B0503020000020004" pitchFamily="34" charset="-127"/>
              </a:rPr>
              <a:t>and </a:t>
            </a:r>
            <a:r>
              <a:rPr lang="en-US" sz="1800" dirty="0" err="1">
                <a:effectLst/>
                <a:highlight>
                  <a:srgbClr val="FFFF00"/>
                </a:highlight>
                <a:latin typeface="Times New Roman" panose="02020603050405020304" pitchFamily="18" charset="0"/>
                <a:ea typeface="Malgun Gothic" panose="020B0503020000020004" pitchFamily="34" charset="-127"/>
              </a:rPr>
              <a:t>ToneMappingFlag</a:t>
            </a:r>
            <a:r>
              <a:rPr lang="en-US" sz="1800" dirty="0">
                <a:effectLst/>
                <a:latin typeface="Times New Roman" panose="02020603050405020304" pitchFamily="18" charset="0"/>
                <a:ea typeface="Malgun Gothic" panose="020B0503020000020004" pitchFamily="34" charset="-127"/>
              </a:rPr>
              <a:t>, specifying whether </a:t>
            </a:r>
            <a:r>
              <a:rPr lang="en-US" sz="1800" dirty="0" err="1">
                <a:effectLst/>
                <a:latin typeface="Times New Roman" panose="02020603050405020304" pitchFamily="18" charset="0"/>
                <a:ea typeface="Malgun Gothic" panose="020B0503020000020004" pitchFamily="34" charset="-127"/>
              </a:rPr>
              <a:t>nnpfc_purpose</a:t>
            </a:r>
            <a:r>
              <a:rPr lang="en-US" sz="1800" dirty="0">
                <a:effectLst/>
                <a:latin typeface="Times New Roman" panose="02020603050405020304" pitchFamily="18" charset="0"/>
                <a:ea typeface="Malgun Gothic" panose="020B0503020000020004" pitchFamily="34" charset="-127"/>
              </a:rPr>
              <a:t> indicates the purpose of the NNPF to include chroma </a:t>
            </a:r>
            <a:r>
              <a:rPr lang="en-US" sz="1800" dirty="0" err="1">
                <a:effectLst/>
                <a:latin typeface="Times New Roman" panose="02020603050405020304" pitchFamily="18" charset="0"/>
                <a:ea typeface="Malgun Gothic" panose="020B0503020000020004" pitchFamily="34" charset="-127"/>
              </a:rPr>
              <a:t>upsampling</a:t>
            </a:r>
            <a:r>
              <a:rPr lang="en-US" sz="1800" dirty="0">
                <a:effectLst/>
                <a:latin typeface="Times New Roman" panose="02020603050405020304" pitchFamily="18" charset="0"/>
                <a:ea typeface="Malgun Gothic" panose="020B0503020000020004" pitchFamily="34" charset="-127"/>
              </a:rPr>
              <a:t>, resolution resampling, picture rate </a:t>
            </a:r>
            <a:r>
              <a:rPr lang="en-US" sz="1800" dirty="0" err="1">
                <a:effectLst/>
                <a:latin typeface="Times New Roman" panose="02020603050405020304" pitchFamily="18" charset="0"/>
                <a:ea typeface="Malgun Gothic" panose="020B0503020000020004" pitchFamily="34" charset="-127"/>
              </a:rPr>
              <a:t>upsampling</a:t>
            </a:r>
            <a:r>
              <a:rPr lang="en-US" sz="1800" dirty="0">
                <a:effectLst/>
                <a:latin typeface="Times New Roman" panose="02020603050405020304" pitchFamily="18" charset="0"/>
                <a:ea typeface="Malgun Gothic" panose="020B0503020000020004" pitchFamily="34" charset="-127"/>
              </a:rPr>
              <a:t>, bit depth </a:t>
            </a:r>
            <a:r>
              <a:rPr lang="en-US" sz="1800" dirty="0" err="1">
                <a:effectLst/>
                <a:latin typeface="Times New Roman" panose="02020603050405020304" pitchFamily="18" charset="0"/>
                <a:ea typeface="Malgun Gothic" panose="020B0503020000020004" pitchFamily="34" charset="-127"/>
              </a:rPr>
              <a:t>upsampling</a:t>
            </a:r>
            <a:r>
              <a:rPr lang="en-US" sz="1800" dirty="0">
                <a:effectLst/>
                <a:latin typeface="Times New Roman" panose="02020603050405020304" pitchFamily="18" charset="0"/>
                <a:ea typeface="Malgun Gothic" panose="020B0503020000020004" pitchFamily="34" charset="-127"/>
              </a:rPr>
              <a:t>, </a:t>
            </a:r>
            <a:r>
              <a:rPr lang="en-US" sz="1800" dirty="0" err="1">
                <a:effectLst/>
                <a:latin typeface="Times New Roman" panose="02020603050405020304" pitchFamily="18" charset="0"/>
                <a:ea typeface="Malgun Gothic" panose="020B0503020000020004" pitchFamily="34" charset="-127"/>
              </a:rPr>
              <a:t>colourization</a:t>
            </a:r>
            <a:r>
              <a:rPr lang="en-CA" sz="1800" dirty="0">
                <a:effectLst/>
                <a:latin typeface="Times New Roman" panose="02020603050405020304" pitchFamily="18" charset="0"/>
                <a:ea typeface="Malgun Gothic" panose="020B0503020000020004" pitchFamily="34" charset="-127"/>
              </a:rPr>
              <a:t>, temporal extrapolation</a:t>
            </a:r>
            <a:r>
              <a:rPr lang="en-US" sz="1800" dirty="0">
                <a:effectLst/>
                <a:latin typeface="Times New Roman" panose="02020603050405020304" pitchFamily="18" charset="0"/>
                <a:ea typeface="Malgun Gothic" panose="020B0503020000020004" pitchFamily="34" charset="-127"/>
              </a:rPr>
              <a:t>, and tone mapping respectively, are derived as follows:</a:t>
            </a:r>
            <a:endParaRPr lang="fr-FR" sz="1800" dirty="0">
              <a:effectLst/>
              <a:latin typeface="Times New Roman" panose="02020603050405020304" pitchFamily="18" charset="0"/>
              <a:ea typeface="DengXian" panose="02010600030101010101" pitchFamily="2" charset="-122"/>
            </a:endParaRPr>
          </a:p>
          <a:p>
            <a:pPr marL="275590" indent="0" algn="l" hangingPunct="0">
              <a:spcBef>
                <a:spcPts val="965"/>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85800" algn="l"/>
                <a:tab pos="857250" algn="l"/>
                <a:tab pos="914400" algn="l"/>
                <a:tab pos="1143000" algn="l"/>
                <a:tab pos="1257300" algn="l"/>
                <a:tab pos="1371600" algn="l"/>
                <a:tab pos="1485900" algn="l"/>
                <a:tab pos="1600200" algn="l"/>
                <a:tab pos="1828800" algn="l"/>
                <a:tab pos="2057400" algn="l"/>
                <a:tab pos="2286000" algn="l"/>
                <a:tab pos="2514600" algn="l"/>
                <a:tab pos="2743200" algn="l"/>
                <a:tab pos="3079115" algn="ctr"/>
                <a:tab pos="6156960" algn="r"/>
              </a:tabLst>
            </a:pPr>
            <a:r>
              <a:rPr lang="en-US" sz="1800" dirty="0" err="1">
                <a:effectLst/>
                <a:latin typeface="Times New Roman" panose="02020603050405020304" pitchFamily="18" charset="0"/>
                <a:ea typeface="DengXian" panose="02010600030101010101" pitchFamily="2" charset="-122"/>
              </a:rPr>
              <a:t>ChromaUpsamplingFlag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nnpfc_purpose</a:t>
            </a:r>
            <a:r>
              <a:rPr lang="en-US" sz="1800" dirty="0">
                <a:effectLst/>
                <a:latin typeface="Times New Roman" panose="02020603050405020304" pitchFamily="18" charset="0"/>
                <a:ea typeface="DengXian" panose="02010600030101010101" pitchFamily="2" charset="-122"/>
              </a:rPr>
              <a:t> &amp; 0x02 ) &gt; 0 ) ? 1 : 0</a:t>
            </a:r>
            <a:br>
              <a:rPr lang="en-US" sz="1800" dirty="0">
                <a:effectLst/>
                <a:latin typeface="Times New Roman" panose="02020603050405020304" pitchFamily="18" charset="0"/>
                <a:ea typeface="DengXian" panose="02010600030101010101" pitchFamily="2" charset="-122"/>
              </a:rPr>
            </a:br>
            <a:r>
              <a:rPr lang="en-US" sz="1800" dirty="0" err="1">
                <a:effectLst/>
                <a:latin typeface="Times New Roman" panose="02020603050405020304" pitchFamily="18" charset="0"/>
                <a:ea typeface="DengXian" panose="02010600030101010101" pitchFamily="2" charset="-122"/>
              </a:rPr>
              <a:t>ResolutionResamplingFlag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nnpfc_purpose</a:t>
            </a:r>
            <a:r>
              <a:rPr lang="en-US" sz="1800" dirty="0">
                <a:effectLst/>
                <a:latin typeface="Times New Roman" panose="02020603050405020304" pitchFamily="18" charset="0"/>
                <a:ea typeface="DengXian" panose="02010600030101010101" pitchFamily="2" charset="-122"/>
              </a:rPr>
              <a:t> &amp; 0x04 ) &gt; 0 ) ? 1 : 0</a:t>
            </a:r>
            <a:br>
              <a:rPr lang="en-US" sz="1800" dirty="0">
                <a:effectLst/>
                <a:latin typeface="Times New Roman" panose="02020603050405020304" pitchFamily="18" charset="0"/>
                <a:ea typeface="DengXian" panose="02010600030101010101" pitchFamily="2" charset="-122"/>
              </a:rPr>
            </a:br>
            <a:r>
              <a:rPr lang="en-US" sz="1800" dirty="0" err="1">
                <a:effectLst/>
                <a:latin typeface="Times New Roman" panose="02020603050405020304" pitchFamily="18" charset="0"/>
                <a:ea typeface="DengXian" panose="02010600030101010101" pitchFamily="2" charset="-122"/>
              </a:rPr>
              <a:t>PictureRateUpsamplingFlag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nnpfc_purpose</a:t>
            </a:r>
            <a:r>
              <a:rPr lang="en-US" sz="1800" dirty="0">
                <a:effectLst/>
                <a:latin typeface="Times New Roman" panose="02020603050405020304" pitchFamily="18" charset="0"/>
                <a:ea typeface="DengXian" panose="02010600030101010101" pitchFamily="2" charset="-122"/>
              </a:rPr>
              <a:t> &amp; 0x08 ) &gt; 0 ) ? 1 : 0	</a:t>
            </a:r>
            <a:br>
              <a:rPr lang="en-US" sz="1800" dirty="0">
                <a:effectLst/>
                <a:latin typeface="Times New Roman" panose="02020603050405020304" pitchFamily="18" charset="0"/>
                <a:ea typeface="DengXian" panose="02010600030101010101" pitchFamily="2" charset="-122"/>
              </a:rPr>
            </a:br>
            <a:r>
              <a:rPr lang="en-US" sz="1800" dirty="0" err="1">
                <a:effectLst/>
                <a:latin typeface="Times New Roman" panose="02020603050405020304" pitchFamily="18" charset="0"/>
                <a:ea typeface="DengXian" panose="02010600030101010101" pitchFamily="2" charset="-122"/>
              </a:rPr>
              <a:t>BitDepthUpsamplingFlag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nnpfc_purpose</a:t>
            </a:r>
            <a:r>
              <a:rPr lang="en-US" sz="1800" dirty="0">
                <a:effectLst/>
                <a:latin typeface="Times New Roman" panose="02020603050405020304" pitchFamily="18" charset="0"/>
                <a:ea typeface="DengXian" panose="02010600030101010101" pitchFamily="2" charset="-122"/>
              </a:rPr>
              <a:t> &amp; 0x10 ) &gt; 0 ) ? 1 : 0</a:t>
            </a:r>
            <a:br>
              <a:rPr lang="en-US" sz="1800" dirty="0">
                <a:effectLst/>
                <a:latin typeface="Times New Roman" panose="02020603050405020304" pitchFamily="18" charset="0"/>
                <a:ea typeface="DengXian" panose="02010600030101010101" pitchFamily="2" charset="-122"/>
              </a:rPr>
            </a:br>
            <a:r>
              <a:rPr lang="en-US" sz="1800" dirty="0" err="1">
                <a:effectLst/>
                <a:latin typeface="Times New Roman" panose="02020603050405020304" pitchFamily="18" charset="0"/>
                <a:ea typeface="DengXian" panose="02010600030101010101" pitchFamily="2" charset="-122"/>
              </a:rPr>
              <a:t>ColourizationFlag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nnpfc_purpose</a:t>
            </a:r>
            <a:r>
              <a:rPr lang="en-US" sz="1800" dirty="0">
                <a:effectLst/>
                <a:latin typeface="Times New Roman" panose="02020603050405020304" pitchFamily="18" charset="0"/>
                <a:ea typeface="DengXian" panose="02010600030101010101" pitchFamily="2" charset="-122"/>
              </a:rPr>
              <a:t> &amp; 0x20 ) &gt; 0 ) ? 1 : 0</a:t>
            </a:r>
            <a:br>
              <a:rPr lang="en-US" sz="1800" dirty="0">
                <a:effectLst/>
                <a:latin typeface="Times New Roman" panose="02020603050405020304" pitchFamily="18" charset="0"/>
                <a:ea typeface="DengXian" panose="02010600030101010101" pitchFamily="2" charset="-122"/>
              </a:rPr>
            </a:br>
            <a:r>
              <a:rPr lang="en-CA" sz="1800" dirty="0" err="1">
                <a:effectLst/>
                <a:latin typeface="Times New Roman" panose="02020603050405020304" pitchFamily="18" charset="0"/>
                <a:ea typeface="DengXian" panose="02010600030101010101" pitchFamily="2" charset="-122"/>
              </a:rPr>
              <a:t>TemporalExtrapolationFlag</a:t>
            </a:r>
            <a:r>
              <a:rPr lang="en-CA" sz="1800" dirty="0">
                <a:effectLst/>
                <a:latin typeface="Times New Roman" panose="02020603050405020304" pitchFamily="18" charset="0"/>
                <a:ea typeface="DengXian" panose="02010600030101010101" pitchFamily="2" charset="-122"/>
              </a:rPr>
              <a:t> = ( ( </a:t>
            </a:r>
            <a:r>
              <a:rPr lang="en-CA" sz="1800" dirty="0" err="1">
                <a:effectLst/>
                <a:latin typeface="Times New Roman" panose="02020603050405020304" pitchFamily="18" charset="0"/>
                <a:ea typeface="DengXian" panose="02010600030101010101" pitchFamily="2" charset="-122"/>
              </a:rPr>
              <a:t>nnpfc_purpose</a:t>
            </a:r>
            <a:r>
              <a:rPr lang="en-CA" sz="1800" dirty="0">
                <a:effectLst/>
                <a:latin typeface="Times New Roman" panose="02020603050405020304" pitchFamily="18" charset="0"/>
                <a:ea typeface="DengXian" panose="02010600030101010101" pitchFamily="2" charset="-122"/>
              </a:rPr>
              <a:t> &amp; 0x40 ) &gt; 0 ) ? 1 : 0</a:t>
            </a:r>
            <a:br>
              <a:rPr lang="en-CA" sz="1800" dirty="0">
                <a:effectLst/>
                <a:latin typeface="Times New Roman" panose="02020603050405020304" pitchFamily="18" charset="0"/>
                <a:ea typeface="DengXian" panose="02010600030101010101" pitchFamily="2" charset="-122"/>
              </a:rPr>
            </a:br>
            <a:r>
              <a:rPr lang="en-CA" sz="1800" dirty="0" err="1">
                <a:effectLst/>
                <a:latin typeface="Times New Roman" panose="02020603050405020304" pitchFamily="18" charset="0"/>
                <a:ea typeface="DengXian" panose="02010600030101010101" pitchFamily="2" charset="-122"/>
              </a:rPr>
              <a:t>SpatialExtrapolationFlag</a:t>
            </a:r>
            <a:r>
              <a:rPr lang="en-CA" sz="1800" dirty="0">
                <a:effectLst/>
                <a:latin typeface="Times New Roman" panose="02020603050405020304" pitchFamily="18" charset="0"/>
                <a:ea typeface="DengXian" panose="02010600030101010101" pitchFamily="2" charset="-122"/>
              </a:rPr>
              <a:t> = ( ( </a:t>
            </a:r>
            <a:r>
              <a:rPr lang="en-CA" sz="1800" dirty="0" err="1">
                <a:effectLst/>
                <a:latin typeface="Times New Roman" panose="02020603050405020304" pitchFamily="18" charset="0"/>
                <a:ea typeface="DengXian" panose="02010600030101010101" pitchFamily="2" charset="-122"/>
              </a:rPr>
              <a:t>nnpfc_purpose</a:t>
            </a:r>
            <a:r>
              <a:rPr lang="en-CA" sz="1800" dirty="0">
                <a:effectLst/>
                <a:latin typeface="Times New Roman" panose="02020603050405020304" pitchFamily="18" charset="0"/>
                <a:ea typeface="DengXian" panose="02010600030101010101" pitchFamily="2" charset="-122"/>
              </a:rPr>
              <a:t> &amp; 0x80 ) &gt; 0 ) ? 1 : 0</a:t>
            </a:r>
            <a:endParaRPr lang="fr-FR" sz="1800" dirty="0">
              <a:effectLst/>
              <a:latin typeface="Times New Roman" panose="02020603050405020304" pitchFamily="18" charset="0"/>
              <a:ea typeface="DengXian" panose="02010600030101010101" pitchFamily="2" charset="-122"/>
            </a:endParaRPr>
          </a:p>
          <a:p>
            <a:pPr marL="275590" indent="0" algn="just" hangingPunct="0">
              <a:spcBef>
                <a:spcPts val="965"/>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85800" algn="l"/>
                <a:tab pos="857250" algn="l"/>
                <a:tab pos="914400" algn="l"/>
                <a:tab pos="1143000" algn="l"/>
                <a:tab pos="1257300" algn="l"/>
                <a:tab pos="1371600" algn="l"/>
                <a:tab pos="1485900" algn="l"/>
                <a:tab pos="1600200" algn="l"/>
                <a:tab pos="1828800" algn="l"/>
                <a:tab pos="2057400" algn="l"/>
                <a:tab pos="2286000" algn="l"/>
                <a:tab pos="2514600" algn="l"/>
                <a:tab pos="2743200" algn="l"/>
                <a:tab pos="3079115" algn="ctr"/>
                <a:tab pos="6156960" algn="r"/>
              </a:tabLst>
            </a:pPr>
            <a:r>
              <a:rPr lang="en-CA" sz="1800" dirty="0" err="1">
                <a:effectLst/>
                <a:highlight>
                  <a:srgbClr val="FFFF00"/>
                </a:highlight>
                <a:latin typeface="Times New Roman" panose="02020603050405020304" pitchFamily="18" charset="0"/>
                <a:ea typeface="DengXian" panose="02010600030101010101" pitchFamily="2" charset="-122"/>
              </a:rPr>
              <a:t>ToneMappingFlag</a:t>
            </a:r>
            <a:r>
              <a:rPr lang="en-CA" sz="1800" dirty="0">
                <a:effectLst/>
                <a:highlight>
                  <a:srgbClr val="FFFF00"/>
                </a:highlight>
                <a:latin typeface="Times New Roman" panose="02020603050405020304" pitchFamily="18" charset="0"/>
                <a:ea typeface="DengXian" panose="02010600030101010101" pitchFamily="2" charset="-122"/>
              </a:rPr>
              <a:t> = ( ( </a:t>
            </a:r>
            <a:r>
              <a:rPr lang="en-CA" sz="1800" dirty="0" err="1">
                <a:effectLst/>
                <a:highlight>
                  <a:srgbClr val="FFFF00"/>
                </a:highlight>
                <a:latin typeface="Times New Roman" panose="02020603050405020304" pitchFamily="18" charset="0"/>
                <a:ea typeface="DengXian" panose="02010600030101010101" pitchFamily="2" charset="-122"/>
              </a:rPr>
              <a:t>nnpfc_purpose</a:t>
            </a:r>
            <a:r>
              <a:rPr lang="en-CA" sz="1800" dirty="0">
                <a:effectLst/>
                <a:highlight>
                  <a:srgbClr val="FFFF00"/>
                </a:highlight>
                <a:latin typeface="Times New Roman" panose="02020603050405020304" pitchFamily="18" charset="0"/>
                <a:ea typeface="DengXian" panose="02010600030101010101" pitchFamily="2" charset="-122"/>
              </a:rPr>
              <a:t> &amp; 0x100 ) &gt; 0 ) ? 1 : 0</a:t>
            </a:r>
            <a:endParaRPr lang="fr-FR" sz="1800" dirty="0">
              <a:effectLst/>
              <a:latin typeface="Times New Roman" panose="02020603050405020304" pitchFamily="18" charset="0"/>
              <a:ea typeface="DengXian" panose="02010600030101010101" pitchFamily="2" charset="-122"/>
            </a:endParaRPr>
          </a:p>
          <a:p>
            <a:pPr marL="0" indent="0" algn="just">
              <a:buNone/>
            </a:pPr>
            <a:endParaRPr lang="en-US" sz="2400" b="1" dirty="0"/>
          </a:p>
          <a:p>
            <a:pPr marL="0" indent="0" algn="just">
              <a:buFont typeface="Arial" panose="020B0604020202020204" pitchFamily="34" charset="0"/>
              <a:buNone/>
            </a:pPr>
            <a:endParaRPr lang="en-US" sz="2400" dirty="0"/>
          </a:p>
        </p:txBody>
      </p:sp>
    </p:spTree>
    <p:extLst>
      <p:ext uri="{BB962C8B-B14F-4D97-AF65-F5344CB8AC3E}">
        <p14:creationId xmlns:p14="http://schemas.microsoft.com/office/powerpoint/2010/main" val="10010169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402273" y="74172"/>
            <a:ext cx="11231880" cy="1325563"/>
          </a:xfrm>
        </p:spPr>
        <p:txBody>
          <a:bodyPr/>
          <a:lstStyle/>
          <a:p>
            <a:r>
              <a:rPr lang="en-US" dirty="0"/>
              <a:t>Proposal (6/7)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9</a:t>
            </a:fld>
            <a:endParaRPr lang="en-US" dirty="0"/>
          </a:p>
        </p:txBody>
      </p:sp>
      <p:sp>
        <p:nvSpPr>
          <p:cNvPr id="13" name="Content Placeholder 7">
            <a:extLst>
              <a:ext uri="{FF2B5EF4-FFF2-40B4-BE49-F238E27FC236}">
                <a16:creationId xmlns:a16="http://schemas.microsoft.com/office/drawing/2014/main" id="{8990FF71-A377-F30F-4EC9-DCB6FB9EDE92}"/>
              </a:ext>
            </a:extLst>
          </p:cNvPr>
          <p:cNvSpPr txBox="1">
            <a:spLocks/>
          </p:cNvSpPr>
          <p:nvPr/>
        </p:nvSpPr>
        <p:spPr>
          <a:xfrm>
            <a:off x="468906" y="1315829"/>
            <a:ext cx="11513502" cy="410665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err="1">
                <a:effectLst/>
                <a:latin typeface="Times New Roman" panose="02020603050405020304" pitchFamily="18" charset="0"/>
                <a:ea typeface="DengXian" panose="02010600030101010101" pitchFamily="2" charset="-122"/>
              </a:rPr>
              <a:t>nnpfc_tone_mapping</a:t>
            </a:r>
            <a:r>
              <a:rPr lang="en-CA" sz="1800" dirty="0" err="1">
                <a:effectLst/>
                <a:latin typeface="Times New Roman" panose="02020603050405020304" pitchFamily="18" charset="0"/>
                <a:ea typeface="DengXian" panose="02010600030101010101" pitchFamily="2" charset="-122"/>
              </a:rPr>
              <a:t>_</a:t>
            </a:r>
            <a:r>
              <a:rPr lang="en-CA" sz="1800" b="1" dirty="0" err="1">
                <a:effectLst/>
                <a:latin typeface="Times New Roman" panose="02020603050405020304" pitchFamily="18" charset="0"/>
                <a:ea typeface="DengXian" panose="02010600030101010101" pitchFamily="2" charset="-122"/>
              </a:rPr>
              <a:t>subpurpose</a:t>
            </a:r>
            <a:r>
              <a:rPr lang="en-CA" sz="1800" dirty="0">
                <a:effectLst/>
                <a:latin typeface="Times New Roman" panose="02020603050405020304" pitchFamily="18" charset="0"/>
                <a:ea typeface="DengXian" panose="02010600030101010101" pitchFamily="2" charset="-122"/>
              </a:rPr>
              <a:t> indicates the sub-purpose of the tone mapping operation as specified in Table 2, where (</a:t>
            </a:r>
            <a:r>
              <a:rPr lang="en-CA" sz="1800" dirty="0" err="1">
                <a:effectLst/>
                <a:latin typeface="Times New Roman" panose="02020603050405020304" pitchFamily="18" charset="0"/>
                <a:ea typeface="DengXian" panose="02010600030101010101" pitchFamily="2" charset="-122"/>
              </a:rPr>
              <a:t>nnpfc_tone_mapping_subpurpose</a:t>
            </a:r>
            <a:r>
              <a:rPr lang="en-CA" sz="1800" dirty="0">
                <a:effectLst/>
                <a:latin typeface="Times New Roman" panose="02020603050405020304" pitchFamily="18" charset="0"/>
                <a:ea typeface="DengXian" panose="02010600030101010101" pitchFamily="2" charset="-122"/>
              </a:rPr>
              <a:t> &amp; </a:t>
            </a:r>
            <a:r>
              <a:rPr lang="en-CA" sz="1800" dirty="0" err="1">
                <a:effectLst/>
                <a:latin typeface="Times New Roman" panose="02020603050405020304" pitchFamily="18" charset="0"/>
                <a:ea typeface="DengXian" panose="02010600030101010101" pitchFamily="2" charset="-122"/>
              </a:rPr>
              <a:t>bitMask</a:t>
            </a:r>
            <a:r>
              <a:rPr lang="en-CA" sz="1800" dirty="0">
                <a:effectLst/>
                <a:latin typeface="Times New Roman" panose="02020603050405020304" pitchFamily="18" charset="0"/>
                <a:ea typeface="DengXian" panose="02010600030101010101" pitchFamily="2" charset="-122"/>
              </a:rPr>
              <a:t>) not equal to 0 indicates the NNPF of purpose Tone Mapping has the sub-purpose associated with the </a:t>
            </a:r>
            <a:r>
              <a:rPr lang="en-CA" sz="1800" dirty="0" err="1">
                <a:effectLst/>
                <a:latin typeface="Times New Roman" panose="02020603050405020304" pitchFamily="18" charset="0"/>
                <a:ea typeface="DengXian" panose="02010600030101010101" pitchFamily="2" charset="-122"/>
              </a:rPr>
              <a:t>bitMask</a:t>
            </a:r>
            <a:r>
              <a:rPr lang="en-CA" sz="1800" dirty="0">
                <a:effectLst/>
                <a:latin typeface="Times New Roman" panose="02020603050405020304" pitchFamily="18" charset="0"/>
                <a:ea typeface="DengXian" panose="02010600030101010101" pitchFamily="2" charset="-122"/>
              </a:rPr>
              <a:t> value in Table 2. </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DengXian" panose="02010600030101010101" pitchFamily="2" charset="-122"/>
              </a:rPr>
              <a:t>The value of the </a:t>
            </a:r>
            <a:r>
              <a:rPr lang="en-CA" sz="1800" dirty="0" err="1">
                <a:effectLst/>
                <a:latin typeface="Times New Roman" panose="02020603050405020304" pitchFamily="18" charset="0"/>
                <a:ea typeface="DengXian" panose="02010600030101010101" pitchFamily="2" charset="-122"/>
              </a:rPr>
              <a:t>nnpfc_tone_mapping_subpurpose</a:t>
            </a:r>
            <a:r>
              <a:rPr lang="en-CA" sz="1800" dirty="0">
                <a:effectLst/>
                <a:latin typeface="Times New Roman" panose="02020603050405020304" pitchFamily="18" charset="0"/>
                <a:ea typeface="DengXian" panose="02010600030101010101" pitchFamily="2" charset="-122"/>
              </a:rPr>
              <a:t> shall be 1, in bitstreams conforming to this version of this Specification. Values of 2 to 255, inclusive, for </a:t>
            </a:r>
            <a:r>
              <a:rPr lang="en-CA" sz="1800" dirty="0" err="1">
                <a:effectLst/>
                <a:latin typeface="Times New Roman" panose="02020603050405020304" pitchFamily="18" charset="0"/>
                <a:ea typeface="DengXian" panose="02010600030101010101" pitchFamily="2" charset="-122"/>
              </a:rPr>
              <a:t>nnpfc_tone_mapping_subpurpose</a:t>
            </a:r>
            <a:r>
              <a:rPr lang="en-CA" sz="1800" dirty="0">
                <a:effectLst/>
                <a:latin typeface="Times New Roman" panose="02020603050405020304" pitchFamily="18" charset="0"/>
                <a:ea typeface="DengXian" panose="02010600030101010101" pitchFamily="2" charset="-122"/>
              </a:rPr>
              <a:t> are reserved for future use.</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highlight>
                <a:srgbClr val="FFFF00"/>
              </a:highligh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effectLst/>
              <a:highlight>
                <a:srgbClr val="FFFF00"/>
              </a:highligh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highlight>
                <a:srgbClr val="FFFF00"/>
              </a:highligh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effectLst/>
              <a:highlight>
                <a:srgbClr val="FFFF00"/>
              </a:highligh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DengXian" panose="02010600030101010101" pitchFamily="2" charset="-122"/>
              </a:rPr>
              <a:t> </a:t>
            </a:r>
            <a:r>
              <a:rPr lang="en-US" sz="1800" dirty="0">
                <a:effectLst/>
                <a:latin typeface="Times New Roman" panose="02020603050405020304" pitchFamily="18" charset="0"/>
                <a:ea typeface="Malgun Gothic" panose="020B0503020000020004" pitchFamily="34" charset="-127"/>
              </a:rPr>
              <a:t>The variable </a:t>
            </a:r>
            <a:r>
              <a:rPr lang="en-US" sz="1800" dirty="0" err="1">
                <a:effectLst/>
                <a:latin typeface="Times New Roman" panose="02020603050405020304" pitchFamily="18" charset="0"/>
                <a:ea typeface="Malgun Gothic" panose="020B0503020000020004" pitchFamily="34" charset="-127"/>
              </a:rPr>
              <a:t>TM_BrightnessAdaptationFlag</a:t>
            </a:r>
            <a:r>
              <a:rPr lang="en-US" sz="1800" dirty="0">
                <a:effectLst/>
                <a:latin typeface="Times New Roman" panose="02020603050405020304" pitchFamily="18" charset="0"/>
                <a:ea typeface="Malgun Gothic" panose="020B0503020000020004" pitchFamily="34" charset="-127"/>
              </a:rPr>
              <a:t> specifying whether </a:t>
            </a:r>
            <a:r>
              <a:rPr lang="en-US" sz="1800" dirty="0" err="1">
                <a:effectLst/>
                <a:latin typeface="Times New Roman" panose="02020603050405020304" pitchFamily="18" charset="0"/>
                <a:ea typeface="Malgun Gothic" panose="020B0503020000020004" pitchFamily="34" charset="-127"/>
              </a:rPr>
              <a:t>nnpfc_tone_mapping_subpurpose</a:t>
            </a:r>
            <a:r>
              <a:rPr lang="en-US" sz="1800" dirty="0">
                <a:effectLst/>
                <a:latin typeface="Times New Roman" panose="02020603050405020304" pitchFamily="18" charset="0"/>
                <a:ea typeface="Malgun Gothic" panose="020B0503020000020004" pitchFamily="34" charset="-127"/>
              </a:rPr>
              <a:t> indicates the sub-purpose of the Tone Mapping NNPF to include brightness adaptation, is derived as follows:</a:t>
            </a: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err="1">
                <a:effectLst/>
                <a:latin typeface="Times New Roman" panose="02020603050405020304" pitchFamily="18" charset="0"/>
                <a:ea typeface="DengXian" panose="02010600030101010101" pitchFamily="2" charset="-122"/>
              </a:rPr>
              <a:t>TM_BrightnessAdaptationFlag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nnpfc_tone_mapping_subpurpose</a:t>
            </a:r>
            <a:r>
              <a:rPr lang="en-US" sz="1800" dirty="0">
                <a:effectLst/>
                <a:latin typeface="Times New Roman" panose="02020603050405020304" pitchFamily="18" charset="0"/>
                <a:ea typeface="DengXian" panose="02010600030101010101" pitchFamily="2" charset="-122"/>
              </a:rPr>
              <a:t> &amp; 0x01 ) &gt; 0 ) ? 1 : 0</a:t>
            </a: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2400" b="1" dirty="0"/>
          </a:p>
          <a:p>
            <a:pPr marL="0" indent="0" algn="just">
              <a:buFont typeface="Arial" panose="020B0604020202020204" pitchFamily="34" charset="0"/>
              <a:buNone/>
            </a:pPr>
            <a:endParaRPr lang="en-US" sz="2400" dirty="0"/>
          </a:p>
        </p:txBody>
      </p:sp>
      <p:pic>
        <p:nvPicPr>
          <p:cNvPr id="15" name="Picture 14">
            <a:extLst>
              <a:ext uri="{FF2B5EF4-FFF2-40B4-BE49-F238E27FC236}">
                <a16:creationId xmlns:a16="http://schemas.microsoft.com/office/drawing/2014/main" id="{05A05FC7-A20C-0998-ECF8-B1C2EDF9678A}"/>
              </a:ext>
            </a:extLst>
          </p:cNvPr>
          <p:cNvPicPr>
            <a:picLocks noChangeAspect="1"/>
          </p:cNvPicPr>
          <p:nvPr/>
        </p:nvPicPr>
        <p:blipFill>
          <a:blip r:embed="rId2"/>
          <a:stretch>
            <a:fillRect/>
          </a:stretch>
        </p:blipFill>
        <p:spPr>
          <a:xfrm>
            <a:off x="1696418" y="2979063"/>
            <a:ext cx="9058477" cy="1061306"/>
          </a:xfrm>
          <a:prstGeom prst="rect">
            <a:avLst/>
          </a:prstGeom>
        </p:spPr>
      </p:pic>
    </p:spTree>
    <p:extLst>
      <p:ext uri="{BB962C8B-B14F-4D97-AF65-F5344CB8AC3E}">
        <p14:creationId xmlns:p14="http://schemas.microsoft.com/office/powerpoint/2010/main" val="1886198294"/>
      </p:ext>
    </p:extLst>
  </p:cSld>
  <p:clrMapOvr>
    <a:masterClrMapping/>
  </p:clrMapOvr>
</p:sld>
</file>

<file path=ppt/theme/theme1.xml><?xml version="1.0" encoding="utf-8"?>
<a:theme xmlns:a="http://schemas.openxmlformats.org/drawingml/2006/main" name="Office Theme">
  <a:themeElements>
    <a:clrScheme name="InterDigital Colors">
      <a:dk1>
        <a:srgbClr val="000000"/>
      </a:dk1>
      <a:lt1>
        <a:srgbClr val="FFFFFF"/>
      </a:lt1>
      <a:dk2>
        <a:srgbClr val="44546A"/>
      </a:dk2>
      <a:lt2>
        <a:srgbClr val="E7E6E6"/>
      </a:lt2>
      <a:accent1>
        <a:srgbClr val="00AEEF"/>
      </a:accent1>
      <a:accent2>
        <a:srgbClr val="0054A6"/>
      </a:accent2>
      <a:accent3>
        <a:srgbClr val="702B8F"/>
      </a:accent3>
      <a:accent4>
        <a:srgbClr val="CF128C"/>
      </a:accent4>
      <a:accent5>
        <a:srgbClr val="939598"/>
      </a:accent5>
      <a:accent6>
        <a:srgbClr val="00A99B"/>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c465507f-7f6b-4d88-8fa1-f90a41479c83" xsi:nil="true"/>
    <lcf76f155ced4ddcb4097134ff3c332f xmlns="338854f1-8d39-46d1-911b-70ff831f908b">
      <Terms xmlns="http://schemas.microsoft.com/office/infopath/2007/PartnerControls"/>
    </lcf76f155ced4ddcb4097134ff3c332f>
    <SharedWithUsers xmlns="c465507f-7f6b-4d88-8fa1-f90a41479c83">
      <UserInfo>
        <DisplayName>Franck Aumont</DisplayName>
        <AccountId>31</AccountId>
        <AccountType/>
      </UserInfo>
      <UserInfo>
        <DisplayName>Olivier Le Meur</DisplayName>
        <AccountId>92</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212D2A4A242AE42BDAF81C838822722" ma:contentTypeVersion="18" ma:contentTypeDescription="Create a new document." ma:contentTypeScope="" ma:versionID="996cdcf81568dd8435b660f4f146c8fc">
  <xsd:schema xmlns:xsd="http://www.w3.org/2001/XMLSchema" xmlns:xs="http://www.w3.org/2001/XMLSchema" xmlns:p="http://schemas.microsoft.com/office/2006/metadata/properties" xmlns:ns2="338854f1-8d39-46d1-911b-70ff831f908b" xmlns:ns3="c465507f-7f6b-4d88-8fa1-f90a41479c83" targetNamespace="http://schemas.microsoft.com/office/2006/metadata/properties" ma:root="true" ma:fieldsID="18b0a459d9f52c097817292f97d1736e" ns2:_="" ns3:_="">
    <xsd:import namespace="338854f1-8d39-46d1-911b-70ff831f908b"/>
    <xsd:import namespace="c465507f-7f6b-4d88-8fa1-f90a41479c8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bjectDetectorVersion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38854f1-8d39-46d1-911b-70ff831f908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d049dfe-3525-43e5-8f81-1f102b2aa2d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Location" ma:index="24" nillable="true" ma:displayName="Location" ma:indexed="true" ma:internalName="MediaServiceLocation"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465507f-7f6b-4d88-8fa1-f90a41479c83"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ebbb407b-18b7-42cc-a904-9ac14403c451}" ma:internalName="TaxCatchAll" ma:showField="CatchAllData" ma:web="c465507f-7f6b-4d88-8fa1-f90a41479c8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982293F-7097-4B08-9799-3D3CCF2C2F89}">
  <ds:schemaRefs>
    <ds:schemaRef ds:uri="http://schemas.microsoft.com/sharepoint/v3/contenttype/forms"/>
  </ds:schemaRefs>
</ds:datastoreItem>
</file>

<file path=customXml/itemProps2.xml><?xml version="1.0" encoding="utf-8"?>
<ds:datastoreItem xmlns:ds="http://schemas.openxmlformats.org/officeDocument/2006/customXml" ds:itemID="{5CBDEEC6-C9BF-4A0E-926F-FAAB0F097597}">
  <ds:schemaRefs>
    <ds:schemaRef ds:uri="http://purl.org/dc/terms/"/>
    <ds:schemaRef ds:uri="338854f1-8d39-46d1-911b-70ff831f908b"/>
    <ds:schemaRef ds:uri="http://purl.org/dc/dcmitype/"/>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c465507f-7f6b-4d88-8fa1-f90a41479c83"/>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F89F1553-0F5C-4346-8F81-A19113DCFD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38854f1-8d39-46d1-911b-70ff831f908b"/>
    <ds:schemaRef ds:uri="c465507f-7f6b-4d88-8fa1-f90a41479c8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2888</TotalTime>
  <Words>2042</Words>
  <Application>Microsoft Office PowerPoint</Application>
  <PresentationFormat>Widescreen</PresentationFormat>
  <Paragraphs>211</Paragraphs>
  <Slides>24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DengXian</vt:lpstr>
      <vt:lpstr>Arial</vt:lpstr>
      <vt:lpstr>Calibri</vt:lpstr>
      <vt:lpstr>Cambria Math</vt:lpstr>
      <vt:lpstr>Century Gothic</vt:lpstr>
      <vt:lpstr>Times New Roman</vt:lpstr>
      <vt:lpstr>Office Theme</vt:lpstr>
      <vt:lpstr>[AHG9]: Neural-network post-filter for tone mapping operations</vt:lpstr>
      <vt:lpstr>Context (1/2) </vt:lpstr>
      <vt:lpstr>Context (2/2) </vt:lpstr>
      <vt:lpstr>Proposal (1/7) </vt:lpstr>
      <vt:lpstr>Proposal (2/7): Syntax </vt:lpstr>
      <vt:lpstr>Proposal (3/7): Syntax </vt:lpstr>
      <vt:lpstr>Proposal (4/7) </vt:lpstr>
      <vt:lpstr>Proposal (5/7) </vt:lpstr>
      <vt:lpstr>Proposal (6/7) </vt:lpstr>
      <vt:lpstr>Proposal (7/7) </vt:lpstr>
      <vt:lpstr>Use case #1: Decrease energy consumption at display </vt:lpstr>
      <vt:lpstr>Use case #1: Decrease energy consumption at display </vt:lpstr>
      <vt:lpstr>Evolution of quality metrics for nnpfc_ratio_value in {10, 20, 40, 60}: Mitsubishi_Traffic</vt:lpstr>
      <vt:lpstr>Evolution of quality metrics for nnpfc_ratio_value in {10, 20, 40, 60}: RedKayak_8bit </vt:lpstr>
      <vt:lpstr>Evolution of quality metrics for nnpfc_ratio_value in {10, 20, 40, 60}: RushFieldCuts_8bit</vt:lpstr>
      <vt:lpstr>Quality vs. measured Power: Mitsubishi_Traffic</vt:lpstr>
      <vt:lpstr>Quality vs. measured Power: RedKayak_8bit</vt:lpstr>
      <vt:lpstr>Quality vs. measured Power: RushFieldCuts_8bit</vt:lpstr>
      <vt:lpstr>Use case #2: Increase energy consumption at display </vt:lpstr>
      <vt:lpstr>Use case #2: Increase energy consumption at display </vt:lpstr>
      <vt:lpstr>Evolution of quality metrics for nnpfc_ratio_value in {10, 20, 40, 60}:  Mitsubishi_Traffic</vt:lpstr>
      <vt:lpstr>Evolution of quality metrics for nnpfc_ratio_value in {10, 20, 40, 60}:  RedKayak_8bit</vt:lpstr>
      <vt:lpstr>Evolution of quality metrics for nnpfc_ratio_value in {10, 20, 40, 60}:  RushFieldCuts_8bit</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Tony Cavaliere</dc:creator>
  <cp:lastModifiedBy>Claire-Helene Demarty</cp:lastModifiedBy>
  <cp:revision>6</cp:revision>
  <dcterms:created xsi:type="dcterms:W3CDTF">2021-03-31T15:29:37Z</dcterms:created>
  <dcterms:modified xsi:type="dcterms:W3CDTF">2024-07-12T17:58:03Z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0x0101003212D2A4A242AE42BDAF81C838822722</vt:lpwstr>
  </property>
  <property fmtid="{D5CDD505-2E9C-101B-9397-08002B2CF9AE}" pid="3" name="_dlc_DocIdItemGuid">
    <vt:lpwstr>639211f3-2c56-455e-af95-06cdd81c0625</vt:lpwstr>
  </property>
  <property fmtid="{D5CDD505-2E9C-101B-9397-08002B2CF9AE}" pid="4" name="UploadBy">
    <vt:lpwstr>38</vt:lpwstr>
  </property>
  <property fmtid="{D5CDD505-2E9C-101B-9397-08002B2CF9AE}" pid="5" name="Policy Portal Retirement Process">
    <vt:lpwstr>, </vt:lpwstr>
  </property>
  <property fmtid="{D5CDD505-2E9C-101B-9397-08002B2CF9AE}" pid="6" name="Policy Portal Approval Workflow">
    <vt:lpwstr>, </vt:lpwstr>
  </property>
  <property fmtid="{D5CDD505-2E9C-101B-9397-08002B2CF9AE}" pid="7" name="Policy Portal Revision Workflow ">
    <vt:lpwstr>, </vt:lpwstr>
  </property>
  <property fmtid="{D5CDD505-2E9C-101B-9397-08002B2CF9AE}" pid="8" name="RevisionNumber">
    <vt:lpwstr>New</vt:lpwstr>
  </property>
  <property fmtid="{D5CDD505-2E9C-101B-9397-08002B2CF9AE}" pid="9" name="Policy Portal Admin Update Process ">
    <vt:lpwstr>, </vt:lpwstr>
  </property>
  <property fmtid="{D5CDD505-2E9C-101B-9397-08002B2CF9AE}" pid="10" name="Workflow1 - ItemUpdated">
    <vt:lpwstr>, </vt:lpwstr>
  </property>
  <property fmtid="{D5CDD505-2E9C-101B-9397-08002B2CF9AE}" pid="11" name="PolicyDocWorkflow - ItemUpdated">
    <vt:lpwstr>, </vt:lpwstr>
  </property>
  <property fmtid="{D5CDD505-2E9C-101B-9397-08002B2CF9AE}" pid="12" name="Details">
    <vt:lpwstr>, </vt:lpwstr>
  </property>
  <property fmtid="{D5CDD505-2E9C-101B-9397-08002B2CF9AE}" pid="13" name="Policy Portal Retirement Request">
    <vt:lpwstr>, </vt:lpwstr>
  </property>
  <property fmtid="{D5CDD505-2E9C-101B-9397-08002B2CF9AE}" pid="14" name="Policy Portal Revision Workflow">
    <vt:lpwstr>, </vt:lpwstr>
  </property>
  <property fmtid="{D5CDD505-2E9C-101B-9397-08002B2CF9AE}" pid="15" name="DocumentVersion">
    <vt:lpwstr>New</vt:lpwstr>
  </property>
  <property fmtid="{D5CDD505-2E9C-101B-9397-08002B2CF9AE}" pid="16" name="RetirementRequestInitiator">
    <vt:lpwstr/>
  </property>
  <property fmtid="{D5CDD505-2E9C-101B-9397-08002B2CF9AE}" pid="17" name="DocumentStatus">
    <vt:lpwstr>Approved</vt:lpwstr>
  </property>
  <property fmtid="{D5CDD505-2E9C-101B-9397-08002B2CF9AE}" pid="18" name="AssignedTo">
    <vt:lpwstr>38</vt:lpwstr>
  </property>
  <property fmtid="{D5CDD505-2E9C-101B-9397-08002B2CF9AE}" pid="19" name="Policy Portal Admin Update Process">
    <vt:lpwstr>, </vt:lpwstr>
  </property>
  <property fmtid="{D5CDD505-2E9C-101B-9397-08002B2CF9AE}" pid="20" name="PublishStatus">
    <vt:lpwstr>Approved</vt:lpwstr>
  </property>
  <property fmtid="{D5CDD505-2E9C-101B-9397-08002B2CF9AE}" pid="21" name="Event">
    <vt:lpwstr>WF Update</vt:lpwstr>
  </property>
  <property fmtid="{D5CDD505-2E9C-101B-9397-08002B2CF9AE}" pid="22" name="RunningLastInstance">
    <vt:lpwstr>08585621106208146331849716497CU59-New</vt:lpwstr>
  </property>
  <property fmtid="{D5CDD505-2E9C-101B-9397-08002B2CF9AE}" pid="23" name="DateStarted">
    <vt:filetime>2021-12-14T15:37:46Z</vt:filetime>
  </property>
  <property fmtid="{D5CDD505-2E9C-101B-9397-08002B2CF9AE}" pid="24" name="DocumentOwner">
    <vt:lpwstr>Lauren D'Amore</vt:lpwstr>
  </property>
  <property fmtid="{D5CDD505-2E9C-101B-9397-08002B2CF9AE}" pid="25" name="ApprovedDate">
    <vt:filetime>2021-12-14T15:41:58Z</vt:filetime>
  </property>
  <property fmtid="{D5CDD505-2E9C-101B-9397-08002B2CF9AE}" pid="26" name="CompletedInstance5">
    <vt:lpwstr>b433a429-7af6-4953-a46d-e967b737302a</vt:lpwstr>
  </property>
  <property fmtid="{D5CDD505-2E9C-101B-9397-08002B2CF9AE}" pid="27" name="CompletedInstance3">
    <vt:lpwstr>9d5929c5-f1b8-464c-af84-9328a7e41683</vt:lpwstr>
  </property>
  <property fmtid="{D5CDD505-2E9C-101B-9397-08002B2CF9AE}" pid="28" name="CompletedInstance6">
    <vt:lpwstr>32b00dad-1e61-47d7-b5b9-a4395dff2c50,c97343e9-9d51-4dae-8e3f-2a89de797422</vt:lpwstr>
  </property>
  <property fmtid="{D5CDD505-2E9C-101B-9397-08002B2CF9AE}" pid="29" name="URL">
    <vt:lpwstr/>
  </property>
  <property fmtid="{D5CDD505-2E9C-101B-9397-08002B2CF9AE}" pid="30" name="CompletedInstance2">
    <vt:lpwstr>6d990464-b0c7-4d39-a946-bcfb399e44f8</vt:lpwstr>
  </property>
  <property fmtid="{D5CDD505-2E9C-101B-9397-08002B2CF9AE}" pid="31" name="ExistingDocumentStatus">
    <vt:lpwstr/>
  </property>
  <property fmtid="{D5CDD505-2E9C-101B-9397-08002B2CF9AE}" pid="32" name="MediaServiceImageTags">
    <vt:lpwstr/>
  </property>
  <property fmtid="{D5CDD505-2E9C-101B-9397-08002B2CF9AE}" pid="33" name="MSIP_Label_4d2f777e-4347-4fc6-823a-b44ab313546a_Enabled">
    <vt:lpwstr>true</vt:lpwstr>
  </property>
  <property fmtid="{D5CDD505-2E9C-101B-9397-08002B2CF9AE}" pid="34" name="MSIP_Label_4d2f777e-4347-4fc6-823a-b44ab313546a_SetDate">
    <vt:lpwstr>2024-06-12T12:17:43Z</vt:lpwstr>
  </property>
  <property fmtid="{D5CDD505-2E9C-101B-9397-08002B2CF9AE}" pid="35" name="MSIP_Label_4d2f777e-4347-4fc6-823a-b44ab313546a_Method">
    <vt:lpwstr>Standard</vt:lpwstr>
  </property>
  <property fmtid="{D5CDD505-2E9C-101B-9397-08002B2CF9AE}" pid="36" name="MSIP_Label_4d2f777e-4347-4fc6-823a-b44ab313546a_Name">
    <vt:lpwstr>Non-Public</vt:lpwstr>
  </property>
  <property fmtid="{D5CDD505-2E9C-101B-9397-08002B2CF9AE}" pid="37" name="MSIP_Label_4d2f777e-4347-4fc6-823a-b44ab313546a_SiteId">
    <vt:lpwstr>e351b779-f6d5-4e50-8568-80e922d180ae</vt:lpwstr>
  </property>
  <property fmtid="{D5CDD505-2E9C-101B-9397-08002B2CF9AE}" pid="38" name="MSIP_Label_4d2f777e-4347-4fc6-823a-b44ab313546a_ActionId">
    <vt:lpwstr>08313d4d-9d91-4ef8-8c23-f7abf57d8ec5</vt:lpwstr>
  </property>
  <property fmtid="{D5CDD505-2E9C-101B-9397-08002B2CF9AE}" pid="39" name="MSIP_Label_4d2f777e-4347-4fc6-823a-b44ab313546a_ContentBits">
    <vt:lpwstr>0</vt:lpwstr>
  </property>
</Properties>
</file>