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AF9489-F344-4FC7-8FA5-B44C5AB217A1}" v="11" dt="2024-04-19T05:34:24.1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88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n Hu" userId="3618843d-2054-4bcf-ad49-76f523b6d2da" providerId="ADAL" clId="{70AF9489-F344-4FC7-8FA5-B44C5AB217A1}"/>
    <pc:docChg chg="undo custSel addSld modSld">
      <pc:chgData name="Nan Hu" userId="3618843d-2054-4bcf-ad49-76f523b6d2da" providerId="ADAL" clId="{70AF9489-F344-4FC7-8FA5-B44C5AB217A1}" dt="2024-04-19T10:34:19.343" v="580" actId="20577"/>
      <pc:docMkLst>
        <pc:docMk/>
      </pc:docMkLst>
      <pc:sldChg chg="modSp mod">
        <pc:chgData name="Nan Hu" userId="3618843d-2054-4bcf-ad49-76f523b6d2da" providerId="ADAL" clId="{70AF9489-F344-4FC7-8FA5-B44C5AB217A1}" dt="2024-04-19T10:32:43.221" v="566" actId="20577"/>
        <pc:sldMkLst>
          <pc:docMk/>
          <pc:sldMk cId="253133676" sldId="256"/>
        </pc:sldMkLst>
        <pc:spChg chg="mod">
          <ac:chgData name="Nan Hu" userId="3618843d-2054-4bcf-ad49-76f523b6d2da" providerId="ADAL" clId="{70AF9489-F344-4FC7-8FA5-B44C5AB217A1}" dt="2024-04-19T10:32:43.221" v="566" actId="20577"/>
          <ac:spMkLst>
            <pc:docMk/>
            <pc:sldMk cId="253133676" sldId="256"/>
            <ac:spMk id="3" creationId="{16F7EBA3-5A46-75CE-3622-44ECDF8766E3}"/>
          </ac:spMkLst>
        </pc:spChg>
      </pc:sldChg>
      <pc:sldChg chg="modSp new mod">
        <pc:chgData name="Nan Hu" userId="3618843d-2054-4bcf-ad49-76f523b6d2da" providerId="ADAL" clId="{70AF9489-F344-4FC7-8FA5-B44C5AB217A1}" dt="2024-04-19T10:34:19.343" v="580" actId="20577"/>
        <pc:sldMkLst>
          <pc:docMk/>
          <pc:sldMk cId="4155366253" sldId="257"/>
        </pc:sldMkLst>
        <pc:spChg chg="mod">
          <ac:chgData name="Nan Hu" userId="3618843d-2054-4bcf-ad49-76f523b6d2da" providerId="ADAL" clId="{70AF9489-F344-4FC7-8FA5-B44C5AB217A1}" dt="2024-04-19T05:26:49.221" v="232" actId="20577"/>
          <ac:spMkLst>
            <pc:docMk/>
            <pc:sldMk cId="4155366253" sldId="257"/>
            <ac:spMk id="2" creationId="{FF6A87F1-1CB1-9C51-1BB8-37F8A63CB58B}"/>
          </ac:spMkLst>
        </pc:spChg>
        <pc:spChg chg="mod">
          <ac:chgData name="Nan Hu" userId="3618843d-2054-4bcf-ad49-76f523b6d2da" providerId="ADAL" clId="{70AF9489-F344-4FC7-8FA5-B44C5AB217A1}" dt="2024-04-19T10:34:19.343" v="580" actId="20577"/>
          <ac:spMkLst>
            <pc:docMk/>
            <pc:sldMk cId="4155366253" sldId="257"/>
            <ac:spMk id="3" creationId="{7025F04A-FA53-043D-02AB-E7F6CF092E62}"/>
          </ac:spMkLst>
        </pc:spChg>
      </pc:sldChg>
      <pc:sldChg chg="addSp modSp new mod">
        <pc:chgData name="Nan Hu" userId="3618843d-2054-4bcf-ad49-76f523b6d2da" providerId="ADAL" clId="{70AF9489-F344-4FC7-8FA5-B44C5AB217A1}" dt="2024-04-19T10:33:16.234" v="569" actId="114"/>
        <pc:sldMkLst>
          <pc:docMk/>
          <pc:sldMk cId="1647819791" sldId="258"/>
        </pc:sldMkLst>
        <pc:spChg chg="mod">
          <ac:chgData name="Nan Hu" userId="3618843d-2054-4bcf-ad49-76f523b6d2da" providerId="ADAL" clId="{70AF9489-F344-4FC7-8FA5-B44C5AB217A1}" dt="2024-04-19T05:24:34.214" v="56" actId="20577"/>
          <ac:spMkLst>
            <pc:docMk/>
            <pc:sldMk cId="1647819791" sldId="258"/>
            <ac:spMk id="2" creationId="{83A1C632-716A-50D3-4DC9-EFBEA13C9624}"/>
          </ac:spMkLst>
        </pc:spChg>
        <pc:spChg chg="mod">
          <ac:chgData name="Nan Hu" userId="3618843d-2054-4bcf-ad49-76f523b6d2da" providerId="ADAL" clId="{70AF9489-F344-4FC7-8FA5-B44C5AB217A1}" dt="2024-04-19T06:03:23.824" v="564" actId="20577"/>
          <ac:spMkLst>
            <pc:docMk/>
            <pc:sldMk cId="1647819791" sldId="258"/>
            <ac:spMk id="3" creationId="{3EA448D4-3281-93B2-944E-53B49D05E9E4}"/>
          </ac:spMkLst>
        </pc:spChg>
        <pc:graphicFrameChg chg="add mod modGraphic">
          <ac:chgData name="Nan Hu" userId="3618843d-2054-4bcf-ad49-76f523b6d2da" providerId="ADAL" clId="{70AF9489-F344-4FC7-8FA5-B44C5AB217A1}" dt="2024-04-19T10:33:05.863" v="567" actId="114"/>
          <ac:graphicFrameMkLst>
            <pc:docMk/>
            <pc:sldMk cId="1647819791" sldId="258"/>
            <ac:graphicFrameMk id="4" creationId="{D8DBD02D-8E5F-48E2-CE88-A9160C8DEC26}"/>
          </ac:graphicFrameMkLst>
        </pc:graphicFrameChg>
        <pc:graphicFrameChg chg="add mod modGraphic">
          <ac:chgData name="Nan Hu" userId="3618843d-2054-4bcf-ad49-76f523b6d2da" providerId="ADAL" clId="{70AF9489-F344-4FC7-8FA5-B44C5AB217A1}" dt="2024-04-19T10:33:11.425" v="568" actId="114"/>
          <ac:graphicFrameMkLst>
            <pc:docMk/>
            <pc:sldMk cId="1647819791" sldId="258"/>
            <ac:graphicFrameMk id="5" creationId="{3DE71F80-CCC5-5B2C-8488-D6C05EC24BE6}"/>
          </ac:graphicFrameMkLst>
        </pc:graphicFrameChg>
        <pc:graphicFrameChg chg="add mod modGraphic">
          <ac:chgData name="Nan Hu" userId="3618843d-2054-4bcf-ad49-76f523b6d2da" providerId="ADAL" clId="{70AF9489-F344-4FC7-8FA5-B44C5AB217A1}" dt="2024-04-19T10:33:16.234" v="569" actId="114"/>
          <ac:graphicFrameMkLst>
            <pc:docMk/>
            <pc:sldMk cId="1647819791" sldId="258"/>
            <ac:graphicFrameMk id="6" creationId="{6132876C-C4E7-8272-F6AC-BF8807AD6763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5DA9ED-A5B4-1A26-68CC-B37B3E2814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14E2DF-25D5-463F-F0D6-EB0763D8B8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BB3EE4-EC66-7831-0A1F-832ECF9B0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CC2C9-C8E2-4CA6-AB32-8FEECDD2A867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4EA8AA-CBB6-4D7A-4855-E78312F52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BB1AC7-05BC-089B-F2DA-DF50246F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534B0-5C72-475B-8965-F003DE361D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3434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70D8C2-12CA-A745-430A-9C0607577E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993CB3-16BF-7080-8255-C80FC21B93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D937D2-3EBD-2610-876F-40452F43A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CC2C9-C8E2-4CA6-AB32-8FEECDD2A867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E14FA9-3557-F79E-D24C-2E7DBA43FD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496B12-C936-3C51-AAD8-AEE395AB2F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534B0-5C72-475B-8965-F003DE361D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9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180F666-FB25-9B26-1F98-E416F81BCB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2C06B31-ACE7-4B2B-0BBD-BC63EBC73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9DC765-F697-7A53-1007-060DACE19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CC2C9-C8E2-4CA6-AB32-8FEECDD2A867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52FE27-09A9-75CF-0650-1B4E46EE18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0394CC-33F4-9F55-1DF6-974C219C8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534B0-5C72-475B-8965-F003DE361D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111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617971-C3F6-CC74-C47C-77110EA544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5DF34C-4A2A-4855-99D2-41A9777046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D8DB5A-3DD9-A28D-1112-20433B97A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CC2C9-C8E2-4CA6-AB32-8FEECDD2A867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2E4F37-7FD3-4C86-2B4B-3A813CC9E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511F-F51F-4B59-02E1-A625AD4F0B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534B0-5C72-475B-8965-F003DE361D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579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489490-A63E-8DB9-45B5-6B7D913D59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04A17-153B-A726-FEBE-A1C439DD22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46D4BA-BCB8-2DE1-BDB4-86F862468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CC2C9-C8E2-4CA6-AB32-8FEECDD2A867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33F58E-2493-C764-614A-23367201F3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A4777D-DA13-32B7-0F2C-120BD75CF9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534B0-5C72-475B-8965-F003DE361D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862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EE7B29-CED7-C15F-CBAF-0E4CEB76F2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996312-48A5-729E-B66A-C804650C9F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F53F4B-84D9-12C8-0DFD-3AE2469860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F191B2-F0C3-76C5-0E07-AE633C10B6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CC2C9-C8E2-4CA6-AB32-8FEECDD2A867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776203-134F-6D1E-1FDE-D5A1CEC1D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45CC76-6FBE-14AD-5BEA-CD9BF477D5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534B0-5C72-475B-8965-F003DE361D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241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1A4A44-4980-00BF-9F50-A0CCABBA2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BC8785-2D8B-C442-ABDB-C5A274AC8C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B49804-1007-9969-7FB1-118EAF81F2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7233EF-4693-5083-86AF-FA8399E09E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63E995A-C532-834D-8A6F-B6B1EF8A2A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37C867E-0EC1-3BB5-A834-E154F65365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CC2C9-C8E2-4CA6-AB32-8FEECDD2A867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5A52F5-A584-1661-302E-ABEF0E73D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83826E-063A-37BD-1F70-97E4DBD5A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534B0-5C72-475B-8965-F003DE361D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729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09D692-8331-417C-47DA-AB472096D8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006298C-31ED-8314-E91A-C8215B704D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CC2C9-C8E2-4CA6-AB32-8FEECDD2A867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7814CD-D421-9949-08F6-7DAD28C518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4BAA7B-36C9-671A-C41E-96A6CB7F30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534B0-5C72-475B-8965-F003DE361D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488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AAB61D-3DFC-C8EF-B5BE-DE75F6608C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CC2C9-C8E2-4CA6-AB32-8FEECDD2A867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F9FC654-A976-B82F-D067-EC21BD8DB0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7993DE-8BA3-DECC-67FD-35FD6C7A0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534B0-5C72-475B-8965-F003DE361D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342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3B91FA-C45B-4B58-0E9C-04D690008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351B0B-CFE7-C5D5-2A12-9EA778085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3BB86F-A8DA-E7B6-E112-B03A432C54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A0F082-F093-074F-2DA6-605AD52AC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CC2C9-C8E2-4CA6-AB32-8FEECDD2A867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88D877-5E1A-A57E-06C2-28B731580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FD3289-4081-29BC-0940-61AD8F4262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534B0-5C72-475B-8965-F003DE361D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4978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1FB689-4C6C-9337-3F5B-6101E68A6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C5208EF-5F91-65A8-4E88-3FD0E518E0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0E226E-7D1A-972D-6DE4-D28BDA7C42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F59929-4A41-DFA0-8CE9-18E625C448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CC2C9-C8E2-4CA6-AB32-8FEECDD2A867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B72F1A-4D70-4180-EE27-4B2C3593C4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9F8C6C-912B-941A-F1BC-BDC799E1C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534B0-5C72-475B-8965-F003DE361D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039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7EFF72A-6A21-1551-8D24-17464C268A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B1BF33-288E-5753-3EF7-A57FA13D4B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19D3FC-519D-CD25-82AE-1F50D29A0E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0CC2C9-C8E2-4CA6-AB32-8FEECDD2A867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A937F8-30B9-4047-05C6-3BBE42F853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8C8D7C-D5BA-C367-5201-6936DA9DBB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D534B0-5C72-475B-8965-F003DE361D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701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63DBD4-FACD-9469-8EDF-AE2EE7AD249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JVET-AH0275 (Non-EE2: CCALF with chroma ALF outputs)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6F7EBA3-5A46-75CE-3622-44ECDF8766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Nan Hu, Marta Karczewicz, Vadim Seregin</a:t>
            </a:r>
          </a:p>
          <a:p>
            <a:r>
              <a:rPr lang="en-US" dirty="0"/>
              <a:t>(Qualcomm)</a:t>
            </a:r>
          </a:p>
        </p:txBody>
      </p:sp>
    </p:spTree>
    <p:extLst>
      <p:ext uri="{BB962C8B-B14F-4D97-AF65-F5344CB8AC3E}">
        <p14:creationId xmlns:p14="http://schemas.microsoft.com/office/powerpoint/2010/main" val="2531336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6A87F1-1CB1-9C51-1BB8-37F8A63CB5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25F04A-FA53-043D-02AB-E7F6CF092E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Inputs of CCALF in ECM-12.0</a:t>
            </a:r>
          </a:p>
          <a:p>
            <a:pPr lvl="1"/>
            <a:r>
              <a:rPr lang="en-US" dirty="0"/>
              <a:t>luma SAO outputs</a:t>
            </a:r>
          </a:p>
          <a:p>
            <a:pPr lvl="1"/>
            <a:r>
              <a:rPr lang="en-US" dirty="0"/>
              <a:t>luma residuals</a:t>
            </a:r>
          </a:p>
          <a:p>
            <a:pPr lvl="1"/>
            <a:endParaRPr lang="en-US" dirty="0"/>
          </a:p>
          <a:p>
            <a:r>
              <a:rPr lang="en-US"/>
              <a:t>Proposed method</a:t>
            </a:r>
            <a:endParaRPr lang="en-US" dirty="0"/>
          </a:p>
          <a:p>
            <a:pPr lvl="1"/>
            <a:r>
              <a:rPr lang="en-US" dirty="0"/>
              <a:t>additional inputs to CCALF: 3x3 cross shape chroma ALF results</a:t>
            </a:r>
          </a:p>
        </p:txBody>
      </p:sp>
    </p:spTree>
    <p:extLst>
      <p:ext uri="{BB962C8B-B14F-4D97-AF65-F5344CB8AC3E}">
        <p14:creationId xmlns:p14="http://schemas.microsoft.com/office/powerpoint/2010/main" val="41553662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A1C632-716A-50D3-4DC9-EFBEA13C96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A448D4-3281-93B2-944E-53B49D05E9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462649"/>
            <a:ext cx="10515600" cy="7143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/>
              <a:t>Unfinished </a:t>
            </a:r>
            <a:r>
              <a:rPr lang="en-US" dirty="0"/>
              <a:t>points are copied from anchor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8DBD02D-8E5F-48E2-CE88-A9160C8DEC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1269149"/>
              </p:ext>
            </p:extLst>
          </p:nvPr>
        </p:nvGraphicFramePr>
        <p:xfrm>
          <a:off x="268514" y="2210295"/>
          <a:ext cx="4033009" cy="2116455"/>
        </p:xfrm>
        <a:graphic>
          <a:graphicData uri="http://schemas.openxmlformats.org/drawingml/2006/table">
            <a:tbl>
              <a:tblPr/>
              <a:tblGrid>
                <a:gridCol w="677494">
                  <a:extLst>
                    <a:ext uri="{9D8B030D-6E8A-4147-A177-3AD203B41FA5}">
                      <a16:colId xmlns:a16="http://schemas.microsoft.com/office/drawing/2014/main" val="1984343890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3593702339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2926487598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107020591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1665723849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110787835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5375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ECM-12.0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59811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31061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87386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66860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80733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33260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805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34849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32744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532585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DE71F80-CCC5-5B2C-8488-D6C05EC24B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5275338"/>
              </p:ext>
            </p:extLst>
          </p:nvPr>
        </p:nvGraphicFramePr>
        <p:xfrm>
          <a:off x="4301523" y="2210294"/>
          <a:ext cx="3358645" cy="2116455"/>
        </p:xfrm>
        <a:graphic>
          <a:graphicData uri="http://schemas.openxmlformats.org/drawingml/2006/table">
            <a:tbl>
              <a:tblPr/>
              <a:tblGrid>
                <a:gridCol w="671729">
                  <a:extLst>
                    <a:ext uri="{9D8B030D-6E8A-4147-A177-3AD203B41FA5}">
                      <a16:colId xmlns:a16="http://schemas.microsoft.com/office/drawing/2014/main" val="2774197286"/>
                    </a:ext>
                  </a:extLst>
                </a:gridCol>
                <a:gridCol w="671729">
                  <a:extLst>
                    <a:ext uri="{9D8B030D-6E8A-4147-A177-3AD203B41FA5}">
                      <a16:colId xmlns:a16="http://schemas.microsoft.com/office/drawing/2014/main" val="1105853214"/>
                    </a:ext>
                  </a:extLst>
                </a:gridCol>
                <a:gridCol w="671729">
                  <a:extLst>
                    <a:ext uri="{9D8B030D-6E8A-4147-A177-3AD203B41FA5}">
                      <a16:colId xmlns:a16="http://schemas.microsoft.com/office/drawing/2014/main" val="19692804"/>
                    </a:ext>
                  </a:extLst>
                </a:gridCol>
                <a:gridCol w="671729">
                  <a:extLst>
                    <a:ext uri="{9D8B030D-6E8A-4147-A177-3AD203B41FA5}">
                      <a16:colId xmlns:a16="http://schemas.microsoft.com/office/drawing/2014/main" val="960726177"/>
                    </a:ext>
                  </a:extLst>
                </a:gridCol>
                <a:gridCol w="671729">
                  <a:extLst>
                    <a:ext uri="{9D8B030D-6E8A-4147-A177-3AD203B41FA5}">
                      <a16:colId xmlns:a16="http://schemas.microsoft.com/office/drawing/2014/main" val="21592447"/>
                    </a:ext>
                  </a:extLst>
                </a:gridCol>
              </a:tblGrid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7687607"/>
                  </a:ext>
                </a:extLst>
              </a:tr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ECM-12.0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66927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01618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93755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56662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77491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11626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1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1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88178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3748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7598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127118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132876C-C4E7-8272-F6AC-BF8807AD67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3978450"/>
              </p:ext>
            </p:extLst>
          </p:nvPr>
        </p:nvGraphicFramePr>
        <p:xfrm>
          <a:off x="7660168" y="2212520"/>
          <a:ext cx="3358645" cy="2116455"/>
        </p:xfrm>
        <a:graphic>
          <a:graphicData uri="http://schemas.openxmlformats.org/drawingml/2006/table">
            <a:tbl>
              <a:tblPr/>
              <a:tblGrid>
                <a:gridCol w="671729">
                  <a:extLst>
                    <a:ext uri="{9D8B030D-6E8A-4147-A177-3AD203B41FA5}">
                      <a16:colId xmlns:a16="http://schemas.microsoft.com/office/drawing/2014/main" val="2210295388"/>
                    </a:ext>
                  </a:extLst>
                </a:gridCol>
                <a:gridCol w="671729">
                  <a:extLst>
                    <a:ext uri="{9D8B030D-6E8A-4147-A177-3AD203B41FA5}">
                      <a16:colId xmlns:a16="http://schemas.microsoft.com/office/drawing/2014/main" val="3672033098"/>
                    </a:ext>
                  </a:extLst>
                </a:gridCol>
                <a:gridCol w="671729">
                  <a:extLst>
                    <a:ext uri="{9D8B030D-6E8A-4147-A177-3AD203B41FA5}">
                      <a16:colId xmlns:a16="http://schemas.microsoft.com/office/drawing/2014/main" val="2401401526"/>
                    </a:ext>
                  </a:extLst>
                </a:gridCol>
                <a:gridCol w="671729">
                  <a:extLst>
                    <a:ext uri="{9D8B030D-6E8A-4147-A177-3AD203B41FA5}">
                      <a16:colId xmlns:a16="http://schemas.microsoft.com/office/drawing/2014/main" val="1473053304"/>
                    </a:ext>
                  </a:extLst>
                </a:gridCol>
                <a:gridCol w="671729">
                  <a:extLst>
                    <a:ext uri="{9D8B030D-6E8A-4147-A177-3AD203B41FA5}">
                      <a16:colId xmlns:a16="http://schemas.microsoft.com/office/drawing/2014/main" val="3922216468"/>
                    </a:ext>
                  </a:extLst>
                </a:gridCol>
              </a:tblGrid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7913921"/>
                  </a:ext>
                </a:extLst>
              </a:tr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ECM-12.0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28034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97993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55032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31386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48318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90410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77225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76222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13507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43257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78197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369</Words>
  <Application>Microsoft Office PowerPoint</Application>
  <PresentationFormat>Widescreen</PresentationFormat>
  <Paragraphs>157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JVET-AH0275 (Non-EE2: CCALF with chroma ALF outputs)</vt:lpstr>
      <vt:lpstr>Proposal</vt:lpstr>
      <vt:lpstr>Results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JVET-AH0275 (Non-EE2: CCALF with chroma ALF outputs)</dc:title>
  <dc:creator>Nan Hu</dc:creator>
  <cp:lastModifiedBy>Nan Hu</cp:lastModifiedBy>
  <cp:revision>1</cp:revision>
  <dcterms:created xsi:type="dcterms:W3CDTF">2024-04-19T05:22:42Z</dcterms:created>
  <dcterms:modified xsi:type="dcterms:W3CDTF">2024-04-19T10:34:19Z</dcterms:modified>
</cp:coreProperties>
</file>