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322" r:id="rId3"/>
    <p:sldId id="324" r:id="rId4"/>
    <p:sldId id="323" r:id="rId5"/>
    <p:sldId id="257" r:id="rId6"/>
    <p:sldId id="325" r:id="rId7"/>
    <p:sldId id="326" r:id="rId8"/>
    <p:sldId id="327" r:id="rId9"/>
    <p:sldId id="328" r:id="rId10"/>
    <p:sldId id="329" r:id="rId11"/>
    <p:sldId id="332" r:id="rId12"/>
    <p:sldId id="330" r:id="rId13"/>
    <p:sldId id="331" r:id="rId14"/>
    <p:sldId id="334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05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61" y="20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2.xml"/></Relationships>
</file>

<file path=ppt/slideLayouts/_rels/slideLayout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0B7AF0-2D9C-12D7-C38A-3EE04FD3BC3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9B6E7F2-64D8-4385-A9AD-CB3E21D728D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4DEE59B-A3F1-5D0A-F0CA-0B81B39F32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892B66-0209-4E97-AEEC-18C00D9ADF9A}" type="datetimeFigureOut">
              <a:rPr lang="en-US" smtClean="0"/>
              <a:t>7/17/2023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912EDBB-66B9-0F9F-04E3-E838CF7096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4D9809-CCAB-9BAF-EE99-942296DECF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13F7C9-3D17-43C0-AED8-71A3838357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37259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62ECED-6BD4-7CED-0EEE-ACC9CCC924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AA4452F-E2EA-A51A-F5C4-4B97DA7D563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B6FBDE0-C0FE-EEA4-E93F-81A15EEDB4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892B66-0209-4E97-AEEC-18C00D9ADF9A}" type="datetimeFigureOut">
              <a:rPr lang="en-US" smtClean="0"/>
              <a:t>7/17/2023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A32E66D-FADF-0845-98EF-16A5E14FE8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CFA097-6465-DE54-98B5-C7B7BDB9C2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13F7C9-3D17-43C0-AED8-71A3838357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4401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0B6A93C-47D8-53E9-A204-C82C39B408D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9D00F1A-C34B-764E-753E-0B7A68A215F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5FD82A6-2268-9E73-4B80-3C1E9BF8BF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892B66-0209-4E97-AEEC-18C00D9ADF9A}" type="datetimeFigureOut">
              <a:rPr lang="en-US" smtClean="0"/>
              <a:t>7/17/2023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DEF7D1A-6A22-528E-87E7-47C425814A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FA0B2E0-2982-B3B8-0B56-493A69CECE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13F7C9-3D17-43C0-AED8-71A3838357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165973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 A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0BF34651-B158-487A-8DD1-A36479E6548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0325" y="534624"/>
            <a:ext cx="1188720" cy="30097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7719D3C-7D56-47D8-89C1-EB7E8698B67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000124" y="1676400"/>
            <a:ext cx="10125075" cy="1956117"/>
          </a:xfrm>
        </p:spPr>
        <p:txBody>
          <a:bodyPr anchor="b"/>
          <a:lstStyle>
            <a:lvl1pPr algn="l">
              <a:defRPr sz="72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B1FF231-4B5D-48F8-9158-FF6C5DCB761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66800" y="4135120"/>
            <a:ext cx="10058400" cy="1656080"/>
          </a:xfrm>
        </p:spPr>
        <p:txBody>
          <a:bodyPr/>
          <a:lstStyle>
            <a:lvl1pPr marL="0" indent="0" algn="l">
              <a:buNone/>
              <a:defRPr sz="1600" cap="all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BD7426-E7FE-456B-8713-B8A80412B1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© 2022 DOLBY | CONFIDENTIAL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3D5484A-C500-4664-AC12-E7ACF60481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ED6EB63-47CB-42A9-BE06-570AF14B67EA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68F7AC31-5D6A-4525-AACD-B9910DC4EAA4}"/>
              </a:ext>
            </a:extLst>
          </p:cNvPr>
          <p:cNvCxnSpPr/>
          <p:nvPr userDrawn="1"/>
        </p:nvCxnSpPr>
        <p:spPr>
          <a:xfrm>
            <a:off x="1070325" y="4056364"/>
            <a:ext cx="13716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Date Placeholder 3">
            <a:extLst>
              <a:ext uri="{FF2B5EF4-FFF2-40B4-BE49-F238E27FC236}">
                <a16:creationId xmlns:a16="http://schemas.microsoft.com/office/drawing/2014/main" id="{C7C9A741-238F-47A3-9AFE-09804386AD6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26533"/>
            <a:ext cx="17907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800" cap="all" spc="140" baseline="0">
                <a:solidFill>
                  <a:schemeClr val="bg1"/>
                </a:solidFill>
              </a:defRPr>
            </a:lvl1pPr>
          </a:lstStyle>
          <a:p>
            <a:fld id="{69132B5F-4D38-3D4E-B412-626AC7D66A82}" type="datetime1">
              <a:rPr lang="pl-PL" smtClean="0"/>
              <a:t>17.07.2023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125596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 B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719D3C-7D56-47D8-89C1-EB7E8698B67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000125" y="1676400"/>
            <a:ext cx="10125075" cy="1956117"/>
          </a:xfrm>
        </p:spPr>
        <p:txBody>
          <a:bodyPr anchor="b"/>
          <a:lstStyle>
            <a:lvl1pPr algn="l">
              <a:defRPr sz="72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B1FF231-4B5D-48F8-9158-FF6C5DCB761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66800" y="4135120"/>
            <a:ext cx="10058400" cy="1656080"/>
          </a:xfrm>
        </p:spPr>
        <p:txBody>
          <a:bodyPr/>
          <a:lstStyle>
            <a:lvl1pPr marL="0" indent="0" algn="l">
              <a:buNone/>
              <a:defRPr sz="1600" cap="all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BD7426-E7FE-456B-8713-B8A80412B1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© 2022 DOLBY | CONFIDENTIAL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3D5484A-C500-4664-AC12-E7ACF60481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CED6EB63-47CB-42A9-BE06-570AF14B67EA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68F7AC31-5D6A-4525-AACD-B9910DC4EAA4}"/>
              </a:ext>
            </a:extLst>
          </p:cNvPr>
          <p:cNvCxnSpPr/>
          <p:nvPr userDrawn="1"/>
        </p:nvCxnSpPr>
        <p:spPr>
          <a:xfrm>
            <a:off x="1070325" y="4056364"/>
            <a:ext cx="13716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Date Placeholder 3">
            <a:extLst>
              <a:ext uri="{FF2B5EF4-FFF2-40B4-BE49-F238E27FC236}">
                <a16:creationId xmlns:a16="http://schemas.microsoft.com/office/drawing/2014/main" id="{0AD42525-DB33-4E59-AD40-BEFD5100361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26533"/>
            <a:ext cx="17907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800" cap="all" spc="140" baseline="0">
                <a:solidFill>
                  <a:schemeClr val="bg1"/>
                </a:solidFill>
              </a:defRPr>
            </a:lvl1pPr>
          </a:lstStyle>
          <a:p>
            <a:fld id="{1D22D2B9-4A6C-3449-8995-56C211871946}" type="datetime1">
              <a:rPr lang="pl-PL" smtClean="0"/>
              <a:t>17.07.2023</a:t>
            </a:fld>
            <a:endParaRPr lang="en-US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9ABB438D-1EC8-41A6-80DD-5CA24C6D6C1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0325" y="534624"/>
            <a:ext cx="1188720" cy="3009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76216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 C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719D3C-7D56-47D8-89C1-EB7E8698B67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000125" y="1676400"/>
            <a:ext cx="10125075" cy="1956117"/>
          </a:xfrm>
        </p:spPr>
        <p:txBody>
          <a:bodyPr anchor="b"/>
          <a:lstStyle>
            <a:lvl1pPr algn="l">
              <a:defRPr sz="72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B1FF231-4B5D-48F8-9158-FF6C5DCB761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66800" y="4135120"/>
            <a:ext cx="10058400" cy="1656080"/>
          </a:xfrm>
        </p:spPr>
        <p:txBody>
          <a:bodyPr/>
          <a:lstStyle>
            <a:lvl1pPr marL="0" indent="0" algn="l">
              <a:buNone/>
              <a:defRPr sz="1600" cap="all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BD7426-E7FE-456B-8713-B8A80412B1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© 2022 DOLBY | CONFIDENTIAL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3D5484A-C500-4664-AC12-E7ACF60481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CED6EB63-47CB-42A9-BE06-570AF14B67EA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68F7AC31-5D6A-4525-AACD-B9910DC4EAA4}"/>
              </a:ext>
            </a:extLst>
          </p:cNvPr>
          <p:cNvCxnSpPr/>
          <p:nvPr userDrawn="1"/>
        </p:nvCxnSpPr>
        <p:spPr>
          <a:xfrm>
            <a:off x="1070325" y="4056364"/>
            <a:ext cx="13716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Date Placeholder 3">
            <a:extLst>
              <a:ext uri="{FF2B5EF4-FFF2-40B4-BE49-F238E27FC236}">
                <a16:creationId xmlns:a16="http://schemas.microsoft.com/office/drawing/2014/main" id="{D748100D-A46B-4865-9793-54681FFE053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26533"/>
            <a:ext cx="17907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800" cap="all" spc="140" baseline="0">
                <a:solidFill>
                  <a:schemeClr val="tx1"/>
                </a:solidFill>
              </a:defRPr>
            </a:lvl1pPr>
          </a:lstStyle>
          <a:p>
            <a:fld id="{88EBE993-A4E9-964D-B8D8-EF93C69B8DF6}" type="datetime1">
              <a:rPr lang="pl-PL" smtClean="0"/>
              <a:t>17.07.2023</a:t>
            </a:fld>
            <a:endParaRPr lang="en-US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5070FE88-B179-4F7D-8081-005598BFD7A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" y="535233"/>
            <a:ext cx="1188720" cy="300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212691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 D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719D3C-7D56-47D8-89C1-EB7E8698B67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000125" y="1676400"/>
            <a:ext cx="10125075" cy="1956117"/>
          </a:xfrm>
        </p:spPr>
        <p:txBody>
          <a:bodyPr anchor="b"/>
          <a:lstStyle>
            <a:lvl1pPr algn="l">
              <a:defRPr sz="72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B1FF231-4B5D-48F8-9158-FF6C5DCB761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66800" y="4135120"/>
            <a:ext cx="10058400" cy="1656080"/>
          </a:xfrm>
        </p:spPr>
        <p:txBody>
          <a:bodyPr/>
          <a:lstStyle>
            <a:lvl1pPr marL="0" indent="0" algn="l">
              <a:buNone/>
              <a:defRPr sz="1600" cap="all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BD7426-E7FE-456B-8713-B8A80412B1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© 2022 DOLBY | CONFIDENTIAL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3D5484A-C500-4664-AC12-E7ACF60481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CED6EB63-47CB-42A9-BE06-570AF14B67EA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68F7AC31-5D6A-4525-AACD-B9910DC4EAA4}"/>
              </a:ext>
            </a:extLst>
          </p:cNvPr>
          <p:cNvCxnSpPr/>
          <p:nvPr userDrawn="1"/>
        </p:nvCxnSpPr>
        <p:spPr>
          <a:xfrm>
            <a:off x="1070325" y="4056364"/>
            <a:ext cx="13716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Date Placeholder 3">
            <a:extLst>
              <a:ext uri="{FF2B5EF4-FFF2-40B4-BE49-F238E27FC236}">
                <a16:creationId xmlns:a16="http://schemas.microsoft.com/office/drawing/2014/main" id="{D748100D-A46B-4865-9793-54681FFE053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26533"/>
            <a:ext cx="17907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800" cap="all" spc="140" baseline="0">
                <a:solidFill>
                  <a:schemeClr val="tx1"/>
                </a:solidFill>
              </a:defRPr>
            </a:lvl1pPr>
          </a:lstStyle>
          <a:p>
            <a:fld id="{C2732060-5E2B-9745-B91B-610BB4DABB3F}" type="datetime1">
              <a:rPr lang="pl-PL" smtClean="0"/>
              <a:t>17.07.2023</a:t>
            </a:fld>
            <a:endParaRPr lang="en-US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EDD681B0-8451-49C5-8F45-DADBE839E80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" y="535233"/>
            <a:ext cx="1188720" cy="300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456622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1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FE06DB-6BFE-450B-9CD2-D86E91A309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© 2022 DOLBY | CONFIDENTIAL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049FD5-24FE-45B4-8985-3A9FF16E33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ED6EB63-47CB-42A9-BE06-570AF14B67E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Text Placeholder 6">
            <a:extLst>
              <a:ext uri="{FF2B5EF4-FFF2-40B4-BE49-F238E27FC236}">
                <a16:creationId xmlns:a16="http://schemas.microsoft.com/office/drawing/2014/main" id="{69DD74A0-4D0D-469C-AC8C-11AD80E13FE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066801" y="2133600"/>
            <a:ext cx="10058399" cy="3657599"/>
          </a:xfrm>
        </p:spPr>
        <p:txBody>
          <a:bodyPr/>
          <a:lstStyle>
            <a:lvl1pPr algn="l">
              <a:lnSpc>
                <a:spcPct val="100000"/>
              </a:lnSpc>
              <a:spcAft>
                <a:spcPts val="3600"/>
              </a:spcAft>
              <a:defRPr lang="en-US" sz="1800" kern="1200" cap="all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 marL="4763" indent="0" algn="l">
              <a:lnSpc>
                <a:spcPct val="100000"/>
              </a:lnSpc>
              <a:spcAft>
                <a:spcPts val="1200"/>
              </a:spcAft>
              <a:buNone/>
              <a:defRPr lang="en-US" sz="18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339725" indent="-339725" algn="l">
              <a:lnSpc>
                <a:spcPct val="100000"/>
              </a:lnSpc>
              <a:spcAft>
                <a:spcPts val="1200"/>
              </a:spcAft>
              <a:buFont typeface="Arial" panose="020B0604020202020204" pitchFamily="34" charset="0"/>
              <a:buChar char="•"/>
              <a:defRPr lang="en-US" sz="18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algn="l">
              <a:defRPr>
                <a:solidFill>
                  <a:schemeClr val="bg1"/>
                </a:solidFill>
              </a:defRPr>
            </a:lvl4pPr>
            <a:lvl5pPr algn="l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37C3CB83-F7D8-4AAC-B133-37F4CC88F13F}"/>
              </a:ext>
            </a:extLst>
          </p:cNvPr>
          <p:cNvCxnSpPr/>
          <p:nvPr userDrawn="1"/>
        </p:nvCxnSpPr>
        <p:spPr>
          <a:xfrm>
            <a:off x="1070325" y="1867494"/>
            <a:ext cx="13716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F770A8FC-A6B2-4E59-B36E-4873BB46849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26533"/>
            <a:ext cx="17907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800" cap="all" spc="140" baseline="0">
                <a:solidFill>
                  <a:schemeClr val="bg1"/>
                </a:solidFill>
              </a:defRPr>
            </a:lvl1pPr>
          </a:lstStyle>
          <a:p>
            <a:fld id="{C3A18BC0-B844-5A49-A15A-087CD4111729}" type="datetime1">
              <a:rPr lang="pl-PL" smtClean="0"/>
              <a:t>17.07.2023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618966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1 + Pic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FE06DB-6BFE-450B-9CD2-D86E91A309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© 2022 DOLBY | CONFIDENTIAL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049FD5-24FE-45B4-8985-3A9FF16E33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ED6EB63-47CB-42A9-BE06-570AF14B67E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Text Placeholder 6">
            <a:extLst>
              <a:ext uri="{FF2B5EF4-FFF2-40B4-BE49-F238E27FC236}">
                <a16:creationId xmlns:a16="http://schemas.microsoft.com/office/drawing/2014/main" id="{69DD74A0-4D0D-469C-AC8C-11AD80E13FE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066801" y="4976938"/>
            <a:ext cx="5029199" cy="811702"/>
          </a:xfrm>
        </p:spPr>
        <p:txBody>
          <a:bodyPr/>
          <a:lstStyle>
            <a:lvl1pPr algn="l">
              <a:lnSpc>
                <a:spcPct val="100000"/>
              </a:lnSpc>
              <a:spcAft>
                <a:spcPts val="3600"/>
              </a:spcAft>
              <a:defRPr lang="en-US" sz="1800" kern="1200" cap="all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 marL="0" indent="0" algn="l">
              <a:lnSpc>
                <a:spcPct val="100000"/>
              </a:lnSpc>
              <a:spcAft>
                <a:spcPts val="1200"/>
              </a:spcAft>
              <a:buNone/>
              <a:defRPr lang="en-US" sz="16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339725" indent="-339725" algn="l">
              <a:lnSpc>
                <a:spcPct val="100000"/>
              </a:lnSpc>
              <a:spcAft>
                <a:spcPts val="1200"/>
              </a:spcAft>
              <a:buFont typeface="Arial" panose="020B0604020202020204" pitchFamily="34" charset="0"/>
              <a:buChar char="•"/>
              <a:defRPr lang="en-US" sz="16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algn="ctr">
              <a:defRPr>
                <a:solidFill>
                  <a:schemeClr val="bg1"/>
                </a:solidFill>
              </a:defRPr>
            </a:lvl4pPr>
            <a:lvl5pPr algn="ctr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37C3CB83-F7D8-4AAC-B133-37F4CC88F13F}"/>
              </a:ext>
            </a:extLst>
          </p:cNvPr>
          <p:cNvCxnSpPr/>
          <p:nvPr userDrawn="1"/>
        </p:nvCxnSpPr>
        <p:spPr>
          <a:xfrm>
            <a:off x="1070325" y="4710831"/>
            <a:ext cx="13716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1619515B-D5EA-4AA4-B361-E492D7A3EAFF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12192000" cy="3429000"/>
          </a:xfrm>
          <a:pattFill prst="wdUpDiag">
            <a:fgClr>
              <a:schemeClr val="bg2"/>
            </a:fgClr>
            <a:bgClr>
              <a:schemeClr val="bg1"/>
            </a:bgClr>
          </a:pattFill>
        </p:spPr>
        <p:txBody>
          <a:bodyPr lIns="274320" rIns="274320"/>
          <a:lstStyle>
            <a:lvl1pPr>
              <a:defRPr sz="1600" b="1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08AEB6CB-8A95-4240-A17C-9C673BBAE6BC}"/>
              </a:ext>
            </a:extLst>
          </p:cNvPr>
          <p:cNvSpPr>
            <a:spLocks noGrp="1"/>
          </p:cNvSpPr>
          <p:nvPr>
            <p:ph idx="15"/>
          </p:nvPr>
        </p:nvSpPr>
        <p:spPr>
          <a:xfrm>
            <a:off x="7162802" y="3830138"/>
            <a:ext cx="3962397" cy="1961062"/>
          </a:xfr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  <a:lvl2pPr>
              <a:defRPr sz="1600"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1" name="Date Placeholder 3">
            <a:extLst>
              <a:ext uri="{FF2B5EF4-FFF2-40B4-BE49-F238E27FC236}">
                <a16:creationId xmlns:a16="http://schemas.microsoft.com/office/drawing/2014/main" id="{048543A4-75B5-4982-AE3C-26B83A26198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26533"/>
            <a:ext cx="17907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800" cap="all" spc="140" baseline="0">
                <a:solidFill>
                  <a:schemeClr val="bg1"/>
                </a:solidFill>
              </a:defRPr>
            </a:lvl1pPr>
          </a:lstStyle>
          <a:p>
            <a:fld id="{32EA36D1-F5A4-0E48-A6F5-DA16768EDD7A}" type="datetime1">
              <a:rPr lang="pl-PL" smtClean="0"/>
              <a:t>17.07.2023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649469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2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FE06DB-6BFE-450B-9CD2-D86E91A309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© 2022 DOLBY | CONFIDENTIAL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049FD5-24FE-45B4-8985-3A9FF16E33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ED6EB63-47CB-42A9-BE06-570AF14B67E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Text Placeholder 6">
            <a:extLst>
              <a:ext uri="{FF2B5EF4-FFF2-40B4-BE49-F238E27FC236}">
                <a16:creationId xmlns:a16="http://schemas.microsoft.com/office/drawing/2014/main" id="{69DD74A0-4D0D-469C-AC8C-11AD80E13FE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066801" y="3233420"/>
            <a:ext cx="10058399" cy="2557779"/>
          </a:xfrm>
        </p:spPr>
        <p:txBody>
          <a:bodyPr/>
          <a:lstStyle>
            <a:lvl1pPr algn="l">
              <a:lnSpc>
                <a:spcPct val="100000"/>
              </a:lnSpc>
              <a:spcAft>
                <a:spcPts val="3600"/>
              </a:spcAft>
              <a:defRPr lang="en-US" sz="1800" kern="1200" cap="all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 marL="4763" indent="0" algn="l">
              <a:lnSpc>
                <a:spcPct val="100000"/>
              </a:lnSpc>
              <a:spcAft>
                <a:spcPts val="1200"/>
              </a:spcAft>
              <a:buNone/>
              <a:defRPr lang="en-US" sz="18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339725" indent="-339725" algn="l">
              <a:lnSpc>
                <a:spcPct val="100000"/>
              </a:lnSpc>
              <a:spcAft>
                <a:spcPts val="1200"/>
              </a:spcAft>
              <a:buFont typeface="Arial" panose="020B0604020202020204" pitchFamily="34" charset="0"/>
              <a:buChar char="•"/>
              <a:defRPr lang="en-US" sz="18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algn="l">
              <a:defRPr>
                <a:solidFill>
                  <a:schemeClr val="bg1"/>
                </a:solidFill>
              </a:defRPr>
            </a:lvl4pPr>
            <a:lvl5pPr algn="l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EBB407AE-4FE0-4F3E-A182-2D2DA1C930EA}"/>
              </a:ext>
            </a:extLst>
          </p:cNvPr>
          <p:cNvCxnSpPr/>
          <p:nvPr userDrawn="1"/>
        </p:nvCxnSpPr>
        <p:spPr>
          <a:xfrm>
            <a:off x="1066801" y="3011285"/>
            <a:ext cx="637540" cy="0"/>
          </a:xfrm>
          <a:prstGeom prst="line">
            <a:avLst/>
          </a:prstGeom>
          <a:ln w="50800">
            <a:gradFill flip="none" rotWithShape="1">
              <a:gsLst>
                <a:gs pos="0">
                  <a:schemeClr val="accent4"/>
                </a:gs>
                <a:gs pos="100000">
                  <a:schemeClr val="accent2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E08506F2-6AA8-47F3-ABD6-B920674C237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26533"/>
            <a:ext cx="17907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800" cap="all" spc="140" baseline="0">
                <a:solidFill>
                  <a:schemeClr val="bg1"/>
                </a:solidFill>
              </a:defRPr>
            </a:lvl1pPr>
          </a:lstStyle>
          <a:p>
            <a:fld id="{AF4E1B71-28BE-444C-9DFE-39794C91F92B}" type="datetime1">
              <a:rPr lang="pl-PL" smtClean="0"/>
              <a:t>17.07.2023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401402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3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FE06DB-6BFE-450B-9CD2-D86E91A309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© 2022 DOLBY | CONFIDENTIAL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049FD5-24FE-45B4-8985-3A9FF16E33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ED6EB63-47CB-42A9-BE06-570AF14B67E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33492825-937E-4E19-8D58-C188FCEDEB9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066800" y="1880420"/>
            <a:ext cx="10058399" cy="3097161"/>
          </a:xfrm>
        </p:spPr>
        <p:txBody>
          <a:bodyPr anchor="ctr"/>
          <a:lstStyle>
            <a:lvl1pPr algn="ctr">
              <a:lnSpc>
                <a:spcPct val="100000"/>
              </a:lnSpc>
              <a:spcAft>
                <a:spcPts val="600"/>
              </a:spcAft>
              <a:defRPr lang="en-US" sz="1800" kern="1200" cap="all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 marL="4763" indent="0" algn="ctr">
              <a:lnSpc>
                <a:spcPct val="100000"/>
              </a:lnSpc>
              <a:spcAft>
                <a:spcPts val="600"/>
              </a:spcAft>
              <a:buNone/>
              <a:defRPr lang="en-US" sz="7200" b="0" kern="1200" cap="all" baseline="0" dirty="0" smtClean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marL="0" indent="0" algn="ctr">
              <a:lnSpc>
                <a:spcPct val="100000"/>
              </a:lnSpc>
              <a:spcAft>
                <a:spcPts val="600"/>
              </a:spcAft>
              <a:buNone/>
              <a:defRPr sz="1800">
                <a:solidFill>
                  <a:schemeClr val="bg1"/>
                </a:solidFill>
              </a:defRPr>
            </a:lvl3pPr>
            <a:lvl4pPr algn="ctr">
              <a:defRPr>
                <a:solidFill>
                  <a:schemeClr val="bg1"/>
                </a:solidFill>
              </a:defRPr>
            </a:lvl4pPr>
            <a:lvl5pPr algn="ctr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8" name="Date Placeholder 3">
            <a:extLst>
              <a:ext uri="{FF2B5EF4-FFF2-40B4-BE49-F238E27FC236}">
                <a16:creationId xmlns:a16="http://schemas.microsoft.com/office/drawing/2014/main" id="{40938888-EEDB-4095-8FA1-5EBE3345325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26533"/>
            <a:ext cx="17907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800" cap="all" spc="140" baseline="0">
                <a:solidFill>
                  <a:schemeClr val="bg1"/>
                </a:solidFill>
              </a:defRPr>
            </a:lvl1pPr>
          </a:lstStyle>
          <a:p>
            <a:fld id="{22B940FF-9926-D047-9F83-D8AE4B7C369B}" type="datetime1">
              <a:rPr lang="pl-PL" smtClean="0"/>
              <a:t>17.07.2023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84799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2892EB-02C7-DB34-5480-F1315526A5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88A668-1624-1767-CAF4-8AA6F3DA036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D3923A9-2CCD-DE38-01C4-D8ADB7F281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892B66-0209-4E97-AEEC-18C00D9ADF9A}" type="datetimeFigureOut">
              <a:rPr lang="en-US" smtClean="0"/>
              <a:t>7/17/2023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0F07A0-7D18-D72A-0382-1FC1ED798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BCFEB81-E842-F3D7-46C6-565F774709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13F7C9-3D17-43C0-AED8-71A3838357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655551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3 + Dark Pic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EE5BBED-B41D-48C5-8D0F-F78E5377CE3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12192000" cy="6858000"/>
          </a:xfrm>
          <a:pattFill prst="wdUpDiag">
            <a:fgClr>
              <a:schemeClr val="bg2"/>
            </a:fgClr>
            <a:bgClr>
              <a:schemeClr val="bg1"/>
            </a:bgClr>
          </a:pattFill>
        </p:spPr>
        <p:txBody>
          <a:bodyPr lIns="274320" rIns="274320"/>
          <a:lstStyle>
            <a:lvl1pPr>
              <a:defRPr sz="1600" b="1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FE06DB-6BFE-450B-9CD2-D86E91A309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© 2022 DOLBY | CONFIDENTIAL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049FD5-24FE-45B4-8985-3A9FF16E33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ED6EB63-47CB-42A9-BE06-570AF14B67E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33492825-937E-4E19-8D58-C188FCEDEB9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066800" y="1880420"/>
            <a:ext cx="10058399" cy="3097161"/>
          </a:xfrm>
        </p:spPr>
        <p:txBody>
          <a:bodyPr anchor="ctr"/>
          <a:lstStyle>
            <a:lvl1pPr algn="ctr">
              <a:lnSpc>
                <a:spcPct val="100000"/>
              </a:lnSpc>
              <a:spcAft>
                <a:spcPts val="600"/>
              </a:spcAft>
              <a:defRPr lang="en-US" sz="1800" kern="1200" cap="all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 marL="4763" indent="0" algn="ctr">
              <a:lnSpc>
                <a:spcPct val="100000"/>
              </a:lnSpc>
              <a:spcAft>
                <a:spcPts val="600"/>
              </a:spcAft>
              <a:buNone/>
              <a:defRPr lang="en-US" sz="7200" b="0" kern="1200" cap="all" baseline="0" dirty="0" smtClean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2pPr>
            <a:lvl3pPr marL="0" indent="0" algn="ctr">
              <a:lnSpc>
                <a:spcPct val="100000"/>
              </a:lnSpc>
              <a:spcAft>
                <a:spcPts val="600"/>
              </a:spcAft>
              <a:buNone/>
              <a:defRPr sz="1800">
                <a:solidFill>
                  <a:schemeClr val="bg1"/>
                </a:solidFill>
              </a:defRPr>
            </a:lvl3pPr>
            <a:lvl4pPr algn="ctr">
              <a:defRPr>
                <a:solidFill>
                  <a:schemeClr val="bg1"/>
                </a:solidFill>
              </a:defRPr>
            </a:lvl4pPr>
            <a:lvl5pPr algn="ctr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8" name="Date Placeholder 3">
            <a:extLst>
              <a:ext uri="{FF2B5EF4-FFF2-40B4-BE49-F238E27FC236}">
                <a16:creationId xmlns:a16="http://schemas.microsoft.com/office/drawing/2014/main" id="{BB646AD5-436B-4768-87AD-D7179A96DA0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26533"/>
            <a:ext cx="17907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800" cap="all" spc="140" baseline="0">
                <a:solidFill>
                  <a:schemeClr val="bg1"/>
                </a:solidFill>
              </a:defRPr>
            </a:lvl1pPr>
          </a:lstStyle>
          <a:p>
            <a:fld id="{6C1F8472-7594-6C4A-9EA6-953BEE5899E9}" type="datetime1">
              <a:rPr lang="pl-PL" smtClean="0"/>
              <a:t>17.07.2023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643713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3 + Light Pic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EE5BBED-B41D-48C5-8D0F-F78E5377CE3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12192000" cy="6858000"/>
          </a:xfrm>
          <a:pattFill prst="wdUpDiag">
            <a:fgClr>
              <a:schemeClr val="bg2"/>
            </a:fgClr>
            <a:bgClr>
              <a:schemeClr val="bg1"/>
            </a:bgClr>
          </a:pattFill>
        </p:spPr>
        <p:txBody>
          <a:bodyPr lIns="274320" rIns="274320"/>
          <a:lstStyle>
            <a:lvl1pPr>
              <a:defRPr sz="1600" b="1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FE06DB-6BFE-450B-9CD2-D86E91A309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© 2022 DOLBY | CONFIDENTIAL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049FD5-24FE-45B4-8985-3A9FF16E33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CED6EB63-47CB-42A9-BE06-570AF14B67E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33492825-937E-4E19-8D58-C188FCEDEB9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066800" y="1880420"/>
            <a:ext cx="10058399" cy="3097161"/>
          </a:xfrm>
        </p:spPr>
        <p:txBody>
          <a:bodyPr anchor="ctr"/>
          <a:lstStyle>
            <a:lvl1pPr algn="ctr">
              <a:lnSpc>
                <a:spcPct val="100000"/>
              </a:lnSpc>
              <a:spcAft>
                <a:spcPts val="600"/>
              </a:spcAft>
              <a:defRPr lang="en-US" sz="1800" kern="1200" cap="all" baseline="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4763" indent="0" algn="ctr">
              <a:lnSpc>
                <a:spcPct val="100000"/>
              </a:lnSpc>
              <a:spcAft>
                <a:spcPts val="600"/>
              </a:spcAft>
              <a:buNone/>
              <a:defRPr lang="en-US" sz="7200" b="0" kern="1200" cap="all" baseline="0" dirty="0" smtClean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2pPr>
            <a:lvl3pPr marL="0" indent="0" algn="ctr">
              <a:lnSpc>
                <a:spcPct val="100000"/>
              </a:lnSpc>
              <a:spcAft>
                <a:spcPts val="600"/>
              </a:spcAft>
              <a:buNone/>
              <a:defRPr sz="1800">
                <a:solidFill>
                  <a:schemeClr val="tx1"/>
                </a:solidFill>
              </a:defRPr>
            </a:lvl3pPr>
            <a:lvl4pPr algn="ctr">
              <a:defRPr>
                <a:solidFill>
                  <a:schemeClr val="bg1"/>
                </a:solidFill>
              </a:defRPr>
            </a:lvl4pPr>
            <a:lvl5pPr algn="ctr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8" name="Date Placeholder 3">
            <a:extLst>
              <a:ext uri="{FF2B5EF4-FFF2-40B4-BE49-F238E27FC236}">
                <a16:creationId xmlns:a16="http://schemas.microsoft.com/office/drawing/2014/main" id="{BB646AD5-436B-4768-87AD-D7179A96DA0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26533"/>
            <a:ext cx="17907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800" cap="all" spc="140" baseline="0">
                <a:solidFill>
                  <a:schemeClr val="tx1"/>
                </a:solidFill>
              </a:defRPr>
            </a:lvl1pPr>
          </a:lstStyle>
          <a:p>
            <a:fld id="{C0F17307-DF05-AC4F-BF3E-ACB89F3D2497}" type="datetime1">
              <a:rPr lang="pl-PL" smtClean="0"/>
              <a:t>17.07.2023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116675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CC0752-BA79-4625-9FD2-39254CE46A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454D57-79C3-4BDD-874F-BCDD88E7A8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6800" y="2209800"/>
            <a:ext cx="4762500" cy="3581401"/>
          </a:xfrm>
        </p:spPr>
        <p:txBody>
          <a:bodyPr/>
          <a:lstStyle>
            <a:lvl1pPr marL="914400" indent="-914400">
              <a:lnSpc>
                <a:spcPct val="100000"/>
              </a:lnSpc>
              <a:spcAft>
                <a:spcPts val="600"/>
              </a:spcAft>
              <a:buClr>
                <a:schemeClr val="tx1"/>
              </a:buClr>
              <a:buFont typeface="+mj-lt"/>
              <a:buAutoNum type="arabicPeriod"/>
              <a:defRPr sz="1800" b="1">
                <a:ln>
                  <a:noFill/>
                </a:ln>
                <a:gradFill flip="none" rotWithShape="1">
                  <a:gsLst>
                    <a:gs pos="5000">
                      <a:schemeClr val="accent4"/>
                    </a:gs>
                    <a:gs pos="100000">
                      <a:schemeClr val="accent2"/>
                    </a:gs>
                  </a:gsLst>
                  <a:lin ang="0" scaled="1"/>
                  <a:tileRect/>
                </a:gradFill>
                <a:latin typeface="+mn-lt"/>
              </a:defRPr>
            </a:lvl1pPr>
            <a:lvl2pPr marL="914400" indent="0">
              <a:lnSpc>
                <a:spcPct val="100000"/>
              </a:lnSpc>
              <a:spcAft>
                <a:spcPts val="600"/>
              </a:spcAft>
              <a:buNone/>
              <a:defRPr sz="1600"/>
            </a:lvl2pPr>
            <a:lvl3pPr marL="1143000" indent="-231775">
              <a:lnSpc>
                <a:spcPct val="100000"/>
              </a:lnSpc>
              <a:spcAft>
                <a:spcPts val="600"/>
              </a:spcAft>
              <a:buFont typeface="Arial" panose="020B0604020202020204" pitchFamily="34" charset="0"/>
              <a:buChar char="•"/>
              <a:defRPr sz="1400"/>
            </a:lvl3pPr>
            <a:lvl4pPr marL="914400" indent="0">
              <a:lnSpc>
                <a:spcPct val="100000"/>
              </a:lnSpc>
              <a:spcAft>
                <a:spcPts val="600"/>
              </a:spcAft>
              <a:defRPr sz="1200"/>
            </a:lvl4pPr>
            <a:lvl5pPr marL="914400" indent="0">
              <a:lnSpc>
                <a:spcPct val="100000"/>
              </a:lnSpc>
              <a:spcAft>
                <a:spcPts val="600"/>
              </a:spcAft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C635D774-4237-421A-A9C6-8FD90616CB90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6362700" y="2209800"/>
            <a:ext cx="4762500" cy="3581401"/>
          </a:xfrm>
        </p:spPr>
        <p:txBody>
          <a:bodyPr/>
          <a:lstStyle>
            <a:lvl1pPr marL="914400" indent="-914400">
              <a:lnSpc>
                <a:spcPct val="100000"/>
              </a:lnSpc>
              <a:spcAft>
                <a:spcPts val="600"/>
              </a:spcAft>
              <a:buClr>
                <a:schemeClr val="tx1"/>
              </a:buClr>
              <a:buFont typeface="+mj-lt"/>
              <a:buAutoNum type="arabicPeriod"/>
              <a:defRPr lang="en-US" sz="1800" b="1" kern="1200" dirty="0" smtClean="0">
                <a:ln>
                  <a:noFill/>
                </a:ln>
                <a:gradFill flip="none" rotWithShape="1">
                  <a:gsLst>
                    <a:gs pos="5000">
                      <a:schemeClr val="accent4"/>
                    </a:gs>
                    <a:gs pos="100000">
                      <a:schemeClr val="accent2"/>
                    </a:gs>
                  </a:gsLst>
                  <a:lin ang="0" scaled="1"/>
                  <a:tileRect/>
                </a:gradFill>
                <a:latin typeface="+mn-lt"/>
                <a:ea typeface="+mn-ea"/>
                <a:cs typeface="+mn-cs"/>
              </a:defRPr>
            </a:lvl1pPr>
            <a:lvl2pPr marL="914400" indent="0">
              <a:lnSpc>
                <a:spcPct val="100000"/>
              </a:lnSpc>
              <a:spcAft>
                <a:spcPts val="600"/>
              </a:spcAft>
              <a:buNone/>
              <a:defRPr sz="1600"/>
            </a:lvl2pPr>
            <a:lvl3pPr marL="1143000" indent="-234950">
              <a:lnSpc>
                <a:spcPct val="100000"/>
              </a:lnSpc>
              <a:spcAft>
                <a:spcPts val="600"/>
              </a:spcAft>
              <a:buFont typeface="Arial" panose="020B0604020202020204" pitchFamily="34" charset="0"/>
              <a:buChar char="•"/>
              <a:defRPr sz="1400"/>
            </a:lvl3pPr>
            <a:lvl4pPr marL="914400" indent="0">
              <a:lnSpc>
                <a:spcPct val="100000"/>
              </a:lnSpc>
              <a:spcAft>
                <a:spcPts val="600"/>
              </a:spcAft>
              <a:defRPr sz="1200"/>
            </a:lvl4pPr>
            <a:lvl5pPr marL="914400" indent="0">
              <a:lnSpc>
                <a:spcPct val="100000"/>
              </a:lnSpc>
              <a:spcAft>
                <a:spcPts val="600"/>
              </a:spcAft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94F7420-C785-F244-9850-DF7DA277C0EC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680499A3-4464-9A42-8106-A805C6617095}" type="datetime1">
              <a:rPr lang="pl-PL" smtClean="0"/>
              <a:t>17.07.2023</a:t>
            </a:fld>
            <a:endParaRPr lang="en-US" dirty="0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92B04B97-CD79-5942-803A-AF66DACDC757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/>
              <a:t>© 2022 DOLBY | CONFIDENTIAL</a:t>
            </a:r>
            <a:endParaRPr lang="en-US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23592286-4527-3B4C-8DB0-A0B80C55D217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CED6EB63-47CB-42A9-BE06-570AF14B67E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437483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CC0752-BA79-4625-9FD2-39254CE46A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454D57-79C3-4BDD-874F-BCDD88E7A82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000"/>
            </a:lvl1pPr>
            <a:lvl2pPr marL="228600">
              <a:defRPr sz="1800"/>
            </a:lvl2pPr>
            <a:lvl3pPr marL="502920">
              <a:defRPr sz="1600"/>
            </a:lvl3pPr>
            <a:lvl4pPr>
              <a:lnSpc>
                <a:spcPct val="90000"/>
              </a:lnSpc>
              <a:defRPr/>
            </a:lvl4pPr>
            <a:lvl5pPr>
              <a:lnSpc>
                <a:spcPct val="120000"/>
              </a:lnSpc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0CEE42-51F7-4A4F-8B97-9F875E7FFE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2022 DOLBY | CONFIDENTIAL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24702D-35A2-4B42-B8F3-AB202DBE24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6EB63-47CB-42A9-BE06-570AF14B67EA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C789939-6AF6-455A-BDEA-C0E55687BEE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66800" y="1"/>
            <a:ext cx="2971800" cy="533400"/>
          </a:xfrm>
        </p:spPr>
        <p:txBody>
          <a:bodyPr anchor="b"/>
          <a:lstStyle>
            <a:lvl1pPr>
              <a:defRPr sz="1000" cap="all" spc="140" baseline="0">
                <a:latin typeface="+mj-lt"/>
              </a:defRPr>
            </a:lvl1pPr>
          </a:lstStyle>
          <a:p>
            <a:pPr lvl="0"/>
            <a:r>
              <a:rPr lang="en-US" dirty="0"/>
              <a:t>Click to edit section title</a:t>
            </a:r>
          </a:p>
        </p:txBody>
      </p:sp>
      <p:sp>
        <p:nvSpPr>
          <p:cNvPr id="8" name="Date Placeholder 3">
            <a:extLst>
              <a:ext uri="{FF2B5EF4-FFF2-40B4-BE49-F238E27FC236}">
                <a16:creationId xmlns:a16="http://schemas.microsoft.com/office/drawing/2014/main" id="{D8FE697F-84BA-4246-82EF-994D97B72C2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26533"/>
            <a:ext cx="17907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800" cap="all" spc="140" baseline="0">
                <a:solidFill>
                  <a:schemeClr val="tx1"/>
                </a:solidFill>
              </a:defRPr>
            </a:lvl1pPr>
          </a:lstStyle>
          <a:p>
            <a:fld id="{3F6AF6B4-EF44-1B4C-9C7F-49AC649058C6}" type="datetime1">
              <a:rPr lang="pl-PL" smtClean="0"/>
              <a:t>17.07.2023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961342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A 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CC0752-BA79-4625-9FD2-39254CE46A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454D57-79C3-4BDD-874F-BCDD88E7A82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000">
                <a:solidFill>
                  <a:schemeClr val="bg1"/>
                </a:solidFill>
              </a:defRPr>
            </a:lvl1pPr>
            <a:lvl2pPr marL="228600">
              <a:defRPr sz="1800">
                <a:solidFill>
                  <a:schemeClr val="bg1"/>
                </a:solidFill>
              </a:defRPr>
            </a:lvl2pPr>
            <a:lvl3pPr marL="502920">
              <a:defRPr sz="1600">
                <a:solidFill>
                  <a:schemeClr val="bg1"/>
                </a:solidFill>
              </a:defRPr>
            </a:lvl3pPr>
            <a:lvl4pPr>
              <a:lnSpc>
                <a:spcPct val="90000"/>
              </a:lnSpc>
              <a:defRPr>
                <a:solidFill>
                  <a:schemeClr val="bg1"/>
                </a:solidFill>
              </a:defRPr>
            </a:lvl4pPr>
            <a:lvl5pPr>
              <a:lnSpc>
                <a:spcPct val="120000"/>
              </a:lnSpc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0CEE42-51F7-4A4F-8B97-9F875E7FFE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© 2022 DOLBY | CONFIDENTIAL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24702D-35A2-4B42-B8F3-AB202DBE24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ED6EB63-47CB-42A9-BE06-570AF14B67E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C789939-6AF6-455A-BDEA-C0E55687BEE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66800" y="1"/>
            <a:ext cx="2971800" cy="533400"/>
          </a:xfrm>
        </p:spPr>
        <p:txBody>
          <a:bodyPr anchor="b"/>
          <a:lstStyle>
            <a:lvl1pPr>
              <a:defRPr sz="1000" cap="all" spc="14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section title</a:t>
            </a:r>
          </a:p>
        </p:txBody>
      </p:sp>
      <p:sp>
        <p:nvSpPr>
          <p:cNvPr id="8" name="Date Placeholder 3">
            <a:extLst>
              <a:ext uri="{FF2B5EF4-FFF2-40B4-BE49-F238E27FC236}">
                <a16:creationId xmlns:a16="http://schemas.microsoft.com/office/drawing/2014/main" id="{D8FE697F-84BA-4246-82EF-994D97B72C2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26533"/>
            <a:ext cx="17907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800" cap="all" spc="140" baseline="0">
                <a:solidFill>
                  <a:schemeClr val="bg1"/>
                </a:solidFill>
              </a:defRPr>
            </a:lvl1pPr>
          </a:lstStyle>
          <a:p>
            <a:fld id="{67AC2EBB-E2A9-FF43-9746-6688B736EE6D}" type="datetime1">
              <a:rPr lang="pl-PL" smtClean="0"/>
              <a:t>17.07.2023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963697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CC0752-BA79-4625-9FD2-39254CE46A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454D57-79C3-4BDD-874F-BCDD88E7A8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6800" y="2133600"/>
            <a:ext cx="4762500" cy="3657601"/>
          </a:xfrm>
        </p:spPr>
        <p:txBody>
          <a:bodyPr/>
          <a:lstStyle>
            <a:lvl1pPr>
              <a:defRPr sz="1800"/>
            </a:lvl1pPr>
            <a:lvl2pPr marL="228600">
              <a:defRPr sz="1600"/>
            </a:lvl2pPr>
            <a:lvl3pPr marL="502920">
              <a:defRPr sz="1400"/>
            </a:lvl3pPr>
            <a:lvl4pPr>
              <a:lnSpc>
                <a:spcPct val="90000"/>
              </a:lnSpc>
              <a:defRPr/>
            </a:lvl4pPr>
            <a:lvl5pPr>
              <a:lnSpc>
                <a:spcPct val="120000"/>
              </a:lnSpc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0CEE42-51F7-4A4F-8B97-9F875E7FFE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2022 DOLBY | CONFIDENTIAL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24702D-35A2-4B42-B8F3-AB202DBE24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6EB63-47CB-42A9-BE06-570AF14B67EA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C635D774-4237-421A-A9C6-8FD90616CB90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6362700" y="2133600"/>
            <a:ext cx="4762500" cy="3657601"/>
          </a:xfrm>
        </p:spPr>
        <p:txBody>
          <a:bodyPr/>
          <a:lstStyle>
            <a:lvl1pPr>
              <a:defRPr sz="1800"/>
            </a:lvl1pPr>
            <a:lvl2pPr marL="228600">
              <a:defRPr sz="1600"/>
            </a:lvl2pPr>
            <a:lvl3pPr marL="502920">
              <a:defRPr sz="1400"/>
            </a:lvl3pPr>
            <a:lvl4pPr>
              <a:lnSpc>
                <a:spcPct val="90000"/>
              </a:lnSpc>
              <a:defRPr/>
            </a:lvl4pPr>
            <a:lvl5pPr>
              <a:lnSpc>
                <a:spcPct val="120000"/>
              </a:lnSpc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Text Placeholder 9">
            <a:extLst>
              <a:ext uri="{FF2B5EF4-FFF2-40B4-BE49-F238E27FC236}">
                <a16:creationId xmlns:a16="http://schemas.microsoft.com/office/drawing/2014/main" id="{F8D40960-B2FC-4250-843C-05680027365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66800" y="1"/>
            <a:ext cx="2971800" cy="533400"/>
          </a:xfrm>
        </p:spPr>
        <p:txBody>
          <a:bodyPr anchor="b"/>
          <a:lstStyle>
            <a:lvl1pPr>
              <a:defRPr sz="1000" cap="all" spc="140" baseline="0">
                <a:latin typeface="+mj-lt"/>
              </a:defRPr>
            </a:lvl1pPr>
          </a:lstStyle>
          <a:p>
            <a:pPr lvl="0"/>
            <a:r>
              <a:rPr lang="en-US" dirty="0"/>
              <a:t>Click to edit section title</a:t>
            </a:r>
          </a:p>
        </p:txBody>
      </p:sp>
      <p:sp>
        <p:nvSpPr>
          <p:cNvPr id="10" name="Date Placeholder 3">
            <a:extLst>
              <a:ext uri="{FF2B5EF4-FFF2-40B4-BE49-F238E27FC236}">
                <a16:creationId xmlns:a16="http://schemas.microsoft.com/office/drawing/2014/main" id="{1D126A72-7441-4879-9520-686D778AD4E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26533"/>
            <a:ext cx="17907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800" cap="all" spc="140" baseline="0">
                <a:solidFill>
                  <a:schemeClr val="tx1"/>
                </a:solidFill>
              </a:defRPr>
            </a:lvl1pPr>
          </a:lstStyle>
          <a:p>
            <a:fld id="{1EBBF589-02EF-3940-A857-6D1C02626676}" type="datetime1">
              <a:rPr lang="pl-PL" smtClean="0"/>
              <a:t>17.07.2023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667156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ntent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CC0752-BA79-4625-9FD2-39254CE46A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454D57-79C3-4BDD-874F-BCDD88E7A8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6800" y="2133600"/>
            <a:ext cx="2971800" cy="3657601"/>
          </a:xfrm>
        </p:spPr>
        <p:txBody>
          <a:bodyPr/>
          <a:lstStyle>
            <a:lvl1pPr>
              <a:defRPr sz="1800"/>
            </a:lvl1pPr>
            <a:lvl2pPr marL="228600">
              <a:defRPr sz="1600"/>
            </a:lvl2pPr>
            <a:lvl3pPr marL="502920">
              <a:defRPr sz="1400"/>
            </a:lvl3pPr>
            <a:lvl4pPr>
              <a:lnSpc>
                <a:spcPct val="90000"/>
              </a:lnSpc>
              <a:defRPr/>
            </a:lvl4pPr>
            <a:lvl5pPr>
              <a:lnSpc>
                <a:spcPct val="120000"/>
              </a:lnSpc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0CEE42-51F7-4A4F-8B97-9F875E7FFE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2022 DOLBY | CONFIDENTIAL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24702D-35A2-4B42-B8F3-AB202DBE24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6EB63-47CB-42A9-BE06-570AF14B67EA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C635D774-4237-421A-A9C6-8FD90616CB90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8153400" y="2133600"/>
            <a:ext cx="2971800" cy="3657601"/>
          </a:xfrm>
        </p:spPr>
        <p:txBody>
          <a:bodyPr/>
          <a:lstStyle>
            <a:lvl1pPr>
              <a:defRPr sz="1800"/>
            </a:lvl1pPr>
            <a:lvl2pPr marL="228600">
              <a:defRPr sz="1600"/>
            </a:lvl2pPr>
            <a:lvl3pPr marL="502920">
              <a:defRPr sz="1400"/>
            </a:lvl3pPr>
            <a:lvl4pPr>
              <a:lnSpc>
                <a:spcPct val="90000"/>
              </a:lnSpc>
              <a:defRPr/>
            </a:lvl4pPr>
            <a:lvl5pPr>
              <a:lnSpc>
                <a:spcPct val="120000"/>
              </a:lnSpc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E23C08C8-9F57-41DC-A230-36D868885757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4610100" y="2133600"/>
            <a:ext cx="2971800" cy="3657601"/>
          </a:xfrm>
        </p:spPr>
        <p:txBody>
          <a:bodyPr/>
          <a:lstStyle>
            <a:lvl1pPr>
              <a:defRPr sz="1800"/>
            </a:lvl1pPr>
            <a:lvl2pPr marL="228600">
              <a:defRPr sz="1600"/>
            </a:lvl2pPr>
            <a:lvl3pPr marL="502920">
              <a:defRPr sz="1400"/>
            </a:lvl3pPr>
            <a:lvl4pPr>
              <a:lnSpc>
                <a:spcPct val="90000"/>
              </a:lnSpc>
              <a:defRPr/>
            </a:lvl4pPr>
            <a:lvl5pPr>
              <a:lnSpc>
                <a:spcPct val="120000"/>
              </a:lnSpc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A06AED1E-5D97-49DB-9743-AA345D9C778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66800" y="1"/>
            <a:ext cx="2971800" cy="533400"/>
          </a:xfrm>
        </p:spPr>
        <p:txBody>
          <a:bodyPr anchor="b"/>
          <a:lstStyle>
            <a:lvl1pPr>
              <a:defRPr sz="1000" cap="all" spc="140" baseline="0">
                <a:latin typeface="+mj-lt"/>
              </a:defRPr>
            </a:lvl1pPr>
          </a:lstStyle>
          <a:p>
            <a:pPr lvl="0"/>
            <a:r>
              <a:rPr lang="en-US" dirty="0"/>
              <a:t>Click to edit section title</a:t>
            </a:r>
          </a:p>
        </p:txBody>
      </p:sp>
      <p:sp>
        <p:nvSpPr>
          <p:cNvPr id="11" name="Date Placeholder 3">
            <a:extLst>
              <a:ext uri="{FF2B5EF4-FFF2-40B4-BE49-F238E27FC236}">
                <a16:creationId xmlns:a16="http://schemas.microsoft.com/office/drawing/2014/main" id="{7DD2E1BD-58D0-4E2D-9304-1096CEF059B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26533"/>
            <a:ext cx="17907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800" cap="all" spc="140" baseline="0">
                <a:solidFill>
                  <a:schemeClr val="tx1"/>
                </a:solidFill>
              </a:defRPr>
            </a:lvl1pPr>
          </a:lstStyle>
          <a:p>
            <a:fld id="{B2EA8EDA-9658-4441-AF3C-7E9B1D3A17E0}" type="datetime1">
              <a:rPr lang="pl-PL" smtClean="0"/>
              <a:t>17.07.2023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931696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Content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CC0752-BA79-4625-9FD2-39254CE46A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454D57-79C3-4BDD-874F-BCDD88E7A8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6800" y="2133599"/>
            <a:ext cx="2103120" cy="3657601"/>
          </a:xfrm>
        </p:spPr>
        <p:txBody>
          <a:bodyPr/>
          <a:lstStyle>
            <a:lvl1pPr>
              <a:defRPr sz="1800"/>
            </a:lvl1pPr>
            <a:lvl2pPr marL="228600">
              <a:defRPr sz="1600"/>
            </a:lvl2pPr>
            <a:lvl3pPr marL="502920">
              <a:defRPr sz="1400"/>
            </a:lvl3pPr>
            <a:lvl4pPr>
              <a:lnSpc>
                <a:spcPct val="90000"/>
              </a:lnSpc>
              <a:defRPr/>
            </a:lvl4pPr>
            <a:lvl5pPr>
              <a:lnSpc>
                <a:spcPct val="120000"/>
              </a:lnSpc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0CEE42-51F7-4A4F-8B97-9F875E7FFE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2022 DOLBY | CONFIDENTIAL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24702D-35A2-4B42-B8F3-AB202DBE24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6EB63-47CB-42A9-BE06-570AF14B67EA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C635D774-4237-421A-A9C6-8FD90616CB90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9020813" y="2133599"/>
            <a:ext cx="2103120" cy="3657601"/>
          </a:xfrm>
        </p:spPr>
        <p:txBody>
          <a:bodyPr/>
          <a:lstStyle>
            <a:lvl1pPr>
              <a:defRPr sz="1800"/>
            </a:lvl1pPr>
            <a:lvl2pPr marL="228600">
              <a:defRPr sz="1600"/>
            </a:lvl2pPr>
            <a:lvl3pPr marL="502920">
              <a:defRPr sz="1400"/>
            </a:lvl3pPr>
            <a:lvl4pPr>
              <a:lnSpc>
                <a:spcPct val="90000"/>
              </a:lnSpc>
              <a:defRPr/>
            </a:lvl4pPr>
            <a:lvl5pPr>
              <a:lnSpc>
                <a:spcPct val="120000"/>
              </a:lnSpc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E23C08C8-9F57-41DC-A230-36D868885757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3718138" y="2133599"/>
            <a:ext cx="2103120" cy="3657601"/>
          </a:xfrm>
        </p:spPr>
        <p:txBody>
          <a:bodyPr/>
          <a:lstStyle>
            <a:lvl1pPr>
              <a:defRPr sz="1800"/>
            </a:lvl1pPr>
            <a:lvl2pPr marL="228600">
              <a:defRPr sz="1600"/>
            </a:lvl2pPr>
            <a:lvl3pPr marL="502920">
              <a:defRPr sz="1400"/>
            </a:lvl3pPr>
            <a:lvl4pPr>
              <a:lnSpc>
                <a:spcPct val="90000"/>
              </a:lnSpc>
              <a:defRPr/>
            </a:lvl4pPr>
            <a:lvl5pPr>
              <a:lnSpc>
                <a:spcPct val="120000"/>
              </a:lnSpc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1EE0080-B496-4085-8AFF-3EDF85D215B0}"/>
              </a:ext>
            </a:extLst>
          </p:cNvPr>
          <p:cNvSpPr>
            <a:spLocks noGrp="1"/>
          </p:cNvSpPr>
          <p:nvPr>
            <p:ph idx="15"/>
          </p:nvPr>
        </p:nvSpPr>
        <p:spPr>
          <a:xfrm>
            <a:off x="6369476" y="2133599"/>
            <a:ext cx="2103120" cy="3657601"/>
          </a:xfrm>
        </p:spPr>
        <p:txBody>
          <a:bodyPr/>
          <a:lstStyle>
            <a:lvl1pPr>
              <a:defRPr sz="1800"/>
            </a:lvl1pPr>
            <a:lvl2pPr marL="228600">
              <a:defRPr sz="1600"/>
            </a:lvl2pPr>
            <a:lvl3pPr marL="502920">
              <a:defRPr sz="1400"/>
            </a:lvl3pPr>
            <a:lvl4pPr>
              <a:lnSpc>
                <a:spcPct val="90000"/>
              </a:lnSpc>
              <a:defRPr/>
            </a:lvl4pPr>
            <a:lvl5pPr>
              <a:lnSpc>
                <a:spcPct val="120000"/>
              </a:lnSpc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1DBBBD1F-75E9-4C97-92DC-03C9D5D792A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066800" y="1"/>
            <a:ext cx="2971800" cy="533400"/>
          </a:xfrm>
        </p:spPr>
        <p:txBody>
          <a:bodyPr anchor="b"/>
          <a:lstStyle>
            <a:lvl1pPr>
              <a:defRPr sz="1000" cap="all" spc="140" baseline="0">
                <a:latin typeface="+mj-lt"/>
              </a:defRPr>
            </a:lvl1pPr>
          </a:lstStyle>
          <a:p>
            <a:pPr lvl="0"/>
            <a:r>
              <a:rPr lang="en-US" dirty="0"/>
              <a:t>Click to edit section title</a:t>
            </a:r>
          </a:p>
        </p:txBody>
      </p:sp>
      <p:sp>
        <p:nvSpPr>
          <p:cNvPr id="12" name="Date Placeholder 3">
            <a:extLst>
              <a:ext uri="{FF2B5EF4-FFF2-40B4-BE49-F238E27FC236}">
                <a16:creationId xmlns:a16="http://schemas.microsoft.com/office/drawing/2014/main" id="{EC7FF920-97A6-4A81-8E1F-C2DDD5DEDA7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26533"/>
            <a:ext cx="17907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800" cap="all" spc="140" baseline="0">
                <a:solidFill>
                  <a:schemeClr val="tx1"/>
                </a:solidFill>
              </a:defRPr>
            </a:lvl1pPr>
          </a:lstStyle>
          <a:p>
            <a:fld id="{23CEACB7-C4A6-8144-9B09-72954154E787}" type="datetime1">
              <a:rPr lang="pl-PL" smtClean="0"/>
              <a:t>17.07.2023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99311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5813B8-E3F4-45D2-B862-A7CEF51478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AB539E6-7EAC-4AFF-B6E3-980861F2CF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2022 DOLBY | CONFIDENTIAL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5776C9A-F1EA-43AD-8B7A-F143293896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6EB63-47CB-42A9-BE06-570AF14B67EA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286D8213-D72C-47AC-B221-FB80B73CC08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66800" y="1"/>
            <a:ext cx="2971800" cy="533400"/>
          </a:xfrm>
        </p:spPr>
        <p:txBody>
          <a:bodyPr anchor="b"/>
          <a:lstStyle>
            <a:lvl1pPr>
              <a:defRPr sz="1000" cap="all" spc="140" baseline="0">
                <a:latin typeface="+mj-lt"/>
              </a:defRPr>
            </a:lvl1pPr>
          </a:lstStyle>
          <a:p>
            <a:pPr lvl="0"/>
            <a:r>
              <a:rPr lang="en-US" dirty="0"/>
              <a:t>Click to edit section title</a:t>
            </a:r>
          </a:p>
        </p:txBody>
      </p:sp>
      <p:sp>
        <p:nvSpPr>
          <p:cNvPr id="8" name="Date Placeholder 3">
            <a:extLst>
              <a:ext uri="{FF2B5EF4-FFF2-40B4-BE49-F238E27FC236}">
                <a16:creationId xmlns:a16="http://schemas.microsoft.com/office/drawing/2014/main" id="{C653172B-D794-4BC9-84FA-571886D174C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26533"/>
            <a:ext cx="17907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800" cap="all" spc="140" baseline="0">
                <a:solidFill>
                  <a:schemeClr val="tx1"/>
                </a:solidFill>
              </a:defRPr>
            </a:lvl1pPr>
          </a:lstStyle>
          <a:p>
            <a:fld id="{5D898053-972E-2244-91C0-81D0DF61D8BB}" type="datetime1">
              <a:rPr lang="pl-PL" smtClean="0"/>
              <a:t>17.07.2023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9547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CC0752-BA79-4625-9FD2-39254CE46A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2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454D57-79C3-4BDD-874F-BCDD88E7A8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6800" y="1676400"/>
            <a:ext cx="10058400" cy="4106953"/>
          </a:xfrm>
        </p:spPr>
        <p:txBody>
          <a:bodyPr/>
          <a:lstStyle>
            <a:lvl1pPr>
              <a:defRPr sz="2000"/>
            </a:lvl1pPr>
            <a:lvl2pPr marL="228600">
              <a:defRPr sz="1800"/>
            </a:lvl2pPr>
            <a:lvl3pPr marL="502920">
              <a:defRPr sz="1600"/>
            </a:lvl3pPr>
            <a:lvl4pPr>
              <a:lnSpc>
                <a:spcPct val="90000"/>
              </a:lnSpc>
              <a:defRPr/>
            </a:lvl4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0CEE42-51F7-4A4F-8B97-9F875E7FFE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2022 DOLBY | CONFIDENTIAL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24702D-35A2-4B42-B8F3-AB202DBE24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6EB63-47CB-42A9-BE06-570AF14B67EA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C789939-6AF6-455A-BDEA-C0E55687BEE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66800" y="1"/>
            <a:ext cx="2971800" cy="533400"/>
          </a:xfrm>
        </p:spPr>
        <p:txBody>
          <a:bodyPr anchor="b"/>
          <a:lstStyle>
            <a:lvl1pPr>
              <a:defRPr sz="1000" cap="all" spc="140" baseline="0">
                <a:latin typeface="+mj-lt"/>
              </a:defRPr>
            </a:lvl1pPr>
          </a:lstStyle>
          <a:p>
            <a:pPr lvl="0"/>
            <a:r>
              <a:rPr lang="en-US" dirty="0"/>
              <a:t>Click to edit section title</a:t>
            </a:r>
          </a:p>
        </p:txBody>
      </p:sp>
      <p:sp>
        <p:nvSpPr>
          <p:cNvPr id="8" name="Date Placeholder 3">
            <a:extLst>
              <a:ext uri="{FF2B5EF4-FFF2-40B4-BE49-F238E27FC236}">
                <a16:creationId xmlns:a16="http://schemas.microsoft.com/office/drawing/2014/main" id="{0A4A4694-E2EC-4D44-8538-1AC262302F1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26533"/>
            <a:ext cx="17907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800" cap="all" spc="140" baseline="0">
                <a:solidFill>
                  <a:schemeClr val="tx1"/>
                </a:solidFill>
              </a:defRPr>
            </a:lvl1pPr>
          </a:lstStyle>
          <a:p>
            <a:fld id="{AAB6641D-6162-B54E-AEE7-8AB65DF3510E}" type="datetime1">
              <a:rPr lang="pl-PL" smtClean="0"/>
              <a:t>17.07.2023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72949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B14D33-63B4-AD9F-881E-E61A8387E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5B7B9C7-9E0F-8529-6140-DB25462959A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C96FDFA-EE14-A212-DF8A-AA74D06F7D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892B66-0209-4E97-AEEC-18C00D9ADF9A}" type="datetimeFigureOut">
              <a:rPr lang="en-US" smtClean="0"/>
              <a:t>7/17/2023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0F215C-A327-BB7E-324C-EE8B7E6BA2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9871EDE-1DB7-71B2-F7C9-9015CA037F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13F7C9-3D17-43C0-AED8-71A3838357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699085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B 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CC0752-BA79-4625-9FD2-39254CE46A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200" b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454D57-79C3-4BDD-874F-BCDD88E7A8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6800" y="1676400"/>
            <a:ext cx="10058400" cy="4114801"/>
          </a:xfrm>
        </p:spPr>
        <p:txBody>
          <a:bodyPr/>
          <a:lstStyle>
            <a:lvl1pPr>
              <a:defRPr sz="2000">
                <a:solidFill>
                  <a:schemeClr val="bg1"/>
                </a:solidFill>
              </a:defRPr>
            </a:lvl1pPr>
            <a:lvl2pPr marL="228600">
              <a:defRPr sz="1800">
                <a:solidFill>
                  <a:schemeClr val="bg1"/>
                </a:solidFill>
              </a:defRPr>
            </a:lvl2pPr>
            <a:lvl3pPr marL="502920">
              <a:defRPr sz="1600">
                <a:solidFill>
                  <a:schemeClr val="bg1"/>
                </a:solidFill>
              </a:defRPr>
            </a:lvl3pPr>
            <a:lvl4pPr>
              <a:lnSpc>
                <a:spcPct val="90000"/>
              </a:lnSpc>
              <a:defRPr>
                <a:solidFill>
                  <a:schemeClr val="bg1"/>
                </a:solidFill>
              </a:defRPr>
            </a:lvl4pPr>
            <a:lvl5pPr>
              <a:lnSpc>
                <a:spcPct val="120000"/>
              </a:lnSpc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0CEE42-51F7-4A4F-8B97-9F875E7FFE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© 2022 DOLBY | CONFIDENTIAL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24702D-35A2-4B42-B8F3-AB202DBE24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ED6EB63-47CB-42A9-BE06-570AF14B67E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C789939-6AF6-455A-BDEA-C0E55687BEE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66800" y="1"/>
            <a:ext cx="2971800" cy="533400"/>
          </a:xfrm>
        </p:spPr>
        <p:txBody>
          <a:bodyPr anchor="b"/>
          <a:lstStyle>
            <a:lvl1pPr>
              <a:defRPr sz="1000" cap="all" spc="14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section title</a:t>
            </a:r>
          </a:p>
        </p:txBody>
      </p:sp>
      <p:sp>
        <p:nvSpPr>
          <p:cNvPr id="8" name="Date Placeholder 3">
            <a:extLst>
              <a:ext uri="{FF2B5EF4-FFF2-40B4-BE49-F238E27FC236}">
                <a16:creationId xmlns:a16="http://schemas.microsoft.com/office/drawing/2014/main" id="{996BD21C-9265-4FBF-8976-E532D931612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26533"/>
            <a:ext cx="17907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800" cap="all" spc="140" baseline="0">
                <a:solidFill>
                  <a:schemeClr val="bg1"/>
                </a:solidFill>
              </a:defRPr>
            </a:lvl1pPr>
          </a:lstStyle>
          <a:p>
            <a:fld id="{86F3D348-581F-614D-BB89-25DF500B3E85}" type="datetime1">
              <a:rPr lang="pl-PL" smtClean="0"/>
              <a:t>17.07.2023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200488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CC0752-BA79-4625-9FD2-39254CE46A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lang="en-US" sz="3200" b="0" kern="120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454D57-79C3-4BDD-874F-BCDD88E7A8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6800" y="1676400"/>
            <a:ext cx="4762500" cy="4114801"/>
          </a:xfrm>
        </p:spPr>
        <p:txBody>
          <a:bodyPr/>
          <a:lstStyle>
            <a:lvl1pPr>
              <a:defRPr sz="1800"/>
            </a:lvl1pPr>
            <a:lvl2pPr marL="228600">
              <a:defRPr sz="1600"/>
            </a:lvl2pPr>
            <a:lvl3pPr marL="502920">
              <a:defRPr sz="1400"/>
            </a:lvl3pPr>
            <a:lvl4pPr>
              <a:lnSpc>
                <a:spcPct val="90000"/>
              </a:lnSpc>
              <a:defRPr/>
            </a:lvl4pPr>
            <a:lvl5pPr>
              <a:lnSpc>
                <a:spcPct val="120000"/>
              </a:lnSpc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0CEE42-51F7-4A4F-8B97-9F875E7FFE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2022 DOLBY | CONFIDENTIAL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24702D-35A2-4B42-B8F3-AB202DBE24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6EB63-47CB-42A9-BE06-570AF14B67EA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C635D774-4237-421A-A9C6-8FD90616CB90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6362700" y="1676400"/>
            <a:ext cx="4762500" cy="4114801"/>
          </a:xfrm>
        </p:spPr>
        <p:txBody>
          <a:bodyPr/>
          <a:lstStyle>
            <a:lvl1pPr>
              <a:defRPr sz="1800"/>
            </a:lvl1pPr>
            <a:lvl2pPr marL="228600">
              <a:defRPr sz="1600"/>
            </a:lvl2pPr>
            <a:lvl3pPr marL="502920">
              <a:defRPr sz="1400"/>
            </a:lvl3pPr>
            <a:lvl4pPr>
              <a:lnSpc>
                <a:spcPct val="90000"/>
              </a:lnSpc>
              <a:defRPr/>
            </a:lvl4pPr>
            <a:lvl5pPr>
              <a:lnSpc>
                <a:spcPct val="120000"/>
              </a:lnSpc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Text Placeholder 9">
            <a:extLst>
              <a:ext uri="{FF2B5EF4-FFF2-40B4-BE49-F238E27FC236}">
                <a16:creationId xmlns:a16="http://schemas.microsoft.com/office/drawing/2014/main" id="{F8D40960-B2FC-4250-843C-05680027365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66800" y="1"/>
            <a:ext cx="2971800" cy="533400"/>
          </a:xfrm>
        </p:spPr>
        <p:txBody>
          <a:bodyPr anchor="b"/>
          <a:lstStyle>
            <a:lvl1pPr>
              <a:defRPr sz="1000" cap="all" spc="140" baseline="0">
                <a:latin typeface="+mj-lt"/>
              </a:defRPr>
            </a:lvl1pPr>
          </a:lstStyle>
          <a:p>
            <a:pPr lvl="0"/>
            <a:r>
              <a:rPr lang="en-US" dirty="0"/>
              <a:t>Click to edit section title</a:t>
            </a:r>
          </a:p>
        </p:txBody>
      </p:sp>
      <p:sp>
        <p:nvSpPr>
          <p:cNvPr id="10" name="Date Placeholder 3">
            <a:extLst>
              <a:ext uri="{FF2B5EF4-FFF2-40B4-BE49-F238E27FC236}">
                <a16:creationId xmlns:a16="http://schemas.microsoft.com/office/drawing/2014/main" id="{892DC984-2397-450B-B91A-B22B9FFEB75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26533"/>
            <a:ext cx="17907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800" cap="all" spc="140" baseline="0">
                <a:solidFill>
                  <a:schemeClr val="tx1"/>
                </a:solidFill>
              </a:defRPr>
            </a:lvl1pPr>
          </a:lstStyle>
          <a:p>
            <a:fld id="{322F4D31-BBA3-4742-A796-E7418EEF9BF1}" type="datetime1">
              <a:rPr lang="pl-PL" smtClean="0"/>
              <a:t>17.07.2023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318821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B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CC0752-BA79-4625-9FD2-39254CE46A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1066800"/>
            <a:ext cx="4762500" cy="609600"/>
          </a:xfr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200" b="0" kern="120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454D57-79C3-4BDD-874F-BCDD88E7A8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6800" y="1676400"/>
            <a:ext cx="2971800" cy="4114801"/>
          </a:xfrm>
        </p:spPr>
        <p:txBody>
          <a:bodyPr/>
          <a:lstStyle>
            <a:lvl1pPr>
              <a:defRPr sz="1800"/>
            </a:lvl1pPr>
            <a:lvl2pPr marL="228600">
              <a:defRPr sz="1600"/>
            </a:lvl2pPr>
            <a:lvl3pPr marL="502920">
              <a:defRPr sz="1400"/>
            </a:lvl3pPr>
            <a:lvl4pPr>
              <a:lnSpc>
                <a:spcPct val="90000"/>
              </a:lnSpc>
              <a:defRPr/>
            </a:lvl4pPr>
            <a:lvl5pPr>
              <a:lnSpc>
                <a:spcPct val="120000"/>
              </a:lnSpc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0CEE42-51F7-4A4F-8B97-9F875E7FFE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2022 DOLBY | CONFIDENTIAL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24702D-35A2-4B42-B8F3-AB202DBE24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6EB63-47CB-42A9-BE06-570AF14B67EA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C635D774-4237-421A-A9C6-8FD90616CB90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6096000" y="1066800"/>
            <a:ext cx="5029200" cy="4724401"/>
          </a:xfrm>
        </p:spPr>
        <p:txBody>
          <a:bodyPr/>
          <a:lstStyle>
            <a:lvl1pPr>
              <a:defRPr sz="1800"/>
            </a:lvl1pPr>
            <a:lvl2pPr marL="228600">
              <a:defRPr sz="1600"/>
            </a:lvl2pPr>
            <a:lvl3pPr marL="502920">
              <a:defRPr sz="1400"/>
            </a:lvl3pPr>
            <a:lvl4pPr>
              <a:lnSpc>
                <a:spcPct val="90000"/>
              </a:lnSpc>
              <a:defRPr/>
            </a:lvl4pPr>
            <a:lvl5pPr>
              <a:lnSpc>
                <a:spcPct val="120000"/>
              </a:lnSpc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A06AED1E-5D97-49DB-9743-AA345D9C778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66800" y="1"/>
            <a:ext cx="2971800" cy="533400"/>
          </a:xfrm>
        </p:spPr>
        <p:txBody>
          <a:bodyPr anchor="b"/>
          <a:lstStyle>
            <a:lvl1pPr>
              <a:defRPr sz="1000" cap="all" spc="140" baseline="0">
                <a:latin typeface="+mj-lt"/>
              </a:defRPr>
            </a:lvl1pPr>
          </a:lstStyle>
          <a:p>
            <a:pPr lvl="0"/>
            <a:r>
              <a:rPr lang="en-US" dirty="0"/>
              <a:t>Click to edit section title</a:t>
            </a:r>
          </a:p>
        </p:txBody>
      </p:sp>
      <p:sp>
        <p:nvSpPr>
          <p:cNvPr id="9" name="Date Placeholder 3">
            <a:extLst>
              <a:ext uri="{FF2B5EF4-FFF2-40B4-BE49-F238E27FC236}">
                <a16:creationId xmlns:a16="http://schemas.microsoft.com/office/drawing/2014/main" id="{32EA726F-3AC9-4ABB-A6E7-C44908E50B1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26533"/>
            <a:ext cx="17907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800" cap="all" spc="140" baseline="0">
                <a:solidFill>
                  <a:schemeClr val="tx1"/>
                </a:solidFill>
              </a:defRPr>
            </a:lvl1pPr>
          </a:lstStyle>
          <a:p>
            <a:fld id="{86E22E7F-B341-034D-A74D-D67E5D0D2335}" type="datetime1">
              <a:rPr lang="pl-PL" smtClean="0"/>
              <a:t>17.07.2023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645160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B + 1/2 P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CC0752-BA79-4625-9FD2-39254CE46A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1066800"/>
            <a:ext cx="4762500" cy="609600"/>
          </a:xfrm>
        </p:spPr>
        <p:txBody>
          <a:bodyPr/>
          <a:lstStyle>
            <a:lvl1pPr>
              <a:defRPr lang="en-US" sz="3200" b="0" kern="120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454D57-79C3-4BDD-874F-BCDD88E7A8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6800" y="1676400"/>
            <a:ext cx="4762500" cy="4114801"/>
          </a:xfrm>
        </p:spPr>
        <p:txBody>
          <a:bodyPr/>
          <a:lstStyle>
            <a:lvl1pPr>
              <a:defRPr sz="1800"/>
            </a:lvl1pPr>
            <a:lvl2pPr marL="228600">
              <a:defRPr sz="1600"/>
            </a:lvl2pPr>
            <a:lvl3pPr marL="502920">
              <a:defRPr sz="1400"/>
            </a:lvl3pPr>
            <a:lvl4pPr>
              <a:lnSpc>
                <a:spcPct val="90000"/>
              </a:lnSpc>
              <a:defRPr/>
            </a:lvl4pPr>
            <a:lvl5pPr>
              <a:lnSpc>
                <a:spcPct val="120000"/>
              </a:lnSpc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0CEE42-51F7-4A4F-8B97-9F875E7FFE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2022 DOLBY | CONFIDENTIAL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24702D-35A2-4B42-B8F3-AB202DBE24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6EB63-47CB-42A9-BE06-570AF14B67EA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ext Placeholder 9">
            <a:extLst>
              <a:ext uri="{FF2B5EF4-FFF2-40B4-BE49-F238E27FC236}">
                <a16:creationId xmlns:a16="http://schemas.microsoft.com/office/drawing/2014/main" id="{F8D40960-B2FC-4250-843C-05680027365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66800" y="1"/>
            <a:ext cx="2971800" cy="533400"/>
          </a:xfrm>
        </p:spPr>
        <p:txBody>
          <a:bodyPr anchor="b"/>
          <a:lstStyle>
            <a:lvl1pPr>
              <a:defRPr sz="1000" cap="all" spc="140" baseline="0">
                <a:latin typeface="+mj-lt"/>
              </a:defRPr>
            </a:lvl1pPr>
          </a:lstStyle>
          <a:p>
            <a:pPr lvl="0"/>
            <a:r>
              <a:rPr lang="en-US" dirty="0"/>
              <a:t>Click to edit section title</a:t>
            </a:r>
          </a:p>
        </p:txBody>
      </p:sp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4B32244E-84AE-40BD-9D22-7213E484998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62700" y="1068255"/>
            <a:ext cx="4762500" cy="4722945"/>
          </a:xfrm>
          <a:pattFill prst="wdUpDiag">
            <a:fgClr>
              <a:schemeClr val="bg2"/>
            </a:fgClr>
            <a:bgClr>
              <a:schemeClr val="bg1"/>
            </a:bgClr>
          </a:pattFill>
        </p:spPr>
        <p:txBody>
          <a:bodyPr lIns="274320" rIns="274320"/>
          <a:lstStyle>
            <a:lvl1pPr>
              <a:defRPr sz="1600" b="1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1" name="Date Placeholder 3">
            <a:extLst>
              <a:ext uri="{FF2B5EF4-FFF2-40B4-BE49-F238E27FC236}">
                <a16:creationId xmlns:a16="http://schemas.microsoft.com/office/drawing/2014/main" id="{1B95015B-0594-401F-B0C6-6D8E48B99A0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26533"/>
            <a:ext cx="17907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800" cap="all" spc="140" baseline="0">
                <a:solidFill>
                  <a:schemeClr val="tx1"/>
                </a:solidFill>
              </a:defRPr>
            </a:lvl1pPr>
          </a:lstStyle>
          <a:p>
            <a:fld id="{51EA974D-3AE1-EA4E-8217-D6CB1ABD769E}" type="datetime1">
              <a:rPr lang="pl-PL" smtClean="0"/>
              <a:t>17.07.2023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124690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ntent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CC0752-BA79-4625-9FD2-39254CE46A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200" b="0" kern="120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454D57-79C3-4BDD-874F-BCDD88E7A8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6800" y="1676400"/>
            <a:ext cx="2971800" cy="4114801"/>
          </a:xfrm>
        </p:spPr>
        <p:txBody>
          <a:bodyPr/>
          <a:lstStyle>
            <a:lvl1pPr>
              <a:defRPr sz="1800"/>
            </a:lvl1pPr>
            <a:lvl2pPr marL="228600">
              <a:defRPr sz="1600"/>
            </a:lvl2pPr>
            <a:lvl3pPr marL="502920">
              <a:defRPr sz="1400"/>
            </a:lvl3pPr>
            <a:lvl4pPr>
              <a:lnSpc>
                <a:spcPct val="90000"/>
              </a:lnSpc>
              <a:defRPr/>
            </a:lvl4pPr>
            <a:lvl5pPr>
              <a:lnSpc>
                <a:spcPct val="120000"/>
              </a:lnSpc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0CEE42-51F7-4A4F-8B97-9F875E7FFE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2022 DOLBY | CONFIDENTIAL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24702D-35A2-4B42-B8F3-AB202DBE24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6EB63-47CB-42A9-BE06-570AF14B67EA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C635D774-4237-421A-A9C6-8FD90616CB90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8153400" y="1676400"/>
            <a:ext cx="2971800" cy="4114801"/>
          </a:xfrm>
        </p:spPr>
        <p:txBody>
          <a:bodyPr/>
          <a:lstStyle>
            <a:lvl1pPr>
              <a:defRPr sz="1800"/>
            </a:lvl1pPr>
            <a:lvl2pPr marL="228600">
              <a:defRPr sz="1600"/>
            </a:lvl2pPr>
            <a:lvl3pPr marL="502920">
              <a:defRPr sz="1400"/>
            </a:lvl3pPr>
            <a:lvl4pPr>
              <a:lnSpc>
                <a:spcPct val="90000"/>
              </a:lnSpc>
              <a:defRPr/>
            </a:lvl4pPr>
            <a:lvl5pPr>
              <a:lnSpc>
                <a:spcPct val="120000"/>
              </a:lnSpc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E23C08C8-9F57-41DC-A230-36D868885757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4610100" y="1676400"/>
            <a:ext cx="2971800" cy="4114801"/>
          </a:xfrm>
        </p:spPr>
        <p:txBody>
          <a:bodyPr/>
          <a:lstStyle>
            <a:lvl1pPr>
              <a:defRPr sz="1800"/>
            </a:lvl1pPr>
            <a:lvl2pPr marL="228600">
              <a:defRPr sz="1600"/>
            </a:lvl2pPr>
            <a:lvl3pPr marL="502920">
              <a:defRPr sz="1400"/>
            </a:lvl3pPr>
            <a:lvl4pPr>
              <a:lnSpc>
                <a:spcPct val="90000"/>
              </a:lnSpc>
              <a:defRPr/>
            </a:lvl4pPr>
            <a:lvl5pPr>
              <a:lnSpc>
                <a:spcPct val="120000"/>
              </a:lnSpc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A06AED1E-5D97-49DB-9743-AA345D9C778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66800" y="1"/>
            <a:ext cx="2971800" cy="533400"/>
          </a:xfrm>
        </p:spPr>
        <p:txBody>
          <a:bodyPr anchor="b"/>
          <a:lstStyle>
            <a:lvl1pPr>
              <a:defRPr sz="1000" cap="all" spc="140" baseline="0">
                <a:latin typeface="+mj-lt"/>
              </a:defRPr>
            </a:lvl1pPr>
          </a:lstStyle>
          <a:p>
            <a:pPr lvl="0"/>
            <a:r>
              <a:rPr lang="en-US" dirty="0"/>
              <a:t>Click to edit section title</a:t>
            </a:r>
          </a:p>
        </p:txBody>
      </p:sp>
      <p:sp>
        <p:nvSpPr>
          <p:cNvPr id="11" name="Date Placeholder 3">
            <a:extLst>
              <a:ext uri="{FF2B5EF4-FFF2-40B4-BE49-F238E27FC236}">
                <a16:creationId xmlns:a16="http://schemas.microsoft.com/office/drawing/2014/main" id="{F298208A-70BB-4077-8DC5-4BEA4C5267C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26533"/>
            <a:ext cx="17907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800" cap="all" spc="140" baseline="0">
                <a:solidFill>
                  <a:schemeClr val="tx1"/>
                </a:solidFill>
              </a:defRPr>
            </a:lvl1pPr>
          </a:lstStyle>
          <a:p>
            <a:fld id="{16E1BA2B-E572-EA4E-903A-92DC8CD2AA9F}" type="datetime1">
              <a:rPr lang="pl-PL" smtClean="0"/>
              <a:t>17.07.2023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344105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Content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CC0752-BA79-4625-9FD2-39254CE46A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200" b="0" kern="120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454D57-79C3-4BDD-874F-BCDD88E7A8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6800" y="1676401"/>
            <a:ext cx="2103120" cy="4114800"/>
          </a:xfrm>
        </p:spPr>
        <p:txBody>
          <a:bodyPr/>
          <a:lstStyle>
            <a:lvl1pPr>
              <a:defRPr sz="1800"/>
            </a:lvl1pPr>
            <a:lvl2pPr marL="228600">
              <a:defRPr sz="1600"/>
            </a:lvl2pPr>
            <a:lvl3pPr marL="502920">
              <a:defRPr sz="1400"/>
            </a:lvl3pPr>
            <a:lvl4pPr>
              <a:lnSpc>
                <a:spcPct val="90000"/>
              </a:lnSpc>
              <a:defRPr/>
            </a:lvl4pPr>
            <a:lvl5pPr>
              <a:lnSpc>
                <a:spcPct val="120000"/>
              </a:lnSpc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0CEE42-51F7-4A4F-8B97-9F875E7FFE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2022 DOLBY | CONFIDENTIAL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24702D-35A2-4B42-B8F3-AB202DBE24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6EB63-47CB-42A9-BE06-570AF14B67EA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C635D774-4237-421A-A9C6-8FD90616CB90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9020813" y="1676401"/>
            <a:ext cx="2103120" cy="4114800"/>
          </a:xfrm>
        </p:spPr>
        <p:txBody>
          <a:bodyPr/>
          <a:lstStyle>
            <a:lvl1pPr>
              <a:defRPr sz="1800"/>
            </a:lvl1pPr>
            <a:lvl2pPr marL="228600">
              <a:defRPr sz="1600"/>
            </a:lvl2pPr>
            <a:lvl3pPr marL="502920">
              <a:defRPr sz="1400"/>
            </a:lvl3pPr>
            <a:lvl4pPr>
              <a:lnSpc>
                <a:spcPct val="90000"/>
              </a:lnSpc>
              <a:defRPr/>
            </a:lvl4pPr>
            <a:lvl5pPr>
              <a:lnSpc>
                <a:spcPct val="120000"/>
              </a:lnSpc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E23C08C8-9F57-41DC-A230-36D868885757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3718138" y="1676401"/>
            <a:ext cx="2103120" cy="4114800"/>
          </a:xfrm>
        </p:spPr>
        <p:txBody>
          <a:bodyPr/>
          <a:lstStyle>
            <a:lvl1pPr>
              <a:defRPr sz="1800"/>
            </a:lvl1pPr>
            <a:lvl2pPr marL="228600">
              <a:defRPr sz="1600"/>
            </a:lvl2pPr>
            <a:lvl3pPr marL="502920">
              <a:defRPr sz="1400"/>
            </a:lvl3pPr>
            <a:lvl4pPr>
              <a:lnSpc>
                <a:spcPct val="90000"/>
              </a:lnSpc>
              <a:defRPr/>
            </a:lvl4pPr>
            <a:lvl5pPr>
              <a:lnSpc>
                <a:spcPct val="120000"/>
              </a:lnSpc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1EE0080-B496-4085-8AFF-3EDF85D215B0}"/>
              </a:ext>
            </a:extLst>
          </p:cNvPr>
          <p:cNvSpPr>
            <a:spLocks noGrp="1"/>
          </p:cNvSpPr>
          <p:nvPr>
            <p:ph idx="15"/>
          </p:nvPr>
        </p:nvSpPr>
        <p:spPr>
          <a:xfrm>
            <a:off x="6369476" y="1676401"/>
            <a:ext cx="2103120" cy="4114800"/>
          </a:xfrm>
        </p:spPr>
        <p:txBody>
          <a:bodyPr/>
          <a:lstStyle>
            <a:lvl1pPr>
              <a:defRPr sz="1800"/>
            </a:lvl1pPr>
            <a:lvl2pPr marL="228600">
              <a:defRPr sz="1600"/>
            </a:lvl2pPr>
            <a:lvl3pPr marL="502920">
              <a:defRPr sz="1400"/>
            </a:lvl3pPr>
            <a:lvl4pPr>
              <a:lnSpc>
                <a:spcPct val="90000"/>
              </a:lnSpc>
              <a:defRPr/>
            </a:lvl4pPr>
            <a:lvl5pPr>
              <a:lnSpc>
                <a:spcPct val="120000"/>
              </a:lnSpc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1DBBBD1F-75E9-4C97-92DC-03C9D5D792A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066800" y="1"/>
            <a:ext cx="2971800" cy="533400"/>
          </a:xfrm>
        </p:spPr>
        <p:txBody>
          <a:bodyPr anchor="b"/>
          <a:lstStyle>
            <a:lvl1pPr>
              <a:defRPr sz="1000" cap="all" spc="140" baseline="0">
                <a:latin typeface="+mj-lt"/>
              </a:defRPr>
            </a:lvl1pPr>
          </a:lstStyle>
          <a:p>
            <a:pPr lvl="0"/>
            <a:r>
              <a:rPr lang="en-US" dirty="0"/>
              <a:t>Click to edit section title</a:t>
            </a:r>
          </a:p>
        </p:txBody>
      </p:sp>
      <p:sp>
        <p:nvSpPr>
          <p:cNvPr id="12" name="Date Placeholder 3">
            <a:extLst>
              <a:ext uri="{FF2B5EF4-FFF2-40B4-BE49-F238E27FC236}">
                <a16:creationId xmlns:a16="http://schemas.microsoft.com/office/drawing/2014/main" id="{BC86C4A6-50C7-4D84-A06E-513F4274DC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26533"/>
            <a:ext cx="17907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800" cap="all" spc="140" baseline="0">
                <a:solidFill>
                  <a:schemeClr val="tx1"/>
                </a:solidFill>
              </a:defRPr>
            </a:lvl1pPr>
          </a:lstStyle>
          <a:p>
            <a:fld id="{C653B83F-0962-BF40-A8C9-2866A6282562}" type="datetime1">
              <a:rPr lang="pl-PL" smtClean="0"/>
              <a:t>17.07.2023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827205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5813B8-E3F4-45D2-B862-A7CEF51478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2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AB539E6-7EAC-4AFF-B6E3-980861F2CF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2022 DOLBY | CONFIDENTIAL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5776C9A-F1EA-43AD-8B7A-F143293896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6EB63-47CB-42A9-BE06-570AF14B67EA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286D8213-D72C-47AC-B221-FB80B73CC08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66800" y="1"/>
            <a:ext cx="2971800" cy="533400"/>
          </a:xfrm>
        </p:spPr>
        <p:txBody>
          <a:bodyPr anchor="b"/>
          <a:lstStyle>
            <a:lvl1pPr>
              <a:defRPr sz="1000" cap="all" spc="140" baseline="0">
                <a:latin typeface="+mj-lt"/>
              </a:defRPr>
            </a:lvl1pPr>
          </a:lstStyle>
          <a:p>
            <a:pPr lvl="0"/>
            <a:r>
              <a:rPr lang="en-US" dirty="0"/>
              <a:t>Click to edit section title</a:t>
            </a:r>
          </a:p>
        </p:txBody>
      </p:sp>
      <p:sp>
        <p:nvSpPr>
          <p:cNvPr id="8" name="Date Placeholder 3">
            <a:extLst>
              <a:ext uri="{FF2B5EF4-FFF2-40B4-BE49-F238E27FC236}">
                <a16:creationId xmlns:a16="http://schemas.microsoft.com/office/drawing/2014/main" id="{3A25182B-D69F-4E95-B4BF-1072106B78C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26533"/>
            <a:ext cx="17907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800" cap="all" spc="140" baseline="0">
                <a:solidFill>
                  <a:schemeClr val="tx1"/>
                </a:solidFill>
              </a:defRPr>
            </a:lvl1pPr>
          </a:lstStyle>
          <a:p>
            <a:fld id="{4742A68A-F8AF-9E41-B991-A3A007E1DF9C}" type="datetime1">
              <a:rPr lang="pl-PL" smtClean="0"/>
              <a:t>17.07.2023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633855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Stats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AB539E6-7EAC-4AFF-B6E3-980861F2CF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2022 DOLBY | CONFIDENTIAL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5776C9A-F1EA-43AD-8B7A-F143293896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6EB63-47CB-42A9-BE06-570AF14B67EA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286D8213-D72C-47AC-B221-FB80B73CC08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66800" y="1"/>
            <a:ext cx="2971800" cy="533400"/>
          </a:xfrm>
        </p:spPr>
        <p:txBody>
          <a:bodyPr anchor="b"/>
          <a:lstStyle>
            <a:lvl1pPr>
              <a:defRPr sz="1000" cap="all" spc="140" baseline="0">
                <a:latin typeface="+mj-lt"/>
              </a:defRPr>
            </a:lvl1pPr>
          </a:lstStyle>
          <a:p>
            <a:pPr lvl="0"/>
            <a:r>
              <a:rPr lang="en-US" dirty="0"/>
              <a:t>Click to edit section title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B077FEA3-C5EA-4E8A-80CE-CF196C28FD4E}"/>
              </a:ext>
            </a:extLst>
          </p:cNvPr>
          <p:cNvGrpSpPr/>
          <p:nvPr userDrawn="1"/>
        </p:nvGrpSpPr>
        <p:grpSpPr>
          <a:xfrm>
            <a:off x="1066800" y="1302960"/>
            <a:ext cx="10058400" cy="4294055"/>
            <a:chOff x="2363786" y="2811780"/>
            <a:chExt cx="19659600" cy="8229600"/>
          </a:xfrm>
        </p:grpSpPr>
        <p:sp>
          <p:nvSpPr>
            <p:cNvPr id="9" name="Rectangle">
              <a:extLst>
                <a:ext uri="{FF2B5EF4-FFF2-40B4-BE49-F238E27FC236}">
                  <a16:creationId xmlns:a16="http://schemas.microsoft.com/office/drawing/2014/main" id="{2C980C48-E9B7-4DF2-8B91-B5C9AAAD201E}"/>
                </a:ext>
              </a:extLst>
            </p:cNvPr>
            <p:cNvSpPr/>
            <p:nvPr/>
          </p:nvSpPr>
          <p:spPr>
            <a:xfrm>
              <a:off x="2363786" y="6858000"/>
              <a:ext cx="19659600" cy="73152"/>
            </a:xfrm>
            <a:prstGeom prst="rect">
              <a:avLst/>
            </a:prstGeom>
            <a:solidFill>
              <a:srgbClr val="000000">
                <a:alpha val="10000"/>
              </a:srgbClr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 spc="0">
                  <a:solidFill>
                    <a:srgbClr val="A9A9A9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 kumimoji="0" sz="3200" b="0" i="0" u="none" strike="noStrike" kern="0" cap="none" spc="0" normalizeH="0" baseline="0" noProof="0" dirty="0">
                <a:ln>
                  <a:noFill/>
                </a:ln>
                <a:solidFill>
                  <a:srgbClr val="A9A9A9"/>
                </a:solidFill>
                <a:effectLst/>
                <a:uLnTx/>
                <a:uFillTx/>
                <a:latin typeface="AvenirNext LT Pro Regular" panose="020B0504020202020204" pitchFamily="34" charset="0"/>
                <a:ea typeface="Helvetica Neue Medium"/>
                <a:cs typeface="Helvetica Neue Medium"/>
                <a:sym typeface="Helvetica Neue Medium"/>
              </a:endParaRPr>
            </a:p>
          </p:txBody>
        </p:sp>
        <p:sp>
          <p:nvSpPr>
            <p:cNvPr id="10" name="Rectangle">
              <a:extLst>
                <a:ext uri="{FF2B5EF4-FFF2-40B4-BE49-F238E27FC236}">
                  <a16:creationId xmlns:a16="http://schemas.microsoft.com/office/drawing/2014/main" id="{EBE704B1-F186-4B5D-9DE5-B80E5DB5BF5F}"/>
                </a:ext>
              </a:extLst>
            </p:cNvPr>
            <p:cNvSpPr/>
            <p:nvPr/>
          </p:nvSpPr>
          <p:spPr>
            <a:xfrm rot="5400000">
              <a:off x="8078786" y="6890004"/>
              <a:ext cx="8229600" cy="73152"/>
            </a:xfrm>
            <a:prstGeom prst="rect">
              <a:avLst/>
            </a:prstGeom>
            <a:solidFill>
              <a:srgbClr val="000000">
                <a:alpha val="10000"/>
              </a:srgbClr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 spc="0">
                  <a:solidFill>
                    <a:srgbClr val="A9A9A9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 kumimoji="0" sz="3200" b="0" i="0" u="none" strike="noStrike" kern="0" cap="none" spc="0" normalizeH="0" baseline="0" noProof="0" dirty="0">
                <a:ln>
                  <a:noFill/>
                </a:ln>
                <a:solidFill>
                  <a:srgbClr val="A9A9A9"/>
                </a:solidFill>
                <a:effectLst/>
                <a:uLnTx/>
                <a:uFillTx/>
                <a:latin typeface="AvenirNext LT Pro Regular" panose="020B0504020202020204" pitchFamily="34" charset="0"/>
                <a:ea typeface="Helvetica Neue Medium"/>
                <a:cs typeface="Helvetica Neue Medium"/>
                <a:sym typeface="Helvetica Neue Medium"/>
              </a:endParaRPr>
            </a:p>
          </p:txBody>
        </p:sp>
        <p:sp>
          <p:nvSpPr>
            <p:cNvPr id="11" name="Rectangle">
              <a:extLst>
                <a:ext uri="{FF2B5EF4-FFF2-40B4-BE49-F238E27FC236}">
                  <a16:creationId xmlns:a16="http://schemas.microsoft.com/office/drawing/2014/main" id="{5503E041-DBB6-4971-97B5-ABB1212D3282}"/>
                </a:ext>
              </a:extLst>
            </p:cNvPr>
            <p:cNvSpPr/>
            <p:nvPr/>
          </p:nvSpPr>
          <p:spPr>
            <a:xfrm>
              <a:off x="11507787" y="6858000"/>
              <a:ext cx="1371600" cy="73152"/>
            </a:xfrm>
            <a:prstGeom prst="rect">
              <a:avLst/>
            </a:prstGeom>
            <a:gradFill>
              <a:gsLst>
                <a:gs pos="0">
                  <a:srgbClr val="924BF2"/>
                </a:gs>
                <a:gs pos="100000">
                  <a:srgbClr val="F52493">
                    <a:hueOff val="16109722"/>
                    <a:satOff val="32575"/>
                    <a:lumOff val="14117"/>
                  </a:srgbClr>
                </a:gs>
              </a:gsLst>
              <a:lin ang="12553575"/>
            </a:gra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 spc="0">
                  <a:solidFill>
                    <a:srgbClr val="A9A9A9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 kumimoji="0" sz="3200" b="0" i="0" u="none" strike="noStrike" kern="0" cap="none" spc="0" normalizeH="0" baseline="0" noProof="0" dirty="0">
                <a:ln>
                  <a:noFill/>
                </a:ln>
                <a:solidFill>
                  <a:srgbClr val="A9A9A9"/>
                </a:solidFill>
                <a:effectLst/>
                <a:uLnTx/>
                <a:uFillTx/>
                <a:latin typeface="AvenirNext LT Pro Regular" panose="020B0504020202020204" pitchFamily="34" charset="0"/>
                <a:ea typeface="Helvetica Neue Medium"/>
                <a:cs typeface="Helvetica Neue Medium"/>
                <a:sym typeface="Helvetica Neue Medium"/>
              </a:endParaRPr>
            </a:p>
          </p:txBody>
        </p:sp>
        <p:sp>
          <p:nvSpPr>
            <p:cNvPr id="12" name="Rectangle">
              <a:extLst>
                <a:ext uri="{FF2B5EF4-FFF2-40B4-BE49-F238E27FC236}">
                  <a16:creationId xmlns:a16="http://schemas.microsoft.com/office/drawing/2014/main" id="{672443E5-79AE-411B-9A8E-3BE23AB9DA69}"/>
                </a:ext>
              </a:extLst>
            </p:cNvPr>
            <p:cNvSpPr/>
            <p:nvPr/>
          </p:nvSpPr>
          <p:spPr>
            <a:xfrm rot="5400000">
              <a:off x="11507786" y="6890004"/>
              <a:ext cx="1371600" cy="73152"/>
            </a:xfrm>
            <a:prstGeom prst="rect">
              <a:avLst/>
            </a:prstGeom>
            <a:gradFill>
              <a:gsLst>
                <a:gs pos="0">
                  <a:srgbClr val="924BF2"/>
                </a:gs>
                <a:gs pos="100000">
                  <a:srgbClr val="F52493">
                    <a:hueOff val="16109722"/>
                    <a:satOff val="32575"/>
                    <a:lumOff val="14117"/>
                  </a:srgbClr>
                </a:gs>
              </a:gsLst>
              <a:lin ang="12000000" scaled="0"/>
            </a:gra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 spc="0">
                  <a:solidFill>
                    <a:srgbClr val="A9A9A9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 kumimoji="0" sz="3200" b="0" i="0" u="none" strike="noStrike" kern="0" cap="none" spc="0" normalizeH="0" baseline="0" noProof="0" dirty="0">
                <a:ln>
                  <a:noFill/>
                </a:ln>
                <a:solidFill>
                  <a:srgbClr val="A9A9A9"/>
                </a:solidFill>
                <a:effectLst/>
                <a:uLnTx/>
                <a:uFillTx/>
                <a:latin typeface="AvenirNext LT Pro Regular" panose="020B0504020202020204" pitchFamily="34" charset="0"/>
                <a:ea typeface="Helvetica Neue Medium"/>
                <a:cs typeface="Helvetica Neue Medium"/>
                <a:sym typeface="Helvetica Neue Medium"/>
              </a:endParaRPr>
            </a:p>
          </p:txBody>
        </p:sp>
      </p:grpSp>
      <p:sp>
        <p:nvSpPr>
          <p:cNvPr id="13" name="Text Placeholder 25">
            <a:extLst>
              <a:ext uri="{FF2B5EF4-FFF2-40B4-BE49-F238E27FC236}">
                <a16:creationId xmlns:a16="http://schemas.microsoft.com/office/drawing/2014/main" id="{88AA4C21-94AF-450F-982B-54D4B0CF2BE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2583882" y="1339985"/>
            <a:ext cx="1992312" cy="1800875"/>
          </a:xfrm>
        </p:spPr>
        <p:txBody>
          <a:bodyPr/>
          <a:lstStyle>
            <a:lvl1pPr algn="ctr">
              <a:lnSpc>
                <a:spcPct val="90000"/>
              </a:lnSpc>
              <a:spcAft>
                <a:spcPts val="0"/>
              </a:spcAft>
              <a:defRPr sz="4800" b="1">
                <a:solidFill>
                  <a:schemeClr val="tx1"/>
                </a:solidFill>
              </a:defRPr>
            </a:lvl1pPr>
            <a:lvl2pPr marL="4763" indent="0" algn="ctr">
              <a:lnSpc>
                <a:spcPct val="90000"/>
              </a:lnSpc>
              <a:spcAft>
                <a:spcPts val="0"/>
              </a:spcAft>
              <a:buNone/>
              <a:defRPr sz="2400" b="1">
                <a:solidFill>
                  <a:schemeClr val="tx1"/>
                </a:solidFill>
              </a:defRPr>
            </a:lvl2pPr>
            <a:lvl3pPr marL="0" indent="0">
              <a:buNone/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#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5" name="Text Placeholder 25">
            <a:extLst>
              <a:ext uri="{FF2B5EF4-FFF2-40B4-BE49-F238E27FC236}">
                <a16:creationId xmlns:a16="http://schemas.microsoft.com/office/drawing/2014/main" id="{278985DE-12A0-4303-A711-7EE650385858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2583882" y="3714188"/>
            <a:ext cx="1992312" cy="1800875"/>
          </a:xfrm>
        </p:spPr>
        <p:txBody>
          <a:bodyPr/>
          <a:lstStyle>
            <a:lvl1pPr algn="ctr">
              <a:lnSpc>
                <a:spcPct val="90000"/>
              </a:lnSpc>
              <a:spcAft>
                <a:spcPts val="0"/>
              </a:spcAft>
              <a:defRPr sz="4800" b="1">
                <a:solidFill>
                  <a:schemeClr val="tx1"/>
                </a:solidFill>
              </a:defRPr>
            </a:lvl1pPr>
            <a:lvl2pPr marL="4763" indent="0" algn="ctr">
              <a:lnSpc>
                <a:spcPct val="90000"/>
              </a:lnSpc>
              <a:spcAft>
                <a:spcPts val="0"/>
              </a:spcAft>
              <a:buNone/>
              <a:defRPr sz="2400" b="1">
                <a:solidFill>
                  <a:schemeClr val="tx1"/>
                </a:solidFill>
              </a:defRPr>
            </a:lvl2pPr>
            <a:lvl3pPr marL="0" indent="0">
              <a:buNone/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#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6" name="Text Placeholder 25">
            <a:extLst>
              <a:ext uri="{FF2B5EF4-FFF2-40B4-BE49-F238E27FC236}">
                <a16:creationId xmlns:a16="http://schemas.microsoft.com/office/drawing/2014/main" id="{2E5D043A-5662-4AC2-AB94-4C5C3E71651E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7883564" y="1339986"/>
            <a:ext cx="1992312" cy="1800875"/>
          </a:xfrm>
        </p:spPr>
        <p:txBody>
          <a:bodyPr/>
          <a:lstStyle>
            <a:lvl1pPr algn="ctr">
              <a:lnSpc>
                <a:spcPct val="90000"/>
              </a:lnSpc>
              <a:spcAft>
                <a:spcPts val="0"/>
              </a:spcAft>
              <a:defRPr sz="4800" b="1">
                <a:solidFill>
                  <a:schemeClr val="tx1"/>
                </a:solidFill>
              </a:defRPr>
            </a:lvl1pPr>
            <a:lvl2pPr marL="4763" indent="0" algn="ctr">
              <a:lnSpc>
                <a:spcPct val="90000"/>
              </a:lnSpc>
              <a:spcAft>
                <a:spcPts val="0"/>
              </a:spcAft>
              <a:buNone/>
              <a:defRPr sz="2400" b="1">
                <a:solidFill>
                  <a:schemeClr val="tx1"/>
                </a:solidFill>
              </a:defRPr>
            </a:lvl2pPr>
            <a:lvl3pPr marL="0" indent="0">
              <a:buNone/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#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7" name="Text Placeholder 25">
            <a:extLst>
              <a:ext uri="{FF2B5EF4-FFF2-40B4-BE49-F238E27FC236}">
                <a16:creationId xmlns:a16="http://schemas.microsoft.com/office/drawing/2014/main" id="{9B86D0CE-5490-4F23-8E67-4C5B4BB41629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883564" y="3714189"/>
            <a:ext cx="1992312" cy="1800875"/>
          </a:xfrm>
        </p:spPr>
        <p:txBody>
          <a:bodyPr/>
          <a:lstStyle>
            <a:lvl1pPr algn="ctr">
              <a:lnSpc>
                <a:spcPct val="90000"/>
              </a:lnSpc>
              <a:spcAft>
                <a:spcPts val="0"/>
              </a:spcAft>
              <a:defRPr sz="4800" b="1">
                <a:solidFill>
                  <a:schemeClr val="tx1"/>
                </a:solidFill>
              </a:defRPr>
            </a:lvl1pPr>
            <a:lvl2pPr marL="4763" indent="0" algn="ctr">
              <a:lnSpc>
                <a:spcPct val="90000"/>
              </a:lnSpc>
              <a:spcAft>
                <a:spcPts val="0"/>
              </a:spcAft>
              <a:buNone/>
              <a:defRPr sz="2400" b="1">
                <a:solidFill>
                  <a:schemeClr val="tx1"/>
                </a:solidFill>
              </a:defRPr>
            </a:lvl2pPr>
            <a:lvl3pPr marL="0" indent="0">
              <a:buNone/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#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8" name="Date Placeholder 3">
            <a:extLst>
              <a:ext uri="{FF2B5EF4-FFF2-40B4-BE49-F238E27FC236}">
                <a16:creationId xmlns:a16="http://schemas.microsoft.com/office/drawing/2014/main" id="{C0AFC81B-C3F4-4A19-8BB7-F99C4D9E06D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26533"/>
            <a:ext cx="17907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800" cap="all" spc="140" baseline="0">
                <a:solidFill>
                  <a:schemeClr val="tx1"/>
                </a:solidFill>
              </a:defRPr>
            </a:lvl1pPr>
          </a:lstStyle>
          <a:p>
            <a:fld id="{34064CCB-355A-624E-9B7C-8E0F79FFE4FA}" type="datetime1">
              <a:rPr lang="pl-PL" smtClean="0"/>
              <a:t>17.07.2023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606830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592">
          <p15:clr>
            <a:srgbClr val="FBAE40"/>
          </p15:clr>
        </p15:guide>
      </p15:sldGuideLst>
    </p:ext>
  </p:extLs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ur Stats 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AB539E6-7EAC-4AFF-B6E3-980861F2CF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© 2022 DOLBY | CONFIDENTIAL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5776C9A-F1EA-43AD-8B7A-F143293896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ED6EB63-47CB-42A9-BE06-570AF14B67E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286D8213-D72C-47AC-B221-FB80B73CC08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66800" y="1"/>
            <a:ext cx="2971800" cy="533400"/>
          </a:xfrm>
        </p:spPr>
        <p:txBody>
          <a:bodyPr anchor="b"/>
          <a:lstStyle>
            <a:lvl1pPr>
              <a:defRPr sz="1000" cap="all" spc="14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section title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B077FEA3-C5EA-4E8A-80CE-CF196C28FD4E}"/>
              </a:ext>
            </a:extLst>
          </p:cNvPr>
          <p:cNvGrpSpPr/>
          <p:nvPr userDrawn="1"/>
        </p:nvGrpSpPr>
        <p:grpSpPr>
          <a:xfrm>
            <a:off x="1066800" y="1302960"/>
            <a:ext cx="10058400" cy="4294055"/>
            <a:chOff x="2363786" y="2811780"/>
            <a:chExt cx="19659600" cy="8229600"/>
          </a:xfrm>
        </p:grpSpPr>
        <p:sp>
          <p:nvSpPr>
            <p:cNvPr id="9" name="Rectangle">
              <a:extLst>
                <a:ext uri="{FF2B5EF4-FFF2-40B4-BE49-F238E27FC236}">
                  <a16:creationId xmlns:a16="http://schemas.microsoft.com/office/drawing/2014/main" id="{2C980C48-E9B7-4DF2-8B91-B5C9AAAD201E}"/>
                </a:ext>
              </a:extLst>
            </p:cNvPr>
            <p:cNvSpPr/>
            <p:nvPr/>
          </p:nvSpPr>
          <p:spPr>
            <a:xfrm>
              <a:off x="2363786" y="6858000"/>
              <a:ext cx="19659600" cy="7315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 spc="0">
                  <a:solidFill>
                    <a:srgbClr val="A9A9A9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 kumimoji="0" sz="32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venirNext LT Pro Regular" panose="020B0504020202020204" pitchFamily="34" charset="0"/>
                <a:ea typeface="Helvetica Neue Medium"/>
                <a:cs typeface="Helvetica Neue Medium"/>
                <a:sym typeface="Helvetica Neue Medium"/>
              </a:endParaRPr>
            </a:p>
          </p:txBody>
        </p:sp>
        <p:sp>
          <p:nvSpPr>
            <p:cNvPr id="10" name="Rectangle">
              <a:extLst>
                <a:ext uri="{FF2B5EF4-FFF2-40B4-BE49-F238E27FC236}">
                  <a16:creationId xmlns:a16="http://schemas.microsoft.com/office/drawing/2014/main" id="{EBE704B1-F186-4B5D-9DE5-B80E5DB5BF5F}"/>
                </a:ext>
              </a:extLst>
            </p:cNvPr>
            <p:cNvSpPr/>
            <p:nvPr/>
          </p:nvSpPr>
          <p:spPr>
            <a:xfrm rot="5400000">
              <a:off x="8078786" y="6890004"/>
              <a:ext cx="8229600" cy="7315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 spc="0">
                  <a:solidFill>
                    <a:srgbClr val="A9A9A9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 kumimoji="0" sz="32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venirNext LT Pro Regular" panose="020B0504020202020204" pitchFamily="34" charset="0"/>
                <a:ea typeface="Helvetica Neue Medium"/>
                <a:cs typeface="Helvetica Neue Medium"/>
                <a:sym typeface="Helvetica Neue Medium"/>
              </a:endParaRPr>
            </a:p>
          </p:txBody>
        </p:sp>
        <p:sp>
          <p:nvSpPr>
            <p:cNvPr id="11" name="Rectangle">
              <a:extLst>
                <a:ext uri="{FF2B5EF4-FFF2-40B4-BE49-F238E27FC236}">
                  <a16:creationId xmlns:a16="http://schemas.microsoft.com/office/drawing/2014/main" id="{5503E041-DBB6-4971-97B5-ABB1212D3282}"/>
                </a:ext>
              </a:extLst>
            </p:cNvPr>
            <p:cNvSpPr/>
            <p:nvPr/>
          </p:nvSpPr>
          <p:spPr>
            <a:xfrm>
              <a:off x="11507787" y="6858000"/>
              <a:ext cx="1371600" cy="73152"/>
            </a:xfrm>
            <a:prstGeom prst="rect">
              <a:avLst/>
            </a:prstGeom>
            <a:gradFill>
              <a:gsLst>
                <a:gs pos="0">
                  <a:srgbClr val="924BF2"/>
                </a:gs>
                <a:gs pos="100000">
                  <a:srgbClr val="F52493">
                    <a:hueOff val="16109722"/>
                    <a:satOff val="32575"/>
                    <a:lumOff val="14117"/>
                  </a:srgbClr>
                </a:gs>
              </a:gsLst>
              <a:lin ang="12553575"/>
            </a:gra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 spc="0">
                  <a:solidFill>
                    <a:srgbClr val="A9A9A9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 kumimoji="0" sz="32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venirNext LT Pro Regular" panose="020B0504020202020204" pitchFamily="34" charset="0"/>
                <a:ea typeface="Helvetica Neue Medium"/>
                <a:cs typeface="Helvetica Neue Medium"/>
                <a:sym typeface="Helvetica Neue Medium"/>
              </a:endParaRPr>
            </a:p>
          </p:txBody>
        </p:sp>
        <p:sp>
          <p:nvSpPr>
            <p:cNvPr id="12" name="Rectangle">
              <a:extLst>
                <a:ext uri="{FF2B5EF4-FFF2-40B4-BE49-F238E27FC236}">
                  <a16:creationId xmlns:a16="http://schemas.microsoft.com/office/drawing/2014/main" id="{672443E5-79AE-411B-9A8E-3BE23AB9DA69}"/>
                </a:ext>
              </a:extLst>
            </p:cNvPr>
            <p:cNvSpPr/>
            <p:nvPr/>
          </p:nvSpPr>
          <p:spPr>
            <a:xfrm rot="5400000">
              <a:off x="11507786" y="6890004"/>
              <a:ext cx="1371600" cy="73152"/>
            </a:xfrm>
            <a:prstGeom prst="rect">
              <a:avLst/>
            </a:prstGeom>
            <a:gradFill>
              <a:gsLst>
                <a:gs pos="0">
                  <a:srgbClr val="924BF2"/>
                </a:gs>
                <a:gs pos="100000">
                  <a:srgbClr val="F52493">
                    <a:hueOff val="16109722"/>
                    <a:satOff val="32575"/>
                    <a:lumOff val="14117"/>
                  </a:srgbClr>
                </a:gs>
              </a:gsLst>
              <a:lin ang="12000000" scaled="0"/>
            </a:gradFill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3200" spc="0">
                  <a:solidFill>
                    <a:srgbClr val="A9A9A9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 kumimoji="0" sz="32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venirNext LT Pro Regular" panose="020B0504020202020204" pitchFamily="34" charset="0"/>
                <a:ea typeface="Helvetica Neue Medium"/>
                <a:cs typeface="Helvetica Neue Medium"/>
                <a:sym typeface="Helvetica Neue Medium"/>
              </a:endParaRPr>
            </a:p>
          </p:txBody>
        </p:sp>
      </p:grpSp>
      <p:sp>
        <p:nvSpPr>
          <p:cNvPr id="13" name="Text Placeholder 25">
            <a:extLst>
              <a:ext uri="{FF2B5EF4-FFF2-40B4-BE49-F238E27FC236}">
                <a16:creationId xmlns:a16="http://schemas.microsoft.com/office/drawing/2014/main" id="{88AA4C21-94AF-450F-982B-54D4B0CF2BE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2583882" y="1339985"/>
            <a:ext cx="1992312" cy="1800875"/>
          </a:xfrm>
        </p:spPr>
        <p:txBody>
          <a:bodyPr/>
          <a:lstStyle>
            <a:lvl1pPr algn="ctr">
              <a:lnSpc>
                <a:spcPct val="90000"/>
              </a:lnSpc>
              <a:spcAft>
                <a:spcPts val="0"/>
              </a:spcAft>
              <a:defRPr sz="4800" b="1">
                <a:solidFill>
                  <a:schemeClr val="bg1"/>
                </a:solidFill>
              </a:defRPr>
            </a:lvl1pPr>
            <a:lvl2pPr marL="4763" indent="0" algn="ctr">
              <a:lnSpc>
                <a:spcPct val="90000"/>
              </a:lnSpc>
              <a:spcAft>
                <a:spcPts val="0"/>
              </a:spcAft>
              <a:buNone/>
              <a:defRPr sz="2400" b="1">
                <a:solidFill>
                  <a:schemeClr val="bg1"/>
                </a:solidFill>
              </a:defRPr>
            </a:lvl2pPr>
            <a:lvl3pPr marL="0" indent="0">
              <a:buNone/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#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5" name="Text Placeholder 25">
            <a:extLst>
              <a:ext uri="{FF2B5EF4-FFF2-40B4-BE49-F238E27FC236}">
                <a16:creationId xmlns:a16="http://schemas.microsoft.com/office/drawing/2014/main" id="{278985DE-12A0-4303-A711-7EE650385858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2583882" y="3714188"/>
            <a:ext cx="1992312" cy="1800875"/>
          </a:xfrm>
        </p:spPr>
        <p:txBody>
          <a:bodyPr/>
          <a:lstStyle>
            <a:lvl1pPr algn="ctr">
              <a:lnSpc>
                <a:spcPct val="90000"/>
              </a:lnSpc>
              <a:spcAft>
                <a:spcPts val="0"/>
              </a:spcAft>
              <a:defRPr sz="4800" b="1">
                <a:solidFill>
                  <a:schemeClr val="bg1"/>
                </a:solidFill>
              </a:defRPr>
            </a:lvl1pPr>
            <a:lvl2pPr marL="4763" indent="0" algn="ctr">
              <a:lnSpc>
                <a:spcPct val="90000"/>
              </a:lnSpc>
              <a:spcAft>
                <a:spcPts val="0"/>
              </a:spcAft>
              <a:buNone/>
              <a:defRPr sz="2400" b="1">
                <a:solidFill>
                  <a:schemeClr val="bg1"/>
                </a:solidFill>
              </a:defRPr>
            </a:lvl2pPr>
            <a:lvl3pPr marL="0" indent="0">
              <a:buNone/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#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6" name="Text Placeholder 25">
            <a:extLst>
              <a:ext uri="{FF2B5EF4-FFF2-40B4-BE49-F238E27FC236}">
                <a16:creationId xmlns:a16="http://schemas.microsoft.com/office/drawing/2014/main" id="{2E5D043A-5662-4AC2-AB94-4C5C3E71651E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7883564" y="1339986"/>
            <a:ext cx="1992312" cy="1800875"/>
          </a:xfrm>
        </p:spPr>
        <p:txBody>
          <a:bodyPr/>
          <a:lstStyle>
            <a:lvl1pPr algn="ctr">
              <a:lnSpc>
                <a:spcPct val="90000"/>
              </a:lnSpc>
              <a:spcAft>
                <a:spcPts val="0"/>
              </a:spcAft>
              <a:defRPr sz="4800" b="1">
                <a:solidFill>
                  <a:schemeClr val="bg1"/>
                </a:solidFill>
              </a:defRPr>
            </a:lvl1pPr>
            <a:lvl2pPr marL="4763" indent="0" algn="ctr">
              <a:lnSpc>
                <a:spcPct val="90000"/>
              </a:lnSpc>
              <a:spcAft>
                <a:spcPts val="0"/>
              </a:spcAft>
              <a:buNone/>
              <a:defRPr sz="2400" b="1">
                <a:solidFill>
                  <a:schemeClr val="bg1"/>
                </a:solidFill>
              </a:defRPr>
            </a:lvl2pPr>
            <a:lvl3pPr marL="0" indent="0">
              <a:buNone/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#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7" name="Text Placeholder 25">
            <a:extLst>
              <a:ext uri="{FF2B5EF4-FFF2-40B4-BE49-F238E27FC236}">
                <a16:creationId xmlns:a16="http://schemas.microsoft.com/office/drawing/2014/main" id="{9B86D0CE-5490-4F23-8E67-4C5B4BB41629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883564" y="3714189"/>
            <a:ext cx="1992312" cy="1800875"/>
          </a:xfrm>
        </p:spPr>
        <p:txBody>
          <a:bodyPr/>
          <a:lstStyle>
            <a:lvl1pPr algn="ctr">
              <a:lnSpc>
                <a:spcPct val="90000"/>
              </a:lnSpc>
              <a:spcAft>
                <a:spcPts val="0"/>
              </a:spcAft>
              <a:defRPr sz="4800" b="1">
                <a:solidFill>
                  <a:schemeClr val="bg1"/>
                </a:solidFill>
              </a:defRPr>
            </a:lvl1pPr>
            <a:lvl2pPr marL="4763" indent="0" algn="ctr">
              <a:lnSpc>
                <a:spcPct val="90000"/>
              </a:lnSpc>
              <a:spcAft>
                <a:spcPts val="0"/>
              </a:spcAft>
              <a:buNone/>
              <a:defRPr sz="2400" b="1">
                <a:solidFill>
                  <a:schemeClr val="bg1"/>
                </a:solidFill>
              </a:defRPr>
            </a:lvl2pPr>
            <a:lvl3pPr marL="0" indent="0">
              <a:buNone/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#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8" name="Date Placeholder 3">
            <a:extLst>
              <a:ext uri="{FF2B5EF4-FFF2-40B4-BE49-F238E27FC236}">
                <a16:creationId xmlns:a16="http://schemas.microsoft.com/office/drawing/2014/main" id="{2C713A3E-DDE0-4FF3-9609-DC12C036023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26533"/>
            <a:ext cx="17907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800" cap="all" spc="140" baseline="0">
                <a:solidFill>
                  <a:schemeClr val="bg1"/>
                </a:solidFill>
              </a:defRPr>
            </a:lvl1pPr>
          </a:lstStyle>
          <a:p>
            <a:fld id="{68DB5101-918D-244A-8575-54D73CD1A746}" type="datetime1">
              <a:rPr lang="pl-PL" smtClean="0"/>
              <a:t>17.07.2023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786004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592">
          <p15:clr>
            <a:srgbClr val="FBAE40"/>
          </p15:clr>
        </p15:guide>
      </p15:sldGuideLst>
    </p:ext>
  </p:extLs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B + P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492651EB-37EA-4A38-BCD2-9C208705C55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0" y="0"/>
            <a:ext cx="12192000" cy="6858000"/>
          </a:xfrm>
          <a:pattFill prst="wdUpDiag">
            <a:fgClr>
              <a:schemeClr val="bg1"/>
            </a:fgClr>
            <a:bgClr>
              <a:schemeClr val="bg2"/>
            </a:bgClr>
          </a:pattFill>
        </p:spPr>
        <p:txBody>
          <a:bodyPr lIns="274320" rIns="274320"/>
          <a:lstStyle>
            <a:lvl1pPr>
              <a:defRPr sz="1600" b="1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BCC0752-BA79-4625-9FD2-39254CE46A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lang="en-US" sz="3200" b="0" kern="120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454D57-79C3-4BDD-874F-BCDD88E7A8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6800" y="1676400"/>
            <a:ext cx="4762500" cy="4114801"/>
          </a:xfr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  <a:lvl2pPr marL="228600">
              <a:defRPr sz="1600">
                <a:solidFill>
                  <a:schemeClr val="bg1"/>
                </a:solidFill>
              </a:defRPr>
            </a:lvl2pPr>
            <a:lvl3pPr marL="502920">
              <a:defRPr sz="1400"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lnSpc>
                <a:spcPct val="120000"/>
              </a:lnSpc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0CEE42-51F7-4A4F-8B97-9F875E7FFE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© 2022 DOLBY | CONFIDENTIAL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24702D-35A2-4B42-B8F3-AB202DBE24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ED6EB63-47CB-42A9-BE06-570AF14B67E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Text Placeholder 9">
            <a:extLst>
              <a:ext uri="{FF2B5EF4-FFF2-40B4-BE49-F238E27FC236}">
                <a16:creationId xmlns:a16="http://schemas.microsoft.com/office/drawing/2014/main" id="{F8D40960-B2FC-4250-843C-05680027365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66800" y="1"/>
            <a:ext cx="2971800" cy="533400"/>
          </a:xfrm>
        </p:spPr>
        <p:txBody>
          <a:bodyPr anchor="b"/>
          <a:lstStyle>
            <a:lvl1pPr>
              <a:defRPr sz="1000" cap="all" spc="14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section title</a:t>
            </a:r>
          </a:p>
        </p:txBody>
      </p:sp>
      <p:sp>
        <p:nvSpPr>
          <p:cNvPr id="11" name="Date Placeholder 3">
            <a:extLst>
              <a:ext uri="{FF2B5EF4-FFF2-40B4-BE49-F238E27FC236}">
                <a16:creationId xmlns:a16="http://schemas.microsoft.com/office/drawing/2014/main" id="{6DC06EBD-1589-4C52-9F97-5933A6032B2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26533"/>
            <a:ext cx="17907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800" cap="all" spc="140" baseline="0">
                <a:solidFill>
                  <a:schemeClr val="bg1"/>
                </a:solidFill>
              </a:defRPr>
            </a:lvl1pPr>
          </a:lstStyle>
          <a:p>
            <a:fld id="{FB74BB66-3A9E-1647-AEB4-3495ABBA2F20}" type="datetime1">
              <a:rPr lang="pl-PL" smtClean="0"/>
              <a:t>17.07.2023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7674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6164DB-D765-5BE2-540A-AB37690563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313281-86FC-06C0-7FF7-E5F83282F5F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46F3033-6602-CEBD-22A4-9321DA93BDC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2E464D0-B55A-4B81-7F1A-98BFBFF91E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892B66-0209-4E97-AEEC-18C00D9ADF9A}" type="datetimeFigureOut">
              <a:rPr lang="en-US" smtClean="0"/>
              <a:t>7/17/2023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2D38FB5-370D-01F3-85EF-272F988C86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06A7761-A054-7FF8-8B45-C7598E08B8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13F7C9-3D17-43C0-AED8-71A3838357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2104419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B + Eight Pic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82EB6743-8370-4B70-9386-A26F899B8BA8}"/>
              </a:ext>
            </a:extLst>
          </p:cNvPr>
          <p:cNvSpPr/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BCC0752-BA79-4625-9FD2-39254CE46A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1066800"/>
            <a:ext cx="4762500" cy="609600"/>
          </a:xfr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200" b="0" kern="120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454D57-79C3-4BDD-874F-BCDD88E7A8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6800" y="1676400"/>
            <a:ext cx="2971800" cy="4114801"/>
          </a:xfrm>
        </p:spPr>
        <p:txBody>
          <a:bodyPr/>
          <a:lstStyle>
            <a:lvl1pPr>
              <a:defRPr sz="1800"/>
            </a:lvl1pPr>
            <a:lvl2pPr marL="228600">
              <a:defRPr sz="1600"/>
            </a:lvl2pPr>
            <a:lvl3pPr marL="502920">
              <a:defRPr sz="1400"/>
            </a:lvl3pPr>
            <a:lvl4pPr>
              <a:lnSpc>
                <a:spcPct val="90000"/>
              </a:lnSpc>
              <a:defRPr/>
            </a:lvl4pPr>
            <a:lvl5pPr>
              <a:lnSpc>
                <a:spcPct val="120000"/>
              </a:lnSpc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0CEE42-51F7-4A4F-8B97-9F875E7FFE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2022 DOLBY | CONFIDENTIAL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24702D-35A2-4B42-B8F3-AB202DBE24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ED6EB63-47CB-42A9-BE06-570AF14B67E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A06AED1E-5D97-49DB-9743-AA345D9C778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66800" y="1"/>
            <a:ext cx="2971800" cy="533400"/>
          </a:xfrm>
        </p:spPr>
        <p:txBody>
          <a:bodyPr anchor="b"/>
          <a:lstStyle>
            <a:lvl1pPr>
              <a:defRPr sz="1000" cap="all" spc="140" baseline="0">
                <a:latin typeface="+mj-lt"/>
              </a:defRPr>
            </a:lvl1pPr>
          </a:lstStyle>
          <a:p>
            <a:pPr lvl="0"/>
            <a:r>
              <a:rPr lang="en-US" dirty="0"/>
              <a:t>Click to edit section title</a:t>
            </a:r>
          </a:p>
        </p:txBody>
      </p:sp>
      <p:sp>
        <p:nvSpPr>
          <p:cNvPr id="11" name="Picture Placeholder 2">
            <a:extLst>
              <a:ext uri="{FF2B5EF4-FFF2-40B4-BE49-F238E27FC236}">
                <a16:creationId xmlns:a16="http://schemas.microsoft.com/office/drawing/2014/main" id="{CDED7BBE-3001-44AC-91FF-081F0062A12A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10533888" y="1066800"/>
            <a:ext cx="1124712" cy="2231136"/>
          </a:xfrm>
          <a:pattFill prst="wdUpDiag">
            <a:fgClr>
              <a:schemeClr val="bg2"/>
            </a:fgClr>
            <a:bgClr>
              <a:schemeClr val="bg1"/>
            </a:bgClr>
          </a:pattFill>
        </p:spPr>
        <p:txBody>
          <a:bodyPr lIns="91440" rIns="91440"/>
          <a:lstStyle>
            <a:lvl1pPr>
              <a:defRPr sz="1600" b="1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2" name="Picture Placeholder 2">
            <a:extLst>
              <a:ext uri="{FF2B5EF4-FFF2-40B4-BE49-F238E27FC236}">
                <a16:creationId xmlns:a16="http://schemas.microsoft.com/office/drawing/2014/main" id="{1E1CA188-A852-414E-B72F-E4FA755F9678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10533888" y="3558609"/>
            <a:ext cx="1124712" cy="2231136"/>
          </a:xfrm>
          <a:pattFill prst="wdUpDiag">
            <a:fgClr>
              <a:schemeClr val="bg2"/>
            </a:fgClr>
            <a:bgClr>
              <a:schemeClr val="bg1"/>
            </a:bgClr>
          </a:pattFill>
        </p:spPr>
        <p:txBody>
          <a:bodyPr lIns="91440" rIns="91440"/>
          <a:lstStyle>
            <a:lvl1pPr>
              <a:defRPr sz="1600" b="1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3" name="Picture Placeholder 2">
            <a:extLst>
              <a:ext uri="{FF2B5EF4-FFF2-40B4-BE49-F238E27FC236}">
                <a16:creationId xmlns:a16="http://schemas.microsoft.com/office/drawing/2014/main" id="{495BF25A-E5B9-43A2-AA82-4BC4058D0F85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6362700" y="1066800"/>
            <a:ext cx="1124712" cy="2231136"/>
          </a:xfrm>
          <a:pattFill prst="wdUpDiag">
            <a:fgClr>
              <a:schemeClr val="bg2"/>
            </a:fgClr>
            <a:bgClr>
              <a:schemeClr val="bg1"/>
            </a:bgClr>
          </a:pattFill>
        </p:spPr>
        <p:txBody>
          <a:bodyPr lIns="91440" rIns="91440"/>
          <a:lstStyle>
            <a:lvl1pPr>
              <a:defRPr sz="1600" b="1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4" name="Picture Placeholder 2">
            <a:extLst>
              <a:ext uri="{FF2B5EF4-FFF2-40B4-BE49-F238E27FC236}">
                <a16:creationId xmlns:a16="http://schemas.microsoft.com/office/drawing/2014/main" id="{516DACBD-50F4-447A-AC97-3274C3F83A62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6362700" y="3558609"/>
            <a:ext cx="1124712" cy="2231136"/>
          </a:xfrm>
          <a:pattFill prst="wdUpDiag">
            <a:fgClr>
              <a:schemeClr val="bg2"/>
            </a:fgClr>
            <a:bgClr>
              <a:schemeClr val="bg1"/>
            </a:bgClr>
          </a:pattFill>
        </p:spPr>
        <p:txBody>
          <a:bodyPr lIns="91440" rIns="91440"/>
          <a:lstStyle>
            <a:lvl1pPr>
              <a:defRPr sz="1600" b="1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5" name="Picture Placeholder 2">
            <a:extLst>
              <a:ext uri="{FF2B5EF4-FFF2-40B4-BE49-F238E27FC236}">
                <a16:creationId xmlns:a16="http://schemas.microsoft.com/office/drawing/2014/main" id="{4C70597D-B761-4C8B-A8E4-60D38C9A97FF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7753096" y="1066800"/>
            <a:ext cx="1124712" cy="2231136"/>
          </a:xfrm>
          <a:pattFill prst="wdUpDiag">
            <a:fgClr>
              <a:schemeClr val="bg2"/>
            </a:fgClr>
            <a:bgClr>
              <a:schemeClr val="bg1"/>
            </a:bgClr>
          </a:pattFill>
        </p:spPr>
        <p:txBody>
          <a:bodyPr lIns="91440" rIns="91440"/>
          <a:lstStyle>
            <a:lvl1pPr>
              <a:defRPr sz="1600" b="1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6" name="Picture Placeholder 2">
            <a:extLst>
              <a:ext uri="{FF2B5EF4-FFF2-40B4-BE49-F238E27FC236}">
                <a16:creationId xmlns:a16="http://schemas.microsoft.com/office/drawing/2014/main" id="{AEB26504-27C9-42A4-B48B-ABDD6B9515C3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7753096" y="3558609"/>
            <a:ext cx="1124712" cy="2231136"/>
          </a:xfrm>
          <a:pattFill prst="wdUpDiag">
            <a:fgClr>
              <a:schemeClr val="bg2"/>
            </a:fgClr>
            <a:bgClr>
              <a:schemeClr val="bg1"/>
            </a:bgClr>
          </a:pattFill>
        </p:spPr>
        <p:txBody>
          <a:bodyPr lIns="91440" rIns="91440"/>
          <a:lstStyle>
            <a:lvl1pPr>
              <a:defRPr sz="1600" b="1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7" name="Picture Placeholder 2">
            <a:extLst>
              <a:ext uri="{FF2B5EF4-FFF2-40B4-BE49-F238E27FC236}">
                <a16:creationId xmlns:a16="http://schemas.microsoft.com/office/drawing/2014/main" id="{95A070FE-3890-4770-A21E-2518B2AF0ACA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9143492" y="1066800"/>
            <a:ext cx="1124712" cy="2231136"/>
          </a:xfrm>
          <a:pattFill prst="wdUpDiag">
            <a:fgClr>
              <a:schemeClr val="bg2"/>
            </a:fgClr>
            <a:bgClr>
              <a:schemeClr val="bg1"/>
            </a:bgClr>
          </a:pattFill>
        </p:spPr>
        <p:txBody>
          <a:bodyPr lIns="91440" rIns="91440"/>
          <a:lstStyle>
            <a:lvl1pPr>
              <a:defRPr sz="1600" b="1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8" name="Picture Placeholder 2">
            <a:extLst>
              <a:ext uri="{FF2B5EF4-FFF2-40B4-BE49-F238E27FC236}">
                <a16:creationId xmlns:a16="http://schemas.microsoft.com/office/drawing/2014/main" id="{A2AC09A3-9231-421E-ACBA-D86FA1F507DF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9143492" y="3558609"/>
            <a:ext cx="1124712" cy="2231136"/>
          </a:xfrm>
          <a:pattFill prst="wdUpDiag">
            <a:fgClr>
              <a:schemeClr val="bg2"/>
            </a:fgClr>
            <a:bgClr>
              <a:schemeClr val="bg1"/>
            </a:bgClr>
          </a:pattFill>
        </p:spPr>
        <p:txBody>
          <a:bodyPr lIns="91440" rIns="91440"/>
          <a:lstStyle>
            <a:lvl1pPr>
              <a:defRPr sz="1600" b="1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9" name="Date Placeholder 3">
            <a:extLst>
              <a:ext uri="{FF2B5EF4-FFF2-40B4-BE49-F238E27FC236}">
                <a16:creationId xmlns:a16="http://schemas.microsoft.com/office/drawing/2014/main" id="{70EDDB61-B0D1-4887-B254-B857CE192CD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26533"/>
            <a:ext cx="17907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800" cap="all" spc="140" baseline="0">
                <a:solidFill>
                  <a:schemeClr val="bg1"/>
                </a:solidFill>
              </a:defRPr>
            </a:lvl1pPr>
          </a:lstStyle>
          <a:p>
            <a:fld id="{5199C859-3FD4-3F48-AEA8-2EEE072C7E0F}" type="datetime1">
              <a:rPr lang="pl-PL" smtClean="0"/>
              <a:t>17.07.2023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792532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7344">
          <p15:clr>
            <a:srgbClr val="FDE53C"/>
          </p15:clr>
        </p15:guide>
      </p15:sldGuideLst>
    </p:ext>
  </p:extLs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B + Stats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82EB6743-8370-4B70-9386-A26F899B8BA8}"/>
              </a:ext>
            </a:extLst>
          </p:cNvPr>
          <p:cNvSpPr/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BCC0752-BA79-4625-9FD2-39254CE46A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1066800"/>
            <a:ext cx="4762500" cy="609600"/>
          </a:xfr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200" b="0" kern="120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454D57-79C3-4BDD-874F-BCDD88E7A8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6800" y="1676400"/>
            <a:ext cx="2971800" cy="4114801"/>
          </a:xfrm>
        </p:spPr>
        <p:txBody>
          <a:bodyPr/>
          <a:lstStyle>
            <a:lvl1pPr>
              <a:defRPr sz="1800"/>
            </a:lvl1pPr>
            <a:lvl2pPr marL="228600">
              <a:defRPr sz="1600"/>
            </a:lvl2pPr>
            <a:lvl3pPr marL="502920">
              <a:defRPr sz="1400"/>
            </a:lvl3pPr>
            <a:lvl4pPr>
              <a:lnSpc>
                <a:spcPct val="90000"/>
              </a:lnSpc>
              <a:defRPr/>
            </a:lvl4pPr>
            <a:lvl5pPr>
              <a:lnSpc>
                <a:spcPct val="120000"/>
              </a:lnSpc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0CEE42-51F7-4A4F-8B97-9F875E7FFE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2022 DOLBY | CONFIDENTIAL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24702D-35A2-4B42-B8F3-AB202DBE24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ED6EB63-47CB-42A9-BE06-570AF14B67E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A06AED1E-5D97-49DB-9743-AA345D9C778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66800" y="1"/>
            <a:ext cx="2971800" cy="533400"/>
          </a:xfrm>
        </p:spPr>
        <p:txBody>
          <a:bodyPr anchor="b"/>
          <a:lstStyle>
            <a:lvl1pPr>
              <a:defRPr sz="1000" cap="all" spc="140" baseline="0">
                <a:latin typeface="+mj-lt"/>
              </a:defRPr>
            </a:lvl1pPr>
          </a:lstStyle>
          <a:p>
            <a:pPr lvl="0"/>
            <a:r>
              <a:rPr lang="en-US" dirty="0"/>
              <a:t>Click to edit section title</a:t>
            </a: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28D759B1-3967-4CFA-BD4B-617EC012ABB2}"/>
              </a:ext>
            </a:extLst>
          </p:cNvPr>
          <p:cNvCxnSpPr>
            <a:cxnSpLocks/>
          </p:cNvCxnSpPr>
          <p:nvPr userDrawn="1"/>
        </p:nvCxnSpPr>
        <p:spPr>
          <a:xfrm>
            <a:off x="6609141" y="1998689"/>
            <a:ext cx="1992515" cy="0"/>
          </a:xfrm>
          <a:prstGeom prst="line">
            <a:avLst/>
          </a:prstGeom>
          <a:ln w="60325">
            <a:gradFill flip="none" rotWithShape="1">
              <a:gsLst>
                <a:gs pos="0">
                  <a:schemeClr val="accent4"/>
                </a:gs>
                <a:gs pos="100000">
                  <a:schemeClr val="accent2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5D132D71-7927-4AF3-BC25-8DE28BC4751E}"/>
              </a:ext>
            </a:extLst>
          </p:cNvPr>
          <p:cNvCxnSpPr>
            <a:cxnSpLocks/>
          </p:cNvCxnSpPr>
          <p:nvPr userDrawn="1"/>
        </p:nvCxnSpPr>
        <p:spPr>
          <a:xfrm>
            <a:off x="9134493" y="1998689"/>
            <a:ext cx="1992515" cy="0"/>
          </a:xfrm>
          <a:prstGeom prst="line">
            <a:avLst/>
          </a:prstGeom>
          <a:ln w="60325">
            <a:gradFill flip="none" rotWithShape="1">
              <a:gsLst>
                <a:gs pos="0">
                  <a:schemeClr val="accent4"/>
                </a:gs>
                <a:gs pos="100000">
                  <a:schemeClr val="accent2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 Placeholder 25">
            <a:extLst>
              <a:ext uri="{FF2B5EF4-FFF2-40B4-BE49-F238E27FC236}">
                <a16:creationId xmlns:a16="http://schemas.microsoft.com/office/drawing/2014/main" id="{8D28EC7C-0750-4326-BB56-203FEAB6F272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609141" y="2301410"/>
            <a:ext cx="1992312" cy="2032465"/>
          </a:xfrm>
        </p:spPr>
        <p:txBody>
          <a:bodyPr/>
          <a:lstStyle>
            <a:lvl1pPr algn="ctr">
              <a:lnSpc>
                <a:spcPct val="90000"/>
              </a:lnSpc>
              <a:spcAft>
                <a:spcPts val="0"/>
              </a:spcAft>
              <a:defRPr sz="4800" b="1">
                <a:solidFill>
                  <a:schemeClr val="bg1"/>
                </a:solidFill>
              </a:defRPr>
            </a:lvl1pPr>
            <a:lvl2pPr marL="4763" indent="0" algn="ctr">
              <a:lnSpc>
                <a:spcPct val="90000"/>
              </a:lnSpc>
              <a:spcAft>
                <a:spcPts val="0"/>
              </a:spcAft>
              <a:buNone/>
              <a:defRPr sz="2400" b="1">
                <a:solidFill>
                  <a:schemeClr val="bg1"/>
                </a:solidFill>
              </a:defRPr>
            </a:lvl2pPr>
            <a:lvl3pPr marL="0" indent="0">
              <a:buNone/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#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27" name="Text Placeholder 25">
            <a:extLst>
              <a:ext uri="{FF2B5EF4-FFF2-40B4-BE49-F238E27FC236}">
                <a16:creationId xmlns:a16="http://schemas.microsoft.com/office/drawing/2014/main" id="{48E31F24-0941-461D-AA23-5D3EF4B4907C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9134493" y="2301410"/>
            <a:ext cx="1992312" cy="2032465"/>
          </a:xfrm>
        </p:spPr>
        <p:txBody>
          <a:bodyPr/>
          <a:lstStyle>
            <a:lvl1pPr algn="ctr">
              <a:lnSpc>
                <a:spcPct val="90000"/>
              </a:lnSpc>
              <a:spcAft>
                <a:spcPts val="0"/>
              </a:spcAft>
              <a:defRPr sz="4800" b="1">
                <a:solidFill>
                  <a:schemeClr val="bg1"/>
                </a:solidFill>
              </a:defRPr>
            </a:lvl1pPr>
            <a:lvl2pPr marL="4763" indent="0" algn="ctr">
              <a:lnSpc>
                <a:spcPct val="90000"/>
              </a:lnSpc>
              <a:spcAft>
                <a:spcPts val="0"/>
              </a:spcAft>
              <a:buNone/>
              <a:defRPr sz="2400" b="1">
                <a:solidFill>
                  <a:schemeClr val="bg1"/>
                </a:solidFill>
              </a:defRPr>
            </a:lvl2pPr>
            <a:lvl3pPr marL="0" indent="0">
              <a:buNone/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#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Date Placeholder 3">
            <a:extLst>
              <a:ext uri="{FF2B5EF4-FFF2-40B4-BE49-F238E27FC236}">
                <a16:creationId xmlns:a16="http://schemas.microsoft.com/office/drawing/2014/main" id="{8856F9BD-DC31-487B-A087-4A81BA796D8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26533"/>
            <a:ext cx="17907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800" cap="all" spc="140" baseline="0">
                <a:solidFill>
                  <a:schemeClr val="bg1"/>
                </a:solidFill>
              </a:defRPr>
            </a:lvl1pPr>
          </a:lstStyle>
          <a:p>
            <a:fld id="{4A2943D6-AC9D-FC4D-A5C9-9245B362BA09}" type="datetime1">
              <a:rPr lang="pl-PL" smtClean="0"/>
              <a:t>17.07.2023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852718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7344">
          <p15:clr>
            <a:srgbClr val="FDE53C"/>
          </p15:clr>
        </p15:guide>
      </p15:sldGuideLst>
    </p:ext>
  </p:extLs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B + Stats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82EB6743-8370-4B70-9386-A26F899B8BA8}"/>
              </a:ext>
            </a:extLst>
          </p:cNvPr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BCC0752-BA79-4625-9FD2-39254CE46A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1066800"/>
            <a:ext cx="4762500" cy="609600"/>
          </a:xfr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200" b="0" kern="120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454D57-79C3-4BDD-874F-BCDD88E7A8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6800" y="1676400"/>
            <a:ext cx="2971800" cy="4114801"/>
          </a:xfr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  <a:lvl2pPr marL="228600">
              <a:defRPr sz="1600">
                <a:solidFill>
                  <a:schemeClr val="bg1"/>
                </a:solidFill>
              </a:defRPr>
            </a:lvl2pPr>
            <a:lvl3pPr marL="502920">
              <a:defRPr sz="1400">
                <a:solidFill>
                  <a:schemeClr val="bg1"/>
                </a:solidFill>
              </a:defRPr>
            </a:lvl3pPr>
            <a:lvl4pPr>
              <a:lnSpc>
                <a:spcPct val="90000"/>
              </a:lnSpc>
              <a:defRPr>
                <a:solidFill>
                  <a:schemeClr val="bg1"/>
                </a:solidFill>
              </a:defRPr>
            </a:lvl4pPr>
            <a:lvl5pPr>
              <a:lnSpc>
                <a:spcPct val="120000"/>
              </a:lnSpc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0CEE42-51F7-4A4F-8B97-9F875E7FFE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© 2022 DOLBY | CONFIDENTIAL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24702D-35A2-4B42-B8F3-AB202DBE24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CED6EB63-47CB-42A9-BE06-570AF14B67E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A06AED1E-5D97-49DB-9743-AA345D9C778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66800" y="1"/>
            <a:ext cx="2971800" cy="533400"/>
          </a:xfrm>
        </p:spPr>
        <p:txBody>
          <a:bodyPr anchor="b"/>
          <a:lstStyle>
            <a:lvl1pPr>
              <a:defRPr sz="1000" cap="all" spc="14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section title</a:t>
            </a: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28D759B1-3967-4CFA-BD4B-617EC012ABB2}"/>
              </a:ext>
            </a:extLst>
          </p:cNvPr>
          <p:cNvCxnSpPr>
            <a:cxnSpLocks/>
          </p:cNvCxnSpPr>
          <p:nvPr userDrawn="1"/>
        </p:nvCxnSpPr>
        <p:spPr>
          <a:xfrm>
            <a:off x="6607684" y="1998689"/>
            <a:ext cx="1992515" cy="0"/>
          </a:xfrm>
          <a:prstGeom prst="line">
            <a:avLst/>
          </a:prstGeom>
          <a:ln w="60325">
            <a:gradFill flip="none" rotWithShape="1">
              <a:gsLst>
                <a:gs pos="0">
                  <a:schemeClr val="accent4"/>
                </a:gs>
                <a:gs pos="100000">
                  <a:schemeClr val="accent2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5D132D71-7927-4AF3-BC25-8DE28BC4751E}"/>
              </a:ext>
            </a:extLst>
          </p:cNvPr>
          <p:cNvCxnSpPr>
            <a:cxnSpLocks/>
          </p:cNvCxnSpPr>
          <p:nvPr userDrawn="1"/>
        </p:nvCxnSpPr>
        <p:spPr>
          <a:xfrm>
            <a:off x="9133036" y="1998689"/>
            <a:ext cx="1992515" cy="0"/>
          </a:xfrm>
          <a:prstGeom prst="line">
            <a:avLst/>
          </a:prstGeom>
          <a:ln w="60325">
            <a:gradFill flip="none" rotWithShape="1">
              <a:gsLst>
                <a:gs pos="0">
                  <a:schemeClr val="accent4"/>
                </a:gs>
                <a:gs pos="100000">
                  <a:schemeClr val="accent2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 Placeholder 25">
            <a:extLst>
              <a:ext uri="{FF2B5EF4-FFF2-40B4-BE49-F238E27FC236}">
                <a16:creationId xmlns:a16="http://schemas.microsoft.com/office/drawing/2014/main" id="{8D28EC7C-0750-4326-BB56-203FEAB6F272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607684" y="2301410"/>
            <a:ext cx="1992312" cy="2032465"/>
          </a:xfrm>
        </p:spPr>
        <p:txBody>
          <a:bodyPr/>
          <a:lstStyle>
            <a:lvl1pPr algn="ctr">
              <a:lnSpc>
                <a:spcPct val="90000"/>
              </a:lnSpc>
              <a:spcAft>
                <a:spcPts val="0"/>
              </a:spcAft>
              <a:defRPr sz="4800" b="1">
                <a:solidFill>
                  <a:schemeClr val="tx1"/>
                </a:solidFill>
              </a:defRPr>
            </a:lvl1pPr>
            <a:lvl2pPr marL="4763" indent="0" algn="ctr">
              <a:lnSpc>
                <a:spcPct val="90000"/>
              </a:lnSpc>
              <a:spcAft>
                <a:spcPts val="0"/>
              </a:spcAft>
              <a:buNone/>
              <a:defRPr sz="2400" b="1">
                <a:solidFill>
                  <a:schemeClr val="tx1"/>
                </a:solidFill>
              </a:defRPr>
            </a:lvl2pPr>
            <a:lvl3pPr marL="0" indent="0">
              <a:buNone/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#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27" name="Text Placeholder 25">
            <a:extLst>
              <a:ext uri="{FF2B5EF4-FFF2-40B4-BE49-F238E27FC236}">
                <a16:creationId xmlns:a16="http://schemas.microsoft.com/office/drawing/2014/main" id="{48E31F24-0941-461D-AA23-5D3EF4B4907C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9133036" y="2301410"/>
            <a:ext cx="1992312" cy="2032465"/>
          </a:xfrm>
        </p:spPr>
        <p:txBody>
          <a:bodyPr/>
          <a:lstStyle>
            <a:lvl1pPr algn="ctr">
              <a:lnSpc>
                <a:spcPct val="90000"/>
              </a:lnSpc>
              <a:spcAft>
                <a:spcPts val="0"/>
              </a:spcAft>
              <a:defRPr sz="4800" b="1">
                <a:solidFill>
                  <a:schemeClr val="tx1"/>
                </a:solidFill>
              </a:defRPr>
            </a:lvl1pPr>
            <a:lvl2pPr marL="4763" indent="0" algn="ctr">
              <a:lnSpc>
                <a:spcPct val="90000"/>
              </a:lnSpc>
              <a:spcAft>
                <a:spcPts val="0"/>
              </a:spcAft>
              <a:buNone/>
              <a:defRPr sz="2400" b="1">
                <a:solidFill>
                  <a:schemeClr val="tx1"/>
                </a:solidFill>
              </a:defRPr>
            </a:lvl2pPr>
            <a:lvl3pPr marL="0" indent="0">
              <a:buNone/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#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3" name="Date Placeholder 3">
            <a:extLst>
              <a:ext uri="{FF2B5EF4-FFF2-40B4-BE49-F238E27FC236}">
                <a16:creationId xmlns:a16="http://schemas.microsoft.com/office/drawing/2014/main" id="{F6A1AA50-A93E-414F-B5F5-778CFFB6AB4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26533"/>
            <a:ext cx="17907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800" cap="all" spc="140" baseline="0">
                <a:solidFill>
                  <a:schemeClr val="tx1"/>
                </a:solidFill>
              </a:defRPr>
            </a:lvl1pPr>
          </a:lstStyle>
          <a:p>
            <a:fld id="{F64420D8-B34C-EC45-9939-136B89752BA4}" type="datetime1">
              <a:rPr lang="pl-PL" smtClean="0"/>
              <a:t>17.07.2023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522156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7344">
          <p15:clr>
            <a:srgbClr val="FDE53C"/>
          </p15:clr>
        </p15:guide>
        <p15:guide id="2" pos="5592">
          <p15:clr>
            <a:srgbClr val="FBAE40"/>
          </p15:clr>
        </p15:guide>
      </p15:sldGuideLst>
    </p:ext>
  </p:extLs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ntent B + two Pics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CC0752-BA79-4625-9FD2-39254CE46A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200" b="0" kern="120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454D57-79C3-4BDD-874F-BCDD88E7A8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6800" y="1676400"/>
            <a:ext cx="2971800" cy="4114801"/>
          </a:xfr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  <a:lvl2pPr marL="228600">
              <a:defRPr sz="1600">
                <a:solidFill>
                  <a:schemeClr val="bg1"/>
                </a:solidFill>
              </a:defRPr>
            </a:lvl2pPr>
            <a:lvl3pPr marL="502920">
              <a:defRPr sz="1400">
                <a:solidFill>
                  <a:schemeClr val="bg1"/>
                </a:solidFill>
              </a:defRPr>
            </a:lvl3pPr>
            <a:lvl4pPr>
              <a:lnSpc>
                <a:spcPct val="90000"/>
              </a:lnSpc>
              <a:defRPr>
                <a:solidFill>
                  <a:schemeClr val="bg1"/>
                </a:solidFill>
              </a:defRPr>
            </a:lvl4pPr>
            <a:lvl5pPr>
              <a:lnSpc>
                <a:spcPct val="120000"/>
              </a:lnSpc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0CEE42-51F7-4A4F-8B97-9F875E7FFE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© 2022 DOLBY | CONFIDENTIAL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24702D-35A2-4B42-B8F3-AB202DBE24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ED6EB63-47CB-42A9-BE06-570AF14B67E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C635D774-4237-421A-A9C6-8FD90616CB90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8153400" y="3599689"/>
            <a:ext cx="2971800" cy="2191512"/>
          </a:xfr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  <a:lvl2pPr marL="228600">
              <a:defRPr sz="1600">
                <a:solidFill>
                  <a:schemeClr val="bg1"/>
                </a:solidFill>
              </a:defRPr>
            </a:lvl2pPr>
            <a:lvl3pPr marL="502920">
              <a:defRPr sz="1400"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E23C08C8-9F57-41DC-A230-36D868885757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4610100" y="3599689"/>
            <a:ext cx="2971800" cy="2191512"/>
          </a:xfr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  <a:lvl2pPr marL="228600">
              <a:defRPr sz="1600">
                <a:solidFill>
                  <a:schemeClr val="bg1"/>
                </a:solidFill>
              </a:defRPr>
            </a:lvl2pPr>
            <a:lvl3pPr marL="502920">
              <a:defRPr sz="1400"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A06AED1E-5D97-49DB-9743-AA345D9C778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66800" y="1"/>
            <a:ext cx="2971800" cy="533400"/>
          </a:xfrm>
        </p:spPr>
        <p:txBody>
          <a:bodyPr anchor="b"/>
          <a:lstStyle>
            <a:lvl1pPr>
              <a:defRPr sz="1000" cap="all" spc="14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section title</a:t>
            </a:r>
          </a:p>
        </p:txBody>
      </p:sp>
      <p:sp>
        <p:nvSpPr>
          <p:cNvPr id="11" name="Picture Placeholder 2">
            <a:extLst>
              <a:ext uri="{FF2B5EF4-FFF2-40B4-BE49-F238E27FC236}">
                <a16:creationId xmlns:a16="http://schemas.microsoft.com/office/drawing/2014/main" id="{1A5C5E43-3B9F-4912-969E-EE9CEFCE4544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4610100" y="1678646"/>
            <a:ext cx="2971800" cy="1594296"/>
          </a:xfrm>
          <a:pattFill prst="wdUpDiag">
            <a:fgClr>
              <a:schemeClr val="bg2"/>
            </a:fgClr>
            <a:bgClr>
              <a:schemeClr val="bg1"/>
            </a:bgClr>
          </a:pattFill>
        </p:spPr>
        <p:txBody>
          <a:bodyPr lIns="274320" rIns="274320"/>
          <a:lstStyle>
            <a:lvl1pPr>
              <a:defRPr sz="1600" b="1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2" name="Picture Placeholder 2">
            <a:extLst>
              <a:ext uri="{FF2B5EF4-FFF2-40B4-BE49-F238E27FC236}">
                <a16:creationId xmlns:a16="http://schemas.microsoft.com/office/drawing/2014/main" id="{E35F9646-68BD-4D98-8550-2346E69BB9F6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8153400" y="1678646"/>
            <a:ext cx="2971800" cy="1594296"/>
          </a:xfrm>
          <a:pattFill prst="wdUpDiag">
            <a:fgClr>
              <a:schemeClr val="bg2"/>
            </a:fgClr>
            <a:bgClr>
              <a:schemeClr val="bg1"/>
            </a:bgClr>
          </a:pattFill>
        </p:spPr>
        <p:txBody>
          <a:bodyPr lIns="274320" rIns="274320"/>
          <a:lstStyle>
            <a:lvl1pPr>
              <a:defRPr sz="1600" b="1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3" name="Date Placeholder 3">
            <a:extLst>
              <a:ext uri="{FF2B5EF4-FFF2-40B4-BE49-F238E27FC236}">
                <a16:creationId xmlns:a16="http://schemas.microsoft.com/office/drawing/2014/main" id="{36D01800-7E1C-41D4-B0E9-7CD6C943A87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26533"/>
            <a:ext cx="17907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800" cap="all" spc="140" baseline="0">
                <a:solidFill>
                  <a:schemeClr val="bg1"/>
                </a:solidFill>
              </a:defRPr>
            </a:lvl1pPr>
          </a:lstStyle>
          <a:p>
            <a:fld id="{9042F4C0-C226-CD4E-B159-3E68354125A7}" type="datetime1">
              <a:rPr lang="pl-PL" smtClean="0"/>
              <a:t>17.07.2023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296949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+ Two Pics Righ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CC0752-BA79-4625-9FD2-39254CE46A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1066800"/>
            <a:ext cx="4762500" cy="609600"/>
          </a:xfr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200" b="0" kern="120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454D57-79C3-4BDD-874F-BCDD88E7A8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6800" y="1676400"/>
            <a:ext cx="4762500" cy="4114801"/>
          </a:xfr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  <a:lvl2pPr marL="228600">
              <a:defRPr sz="1600">
                <a:solidFill>
                  <a:schemeClr val="bg1"/>
                </a:solidFill>
              </a:defRPr>
            </a:lvl2pPr>
            <a:lvl3pPr marL="502920">
              <a:defRPr sz="1400">
                <a:solidFill>
                  <a:schemeClr val="bg1"/>
                </a:solidFill>
              </a:defRPr>
            </a:lvl3pPr>
            <a:lvl4pPr>
              <a:lnSpc>
                <a:spcPct val="90000"/>
              </a:lnSpc>
              <a:defRPr>
                <a:solidFill>
                  <a:schemeClr val="bg1"/>
                </a:solidFill>
              </a:defRPr>
            </a:lvl4pPr>
            <a:lvl5pPr>
              <a:lnSpc>
                <a:spcPct val="120000"/>
              </a:lnSpc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0CEE42-51F7-4A4F-8B97-9F875E7FFE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© 2022 DOLBY | CONFIDENTIAL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24702D-35A2-4B42-B8F3-AB202DBE24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ED6EB63-47CB-42A9-BE06-570AF14B67E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A06AED1E-5D97-49DB-9743-AA345D9C778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66800" y="1"/>
            <a:ext cx="2971800" cy="533400"/>
          </a:xfrm>
        </p:spPr>
        <p:txBody>
          <a:bodyPr anchor="b"/>
          <a:lstStyle>
            <a:lvl1pPr>
              <a:defRPr sz="1000" cap="all" spc="14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section title</a:t>
            </a:r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1E585E20-20BB-4BD9-BD66-C8438EEE79AC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362700" y="1068256"/>
            <a:ext cx="4762500" cy="2231136"/>
          </a:xfrm>
          <a:pattFill prst="wdUpDiag">
            <a:fgClr>
              <a:schemeClr val="bg2"/>
            </a:fgClr>
            <a:bgClr>
              <a:schemeClr val="bg1"/>
            </a:bgClr>
          </a:pattFill>
        </p:spPr>
        <p:txBody>
          <a:bodyPr lIns="274320" rIns="274320"/>
          <a:lstStyle>
            <a:lvl1pPr>
              <a:defRPr sz="1600" b="1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1" name="Picture Placeholder 2">
            <a:extLst>
              <a:ext uri="{FF2B5EF4-FFF2-40B4-BE49-F238E27FC236}">
                <a16:creationId xmlns:a16="http://schemas.microsoft.com/office/drawing/2014/main" id="{71A534F4-4C57-4621-B59F-9B7FE25154C1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6362700" y="3560065"/>
            <a:ext cx="4762500" cy="2231136"/>
          </a:xfrm>
          <a:pattFill prst="wdUpDiag">
            <a:fgClr>
              <a:schemeClr val="bg2"/>
            </a:fgClr>
            <a:bgClr>
              <a:schemeClr val="bg1"/>
            </a:bgClr>
          </a:pattFill>
        </p:spPr>
        <p:txBody>
          <a:bodyPr lIns="274320" rIns="274320"/>
          <a:lstStyle>
            <a:lvl1pPr>
              <a:defRPr sz="1600" b="1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2" name="Date Placeholder 3">
            <a:extLst>
              <a:ext uri="{FF2B5EF4-FFF2-40B4-BE49-F238E27FC236}">
                <a16:creationId xmlns:a16="http://schemas.microsoft.com/office/drawing/2014/main" id="{C6D348A7-B777-4037-9E00-FE3D9F542C8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26533"/>
            <a:ext cx="17907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800" cap="all" spc="140" baseline="0">
                <a:solidFill>
                  <a:schemeClr val="bg1"/>
                </a:solidFill>
              </a:defRPr>
            </a:lvl1pPr>
          </a:lstStyle>
          <a:p>
            <a:fld id="{C17E14AA-9A27-0D42-8F2F-6137FE840173}" type="datetime1">
              <a:rPr lang="pl-PL" smtClean="0"/>
              <a:t>17.07.2023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082816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+ Two Pics Lef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CC0752-BA79-4625-9FD2-39254CE46A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62700" y="1066800"/>
            <a:ext cx="4762500" cy="609600"/>
          </a:xfrm>
        </p:spPr>
        <p:txBody>
          <a:bodyPr/>
          <a:lstStyle>
            <a:lvl1pPr>
              <a:defRPr lang="en-US" sz="3200" b="0" kern="120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0CEE42-51F7-4A4F-8B97-9F875E7FFE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© 2022 DOLBY | CONFIDENTIAL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24702D-35A2-4B42-B8F3-AB202DBE24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ED6EB63-47CB-42A9-BE06-570AF14B67E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C635D774-4237-421A-A9C6-8FD90616CB90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6362700" y="1676400"/>
            <a:ext cx="4762500" cy="4114801"/>
          </a:xfr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  <a:lvl2pPr marL="228600">
              <a:defRPr sz="1600">
                <a:solidFill>
                  <a:schemeClr val="bg1"/>
                </a:solidFill>
              </a:defRPr>
            </a:lvl2pPr>
            <a:lvl3pPr marL="502920">
              <a:defRPr sz="1400">
                <a:solidFill>
                  <a:schemeClr val="bg1"/>
                </a:solidFill>
              </a:defRPr>
            </a:lvl3pPr>
            <a:lvl4pPr>
              <a:lnSpc>
                <a:spcPct val="90000"/>
              </a:lnSpc>
              <a:defRPr>
                <a:solidFill>
                  <a:schemeClr val="bg1"/>
                </a:solidFill>
              </a:defRPr>
            </a:lvl4pPr>
            <a:lvl5pPr>
              <a:lnSpc>
                <a:spcPct val="120000"/>
              </a:lnSpc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Text Placeholder 9">
            <a:extLst>
              <a:ext uri="{FF2B5EF4-FFF2-40B4-BE49-F238E27FC236}">
                <a16:creationId xmlns:a16="http://schemas.microsoft.com/office/drawing/2014/main" id="{F8D40960-B2FC-4250-843C-05680027365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66800" y="1"/>
            <a:ext cx="2971800" cy="533400"/>
          </a:xfrm>
        </p:spPr>
        <p:txBody>
          <a:bodyPr anchor="b"/>
          <a:lstStyle>
            <a:lvl1pPr>
              <a:defRPr sz="1000" cap="all" spc="14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section title</a:t>
            </a:r>
          </a:p>
        </p:txBody>
      </p:sp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07AE78B3-C0A1-4F14-B2F8-006CAFE9E1C5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1069816" y="1073944"/>
            <a:ext cx="4762500" cy="2231136"/>
          </a:xfrm>
          <a:pattFill prst="wdUpDiag">
            <a:fgClr>
              <a:schemeClr val="bg2"/>
            </a:fgClr>
            <a:bgClr>
              <a:schemeClr val="bg1"/>
            </a:bgClr>
          </a:pattFill>
        </p:spPr>
        <p:txBody>
          <a:bodyPr lIns="274320" rIns="274320"/>
          <a:lstStyle>
            <a:lvl1pPr>
              <a:defRPr sz="1600" b="1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1" name="Picture Placeholder 2">
            <a:extLst>
              <a:ext uri="{FF2B5EF4-FFF2-40B4-BE49-F238E27FC236}">
                <a16:creationId xmlns:a16="http://schemas.microsoft.com/office/drawing/2014/main" id="{46BE069F-50C7-46A1-8BFE-C266D170C9AC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1069816" y="3565753"/>
            <a:ext cx="4762500" cy="2231136"/>
          </a:xfrm>
          <a:pattFill prst="wdUpDiag">
            <a:fgClr>
              <a:schemeClr val="bg2"/>
            </a:fgClr>
            <a:bgClr>
              <a:schemeClr val="bg1"/>
            </a:bgClr>
          </a:pattFill>
        </p:spPr>
        <p:txBody>
          <a:bodyPr lIns="274320" rIns="274320"/>
          <a:lstStyle>
            <a:lvl1pPr>
              <a:defRPr sz="1600" b="1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2" name="Date Placeholder 3">
            <a:extLst>
              <a:ext uri="{FF2B5EF4-FFF2-40B4-BE49-F238E27FC236}">
                <a16:creationId xmlns:a16="http://schemas.microsoft.com/office/drawing/2014/main" id="{97D971BC-DBB6-4C64-9894-F4D50D76C72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26533"/>
            <a:ext cx="17907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800" cap="all" spc="140" baseline="0">
                <a:solidFill>
                  <a:schemeClr val="bg1"/>
                </a:solidFill>
              </a:defRPr>
            </a:lvl1pPr>
          </a:lstStyle>
          <a:p>
            <a:fld id="{4652A56C-75CC-BE4A-8F6A-4629E84326D4}" type="datetime1">
              <a:rPr lang="pl-PL" smtClean="0"/>
              <a:t>17.07.2023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0780443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ramed Pic + Text Overlay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07AE78B3-C0A1-4F14-B2F8-006CAFE9E1C5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1069816" y="1073943"/>
            <a:ext cx="10055384" cy="4717257"/>
          </a:xfrm>
          <a:pattFill prst="wdUpDiag">
            <a:fgClr>
              <a:schemeClr val="bg1"/>
            </a:fgClr>
            <a:bgClr>
              <a:schemeClr val="bg2"/>
            </a:bgClr>
          </a:pattFill>
        </p:spPr>
        <p:txBody>
          <a:bodyPr lIns="274320" rIns="274320"/>
          <a:lstStyle>
            <a:lvl1pPr>
              <a:defRPr sz="1600" b="1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0CEE42-51F7-4A4F-8B97-9F875E7FFE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© 2022 DOLBY | CONFIDENTIAL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24702D-35A2-4B42-B8F3-AB202DBE24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ED6EB63-47CB-42A9-BE06-570AF14B67E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C635D774-4237-421A-A9C6-8FD90616CB90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6629400" y="3429001"/>
            <a:ext cx="4229100" cy="2095500"/>
          </a:xfr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  <a:lvl2pPr marL="228600">
              <a:defRPr sz="1600">
                <a:solidFill>
                  <a:schemeClr val="bg1"/>
                </a:solidFill>
              </a:defRPr>
            </a:lvl2pPr>
            <a:lvl3pPr marL="502920">
              <a:defRPr sz="1400">
                <a:solidFill>
                  <a:schemeClr val="bg1"/>
                </a:solidFill>
              </a:defRPr>
            </a:lvl3pPr>
            <a:lvl4pPr>
              <a:lnSpc>
                <a:spcPct val="90000"/>
              </a:lnSpc>
              <a:defRPr>
                <a:solidFill>
                  <a:schemeClr val="bg1"/>
                </a:solidFill>
              </a:defRPr>
            </a:lvl4pPr>
            <a:lvl5pPr>
              <a:lnSpc>
                <a:spcPct val="120000"/>
              </a:lnSpc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Text Placeholder 9">
            <a:extLst>
              <a:ext uri="{FF2B5EF4-FFF2-40B4-BE49-F238E27FC236}">
                <a16:creationId xmlns:a16="http://schemas.microsoft.com/office/drawing/2014/main" id="{F8D40960-B2FC-4250-843C-05680027365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66800" y="1"/>
            <a:ext cx="2971800" cy="533400"/>
          </a:xfrm>
        </p:spPr>
        <p:txBody>
          <a:bodyPr anchor="b"/>
          <a:lstStyle>
            <a:lvl1pPr>
              <a:defRPr sz="1000" cap="all" spc="14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section title</a:t>
            </a:r>
          </a:p>
        </p:txBody>
      </p:sp>
      <p:sp>
        <p:nvSpPr>
          <p:cNvPr id="11" name="Date Placeholder 3">
            <a:extLst>
              <a:ext uri="{FF2B5EF4-FFF2-40B4-BE49-F238E27FC236}">
                <a16:creationId xmlns:a16="http://schemas.microsoft.com/office/drawing/2014/main" id="{6D1F5CD2-3055-4463-91EE-097F0E8FF93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26533"/>
            <a:ext cx="17907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800" cap="all" spc="140" baseline="0">
                <a:solidFill>
                  <a:schemeClr val="bg1"/>
                </a:solidFill>
              </a:defRPr>
            </a:lvl1pPr>
          </a:lstStyle>
          <a:p>
            <a:fld id="{6BD6E0EF-8974-6246-B687-1A431C8C3244}" type="datetime1">
              <a:rPr lang="pl-PL" smtClean="0"/>
              <a:t>17.07.2023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9927861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 + Caption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E42B20C0-C9D6-4F6E-BC03-18DB80CECCF6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3429000"/>
            <a:ext cx="12192000" cy="3429000"/>
          </a:xfrm>
          <a:pattFill prst="wdUpDiag">
            <a:fgClr>
              <a:schemeClr val="bg2"/>
            </a:fgClr>
            <a:bgClr>
              <a:schemeClr val="bg1"/>
            </a:bgClr>
          </a:pattFill>
        </p:spPr>
        <p:txBody>
          <a:bodyPr lIns="274320" rIns="274320"/>
          <a:lstStyle>
            <a:lvl1pPr>
              <a:defRPr sz="1600" b="1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FE06DB-6BFE-450B-9CD2-D86E91A309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© 2022 DOLBY | CONFIDENTIAL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049FD5-24FE-45B4-8985-3A9FF16E33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ED6EB63-47CB-42A9-BE06-570AF14B67E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Text Placeholder 6">
            <a:extLst>
              <a:ext uri="{FF2B5EF4-FFF2-40B4-BE49-F238E27FC236}">
                <a16:creationId xmlns:a16="http://schemas.microsoft.com/office/drawing/2014/main" id="{69DD74A0-4D0D-469C-AC8C-11AD80E13FE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556625" y="1515036"/>
            <a:ext cx="7080325" cy="1523999"/>
          </a:xfrm>
        </p:spPr>
        <p:txBody>
          <a:bodyPr lIns="182880" rIns="182880" bIns="0"/>
          <a:lstStyle>
            <a:lvl1pPr algn="ctr">
              <a:lnSpc>
                <a:spcPct val="100000"/>
              </a:lnSpc>
              <a:spcAft>
                <a:spcPts val="0"/>
              </a:spcAft>
              <a:defRPr lang="en-US" sz="3200" kern="1200" cap="none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 marL="4763" indent="0" algn="ctr">
              <a:lnSpc>
                <a:spcPct val="150000"/>
              </a:lnSpc>
              <a:spcAft>
                <a:spcPts val="0"/>
              </a:spcAft>
              <a:buNone/>
              <a:defRPr lang="en-US" sz="24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339725" indent="-339725" algn="ctr">
              <a:lnSpc>
                <a:spcPct val="15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 lang="en-US" sz="24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algn="ctr">
              <a:defRPr>
                <a:solidFill>
                  <a:schemeClr val="bg1"/>
                </a:solidFill>
              </a:defRPr>
            </a:lvl4pPr>
            <a:lvl5pPr algn="ctr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59E73D5F-54A6-4C34-855B-6304B249825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66800" y="1"/>
            <a:ext cx="2971800" cy="533400"/>
          </a:xfrm>
        </p:spPr>
        <p:txBody>
          <a:bodyPr anchor="b"/>
          <a:lstStyle>
            <a:lvl1pPr>
              <a:defRPr sz="1000" cap="all" spc="14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section title</a:t>
            </a:r>
          </a:p>
        </p:txBody>
      </p:sp>
      <p:sp>
        <p:nvSpPr>
          <p:cNvPr id="13" name="Date Placeholder 3">
            <a:extLst>
              <a:ext uri="{FF2B5EF4-FFF2-40B4-BE49-F238E27FC236}">
                <a16:creationId xmlns:a16="http://schemas.microsoft.com/office/drawing/2014/main" id="{D2852535-492B-471D-8C04-12952BEB5E8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26533"/>
            <a:ext cx="17907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800" cap="all" spc="140" baseline="0">
                <a:solidFill>
                  <a:schemeClr val="bg1"/>
                </a:solidFill>
              </a:defRPr>
            </a:lvl1pPr>
          </a:lstStyle>
          <a:p>
            <a:fld id="{67D773C0-CC40-0842-B330-73607068A4DB}" type="datetime1">
              <a:rPr lang="pl-PL" smtClean="0"/>
              <a:t>17.07.2023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7280256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Pic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A2BF5EF4-DCA8-46D1-94E0-D8614882550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-1" y="2"/>
            <a:ext cx="6095999" cy="6857998"/>
          </a:xfrm>
          <a:pattFill prst="wdUpDiag">
            <a:fgClr>
              <a:schemeClr val="bg2"/>
            </a:fgClr>
            <a:bgClr>
              <a:schemeClr val="bg1"/>
            </a:bgClr>
          </a:pattFill>
        </p:spPr>
        <p:txBody>
          <a:bodyPr lIns="274320" rIns="274320"/>
          <a:lstStyle>
            <a:lvl1pPr>
              <a:defRPr sz="1600" b="1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4" name="Picture Placeholder 2">
            <a:extLst>
              <a:ext uri="{FF2B5EF4-FFF2-40B4-BE49-F238E27FC236}">
                <a16:creationId xmlns:a16="http://schemas.microsoft.com/office/drawing/2014/main" id="{F4FF170D-D03D-4455-BAD5-B4A4B185803B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096000" y="2"/>
            <a:ext cx="6096000" cy="6857998"/>
          </a:xfrm>
          <a:pattFill prst="wdUpDiag">
            <a:fgClr>
              <a:schemeClr val="bg2"/>
            </a:fgClr>
            <a:bgClr>
              <a:schemeClr val="bg1"/>
            </a:bgClr>
          </a:pattFill>
        </p:spPr>
        <p:txBody>
          <a:bodyPr lIns="274320" rIns="274320"/>
          <a:lstStyle>
            <a:lvl1pPr>
              <a:defRPr sz="1600" b="1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AB539E6-7EAC-4AFF-B6E3-980861F2CF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© 2022 DOLBY | CONFIDENTIAL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5776C9A-F1EA-43AD-8B7A-F143293896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ED6EB63-47CB-42A9-BE06-570AF14B67E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286D8213-D72C-47AC-B221-FB80B73CC08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66800" y="1"/>
            <a:ext cx="2971800" cy="533400"/>
          </a:xfrm>
        </p:spPr>
        <p:txBody>
          <a:bodyPr anchor="b"/>
          <a:lstStyle>
            <a:lvl1pPr>
              <a:defRPr sz="1000" cap="all" spc="14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section title</a:t>
            </a:r>
          </a:p>
        </p:txBody>
      </p:sp>
      <p:sp>
        <p:nvSpPr>
          <p:cNvPr id="9" name="Date Placeholder 3">
            <a:extLst>
              <a:ext uri="{FF2B5EF4-FFF2-40B4-BE49-F238E27FC236}">
                <a16:creationId xmlns:a16="http://schemas.microsoft.com/office/drawing/2014/main" id="{F06BDA15-0DCD-46F5-A2E3-82BFDC3EFD8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26533"/>
            <a:ext cx="17907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800" cap="all" spc="140" baseline="0">
                <a:solidFill>
                  <a:schemeClr val="bg1"/>
                </a:solidFill>
              </a:defRPr>
            </a:lvl1pPr>
          </a:lstStyle>
          <a:p>
            <a:fld id="{04AC4468-6051-A34C-B366-87BE5F3450B4}" type="datetime1">
              <a:rPr lang="pl-PL" smtClean="0"/>
              <a:t>17.07.2023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2658291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0/50 Text L and Pic 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1D3AED38-594C-4C74-B1B0-ECE8C4ACDFA0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096000" y="2"/>
            <a:ext cx="6096000" cy="6857998"/>
          </a:xfrm>
          <a:pattFill prst="wdUpDiag">
            <a:fgClr>
              <a:schemeClr val="bg2"/>
            </a:fgClr>
            <a:bgClr>
              <a:schemeClr val="bg1"/>
            </a:bgClr>
          </a:pattFill>
        </p:spPr>
        <p:txBody>
          <a:bodyPr lIns="274320" rIns="274320"/>
          <a:lstStyle>
            <a:lvl1pPr>
              <a:defRPr sz="1600" b="1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858AE05-F0F3-4A12-B0C2-597EABFBA2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1066800"/>
            <a:ext cx="4762500" cy="609600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225EA61-E4F7-4AAD-A06A-AB7A1C75AB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FD88946-5A82-5B4A-B059-1CD76BCF4150}" type="datetime1">
              <a:rPr lang="pl-PL" smtClean="0"/>
              <a:t>17.07.2023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8DFB701-55C5-41E4-95D5-156BFB0BA6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2022 DOLBY | CONFIDENTIAL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EB94B7E-A06D-4B45-BDD4-292F1EC662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ED6EB63-47CB-42A9-BE06-570AF14B67E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A4122D59-6864-4450-AA15-16480CBE6D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6800" y="2133600"/>
            <a:ext cx="4762500" cy="3657601"/>
          </a:xfrm>
        </p:spPr>
        <p:txBody>
          <a:bodyPr/>
          <a:lstStyle>
            <a:lvl1pPr>
              <a:defRPr sz="1800"/>
            </a:lvl1pPr>
            <a:lvl2pPr marL="228600">
              <a:defRPr sz="1600"/>
            </a:lvl2pPr>
            <a:lvl3pPr marL="502920">
              <a:defRPr sz="1400"/>
            </a:lvl3pPr>
            <a:lvl4pPr>
              <a:lnSpc>
                <a:spcPct val="90000"/>
              </a:lnSpc>
              <a:defRPr/>
            </a:lvl4pPr>
            <a:lvl5pPr>
              <a:lnSpc>
                <a:spcPct val="120000"/>
              </a:lnSpc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Text Placeholder 9">
            <a:extLst>
              <a:ext uri="{FF2B5EF4-FFF2-40B4-BE49-F238E27FC236}">
                <a16:creationId xmlns:a16="http://schemas.microsoft.com/office/drawing/2014/main" id="{D58B7861-DE49-417F-9FC2-D8C2E029FEC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66800" y="1"/>
            <a:ext cx="2971800" cy="533400"/>
          </a:xfrm>
        </p:spPr>
        <p:txBody>
          <a:bodyPr anchor="b"/>
          <a:lstStyle>
            <a:lvl1pPr>
              <a:defRPr sz="1000" cap="all" spc="140" baseline="0">
                <a:latin typeface="+mj-lt"/>
              </a:defRPr>
            </a:lvl1pPr>
          </a:lstStyle>
          <a:p>
            <a:pPr lvl="0"/>
            <a:r>
              <a:rPr lang="en-US" dirty="0"/>
              <a:t>Click to edit section title</a:t>
            </a:r>
          </a:p>
        </p:txBody>
      </p:sp>
    </p:spTree>
    <p:extLst>
      <p:ext uri="{BB962C8B-B14F-4D97-AF65-F5344CB8AC3E}">
        <p14:creationId xmlns:p14="http://schemas.microsoft.com/office/powerpoint/2010/main" val="20792242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300CA1-B4AA-5943-FDAF-1607AE1F86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CF82427-1836-23B0-5A74-4069E6F0871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8C499C7-A1D8-4CE6-B133-A9677AC6A11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4C62F07-31F8-8CAD-BED3-7710AB6F6D0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A65E71F-2998-158A-A5FC-FCA84E4383D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40643D2-8905-C991-54CC-4DF29E6862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892B66-0209-4E97-AEEC-18C00D9ADF9A}" type="datetimeFigureOut">
              <a:rPr lang="en-US" smtClean="0"/>
              <a:t>7/17/2023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77FEF4F-4DA5-3346-681B-A5B8550DD7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F70FCA1-C646-7BB7-426D-DD7382DE83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13F7C9-3D17-43C0-AED8-71A3838357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3678812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0/50 Text R and Pic 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1D3AED38-594C-4C74-B1B0-ECE8C4ACDFA0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0" y="2"/>
            <a:ext cx="6096000" cy="6857998"/>
          </a:xfrm>
          <a:pattFill prst="wdUpDiag">
            <a:fgClr>
              <a:schemeClr val="bg2"/>
            </a:fgClr>
            <a:bgClr>
              <a:schemeClr val="bg1"/>
            </a:bgClr>
          </a:pattFill>
        </p:spPr>
        <p:txBody>
          <a:bodyPr lIns="274320" rIns="274320"/>
          <a:lstStyle>
            <a:lvl1pPr>
              <a:defRPr sz="1600" b="1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858AE05-F0F3-4A12-B0C2-597EABFBA2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62700" y="1066800"/>
            <a:ext cx="4763519" cy="609600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225EA61-E4F7-4AAD-A06A-AB7A1C75AB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93C482-49DC-6E40-BD73-DEA0FF410BA9}" type="datetime1">
              <a:rPr lang="pl-PL" smtClean="0"/>
              <a:t>17.07.2023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8DFB701-55C5-41E4-95D5-156BFB0BA6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© 2022 DOLBY | CONFIDENTIAL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EB94B7E-A06D-4B45-BDD4-292F1EC662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6EB63-47CB-42A9-BE06-570AF14B67E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A4122D59-6864-4450-AA15-16480CBE6D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62700" y="2133600"/>
            <a:ext cx="4762500" cy="3657601"/>
          </a:xfrm>
        </p:spPr>
        <p:txBody>
          <a:bodyPr/>
          <a:lstStyle>
            <a:lvl1pPr>
              <a:defRPr sz="1800"/>
            </a:lvl1pPr>
            <a:lvl2pPr marL="228600">
              <a:defRPr sz="1600"/>
            </a:lvl2pPr>
            <a:lvl3pPr marL="502920">
              <a:defRPr sz="1400"/>
            </a:lvl3pPr>
            <a:lvl4pPr>
              <a:lnSpc>
                <a:spcPct val="90000"/>
              </a:lnSpc>
              <a:defRPr/>
            </a:lvl4pPr>
            <a:lvl5pPr>
              <a:lnSpc>
                <a:spcPct val="120000"/>
              </a:lnSpc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Text Placeholder 9">
            <a:extLst>
              <a:ext uri="{FF2B5EF4-FFF2-40B4-BE49-F238E27FC236}">
                <a16:creationId xmlns:a16="http://schemas.microsoft.com/office/drawing/2014/main" id="{D58B7861-DE49-417F-9FC2-D8C2E029FEC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362700" y="1"/>
            <a:ext cx="2971800" cy="533400"/>
          </a:xfrm>
        </p:spPr>
        <p:txBody>
          <a:bodyPr anchor="b"/>
          <a:lstStyle>
            <a:lvl1pPr>
              <a:defRPr sz="1000" cap="all" spc="140" baseline="0">
                <a:latin typeface="+mj-lt"/>
              </a:defRPr>
            </a:lvl1pPr>
          </a:lstStyle>
          <a:p>
            <a:pPr lvl="0"/>
            <a:r>
              <a:rPr lang="en-US" dirty="0"/>
              <a:t>Click to edit section title</a:t>
            </a:r>
          </a:p>
        </p:txBody>
      </p:sp>
    </p:spTree>
    <p:extLst>
      <p:ext uri="{BB962C8B-B14F-4D97-AF65-F5344CB8AC3E}">
        <p14:creationId xmlns:p14="http://schemas.microsoft.com/office/powerpoint/2010/main" val="2936250267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0/50 Text L and Pic R 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1D3AED38-594C-4C74-B1B0-ECE8C4ACDFA0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096000" y="2"/>
            <a:ext cx="6096000" cy="6857998"/>
          </a:xfrm>
          <a:pattFill prst="wdUpDiag">
            <a:fgClr>
              <a:schemeClr val="bg2"/>
            </a:fgClr>
            <a:bgClr>
              <a:schemeClr val="bg1"/>
            </a:bgClr>
          </a:pattFill>
        </p:spPr>
        <p:txBody>
          <a:bodyPr lIns="274320" rIns="274320"/>
          <a:lstStyle>
            <a:lvl1pPr>
              <a:defRPr sz="1600" b="1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858AE05-F0F3-4A12-B0C2-597EABFBA2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1066800"/>
            <a:ext cx="4762500" cy="609600"/>
          </a:xfrm>
        </p:spPr>
        <p:txBody>
          <a:bodyPr/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225EA61-E4F7-4AAD-A06A-AB7A1C75AB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3EF487F0-6251-6842-924B-956094C97AD2}" type="datetime1">
              <a:rPr lang="pl-PL" smtClean="0"/>
              <a:t>17.07.2023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8DFB701-55C5-41E4-95D5-156BFB0BA6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© 2022 DOLBY | CONFIDENTIAL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EB94B7E-A06D-4B45-BDD4-292F1EC662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ED6EB63-47CB-42A9-BE06-570AF14B67EA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A4122D59-6864-4450-AA15-16480CBE6D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6800" y="2133600"/>
            <a:ext cx="4762500" cy="3657601"/>
          </a:xfr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  <a:lvl2pPr marL="228600">
              <a:defRPr sz="1600">
                <a:solidFill>
                  <a:schemeClr val="bg1"/>
                </a:solidFill>
              </a:defRPr>
            </a:lvl2pPr>
            <a:lvl3pPr marL="502920">
              <a:defRPr sz="1400">
                <a:solidFill>
                  <a:schemeClr val="bg1"/>
                </a:solidFill>
              </a:defRPr>
            </a:lvl3pPr>
            <a:lvl4pPr>
              <a:lnSpc>
                <a:spcPct val="90000"/>
              </a:lnSpc>
              <a:defRPr/>
            </a:lvl4pPr>
            <a:lvl5pPr>
              <a:lnSpc>
                <a:spcPct val="120000"/>
              </a:lnSpc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Text Placeholder 9">
            <a:extLst>
              <a:ext uri="{FF2B5EF4-FFF2-40B4-BE49-F238E27FC236}">
                <a16:creationId xmlns:a16="http://schemas.microsoft.com/office/drawing/2014/main" id="{D58B7861-DE49-417F-9FC2-D8C2E029FEC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66800" y="1"/>
            <a:ext cx="2971800" cy="533400"/>
          </a:xfrm>
        </p:spPr>
        <p:txBody>
          <a:bodyPr anchor="b"/>
          <a:lstStyle>
            <a:lvl1pPr>
              <a:defRPr sz="1000" cap="all" spc="14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section title</a:t>
            </a:r>
          </a:p>
        </p:txBody>
      </p:sp>
    </p:spTree>
    <p:extLst>
      <p:ext uri="{BB962C8B-B14F-4D97-AF65-F5344CB8AC3E}">
        <p14:creationId xmlns:p14="http://schemas.microsoft.com/office/powerpoint/2010/main" val="2693110974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0/50 Text R and Pic L 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58AE05-F0F3-4A12-B0C2-597EABFBA2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62700" y="1066800"/>
            <a:ext cx="4763519" cy="609600"/>
          </a:xfrm>
        </p:spPr>
        <p:txBody>
          <a:bodyPr/>
          <a:lstStyle>
            <a:lvl1pPr>
              <a:defRPr sz="32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1D3AED38-594C-4C74-B1B0-ECE8C4ACDFA0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0" y="2"/>
            <a:ext cx="6096000" cy="6857998"/>
          </a:xfrm>
          <a:pattFill prst="wdUpDiag">
            <a:fgClr>
              <a:schemeClr val="bg2"/>
            </a:fgClr>
            <a:bgClr>
              <a:schemeClr val="bg1"/>
            </a:bgClr>
          </a:pattFill>
        </p:spPr>
        <p:txBody>
          <a:bodyPr lIns="274320" rIns="274320"/>
          <a:lstStyle>
            <a:lvl1pPr>
              <a:defRPr sz="1600" b="1"/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A4122D59-6864-4450-AA15-16480CBE6D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62700" y="2133600"/>
            <a:ext cx="4762500" cy="3657601"/>
          </a:xfrm>
        </p:spPr>
        <p:txBody>
          <a:bodyPr/>
          <a:lstStyle>
            <a:lvl1pPr>
              <a:defRPr sz="1800">
                <a:solidFill>
                  <a:schemeClr val="bg1"/>
                </a:solidFill>
              </a:defRPr>
            </a:lvl1pPr>
            <a:lvl2pPr marL="228600">
              <a:defRPr sz="1600">
                <a:solidFill>
                  <a:schemeClr val="bg1"/>
                </a:solidFill>
              </a:defRPr>
            </a:lvl2pPr>
            <a:lvl3pPr marL="502920">
              <a:defRPr sz="1400">
                <a:solidFill>
                  <a:schemeClr val="bg1"/>
                </a:solidFill>
              </a:defRPr>
            </a:lvl3pPr>
            <a:lvl4pPr>
              <a:lnSpc>
                <a:spcPct val="90000"/>
              </a:lnSpc>
              <a:defRPr/>
            </a:lvl4pPr>
            <a:lvl5pPr>
              <a:lnSpc>
                <a:spcPct val="120000"/>
              </a:lnSpc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Text Placeholder 9">
            <a:extLst>
              <a:ext uri="{FF2B5EF4-FFF2-40B4-BE49-F238E27FC236}">
                <a16:creationId xmlns:a16="http://schemas.microsoft.com/office/drawing/2014/main" id="{D58B7861-DE49-417F-9FC2-D8C2E029FEC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362700" y="1"/>
            <a:ext cx="2971800" cy="533400"/>
          </a:xfrm>
        </p:spPr>
        <p:txBody>
          <a:bodyPr anchor="b"/>
          <a:lstStyle>
            <a:lvl1pPr>
              <a:defRPr sz="1000" cap="all" spc="140" baseline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section title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225EA61-E4F7-4AAD-A06A-AB7A1C75AB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FEB3978-76AE-5747-A00A-BFAF7CD9354E}" type="datetime1">
              <a:rPr lang="pl-PL" smtClean="0"/>
              <a:t>17.07.2023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8DFB701-55C5-41E4-95D5-156BFB0BA6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© 2022 DOLBY | CONFIDENTIAL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EB94B7E-A06D-4B45-BDD4-292F1EC662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ED6EB63-47CB-42A9-BE06-570AF14B67E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3224070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B + Four Pic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CC0752-BA79-4625-9FD2-39254CE46A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lang="en-US" sz="3200" b="0" kern="120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454D57-79C3-4BDD-874F-BCDD88E7A8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6800" y="1676400"/>
            <a:ext cx="4762500" cy="1443991"/>
          </a:xfrm>
        </p:spPr>
        <p:txBody>
          <a:bodyPr/>
          <a:lstStyle>
            <a:lvl1pPr>
              <a:defRPr sz="1800"/>
            </a:lvl1pPr>
            <a:lvl2pPr marL="228600">
              <a:defRPr sz="1600"/>
            </a:lvl2pPr>
            <a:lvl3pPr marL="502920">
              <a:defRPr sz="1400"/>
            </a:lvl3pPr>
            <a:lvl4pPr>
              <a:lnSpc>
                <a:spcPct val="90000"/>
              </a:lnSpc>
              <a:defRPr/>
            </a:lvl4pPr>
            <a:lvl5pPr>
              <a:lnSpc>
                <a:spcPct val="120000"/>
              </a:lnSpc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0CEE42-51F7-4A4F-8B97-9F875E7FFE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2022 DOLBY | CONFIDENTIAL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24702D-35A2-4B42-B8F3-AB202DBE24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6EB63-47CB-42A9-BE06-570AF14B67EA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C635D774-4237-421A-A9C6-8FD90616CB90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6362700" y="1676400"/>
            <a:ext cx="4762500" cy="1443991"/>
          </a:xfrm>
        </p:spPr>
        <p:txBody>
          <a:bodyPr/>
          <a:lstStyle>
            <a:lvl1pPr>
              <a:defRPr sz="1800"/>
            </a:lvl1pPr>
            <a:lvl2pPr marL="228600">
              <a:defRPr sz="1600"/>
            </a:lvl2pPr>
            <a:lvl3pPr marL="502920">
              <a:defRPr sz="1400"/>
            </a:lvl3pPr>
            <a:lvl4pPr>
              <a:lnSpc>
                <a:spcPct val="90000"/>
              </a:lnSpc>
              <a:defRPr/>
            </a:lvl4pPr>
            <a:lvl5pPr>
              <a:lnSpc>
                <a:spcPct val="120000"/>
              </a:lnSpc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Text Placeholder 9">
            <a:extLst>
              <a:ext uri="{FF2B5EF4-FFF2-40B4-BE49-F238E27FC236}">
                <a16:creationId xmlns:a16="http://schemas.microsoft.com/office/drawing/2014/main" id="{F8D40960-B2FC-4250-843C-05680027365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66800" y="1"/>
            <a:ext cx="2971800" cy="533400"/>
          </a:xfrm>
        </p:spPr>
        <p:txBody>
          <a:bodyPr anchor="b"/>
          <a:lstStyle>
            <a:lvl1pPr>
              <a:defRPr sz="1000" cap="all" spc="140" baseline="0">
                <a:latin typeface="+mj-lt"/>
              </a:defRPr>
            </a:lvl1pPr>
          </a:lstStyle>
          <a:p>
            <a:pPr lvl="0"/>
            <a:r>
              <a:rPr lang="en-US" dirty="0"/>
              <a:t>Click to edit section title</a:t>
            </a:r>
          </a:p>
        </p:txBody>
      </p:sp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568E918E-BD89-488E-9675-4264DBEAC98B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0" y="3560064"/>
            <a:ext cx="2852928" cy="2231136"/>
          </a:xfrm>
          <a:pattFill prst="wdUpDiag">
            <a:fgClr>
              <a:schemeClr val="bg2"/>
            </a:fgClr>
            <a:bgClr>
              <a:schemeClr val="bg1"/>
            </a:bgClr>
          </a:pattFill>
        </p:spPr>
        <p:txBody>
          <a:bodyPr lIns="274320" rIns="274320"/>
          <a:lstStyle>
            <a:lvl1pPr>
              <a:defRPr sz="1600" b="1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1" name="Picture Placeholder 2">
            <a:extLst>
              <a:ext uri="{FF2B5EF4-FFF2-40B4-BE49-F238E27FC236}">
                <a16:creationId xmlns:a16="http://schemas.microsoft.com/office/drawing/2014/main" id="{2798FB2B-A08C-413C-913E-DA7283882180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3113024" y="3560064"/>
            <a:ext cx="2852928" cy="2231136"/>
          </a:xfrm>
          <a:pattFill prst="wdUpDiag">
            <a:fgClr>
              <a:schemeClr val="bg2"/>
            </a:fgClr>
            <a:bgClr>
              <a:schemeClr val="bg1"/>
            </a:bgClr>
          </a:pattFill>
        </p:spPr>
        <p:txBody>
          <a:bodyPr lIns="274320" rIns="274320"/>
          <a:lstStyle>
            <a:lvl1pPr>
              <a:defRPr sz="1600" b="1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2" name="Picture Placeholder 2">
            <a:extLst>
              <a:ext uri="{FF2B5EF4-FFF2-40B4-BE49-F238E27FC236}">
                <a16:creationId xmlns:a16="http://schemas.microsoft.com/office/drawing/2014/main" id="{FB2A067B-940F-45F5-AC8B-D94898F35282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6226048" y="3560064"/>
            <a:ext cx="2852928" cy="2231136"/>
          </a:xfrm>
          <a:pattFill prst="wdUpDiag">
            <a:fgClr>
              <a:schemeClr val="bg2"/>
            </a:fgClr>
            <a:bgClr>
              <a:schemeClr val="bg1"/>
            </a:bgClr>
          </a:pattFill>
        </p:spPr>
        <p:txBody>
          <a:bodyPr lIns="274320" rIns="274320"/>
          <a:lstStyle>
            <a:lvl1pPr>
              <a:defRPr sz="1600" b="1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3" name="Picture Placeholder 2">
            <a:extLst>
              <a:ext uri="{FF2B5EF4-FFF2-40B4-BE49-F238E27FC236}">
                <a16:creationId xmlns:a16="http://schemas.microsoft.com/office/drawing/2014/main" id="{11CAAE30-6CF8-412A-9ADE-B24ECE8DAF36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9339072" y="3560064"/>
            <a:ext cx="2852928" cy="2231136"/>
          </a:xfrm>
          <a:pattFill prst="wdUpDiag">
            <a:fgClr>
              <a:schemeClr val="bg2"/>
            </a:fgClr>
            <a:bgClr>
              <a:schemeClr val="bg1"/>
            </a:bgClr>
          </a:pattFill>
        </p:spPr>
        <p:txBody>
          <a:bodyPr lIns="274320" rIns="274320"/>
          <a:lstStyle>
            <a:lvl1pPr>
              <a:defRPr sz="1600" b="1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4" name="Date Placeholder 3">
            <a:extLst>
              <a:ext uri="{FF2B5EF4-FFF2-40B4-BE49-F238E27FC236}">
                <a16:creationId xmlns:a16="http://schemas.microsoft.com/office/drawing/2014/main" id="{2D182897-4EAF-4DB2-84A5-52FE49CBC2D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26533"/>
            <a:ext cx="17907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800" cap="all" spc="140" baseline="0">
                <a:solidFill>
                  <a:schemeClr val="tx1"/>
                </a:solidFill>
              </a:defRPr>
            </a:lvl1pPr>
          </a:lstStyle>
          <a:p>
            <a:fld id="{9337AB26-8923-4D4B-8298-2B21384D14D4}" type="datetime1">
              <a:rPr lang="pl-PL" smtClean="0"/>
              <a:t>17.07.2023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6292703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ight Pic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AB539E6-7EAC-4AFF-B6E3-980861F2CF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2022 DOLBY | CONFIDENTIAL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5776C9A-F1EA-43AD-8B7A-F143293896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6EB63-47CB-42A9-BE06-570AF14B67EA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286D8213-D72C-47AC-B221-FB80B73CC08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66800" y="1"/>
            <a:ext cx="2971800" cy="533400"/>
          </a:xfrm>
        </p:spPr>
        <p:txBody>
          <a:bodyPr anchor="b"/>
          <a:lstStyle>
            <a:lvl1pPr>
              <a:defRPr sz="1000" cap="all" spc="140" baseline="0">
                <a:latin typeface="+mj-lt"/>
              </a:defRPr>
            </a:lvl1pPr>
          </a:lstStyle>
          <a:p>
            <a:pPr lvl="0"/>
            <a:r>
              <a:rPr lang="en-US" dirty="0"/>
              <a:t>Click to edit section title</a:t>
            </a:r>
          </a:p>
        </p:txBody>
      </p:sp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A2BF5EF4-DCA8-46D1-94E0-D8614882550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1068255"/>
            <a:ext cx="2852928" cy="2231136"/>
          </a:xfrm>
          <a:pattFill prst="wdUpDiag">
            <a:fgClr>
              <a:schemeClr val="bg2"/>
            </a:fgClr>
            <a:bgClr>
              <a:schemeClr val="bg1"/>
            </a:bgClr>
          </a:pattFill>
        </p:spPr>
        <p:txBody>
          <a:bodyPr lIns="274320" rIns="274320"/>
          <a:lstStyle>
            <a:lvl1pPr>
              <a:defRPr sz="1600" b="1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74925CE5-2BBA-4425-A2A4-A1EEE46C6815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0" y="3560064"/>
            <a:ext cx="2852928" cy="2231136"/>
          </a:xfrm>
          <a:pattFill prst="wdUpDiag">
            <a:fgClr>
              <a:schemeClr val="bg2"/>
            </a:fgClr>
            <a:bgClr>
              <a:schemeClr val="bg1"/>
            </a:bgClr>
          </a:pattFill>
        </p:spPr>
        <p:txBody>
          <a:bodyPr lIns="274320" rIns="274320"/>
          <a:lstStyle>
            <a:lvl1pPr>
              <a:defRPr sz="1600" b="1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E044C9D3-5E16-4285-952A-93B36EE9F1FF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3113024" y="1068255"/>
            <a:ext cx="2852928" cy="2231136"/>
          </a:xfrm>
          <a:pattFill prst="wdUpDiag">
            <a:fgClr>
              <a:schemeClr val="bg2"/>
            </a:fgClr>
            <a:bgClr>
              <a:schemeClr val="bg1"/>
            </a:bgClr>
          </a:pattFill>
        </p:spPr>
        <p:txBody>
          <a:bodyPr lIns="274320" rIns="274320"/>
          <a:lstStyle>
            <a:lvl1pPr>
              <a:defRPr sz="1600" b="1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1" name="Picture Placeholder 2">
            <a:extLst>
              <a:ext uri="{FF2B5EF4-FFF2-40B4-BE49-F238E27FC236}">
                <a16:creationId xmlns:a16="http://schemas.microsoft.com/office/drawing/2014/main" id="{52DB841A-44E6-454A-A721-CA6C418A07E6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3113024" y="3560064"/>
            <a:ext cx="2852928" cy="2231136"/>
          </a:xfrm>
          <a:pattFill prst="wdUpDiag">
            <a:fgClr>
              <a:schemeClr val="bg2"/>
            </a:fgClr>
            <a:bgClr>
              <a:schemeClr val="bg1"/>
            </a:bgClr>
          </a:pattFill>
        </p:spPr>
        <p:txBody>
          <a:bodyPr lIns="274320" rIns="274320"/>
          <a:lstStyle>
            <a:lvl1pPr>
              <a:defRPr sz="1600" b="1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2" name="Picture Placeholder 2">
            <a:extLst>
              <a:ext uri="{FF2B5EF4-FFF2-40B4-BE49-F238E27FC236}">
                <a16:creationId xmlns:a16="http://schemas.microsoft.com/office/drawing/2014/main" id="{0A0020A0-6899-4D44-B7C8-711C3888BF54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6226048" y="1068255"/>
            <a:ext cx="2852928" cy="2231136"/>
          </a:xfrm>
          <a:pattFill prst="wdUpDiag">
            <a:fgClr>
              <a:schemeClr val="bg2"/>
            </a:fgClr>
            <a:bgClr>
              <a:schemeClr val="bg1"/>
            </a:bgClr>
          </a:pattFill>
        </p:spPr>
        <p:txBody>
          <a:bodyPr lIns="274320" rIns="274320"/>
          <a:lstStyle>
            <a:lvl1pPr>
              <a:defRPr sz="1600" b="1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3" name="Picture Placeholder 2">
            <a:extLst>
              <a:ext uri="{FF2B5EF4-FFF2-40B4-BE49-F238E27FC236}">
                <a16:creationId xmlns:a16="http://schemas.microsoft.com/office/drawing/2014/main" id="{255F0707-0CF1-4D1C-A915-5639AFE201C6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6226048" y="3560064"/>
            <a:ext cx="2852928" cy="2231136"/>
          </a:xfrm>
          <a:pattFill prst="wdUpDiag">
            <a:fgClr>
              <a:schemeClr val="bg2"/>
            </a:fgClr>
            <a:bgClr>
              <a:schemeClr val="bg1"/>
            </a:bgClr>
          </a:pattFill>
        </p:spPr>
        <p:txBody>
          <a:bodyPr lIns="274320" rIns="274320"/>
          <a:lstStyle>
            <a:lvl1pPr>
              <a:defRPr sz="1600" b="1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4" name="Picture Placeholder 2">
            <a:extLst>
              <a:ext uri="{FF2B5EF4-FFF2-40B4-BE49-F238E27FC236}">
                <a16:creationId xmlns:a16="http://schemas.microsoft.com/office/drawing/2014/main" id="{F4FF170D-D03D-4455-BAD5-B4A4B185803B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9339072" y="1068255"/>
            <a:ext cx="2852928" cy="2231136"/>
          </a:xfrm>
          <a:pattFill prst="wdUpDiag">
            <a:fgClr>
              <a:schemeClr val="bg2"/>
            </a:fgClr>
            <a:bgClr>
              <a:schemeClr val="bg1"/>
            </a:bgClr>
          </a:pattFill>
        </p:spPr>
        <p:txBody>
          <a:bodyPr lIns="274320" rIns="274320"/>
          <a:lstStyle>
            <a:lvl1pPr>
              <a:defRPr sz="1600" b="1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5" name="Picture Placeholder 2">
            <a:extLst>
              <a:ext uri="{FF2B5EF4-FFF2-40B4-BE49-F238E27FC236}">
                <a16:creationId xmlns:a16="http://schemas.microsoft.com/office/drawing/2014/main" id="{ADDCC828-8EEF-48C2-B890-7AB80C184F90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9339072" y="3560064"/>
            <a:ext cx="2852928" cy="2231136"/>
          </a:xfrm>
          <a:pattFill prst="wdUpDiag">
            <a:fgClr>
              <a:schemeClr val="bg2"/>
            </a:fgClr>
            <a:bgClr>
              <a:schemeClr val="bg1"/>
            </a:bgClr>
          </a:pattFill>
        </p:spPr>
        <p:txBody>
          <a:bodyPr lIns="274320" rIns="274320"/>
          <a:lstStyle>
            <a:lvl1pPr>
              <a:defRPr sz="1600" b="1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6" name="Date Placeholder 3">
            <a:extLst>
              <a:ext uri="{FF2B5EF4-FFF2-40B4-BE49-F238E27FC236}">
                <a16:creationId xmlns:a16="http://schemas.microsoft.com/office/drawing/2014/main" id="{E88B5AAC-01EB-4F89-B514-C9BB305B858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26533"/>
            <a:ext cx="17907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800" cap="all" spc="140" baseline="0">
                <a:solidFill>
                  <a:schemeClr val="tx1"/>
                </a:solidFill>
              </a:defRPr>
            </a:lvl1pPr>
          </a:lstStyle>
          <a:p>
            <a:fld id="{B60A3827-C454-4B4E-A295-5365713BFB25}" type="datetime1">
              <a:rPr lang="pl-PL" smtClean="0"/>
              <a:t>17.07.2023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0772908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ntent + Numb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CC0752-BA79-4625-9FD2-39254CE46A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1066800"/>
            <a:ext cx="10058400" cy="609600"/>
          </a:xfrm>
        </p:spPr>
        <p:txBody>
          <a:bodyPr/>
          <a:lstStyle>
            <a:lvl1pPr algn="ctr">
              <a:defRPr sz="3200" b="0"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454D57-79C3-4BDD-874F-BCDD88E7A8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6800" y="3021806"/>
            <a:ext cx="2971800" cy="2769395"/>
          </a:xfrm>
        </p:spPr>
        <p:txBody>
          <a:bodyPr/>
          <a:lstStyle>
            <a:lvl1pPr>
              <a:defRPr sz="1800"/>
            </a:lvl1pPr>
            <a:lvl2pPr marL="228600">
              <a:defRPr sz="1600"/>
            </a:lvl2pPr>
            <a:lvl3pPr marL="502920">
              <a:defRPr sz="1400"/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0CEE42-51F7-4A4F-8B97-9F875E7FFE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2022 DOLBY | CONFIDENTIAL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24702D-35A2-4B42-B8F3-AB202DBE24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6EB63-47CB-42A9-BE06-570AF14B67EA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C635D774-4237-421A-A9C6-8FD90616CB90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8153400" y="3021806"/>
            <a:ext cx="2971800" cy="2769395"/>
          </a:xfrm>
        </p:spPr>
        <p:txBody>
          <a:bodyPr/>
          <a:lstStyle>
            <a:lvl1pPr>
              <a:defRPr sz="1800"/>
            </a:lvl1pPr>
            <a:lvl2pPr marL="228600">
              <a:defRPr sz="1600"/>
            </a:lvl2pPr>
            <a:lvl3pPr marL="502920">
              <a:defRPr sz="1400"/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E23C08C8-9F57-41DC-A230-36D868885757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4610100" y="3021806"/>
            <a:ext cx="2971800" cy="2769395"/>
          </a:xfrm>
        </p:spPr>
        <p:txBody>
          <a:bodyPr/>
          <a:lstStyle>
            <a:lvl1pPr>
              <a:defRPr sz="1800"/>
            </a:lvl1pPr>
            <a:lvl2pPr marL="228600">
              <a:defRPr sz="1600"/>
            </a:lvl2pPr>
            <a:lvl3pPr marL="502920">
              <a:defRPr sz="1400"/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A06AED1E-5D97-49DB-9743-AA345D9C778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66800" y="1"/>
            <a:ext cx="2971800" cy="533400"/>
          </a:xfrm>
        </p:spPr>
        <p:txBody>
          <a:bodyPr anchor="b"/>
          <a:lstStyle>
            <a:lvl1pPr>
              <a:defRPr sz="1000" cap="all" spc="140" baseline="0">
                <a:latin typeface="+mj-lt"/>
              </a:defRPr>
            </a:lvl1pPr>
          </a:lstStyle>
          <a:p>
            <a:pPr lvl="0"/>
            <a:r>
              <a:rPr lang="en-US" dirty="0"/>
              <a:t>Click to edit section title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63FD2234-3789-4CB9-87CF-F92D53226F5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178523" y="1955007"/>
            <a:ext cx="748354" cy="736652"/>
          </a:xfrm>
          <a:prstGeom prst="ellipse">
            <a:avLst/>
          </a:prstGeom>
          <a:ln w="25400">
            <a:solidFill>
              <a:schemeClr val="accent4"/>
            </a:solidFill>
          </a:ln>
        </p:spPr>
        <p:txBody>
          <a:bodyPr anchor="b" anchorCtr="0"/>
          <a:lstStyle>
            <a:lvl1pPr algn="ctr">
              <a:lnSpc>
                <a:spcPct val="90000"/>
              </a:lnSpc>
              <a:spcAft>
                <a:spcPts val="0"/>
              </a:spcAft>
              <a:defRPr sz="3200" b="1">
                <a:solidFill>
                  <a:schemeClr val="accent4"/>
                </a:solidFill>
              </a:defRPr>
            </a:lvl1pPr>
          </a:lstStyle>
          <a:p>
            <a:pPr lvl="0"/>
            <a:r>
              <a:rPr lang="en-US" dirty="0"/>
              <a:t>#</a:t>
            </a:r>
          </a:p>
        </p:txBody>
      </p:sp>
      <p:sp>
        <p:nvSpPr>
          <p:cNvPr id="15" name="Text Placeholder 13">
            <a:extLst>
              <a:ext uri="{FF2B5EF4-FFF2-40B4-BE49-F238E27FC236}">
                <a16:creationId xmlns:a16="http://schemas.microsoft.com/office/drawing/2014/main" id="{8D5DE045-E97A-4A80-9282-10FEA4CB1C21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721823" y="1955007"/>
            <a:ext cx="748354" cy="736652"/>
          </a:xfrm>
          <a:prstGeom prst="ellipse">
            <a:avLst/>
          </a:prstGeom>
          <a:ln w="25400">
            <a:solidFill>
              <a:schemeClr val="accent4"/>
            </a:solidFill>
          </a:ln>
        </p:spPr>
        <p:txBody>
          <a:bodyPr anchor="b" anchorCtr="0"/>
          <a:lstStyle>
            <a:lvl1pPr algn="ctr">
              <a:lnSpc>
                <a:spcPct val="90000"/>
              </a:lnSpc>
              <a:spcAft>
                <a:spcPts val="0"/>
              </a:spcAft>
              <a:defRPr sz="3200" b="1">
                <a:solidFill>
                  <a:schemeClr val="accent4"/>
                </a:solidFill>
              </a:defRPr>
            </a:lvl1pPr>
          </a:lstStyle>
          <a:p>
            <a:pPr lvl="0"/>
            <a:r>
              <a:rPr lang="en-US" dirty="0"/>
              <a:t>#</a:t>
            </a:r>
          </a:p>
        </p:txBody>
      </p:sp>
      <p:sp>
        <p:nvSpPr>
          <p:cNvPr id="16" name="Text Placeholder 13">
            <a:extLst>
              <a:ext uri="{FF2B5EF4-FFF2-40B4-BE49-F238E27FC236}">
                <a16:creationId xmlns:a16="http://schemas.microsoft.com/office/drawing/2014/main" id="{1A2BC603-F83C-4423-AF8F-E694A5C32E59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9265123" y="1955007"/>
            <a:ext cx="748354" cy="736652"/>
          </a:xfrm>
          <a:prstGeom prst="ellipse">
            <a:avLst/>
          </a:prstGeom>
          <a:ln w="25400">
            <a:solidFill>
              <a:schemeClr val="accent4"/>
            </a:solidFill>
          </a:ln>
        </p:spPr>
        <p:txBody>
          <a:bodyPr anchor="b" anchorCtr="0"/>
          <a:lstStyle>
            <a:lvl1pPr algn="ctr">
              <a:lnSpc>
                <a:spcPct val="90000"/>
              </a:lnSpc>
              <a:spcAft>
                <a:spcPts val="0"/>
              </a:spcAft>
              <a:defRPr sz="3200" b="1">
                <a:solidFill>
                  <a:schemeClr val="accent4"/>
                </a:solidFill>
              </a:defRPr>
            </a:lvl1pPr>
          </a:lstStyle>
          <a:p>
            <a:pPr lvl="0"/>
            <a:r>
              <a:rPr lang="en-US" dirty="0"/>
              <a:t>#</a:t>
            </a:r>
          </a:p>
        </p:txBody>
      </p:sp>
      <p:sp>
        <p:nvSpPr>
          <p:cNvPr id="13" name="Date Placeholder 3">
            <a:extLst>
              <a:ext uri="{FF2B5EF4-FFF2-40B4-BE49-F238E27FC236}">
                <a16:creationId xmlns:a16="http://schemas.microsoft.com/office/drawing/2014/main" id="{824F8182-F55A-41AB-AC59-8BA8385E6CD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26533"/>
            <a:ext cx="17907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800" cap="all" spc="140" baseline="0">
                <a:solidFill>
                  <a:schemeClr val="tx1"/>
                </a:solidFill>
              </a:defRPr>
            </a:lvl1pPr>
          </a:lstStyle>
          <a:p>
            <a:fld id="{B89F0FCF-F2E1-7F4B-B1AD-874A4DD9D3E3}" type="datetime1">
              <a:rPr lang="pl-PL" smtClean="0"/>
              <a:t>17.07.2023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9738910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454D57-79C3-4BDD-874F-BCDD88E7A8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6800" y="3429000"/>
            <a:ext cx="4762500" cy="2362201"/>
          </a:xfrm>
        </p:spPr>
        <p:txBody>
          <a:bodyPr tIns="91440"/>
          <a:lstStyle>
            <a:lvl1pPr>
              <a:defRPr sz="1800"/>
            </a:lvl1pPr>
            <a:lvl2pPr marL="228600">
              <a:defRPr sz="1600"/>
            </a:lvl2pPr>
            <a:lvl3pPr marL="502920">
              <a:defRPr sz="1400"/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0CEE42-51F7-4A4F-8B97-9F875E7FFE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2022 DOLBY | CONFIDENTIAL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24702D-35A2-4B42-B8F3-AB202DBE24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6EB63-47CB-42A9-BE06-570AF14B67EA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C635D774-4237-421A-A9C6-8FD90616CB90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6362700" y="3429000"/>
            <a:ext cx="4762500" cy="2362201"/>
          </a:xfrm>
        </p:spPr>
        <p:txBody>
          <a:bodyPr tIns="91440"/>
          <a:lstStyle>
            <a:lvl1pPr>
              <a:defRPr sz="1800"/>
            </a:lvl1pPr>
            <a:lvl2pPr marL="228600">
              <a:defRPr sz="1600"/>
            </a:lvl2pPr>
            <a:lvl3pPr marL="502920">
              <a:defRPr sz="1400"/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Text Placeholder 9">
            <a:extLst>
              <a:ext uri="{FF2B5EF4-FFF2-40B4-BE49-F238E27FC236}">
                <a16:creationId xmlns:a16="http://schemas.microsoft.com/office/drawing/2014/main" id="{F8D40960-B2FC-4250-843C-05680027365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66800" y="1"/>
            <a:ext cx="2971800" cy="533400"/>
          </a:xfrm>
        </p:spPr>
        <p:txBody>
          <a:bodyPr anchor="b"/>
          <a:lstStyle>
            <a:lvl1pPr>
              <a:defRPr sz="1000" cap="all" spc="140" baseline="0">
                <a:latin typeface="+mj-lt"/>
              </a:defRPr>
            </a:lvl1pPr>
          </a:lstStyle>
          <a:p>
            <a:pPr lvl="0"/>
            <a:r>
              <a:rPr lang="en-US" dirty="0"/>
              <a:t>Click to edit section title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AE0A3A1D-31A5-435F-ADA2-FFDF209E231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360420" y="1676400"/>
            <a:ext cx="2468880" cy="609600"/>
          </a:xfrm>
        </p:spPr>
        <p:txBody>
          <a:bodyPr/>
          <a:lstStyle>
            <a:lvl1pPr algn="ctr">
              <a:lnSpc>
                <a:spcPct val="90000"/>
              </a:lnSpc>
              <a:spcAft>
                <a:spcPts val="0"/>
              </a:spcAft>
              <a:defRPr sz="3200" b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11">
            <a:extLst>
              <a:ext uri="{FF2B5EF4-FFF2-40B4-BE49-F238E27FC236}">
                <a16:creationId xmlns:a16="http://schemas.microsoft.com/office/drawing/2014/main" id="{120FA3EE-B45C-4002-976E-9EC64B32F8D5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362700" y="1676400"/>
            <a:ext cx="2468880" cy="609600"/>
          </a:xfrm>
        </p:spPr>
        <p:txBody>
          <a:bodyPr/>
          <a:lstStyle>
            <a:lvl1pPr algn="ctr">
              <a:lnSpc>
                <a:spcPct val="90000"/>
              </a:lnSpc>
              <a:spcAft>
                <a:spcPts val="0"/>
              </a:spcAft>
              <a:defRPr sz="3200" b="0">
                <a:ln>
                  <a:noFill/>
                </a:ln>
                <a:gradFill flip="none" rotWithShape="1">
                  <a:gsLst>
                    <a:gs pos="0">
                      <a:schemeClr val="accent4"/>
                    </a:gs>
                    <a:gs pos="100000">
                      <a:schemeClr val="accent2"/>
                    </a:gs>
                  </a:gsLst>
                  <a:lin ang="10800000" scaled="1"/>
                  <a:tileRect/>
                </a:gra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16" name="Connector: Elbow 15">
            <a:extLst>
              <a:ext uri="{FF2B5EF4-FFF2-40B4-BE49-F238E27FC236}">
                <a16:creationId xmlns:a16="http://schemas.microsoft.com/office/drawing/2014/main" id="{5E5C3A96-3A09-40A4-A6E5-4C30E40B79DB}"/>
              </a:ext>
            </a:extLst>
          </p:cNvPr>
          <p:cNvCxnSpPr>
            <a:stCxn id="14" idx="2"/>
            <a:endCxn id="8" idx="0"/>
          </p:cNvCxnSpPr>
          <p:nvPr userDrawn="1"/>
        </p:nvCxnSpPr>
        <p:spPr>
          <a:xfrm rot="16200000" flipH="1">
            <a:off x="7599045" y="2284095"/>
            <a:ext cx="1143000" cy="1146810"/>
          </a:xfrm>
          <a:prstGeom prst="bentConnector3">
            <a:avLst/>
          </a:prstGeom>
          <a:ln w="317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Connector: Elbow 16">
            <a:extLst>
              <a:ext uri="{FF2B5EF4-FFF2-40B4-BE49-F238E27FC236}">
                <a16:creationId xmlns:a16="http://schemas.microsoft.com/office/drawing/2014/main" id="{0F5EF804-B995-4996-B826-CE190BB1C9D5}"/>
              </a:ext>
            </a:extLst>
          </p:cNvPr>
          <p:cNvCxnSpPr>
            <a:cxnSpLocks/>
            <a:stCxn id="12" idx="2"/>
            <a:endCxn id="3" idx="0"/>
          </p:cNvCxnSpPr>
          <p:nvPr userDrawn="1"/>
        </p:nvCxnSpPr>
        <p:spPr>
          <a:xfrm rot="5400000">
            <a:off x="3449955" y="2284095"/>
            <a:ext cx="1143000" cy="1146810"/>
          </a:xfrm>
          <a:prstGeom prst="bentConnector3">
            <a:avLst>
              <a:gd name="adj1" fmla="val 50000"/>
            </a:avLst>
          </a:prstGeom>
          <a:ln w="317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Date Placeholder 3">
            <a:extLst>
              <a:ext uri="{FF2B5EF4-FFF2-40B4-BE49-F238E27FC236}">
                <a16:creationId xmlns:a16="http://schemas.microsoft.com/office/drawing/2014/main" id="{BE2E145B-ED05-49BB-A86D-341EDD6CFBB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26533"/>
            <a:ext cx="17907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800" cap="all" spc="140" baseline="0">
                <a:solidFill>
                  <a:schemeClr val="tx1"/>
                </a:solidFill>
              </a:defRPr>
            </a:lvl1pPr>
          </a:lstStyle>
          <a:p>
            <a:fld id="{E59E0E09-492C-AC4B-A7A3-D68E327FDCEF}" type="datetime1">
              <a:rPr lang="pl-PL" smtClean="0"/>
              <a:t>17.07.2023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06535600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me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999BC8C-C241-46CF-BDEB-32770E24010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076307" y="1458094"/>
            <a:ext cx="1083207" cy="528638"/>
          </a:xfrm>
        </p:spPr>
        <p:txBody>
          <a:bodyPr bIns="45720" anchor="b"/>
          <a:lstStyle>
            <a:lvl1pPr algn="ctr">
              <a:lnSpc>
                <a:spcPct val="100000"/>
              </a:lnSpc>
              <a:defRPr lang="en-US" sz="1050" b="0" i="0" kern="1200" spc="0" dirty="0" smtClean="0">
                <a:solidFill>
                  <a:srgbClr val="000000"/>
                </a:solidFill>
                <a:latin typeface="AvenirNext LT Pro Regular" panose="020B0504020202020204" pitchFamily="34" charset="77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BA41BA8-3661-4B02-8310-691874E128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2022 DOLBY | CONFIDENTIAL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B2E9A43-B389-47B0-A3B4-CD23EAD0E8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6EB63-47CB-42A9-BE06-570AF14B67EA}" type="slidenum">
              <a:rPr lang="en-US" smtClean="0"/>
              <a:t>‹#›</a:t>
            </a:fld>
            <a:endParaRPr lang="en-US"/>
          </a:p>
        </p:txBody>
      </p:sp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4C4798FA-6F1F-44BE-97EB-6F2592E6FFE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66800" y="1"/>
            <a:ext cx="2971800" cy="533400"/>
          </a:xfrm>
        </p:spPr>
        <p:txBody>
          <a:bodyPr anchor="b"/>
          <a:lstStyle>
            <a:lvl1pPr>
              <a:defRPr sz="1000" cap="all" spc="140" baseline="0">
                <a:latin typeface="+mj-lt"/>
              </a:defRPr>
            </a:lvl1pPr>
          </a:lstStyle>
          <a:p>
            <a:pPr lvl="0"/>
            <a:r>
              <a:rPr lang="en-US" dirty="0"/>
              <a:t>Click to edit section title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9666A029-C40E-4A3E-9219-8BA4A348A96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26533"/>
            <a:ext cx="17907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800" cap="all" spc="140" baseline="0">
                <a:solidFill>
                  <a:schemeClr val="tx1"/>
                </a:solidFill>
              </a:defRPr>
            </a:lvl1pPr>
          </a:lstStyle>
          <a:p>
            <a:fld id="{97B8DB82-1F09-5F43-9790-61DB110DDE9A}" type="datetime1">
              <a:rPr lang="pl-PL" smtClean="0"/>
              <a:t>17.07.2023</a:t>
            </a:fld>
            <a:endParaRPr lang="en-US" dirty="0"/>
          </a:p>
        </p:txBody>
      </p:sp>
      <p:sp>
        <p:nvSpPr>
          <p:cNvPr id="41" name="Line">
            <a:extLst>
              <a:ext uri="{FF2B5EF4-FFF2-40B4-BE49-F238E27FC236}">
                <a16:creationId xmlns:a16="http://schemas.microsoft.com/office/drawing/2014/main" id="{E105D948-28DD-4EDC-B9AC-52FDF7D96A48}"/>
              </a:ext>
            </a:extLst>
          </p:cNvPr>
          <p:cNvSpPr/>
          <p:nvPr userDrawn="1"/>
        </p:nvSpPr>
        <p:spPr>
          <a:xfrm>
            <a:off x="607019" y="3419870"/>
            <a:ext cx="10998827" cy="0"/>
          </a:xfrm>
          <a:prstGeom prst="line">
            <a:avLst/>
          </a:prstGeom>
          <a:ln w="12700">
            <a:solidFill>
              <a:srgbClr val="000000"/>
            </a:solidFill>
            <a:miter lim="400000"/>
            <a:headEnd type="oval"/>
            <a:tailEnd type="triangle"/>
          </a:ln>
        </p:spPr>
        <p:txBody>
          <a:bodyPr lIns="50800" tIns="50800" rIns="50800" bIns="50800" anchor="ctr"/>
          <a:lstStyle/>
          <a:p>
            <a:pPr algn="ctr">
              <a:lnSpc>
                <a:spcPct val="100000"/>
              </a:lnSpc>
              <a:defRPr sz="3200" spc="0"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050" dirty="0">
              <a:latin typeface="AvenirNext LT Pro Regular" panose="020B0504020202020204" pitchFamily="34" charset="0"/>
            </a:endParaRPr>
          </a:p>
        </p:txBody>
      </p:sp>
      <p:sp>
        <p:nvSpPr>
          <p:cNvPr id="71" name="Text Placeholder 4">
            <a:extLst>
              <a:ext uri="{FF2B5EF4-FFF2-40B4-BE49-F238E27FC236}">
                <a16:creationId xmlns:a16="http://schemas.microsoft.com/office/drawing/2014/main" id="{CD34ABA2-6F71-4C54-AC1C-79B2BECCAC1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2572125" y="1458094"/>
            <a:ext cx="1083207" cy="528638"/>
          </a:xfrm>
        </p:spPr>
        <p:txBody>
          <a:bodyPr bIns="45720" anchor="b"/>
          <a:lstStyle>
            <a:lvl1pPr algn="ctr">
              <a:lnSpc>
                <a:spcPct val="100000"/>
              </a:lnSpc>
              <a:defRPr lang="en-US" sz="1050" b="0" i="0" kern="1200" spc="0" dirty="0" smtClean="0">
                <a:solidFill>
                  <a:srgbClr val="000000"/>
                </a:solidFill>
                <a:latin typeface="AvenirNext LT Pro Regular" panose="020B0504020202020204" pitchFamily="34" charset="77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2" name="Text Placeholder 4">
            <a:extLst>
              <a:ext uri="{FF2B5EF4-FFF2-40B4-BE49-F238E27FC236}">
                <a16:creationId xmlns:a16="http://schemas.microsoft.com/office/drawing/2014/main" id="{5D74A249-59A8-4271-AF19-358CE2D150F4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067943" y="1458094"/>
            <a:ext cx="1083207" cy="528638"/>
          </a:xfrm>
        </p:spPr>
        <p:txBody>
          <a:bodyPr bIns="45720" anchor="b"/>
          <a:lstStyle>
            <a:lvl1pPr algn="ctr">
              <a:lnSpc>
                <a:spcPct val="100000"/>
              </a:lnSpc>
              <a:defRPr lang="en-US" sz="1050" b="0" i="0" kern="1200" spc="0" dirty="0" smtClean="0">
                <a:solidFill>
                  <a:srgbClr val="000000"/>
                </a:solidFill>
                <a:latin typeface="AvenirNext LT Pro Regular" panose="020B0504020202020204" pitchFamily="34" charset="77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3" name="Text Placeholder 4">
            <a:extLst>
              <a:ext uri="{FF2B5EF4-FFF2-40B4-BE49-F238E27FC236}">
                <a16:creationId xmlns:a16="http://schemas.microsoft.com/office/drawing/2014/main" id="{FF6BF250-F066-4D64-8072-2D49D69744C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5563761" y="1458094"/>
            <a:ext cx="1083207" cy="528638"/>
          </a:xfrm>
        </p:spPr>
        <p:txBody>
          <a:bodyPr bIns="45720" anchor="b"/>
          <a:lstStyle>
            <a:lvl1pPr algn="ctr">
              <a:lnSpc>
                <a:spcPct val="100000"/>
              </a:lnSpc>
              <a:defRPr lang="en-US" sz="1050" b="0" i="0" kern="1200" spc="0" dirty="0" smtClean="0">
                <a:solidFill>
                  <a:srgbClr val="000000"/>
                </a:solidFill>
                <a:latin typeface="AvenirNext LT Pro Regular" panose="020B0504020202020204" pitchFamily="34" charset="77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4" name="Text Placeholder 4">
            <a:extLst>
              <a:ext uri="{FF2B5EF4-FFF2-40B4-BE49-F238E27FC236}">
                <a16:creationId xmlns:a16="http://schemas.microsoft.com/office/drawing/2014/main" id="{61626614-0BEB-4D21-A52E-A5C02494C586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7059579" y="1458094"/>
            <a:ext cx="1083207" cy="528638"/>
          </a:xfrm>
        </p:spPr>
        <p:txBody>
          <a:bodyPr bIns="45720" anchor="b"/>
          <a:lstStyle>
            <a:lvl1pPr algn="ctr">
              <a:lnSpc>
                <a:spcPct val="100000"/>
              </a:lnSpc>
              <a:defRPr lang="en-US" sz="1050" b="0" i="0" kern="1200" spc="0" dirty="0" smtClean="0">
                <a:solidFill>
                  <a:srgbClr val="000000"/>
                </a:solidFill>
                <a:latin typeface="AvenirNext LT Pro Regular" panose="020B0504020202020204" pitchFamily="34" charset="77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5" name="Text Placeholder 4">
            <a:extLst>
              <a:ext uri="{FF2B5EF4-FFF2-40B4-BE49-F238E27FC236}">
                <a16:creationId xmlns:a16="http://schemas.microsoft.com/office/drawing/2014/main" id="{554F996F-0A83-4D55-A607-A374664DBF93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8555397" y="1458094"/>
            <a:ext cx="1083207" cy="528638"/>
          </a:xfrm>
        </p:spPr>
        <p:txBody>
          <a:bodyPr bIns="45720" anchor="b"/>
          <a:lstStyle>
            <a:lvl1pPr algn="ctr">
              <a:lnSpc>
                <a:spcPct val="100000"/>
              </a:lnSpc>
              <a:defRPr lang="en-US" sz="1050" b="0" i="0" kern="1200" spc="0" dirty="0" smtClean="0">
                <a:solidFill>
                  <a:srgbClr val="000000"/>
                </a:solidFill>
                <a:latin typeface="AvenirNext LT Pro Regular" panose="020B0504020202020204" pitchFamily="34" charset="77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7" name="Text Placeholder 4">
            <a:extLst>
              <a:ext uri="{FF2B5EF4-FFF2-40B4-BE49-F238E27FC236}">
                <a16:creationId xmlns:a16="http://schemas.microsoft.com/office/drawing/2014/main" id="{43DC1E36-FB68-4155-8127-80409A1C7EB7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10051215" y="1458094"/>
            <a:ext cx="1083207" cy="528638"/>
          </a:xfrm>
        </p:spPr>
        <p:txBody>
          <a:bodyPr bIns="45720" anchor="b"/>
          <a:lstStyle>
            <a:lvl1pPr algn="ctr">
              <a:lnSpc>
                <a:spcPct val="100000"/>
              </a:lnSpc>
              <a:defRPr lang="en-US" sz="1050" b="0" i="0" kern="1200" spc="0" dirty="0" smtClean="0">
                <a:solidFill>
                  <a:srgbClr val="000000"/>
                </a:solidFill>
                <a:latin typeface="AvenirNext LT Pro Regular" panose="020B0504020202020204" pitchFamily="34" charset="77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8" name="Text Placeholder 4">
            <a:extLst>
              <a:ext uri="{FF2B5EF4-FFF2-40B4-BE49-F238E27FC236}">
                <a16:creationId xmlns:a16="http://schemas.microsoft.com/office/drawing/2014/main" id="{2CBAC91C-90FD-4909-9187-A14828F45CBA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1821695" y="4871268"/>
            <a:ext cx="1083207" cy="528638"/>
          </a:xfrm>
        </p:spPr>
        <p:txBody>
          <a:bodyPr tIns="45720" anchor="t"/>
          <a:lstStyle>
            <a:lvl1pPr algn="ctr">
              <a:lnSpc>
                <a:spcPct val="100000"/>
              </a:lnSpc>
              <a:defRPr lang="en-US" sz="1050" b="0" i="0" kern="1200" spc="0" dirty="0" smtClean="0">
                <a:solidFill>
                  <a:srgbClr val="000000"/>
                </a:solidFill>
                <a:latin typeface="AvenirNext LT Pro Regular" panose="020B0504020202020204" pitchFamily="34" charset="77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9" name="Text Placeholder 4">
            <a:extLst>
              <a:ext uri="{FF2B5EF4-FFF2-40B4-BE49-F238E27FC236}">
                <a16:creationId xmlns:a16="http://schemas.microsoft.com/office/drawing/2014/main" id="{E68E5C57-FA73-4F72-9881-22E48CBB94BF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3317513" y="4871268"/>
            <a:ext cx="1083207" cy="528638"/>
          </a:xfrm>
        </p:spPr>
        <p:txBody>
          <a:bodyPr tIns="45720" anchor="t"/>
          <a:lstStyle>
            <a:lvl1pPr algn="ctr">
              <a:lnSpc>
                <a:spcPct val="100000"/>
              </a:lnSpc>
              <a:defRPr lang="en-US" sz="1050" b="0" i="0" kern="1200" spc="0" dirty="0" smtClean="0">
                <a:solidFill>
                  <a:srgbClr val="000000"/>
                </a:solidFill>
                <a:latin typeface="AvenirNext LT Pro Regular" panose="020B0504020202020204" pitchFamily="34" charset="77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0" name="Text Placeholder 4">
            <a:extLst>
              <a:ext uri="{FF2B5EF4-FFF2-40B4-BE49-F238E27FC236}">
                <a16:creationId xmlns:a16="http://schemas.microsoft.com/office/drawing/2014/main" id="{D8FC4805-4E79-4F34-B2AE-D2BF59CC963F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4813331" y="4871268"/>
            <a:ext cx="1083207" cy="528638"/>
          </a:xfrm>
        </p:spPr>
        <p:txBody>
          <a:bodyPr tIns="45720" anchor="t"/>
          <a:lstStyle>
            <a:lvl1pPr algn="ctr">
              <a:lnSpc>
                <a:spcPct val="100000"/>
              </a:lnSpc>
              <a:defRPr lang="en-US" sz="1050" b="0" i="0" kern="1200" spc="0" dirty="0" smtClean="0">
                <a:solidFill>
                  <a:srgbClr val="000000"/>
                </a:solidFill>
                <a:latin typeface="AvenirNext LT Pro Regular" panose="020B0504020202020204" pitchFamily="34" charset="77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1" name="Text Placeholder 4">
            <a:extLst>
              <a:ext uri="{FF2B5EF4-FFF2-40B4-BE49-F238E27FC236}">
                <a16:creationId xmlns:a16="http://schemas.microsoft.com/office/drawing/2014/main" id="{E19EFA1A-DD83-4D35-B5D6-38E11CACBFA5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>
          <a:xfrm>
            <a:off x="6309149" y="4871268"/>
            <a:ext cx="1083207" cy="528638"/>
          </a:xfrm>
        </p:spPr>
        <p:txBody>
          <a:bodyPr tIns="45720" anchor="t"/>
          <a:lstStyle>
            <a:lvl1pPr algn="ctr">
              <a:lnSpc>
                <a:spcPct val="100000"/>
              </a:lnSpc>
              <a:defRPr lang="en-US" sz="1050" b="0" i="0" kern="1200" spc="0" dirty="0" smtClean="0">
                <a:solidFill>
                  <a:srgbClr val="000000"/>
                </a:solidFill>
                <a:latin typeface="AvenirNext LT Pro Regular" panose="020B0504020202020204" pitchFamily="34" charset="77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2" name="Text Placeholder 4">
            <a:extLst>
              <a:ext uri="{FF2B5EF4-FFF2-40B4-BE49-F238E27FC236}">
                <a16:creationId xmlns:a16="http://schemas.microsoft.com/office/drawing/2014/main" id="{44FAF54E-476C-4D69-885A-D297C3922316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>
          <a:xfrm>
            <a:off x="7804967" y="4871268"/>
            <a:ext cx="1083207" cy="528638"/>
          </a:xfrm>
        </p:spPr>
        <p:txBody>
          <a:bodyPr tIns="45720" anchor="t"/>
          <a:lstStyle>
            <a:lvl1pPr algn="ctr">
              <a:lnSpc>
                <a:spcPct val="100000"/>
              </a:lnSpc>
              <a:defRPr lang="en-US" sz="1050" b="0" i="0" kern="1200" spc="0" dirty="0" smtClean="0">
                <a:solidFill>
                  <a:srgbClr val="000000"/>
                </a:solidFill>
                <a:latin typeface="AvenirNext LT Pro Regular" panose="020B0504020202020204" pitchFamily="34" charset="77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3" name="Text Placeholder 4">
            <a:extLst>
              <a:ext uri="{FF2B5EF4-FFF2-40B4-BE49-F238E27FC236}">
                <a16:creationId xmlns:a16="http://schemas.microsoft.com/office/drawing/2014/main" id="{FD9225CD-07AE-4656-A5B9-E22EE5FDD67B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>
          <a:xfrm>
            <a:off x="9300785" y="4871268"/>
            <a:ext cx="1083207" cy="528638"/>
          </a:xfrm>
        </p:spPr>
        <p:txBody>
          <a:bodyPr tIns="45720" anchor="t"/>
          <a:lstStyle>
            <a:lvl1pPr algn="ctr">
              <a:lnSpc>
                <a:spcPct val="100000"/>
              </a:lnSpc>
              <a:defRPr lang="en-US" sz="1050" b="0" i="0" kern="1200" spc="0" dirty="0" smtClean="0">
                <a:solidFill>
                  <a:srgbClr val="000000"/>
                </a:solidFill>
                <a:latin typeface="AvenirNext LT Pro Regular" panose="020B0504020202020204" pitchFamily="34" charset="77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5" name="Text Placeholder 104">
            <a:extLst>
              <a:ext uri="{FF2B5EF4-FFF2-40B4-BE49-F238E27FC236}">
                <a16:creationId xmlns:a16="http://schemas.microsoft.com/office/drawing/2014/main" id="{520CBFC9-4D4A-401F-9834-7715749173B1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883920" y="3236990"/>
            <a:ext cx="365760" cy="365760"/>
          </a:xfrm>
          <a:solidFill>
            <a:schemeClr val="bg1"/>
          </a:solidFill>
          <a:ln>
            <a:solidFill>
              <a:schemeClr val="tx1"/>
            </a:solidFill>
          </a:ln>
        </p:spPr>
        <p:txBody>
          <a:bodyPr anchor="ctr"/>
          <a:lstStyle>
            <a:lvl1pPr algn="ctr">
              <a:lnSpc>
                <a:spcPct val="100000"/>
              </a:lnSpc>
              <a:spcAft>
                <a:spcPts val="0"/>
              </a:spcAft>
              <a:defRPr sz="1200"/>
            </a:lvl1pPr>
          </a:lstStyle>
          <a:p>
            <a:pPr lvl="0"/>
            <a:r>
              <a:rPr lang="en-US" dirty="0" err="1"/>
              <a:t>Qtr</a:t>
            </a:r>
            <a:endParaRPr lang="en-US" dirty="0"/>
          </a:p>
        </p:txBody>
      </p:sp>
      <p:sp>
        <p:nvSpPr>
          <p:cNvPr id="106" name="Text Placeholder 104">
            <a:extLst>
              <a:ext uri="{FF2B5EF4-FFF2-40B4-BE49-F238E27FC236}">
                <a16:creationId xmlns:a16="http://schemas.microsoft.com/office/drawing/2014/main" id="{C6239067-C1D1-4F86-9784-5D391DDAE67E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3446694" y="3236990"/>
            <a:ext cx="365760" cy="365760"/>
          </a:xfrm>
          <a:solidFill>
            <a:schemeClr val="bg1"/>
          </a:solidFill>
          <a:ln>
            <a:solidFill>
              <a:schemeClr val="tx1"/>
            </a:solidFill>
          </a:ln>
        </p:spPr>
        <p:txBody>
          <a:bodyPr anchor="ctr"/>
          <a:lstStyle>
            <a:lvl1pPr algn="ctr">
              <a:lnSpc>
                <a:spcPct val="100000"/>
              </a:lnSpc>
              <a:spcAft>
                <a:spcPts val="0"/>
              </a:spcAft>
              <a:defRPr sz="1200"/>
            </a:lvl1pPr>
          </a:lstStyle>
          <a:p>
            <a:pPr lvl="0"/>
            <a:r>
              <a:rPr lang="en-US" dirty="0" err="1"/>
              <a:t>Qtr</a:t>
            </a:r>
            <a:endParaRPr lang="en-US" dirty="0"/>
          </a:p>
        </p:txBody>
      </p:sp>
      <p:sp>
        <p:nvSpPr>
          <p:cNvPr id="107" name="Text Placeholder 104">
            <a:extLst>
              <a:ext uri="{FF2B5EF4-FFF2-40B4-BE49-F238E27FC236}">
                <a16:creationId xmlns:a16="http://schemas.microsoft.com/office/drawing/2014/main" id="{A177A91C-35DA-40E3-84A4-634EED6CBE1A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6009468" y="3236990"/>
            <a:ext cx="365760" cy="365760"/>
          </a:xfrm>
          <a:solidFill>
            <a:schemeClr val="bg1"/>
          </a:solidFill>
          <a:ln>
            <a:solidFill>
              <a:schemeClr val="tx1"/>
            </a:solidFill>
          </a:ln>
        </p:spPr>
        <p:txBody>
          <a:bodyPr anchor="ctr"/>
          <a:lstStyle>
            <a:lvl1pPr algn="ctr">
              <a:lnSpc>
                <a:spcPct val="100000"/>
              </a:lnSpc>
              <a:spcAft>
                <a:spcPts val="0"/>
              </a:spcAft>
              <a:defRPr sz="1200"/>
            </a:lvl1pPr>
          </a:lstStyle>
          <a:p>
            <a:pPr lvl="0"/>
            <a:r>
              <a:rPr lang="en-US" dirty="0" err="1"/>
              <a:t>Qtr</a:t>
            </a:r>
            <a:endParaRPr lang="en-US" dirty="0"/>
          </a:p>
        </p:txBody>
      </p:sp>
      <p:sp>
        <p:nvSpPr>
          <p:cNvPr id="108" name="Text Placeholder 104">
            <a:extLst>
              <a:ext uri="{FF2B5EF4-FFF2-40B4-BE49-F238E27FC236}">
                <a16:creationId xmlns:a16="http://schemas.microsoft.com/office/drawing/2014/main" id="{B05548E4-6C82-4193-86D7-A14EFC5ACC8A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8572243" y="3236990"/>
            <a:ext cx="365760" cy="365760"/>
          </a:xfrm>
          <a:solidFill>
            <a:schemeClr val="bg1"/>
          </a:solidFill>
          <a:ln>
            <a:solidFill>
              <a:schemeClr val="tx1"/>
            </a:solidFill>
          </a:ln>
        </p:spPr>
        <p:txBody>
          <a:bodyPr anchor="ctr"/>
          <a:lstStyle>
            <a:lvl1pPr algn="ctr">
              <a:lnSpc>
                <a:spcPct val="100000"/>
              </a:lnSpc>
              <a:spcAft>
                <a:spcPts val="0"/>
              </a:spcAft>
              <a:defRPr sz="1200"/>
            </a:lvl1pPr>
          </a:lstStyle>
          <a:p>
            <a:pPr lvl="0"/>
            <a:r>
              <a:rPr lang="en-US" dirty="0" err="1"/>
              <a:t>Qtr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6436470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23F2943C-8EBC-486C-9A31-32F2D35F02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33061" y="1596325"/>
            <a:ext cx="8892139" cy="4194875"/>
          </a:xfrm>
        </p:spPr>
        <p:txBody>
          <a:bodyPr/>
          <a:lstStyle>
            <a:lvl1pPr>
              <a:lnSpc>
                <a:spcPct val="100000"/>
              </a:lnSpc>
              <a:spcAft>
                <a:spcPts val="2400"/>
              </a:spcAft>
              <a:defRPr sz="3200"/>
            </a:lvl1pPr>
            <a:lvl2pPr marL="463550" indent="-458788">
              <a:lnSpc>
                <a:spcPct val="100000"/>
              </a:lnSpc>
              <a:spcAft>
                <a:spcPts val="2400"/>
              </a:spcAft>
              <a:buFont typeface="Arial" panose="020B0604020202020204" pitchFamily="34" charset="0"/>
              <a:buChar char="‒"/>
              <a:defRPr sz="3200"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AB539E6-7EAC-4AFF-B6E3-980861F2CF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2022 DOLBY | CONFIDENTIAL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5776C9A-F1EA-43AD-8B7A-F143293896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6EB63-47CB-42A9-BE06-570AF14B67EA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286D8213-D72C-47AC-B221-FB80B73CC08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66800" y="1"/>
            <a:ext cx="2971800" cy="533400"/>
          </a:xfrm>
        </p:spPr>
        <p:txBody>
          <a:bodyPr anchor="b"/>
          <a:lstStyle>
            <a:lvl1pPr>
              <a:defRPr sz="1000" cap="all" spc="140" baseline="0">
                <a:latin typeface="+mj-lt"/>
              </a:defRPr>
            </a:lvl1pPr>
          </a:lstStyle>
          <a:p>
            <a:pPr lvl="0"/>
            <a:r>
              <a:rPr lang="en-US" dirty="0"/>
              <a:t>Click to edit section title</a:t>
            </a:r>
          </a:p>
        </p:txBody>
      </p:sp>
      <p:sp>
        <p:nvSpPr>
          <p:cNvPr id="8" name="Date Placeholder 3">
            <a:extLst>
              <a:ext uri="{FF2B5EF4-FFF2-40B4-BE49-F238E27FC236}">
                <a16:creationId xmlns:a16="http://schemas.microsoft.com/office/drawing/2014/main" id="{00E8F5B9-3051-4F9B-AFAD-DDF9806811B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26533"/>
            <a:ext cx="17907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800" cap="all" spc="140" baseline="0">
                <a:solidFill>
                  <a:schemeClr val="tx1"/>
                </a:solidFill>
              </a:defRPr>
            </a:lvl1pPr>
          </a:lstStyle>
          <a:p>
            <a:fld id="{9E903695-A293-B84D-ABF7-68546CEEA187}" type="datetime1">
              <a:rPr lang="pl-PL" smtClean="0"/>
              <a:t>17.07.2023</a:t>
            </a:fld>
            <a:endParaRPr lang="en-US" dirty="0"/>
          </a:p>
        </p:txBody>
      </p:sp>
      <p:sp>
        <p:nvSpPr>
          <p:cNvPr id="12" name="Quote_mark">
            <a:extLst>
              <a:ext uri="{FF2B5EF4-FFF2-40B4-BE49-F238E27FC236}">
                <a16:creationId xmlns:a16="http://schemas.microsoft.com/office/drawing/2014/main" id="{49C3B8AC-4356-41AD-97CB-DFAF319835EF}"/>
              </a:ext>
            </a:extLst>
          </p:cNvPr>
          <p:cNvSpPr>
            <a:spLocks noChangeAspect="1" noEditPoints="1"/>
          </p:cNvSpPr>
          <p:nvPr userDrawn="1"/>
        </p:nvSpPr>
        <p:spPr bwMode="auto">
          <a:xfrm>
            <a:off x="1144042" y="1691751"/>
            <a:ext cx="765991" cy="594360"/>
          </a:xfrm>
          <a:custGeom>
            <a:avLst/>
            <a:gdLst>
              <a:gd name="T0" fmla="*/ 971 w 1053"/>
              <a:gd name="T1" fmla="*/ 3 h 799"/>
              <a:gd name="T2" fmla="*/ 1017 w 1053"/>
              <a:gd name="T3" fmla="*/ 32 h 799"/>
              <a:gd name="T4" fmla="*/ 1046 w 1053"/>
              <a:gd name="T5" fmla="*/ 91 h 799"/>
              <a:gd name="T6" fmla="*/ 1041 w 1053"/>
              <a:gd name="T7" fmla="*/ 108 h 799"/>
              <a:gd name="T8" fmla="*/ 869 w 1053"/>
              <a:gd name="T9" fmla="*/ 242 h 799"/>
              <a:gd name="T10" fmla="*/ 831 w 1053"/>
              <a:gd name="T11" fmla="*/ 355 h 799"/>
              <a:gd name="T12" fmla="*/ 846 w 1053"/>
              <a:gd name="T13" fmla="*/ 411 h 799"/>
              <a:gd name="T14" fmla="*/ 943 w 1053"/>
              <a:gd name="T15" fmla="*/ 475 h 799"/>
              <a:gd name="T16" fmla="*/ 1053 w 1053"/>
              <a:gd name="T17" fmla="*/ 630 h 799"/>
              <a:gd name="T18" fmla="*/ 997 w 1053"/>
              <a:gd name="T19" fmla="*/ 747 h 799"/>
              <a:gd name="T20" fmla="*/ 861 w 1053"/>
              <a:gd name="T21" fmla="*/ 799 h 799"/>
              <a:gd name="T22" fmla="*/ 682 w 1053"/>
              <a:gd name="T23" fmla="*/ 711 h 799"/>
              <a:gd name="T24" fmla="*/ 601 w 1053"/>
              <a:gd name="T25" fmla="*/ 492 h 799"/>
              <a:gd name="T26" fmla="*/ 647 w 1053"/>
              <a:gd name="T27" fmla="*/ 283 h 799"/>
              <a:gd name="T28" fmla="*/ 781 w 1053"/>
              <a:gd name="T29" fmla="*/ 110 h 799"/>
              <a:gd name="T30" fmla="*/ 971 w 1053"/>
              <a:gd name="T31" fmla="*/ 3 h 799"/>
              <a:gd name="T32" fmla="*/ 384 w 1053"/>
              <a:gd name="T33" fmla="*/ 0 h 799"/>
              <a:gd name="T34" fmla="*/ 408 w 1053"/>
              <a:gd name="T35" fmla="*/ 20 h 799"/>
              <a:gd name="T36" fmla="*/ 435 w 1053"/>
              <a:gd name="T37" fmla="*/ 92 h 799"/>
              <a:gd name="T38" fmla="*/ 433 w 1053"/>
              <a:gd name="T39" fmla="*/ 102 h 799"/>
              <a:gd name="T40" fmla="*/ 376 w 1053"/>
              <a:gd name="T41" fmla="*/ 140 h 799"/>
              <a:gd name="T42" fmla="*/ 269 w 1053"/>
              <a:gd name="T43" fmla="*/ 232 h 799"/>
              <a:gd name="T44" fmla="*/ 227 w 1053"/>
              <a:gd name="T45" fmla="*/ 343 h 799"/>
              <a:gd name="T46" fmla="*/ 324 w 1053"/>
              <a:gd name="T47" fmla="*/ 463 h 799"/>
              <a:gd name="T48" fmla="*/ 414 w 1053"/>
              <a:gd name="T49" fmla="*/ 522 h 799"/>
              <a:gd name="T50" fmla="*/ 450 w 1053"/>
              <a:gd name="T51" fmla="*/ 617 h 799"/>
              <a:gd name="T52" fmla="*/ 396 w 1053"/>
              <a:gd name="T53" fmla="*/ 743 h 799"/>
              <a:gd name="T54" fmla="*/ 267 w 1053"/>
              <a:gd name="T55" fmla="*/ 797 h 799"/>
              <a:gd name="T56" fmla="*/ 82 w 1053"/>
              <a:gd name="T57" fmla="*/ 705 h 799"/>
              <a:gd name="T58" fmla="*/ 0 w 1053"/>
              <a:gd name="T59" fmla="*/ 472 h 799"/>
              <a:gd name="T60" fmla="*/ 117 w 1053"/>
              <a:gd name="T61" fmla="*/ 160 h 799"/>
              <a:gd name="T62" fmla="*/ 384 w 1053"/>
              <a:gd name="T63" fmla="*/ 0 h 7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053" h="799">
                <a:moveTo>
                  <a:pt x="971" y="3"/>
                </a:moveTo>
                <a:cubicBezTo>
                  <a:pt x="988" y="5"/>
                  <a:pt x="1003" y="15"/>
                  <a:pt x="1017" y="32"/>
                </a:cubicBezTo>
                <a:cubicBezTo>
                  <a:pt x="1036" y="56"/>
                  <a:pt x="1046" y="75"/>
                  <a:pt x="1046" y="91"/>
                </a:cubicBezTo>
                <a:lnTo>
                  <a:pt x="1041" y="108"/>
                </a:lnTo>
                <a:cubicBezTo>
                  <a:pt x="952" y="163"/>
                  <a:pt x="895" y="208"/>
                  <a:pt x="869" y="242"/>
                </a:cubicBezTo>
                <a:cubicBezTo>
                  <a:pt x="844" y="276"/>
                  <a:pt x="831" y="314"/>
                  <a:pt x="831" y="355"/>
                </a:cubicBezTo>
                <a:cubicBezTo>
                  <a:pt x="831" y="380"/>
                  <a:pt x="836" y="399"/>
                  <a:pt x="846" y="411"/>
                </a:cubicBezTo>
                <a:cubicBezTo>
                  <a:pt x="860" y="428"/>
                  <a:pt x="892" y="450"/>
                  <a:pt x="943" y="475"/>
                </a:cubicBezTo>
                <a:cubicBezTo>
                  <a:pt x="1016" y="513"/>
                  <a:pt x="1053" y="565"/>
                  <a:pt x="1053" y="630"/>
                </a:cubicBezTo>
                <a:cubicBezTo>
                  <a:pt x="1053" y="673"/>
                  <a:pt x="1034" y="712"/>
                  <a:pt x="997" y="747"/>
                </a:cubicBezTo>
                <a:cubicBezTo>
                  <a:pt x="960" y="782"/>
                  <a:pt x="914" y="799"/>
                  <a:pt x="861" y="799"/>
                </a:cubicBezTo>
                <a:cubicBezTo>
                  <a:pt x="795" y="799"/>
                  <a:pt x="735" y="770"/>
                  <a:pt x="682" y="711"/>
                </a:cubicBezTo>
                <a:cubicBezTo>
                  <a:pt x="628" y="652"/>
                  <a:pt x="601" y="579"/>
                  <a:pt x="601" y="492"/>
                </a:cubicBezTo>
                <a:cubicBezTo>
                  <a:pt x="601" y="421"/>
                  <a:pt x="617" y="352"/>
                  <a:pt x="647" y="283"/>
                </a:cubicBezTo>
                <a:cubicBezTo>
                  <a:pt x="678" y="215"/>
                  <a:pt x="723" y="157"/>
                  <a:pt x="781" y="110"/>
                </a:cubicBezTo>
                <a:cubicBezTo>
                  <a:pt x="840" y="62"/>
                  <a:pt x="903" y="27"/>
                  <a:pt x="971" y="3"/>
                </a:cubicBezTo>
                <a:moveTo>
                  <a:pt x="384" y="0"/>
                </a:moveTo>
                <a:cubicBezTo>
                  <a:pt x="394" y="4"/>
                  <a:pt x="402" y="10"/>
                  <a:pt x="408" y="20"/>
                </a:cubicBezTo>
                <a:cubicBezTo>
                  <a:pt x="426" y="52"/>
                  <a:pt x="435" y="76"/>
                  <a:pt x="435" y="92"/>
                </a:cubicBezTo>
                <a:lnTo>
                  <a:pt x="433" y="102"/>
                </a:lnTo>
                <a:cubicBezTo>
                  <a:pt x="425" y="108"/>
                  <a:pt x="406" y="120"/>
                  <a:pt x="376" y="140"/>
                </a:cubicBezTo>
                <a:cubicBezTo>
                  <a:pt x="324" y="173"/>
                  <a:pt x="289" y="204"/>
                  <a:pt x="269" y="232"/>
                </a:cubicBezTo>
                <a:cubicBezTo>
                  <a:pt x="241" y="270"/>
                  <a:pt x="227" y="307"/>
                  <a:pt x="227" y="343"/>
                </a:cubicBezTo>
                <a:cubicBezTo>
                  <a:pt x="227" y="395"/>
                  <a:pt x="259" y="435"/>
                  <a:pt x="324" y="463"/>
                </a:cubicBezTo>
                <a:cubicBezTo>
                  <a:pt x="367" y="482"/>
                  <a:pt x="397" y="502"/>
                  <a:pt x="414" y="522"/>
                </a:cubicBezTo>
                <a:cubicBezTo>
                  <a:pt x="438" y="551"/>
                  <a:pt x="450" y="582"/>
                  <a:pt x="450" y="617"/>
                </a:cubicBezTo>
                <a:cubicBezTo>
                  <a:pt x="450" y="665"/>
                  <a:pt x="432" y="707"/>
                  <a:pt x="396" y="743"/>
                </a:cubicBezTo>
                <a:cubicBezTo>
                  <a:pt x="359" y="779"/>
                  <a:pt x="316" y="797"/>
                  <a:pt x="267" y="797"/>
                </a:cubicBezTo>
                <a:cubicBezTo>
                  <a:pt x="199" y="797"/>
                  <a:pt x="137" y="766"/>
                  <a:pt x="82" y="705"/>
                </a:cubicBezTo>
                <a:cubicBezTo>
                  <a:pt x="27" y="644"/>
                  <a:pt x="0" y="566"/>
                  <a:pt x="0" y="472"/>
                </a:cubicBezTo>
                <a:cubicBezTo>
                  <a:pt x="0" y="356"/>
                  <a:pt x="39" y="252"/>
                  <a:pt x="117" y="160"/>
                </a:cubicBezTo>
                <a:cubicBezTo>
                  <a:pt x="194" y="68"/>
                  <a:pt x="284" y="15"/>
                  <a:pt x="384" y="0"/>
                </a:cubicBezTo>
              </a:path>
            </a:pathLst>
          </a:custGeom>
          <a:solidFill>
            <a:srgbClr val="D0CECE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9578304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AB539E6-7EAC-4AFF-B6E3-980861F2CF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2022 DOLBY | CONFIDENTIAL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5776C9A-F1EA-43AD-8B7A-F143293896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6EB63-47CB-42A9-BE06-570AF14B67EA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286D8213-D72C-47AC-B221-FB80B73CC08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66800" y="1"/>
            <a:ext cx="2971800" cy="533400"/>
          </a:xfrm>
        </p:spPr>
        <p:txBody>
          <a:bodyPr anchor="b"/>
          <a:lstStyle>
            <a:lvl1pPr>
              <a:defRPr sz="1000" cap="all" spc="140" baseline="0">
                <a:latin typeface="+mj-lt"/>
              </a:defRPr>
            </a:lvl1pPr>
          </a:lstStyle>
          <a:p>
            <a:pPr lvl="0"/>
            <a:r>
              <a:rPr lang="en-US" dirty="0"/>
              <a:t>Click to edit section title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79864F4-D786-4E75-AF80-DFA95034DBF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66800" y="1066800"/>
            <a:ext cx="10058400" cy="5259733"/>
          </a:xfrm>
          <a:prstGeom prst="rect">
            <a:avLst/>
          </a:prstGeom>
        </p:spPr>
      </p:pic>
      <p:sp>
        <p:nvSpPr>
          <p:cNvPr id="9" name="Date Placeholder 3">
            <a:extLst>
              <a:ext uri="{FF2B5EF4-FFF2-40B4-BE49-F238E27FC236}">
                <a16:creationId xmlns:a16="http://schemas.microsoft.com/office/drawing/2014/main" id="{9E5B9DE5-2ECA-4BB8-B810-75DB47F8D20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26533"/>
            <a:ext cx="17907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800" cap="all" spc="140" baseline="0">
                <a:solidFill>
                  <a:schemeClr val="tx1"/>
                </a:solidFill>
              </a:defRPr>
            </a:lvl1pPr>
          </a:lstStyle>
          <a:p>
            <a:fld id="{0A1461DD-5D05-AB45-8708-1E8A2973F189}" type="datetime1">
              <a:rPr lang="pl-PL" smtClean="0"/>
              <a:t>17.07.2023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68005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5A6B26-C9A2-DFD4-7A7E-2A564FF6B9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939B19B-4F41-3234-A78A-7D52A62E07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892B66-0209-4E97-AEEC-18C00D9ADF9A}" type="datetimeFigureOut">
              <a:rPr lang="en-US" smtClean="0"/>
              <a:t>7/17/2023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C198457-6DD9-0224-205B-F7379BA31D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79B9EF3-1716-C151-CA90-DFDAF9AEA9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13F7C9-3D17-43C0-AED8-71A3838357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5271796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BA41BA8-3661-4B02-8310-691874E128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2022 DOLBY | CONFIDENTIAL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B2E9A43-B389-47B0-A3B4-CD23EAD0E8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D6EB63-47CB-42A9-BE06-570AF14B67EA}" type="slidenum">
              <a:rPr lang="en-US" smtClean="0"/>
              <a:t>‹#›</a:t>
            </a:fld>
            <a:endParaRPr lang="en-US"/>
          </a:p>
        </p:txBody>
      </p:sp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4C4798FA-6F1F-44BE-97EB-6F2592E6FFE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66800" y="1"/>
            <a:ext cx="2971800" cy="533400"/>
          </a:xfrm>
        </p:spPr>
        <p:txBody>
          <a:bodyPr anchor="b"/>
          <a:lstStyle>
            <a:lvl1pPr>
              <a:defRPr sz="1000" cap="all" spc="140" baseline="0">
                <a:latin typeface="+mj-lt"/>
              </a:defRPr>
            </a:lvl1pPr>
          </a:lstStyle>
          <a:p>
            <a:pPr lvl="0"/>
            <a:r>
              <a:rPr lang="en-US" dirty="0"/>
              <a:t>Click to edit section title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9666A029-C40E-4A3E-9219-8BA4A348A96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26533"/>
            <a:ext cx="17907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800" cap="all" spc="140" baseline="0">
                <a:solidFill>
                  <a:schemeClr val="tx1"/>
                </a:solidFill>
              </a:defRPr>
            </a:lvl1pPr>
          </a:lstStyle>
          <a:p>
            <a:fld id="{2E990994-4524-C54E-9F6A-61974B6120F3}" type="datetime1">
              <a:rPr lang="pl-PL" smtClean="0"/>
              <a:t>17.07.2023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6268929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BA41BA8-3661-4B02-8310-691874E128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© 2022 DOLBY | CONFIDENTIAL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B2E9A43-B389-47B0-A3B4-CD23EAD0E8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ED6EB63-47CB-42A9-BE06-570AF14B67E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Text Placeholder 6">
            <a:extLst>
              <a:ext uri="{FF2B5EF4-FFF2-40B4-BE49-F238E27FC236}">
                <a16:creationId xmlns:a16="http://schemas.microsoft.com/office/drawing/2014/main" id="{5D36E68E-AC1D-4F89-9306-6EB8E7BFE7C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066801" y="3436621"/>
            <a:ext cx="10058399" cy="2354579"/>
          </a:xfrm>
        </p:spPr>
        <p:txBody>
          <a:bodyPr/>
          <a:lstStyle>
            <a:lvl1pPr algn="l">
              <a:lnSpc>
                <a:spcPct val="100000"/>
              </a:lnSpc>
              <a:spcAft>
                <a:spcPts val="3600"/>
              </a:spcAft>
              <a:defRPr lang="en-US" sz="1800" kern="1200" cap="all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 marL="4763" indent="0" algn="l">
              <a:lnSpc>
                <a:spcPct val="100000"/>
              </a:lnSpc>
              <a:spcAft>
                <a:spcPts val="1200"/>
              </a:spcAft>
              <a:buNone/>
              <a:defRPr lang="en-US" sz="16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339725" indent="-339725" algn="l">
              <a:lnSpc>
                <a:spcPct val="100000"/>
              </a:lnSpc>
              <a:spcAft>
                <a:spcPts val="1200"/>
              </a:spcAft>
              <a:buFont typeface="Arial" panose="020B0604020202020204" pitchFamily="34" charset="0"/>
              <a:buChar char="•"/>
              <a:defRPr lang="en-US" sz="1600" kern="1200" dirty="0" smtClean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algn="ctr">
              <a:defRPr>
                <a:solidFill>
                  <a:schemeClr val="bg1"/>
                </a:solidFill>
              </a:defRPr>
            </a:lvl4pPr>
            <a:lvl5pPr algn="ctr"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3CB83DA1-A739-422F-AAD0-BF3217920415}"/>
              </a:ext>
            </a:extLst>
          </p:cNvPr>
          <p:cNvCxnSpPr/>
          <p:nvPr userDrawn="1"/>
        </p:nvCxnSpPr>
        <p:spPr>
          <a:xfrm>
            <a:off x="1070325" y="3257866"/>
            <a:ext cx="13716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Date Placeholder 3">
            <a:extLst>
              <a:ext uri="{FF2B5EF4-FFF2-40B4-BE49-F238E27FC236}">
                <a16:creationId xmlns:a16="http://schemas.microsoft.com/office/drawing/2014/main" id="{3B77C2A2-9F74-46D6-AD96-AE98953C3C5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26533"/>
            <a:ext cx="17907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800" cap="all" spc="140" baseline="0">
                <a:solidFill>
                  <a:schemeClr val="bg1"/>
                </a:solidFill>
              </a:defRPr>
            </a:lvl1pPr>
          </a:lstStyle>
          <a:p>
            <a:fld id="{7902FDC0-6B7B-854D-8586-CC2FD9B676CF}" type="datetime1">
              <a:rPr lang="pl-PL" smtClean="0"/>
              <a:t>17.07.2023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4203311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d Log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84FDDC02-CA01-49A4-B7E5-A131173150E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343" y="2915029"/>
            <a:ext cx="4059936" cy="1027942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BA41BA8-3661-4B02-8310-691874E128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© 2022 DOLBY | CONFIDENTIAL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B2E9A43-B389-47B0-A3B4-CD23EAD0E8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ED6EB63-47CB-42A9-BE06-570AF14B67E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2C1C8840-818C-45C9-B71A-1797AC7A6B1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26533"/>
            <a:ext cx="17907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800" cap="all" spc="140" baseline="0">
                <a:solidFill>
                  <a:schemeClr val="bg1"/>
                </a:solidFill>
              </a:defRPr>
            </a:lvl1pPr>
          </a:lstStyle>
          <a:p>
            <a:fld id="{C86451D9-1A3B-B149-B0A7-9A046E5244B5}" type="datetime1">
              <a:rPr lang="pl-PL" smtClean="0"/>
              <a:t>17.07.2023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444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F708F9B-D74F-F28D-2DB0-80939A230A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892B66-0209-4E97-AEEC-18C00D9ADF9A}" type="datetimeFigureOut">
              <a:rPr lang="en-US" smtClean="0"/>
              <a:t>7/17/2023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0B52EF-DBAB-F3C8-E98F-F69159945B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342DD68-1F4E-0CD9-098E-C9372029DA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13F7C9-3D17-43C0-AED8-71A3838357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9884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7E6615-B1F0-1E8C-571D-CDD22F02E5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F6BACF-F3C7-8516-A7FE-494029630B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71FC5A1-278F-4F32-F05A-EFDE7669B2E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7EE290C-645A-F641-F621-575E31D567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892B66-0209-4E97-AEEC-18C00D9ADF9A}" type="datetimeFigureOut">
              <a:rPr lang="en-US" smtClean="0"/>
              <a:t>7/17/2023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BEBAE72-C6D6-0F3C-3280-D4A25FCD15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9A1BE0F-38CB-06D5-B2C8-22BE40F61E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13F7C9-3D17-43C0-AED8-71A3838357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90257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927C2F-B8C8-3098-7453-EC89D018D0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76C7964-338B-BE10-2D00-8D83C1E0B29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CCAB5F8-16A4-D51D-154C-3FA96F3C420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473E26E-AAC8-ECD6-2375-17B39F64FA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892B66-0209-4E97-AEEC-18C00D9ADF9A}" type="datetimeFigureOut">
              <a:rPr lang="en-US" smtClean="0"/>
              <a:t>7/17/2023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FBAE66C-1E3D-9FDB-05A9-3FE13D1E8B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9CECBE9-6DC1-7373-1A0B-F60E9CEF8A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13F7C9-3D17-43C0-AED8-71A3838357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93055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24.xml"/><Relationship Id="rId18" Type="http://schemas.openxmlformats.org/officeDocument/2006/relationships/slideLayout" Target="../slideLayouts/slideLayout29.xml"/><Relationship Id="rId26" Type="http://schemas.openxmlformats.org/officeDocument/2006/relationships/slideLayout" Target="../slideLayouts/slideLayout37.xml"/><Relationship Id="rId39" Type="http://schemas.openxmlformats.org/officeDocument/2006/relationships/slideLayout" Target="../slideLayouts/slideLayout50.xml"/><Relationship Id="rId3" Type="http://schemas.openxmlformats.org/officeDocument/2006/relationships/slideLayout" Target="../slideLayouts/slideLayout14.xml"/><Relationship Id="rId21" Type="http://schemas.openxmlformats.org/officeDocument/2006/relationships/slideLayout" Target="../slideLayouts/slideLayout32.xml"/><Relationship Id="rId34" Type="http://schemas.openxmlformats.org/officeDocument/2006/relationships/slideLayout" Target="../slideLayouts/slideLayout45.xml"/><Relationship Id="rId42" Type="http://schemas.openxmlformats.org/officeDocument/2006/relationships/slideLayout" Target="../slideLayouts/slideLayout53.xml"/><Relationship Id="rId47" Type="http://schemas.openxmlformats.org/officeDocument/2006/relationships/slideLayout" Target="../slideLayouts/slideLayout58.xml"/><Relationship Id="rId50" Type="http://schemas.openxmlformats.org/officeDocument/2006/relationships/slideLayout" Target="../slideLayouts/slideLayout61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8.xml"/><Relationship Id="rId25" Type="http://schemas.openxmlformats.org/officeDocument/2006/relationships/slideLayout" Target="../slideLayouts/slideLayout36.xml"/><Relationship Id="rId33" Type="http://schemas.openxmlformats.org/officeDocument/2006/relationships/slideLayout" Target="../slideLayouts/slideLayout44.xml"/><Relationship Id="rId38" Type="http://schemas.openxmlformats.org/officeDocument/2006/relationships/slideLayout" Target="../slideLayouts/slideLayout49.xml"/><Relationship Id="rId46" Type="http://schemas.openxmlformats.org/officeDocument/2006/relationships/slideLayout" Target="../slideLayouts/slideLayout57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20" Type="http://schemas.openxmlformats.org/officeDocument/2006/relationships/slideLayout" Target="../slideLayouts/slideLayout31.xml"/><Relationship Id="rId29" Type="http://schemas.openxmlformats.org/officeDocument/2006/relationships/slideLayout" Target="../slideLayouts/slideLayout40.xml"/><Relationship Id="rId41" Type="http://schemas.openxmlformats.org/officeDocument/2006/relationships/slideLayout" Target="../slideLayouts/slideLayout52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24" Type="http://schemas.openxmlformats.org/officeDocument/2006/relationships/slideLayout" Target="../slideLayouts/slideLayout35.xml"/><Relationship Id="rId32" Type="http://schemas.openxmlformats.org/officeDocument/2006/relationships/slideLayout" Target="../slideLayouts/slideLayout43.xml"/><Relationship Id="rId37" Type="http://schemas.openxmlformats.org/officeDocument/2006/relationships/slideLayout" Target="../slideLayouts/slideLayout48.xml"/><Relationship Id="rId40" Type="http://schemas.openxmlformats.org/officeDocument/2006/relationships/slideLayout" Target="../slideLayouts/slideLayout51.xml"/><Relationship Id="rId45" Type="http://schemas.openxmlformats.org/officeDocument/2006/relationships/slideLayout" Target="../slideLayouts/slideLayout56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23" Type="http://schemas.openxmlformats.org/officeDocument/2006/relationships/slideLayout" Target="../slideLayouts/slideLayout34.xml"/><Relationship Id="rId28" Type="http://schemas.openxmlformats.org/officeDocument/2006/relationships/slideLayout" Target="../slideLayouts/slideLayout39.xml"/><Relationship Id="rId36" Type="http://schemas.openxmlformats.org/officeDocument/2006/relationships/slideLayout" Target="../slideLayouts/slideLayout47.xml"/><Relationship Id="rId49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21.xml"/><Relationship Id="rId19" Type="http://schemas.openxmlformats.org/officeDocument/2006/relationships/slideLayout" Target="../slideLayouts/slideLayout30.xml"/><Relationship Id="rId31" Type="http://schemas.openxmlformats.org/officeDocument/2006/relationships/slideLayout" Target="../slideLayouts/slideLayout42.xml"/><Relationship Id="rId44" Type="http://schemas.openxmlformats.org/officeDocument/2006/relationships/slideLayout" Target="../slideLayouts/slideLayout55.xml"/><Relationship Id="rId52" Type="http://schemas.openxmlformats.org/officeDocument/2006/relationships/theme" Target="../theme/theme2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Relationship Id="rId22" Type="http://schemas.openxmlformats.org/officeDocument/2006/relationships/slideLayout" Target="../slideLayouts/slideLayout33.xml"/><Relationship Id="rId27" Type="http://schemas.openxmlformats.org/officeDocument/2006/relationships/slideLayout" Target="../slideLayouts/slideLayout38.xml"/><Relationship Id="rId30" Type="http://schemas.openxmlformats.org/officeDocument/2006/relationships/slideLayout" Target="../slideLayouts/slideLayout41.xml"/><Relationship Id="rId35" Type="http://schemas.openxmlformats.org/officeDocument/2006/relationships/slideLayout" Target="../slideLayouts/slideLayout46.xml"/><Relationship Id="rId43" Type="http://schemas.openxmlformats.org/officeDocument/2006/relationships/slideLayout" Target="../slideLayouts/slideLayout54.xml"/><Relationship Id="rId48" Type="http://schemas.openxmlformats.org/officeDocument/2006/relationships/slideLayout" Target="../slideLayouts/slideLayout59.xml"/><Relationship Id="rId8" Type="http://schemas.openxmlformats.org/officeDocument/2006/relationships/slideLayout" Target="../slideLayouts/slideLayout19.xml"/><Relationship Id="rId51" Type="http://schemas.openxmlformats.org/officeDocument/2006/relationships/slideLayout" Target="../slideLayouts/slideLayout6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977DB36-927E-5838-8675-B6BB195165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FF03792-21AB-0EE9-0538-7758FF79E2A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4C856B4-EEE9-1C1D-2E92-5A5EFE4DDB8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892B66-0209-4E97-AEEC-18C00D9ADF9A}" type="datetimeFigureOut">
              <a:rPr lang="en-US" smtClean="0"/>
              <a:t>7/17/2023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E222019-45D0-A367-4135-534926821A7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2B46F69-B38D-2D19-526E-52ECE988BBB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13F7C9-3D17-43C0-AED8-71A3838357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9755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9AF8ADC-9397-4BA0-BD48-C4E86FA90E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1066800"/>
            <a:ext cx="7086600" cy="609600"/>
          </a:xfrm>
          <a:prstGeom prst="rect">
            <a:avLst/>
          </a:prstGeom>
        </p:spPr>
        <p:txBody>
          <a:bodyPr vert="horz" wrap="square" lIns="0" tIns="0" rIns="0" bIns="0" rtlCol="0" anchor="t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E0A50D3-92EF-4E5F-B99C-D3FAA4256E6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66800" y="2133600"/>
            <a:ext cx="10058400" cy="365760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E7A89A6-1232-4E3B-8AAC-34FDBCEBD1F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362700" y="6326533"/>
            <a:ext cx="17907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sz="800" cap="all" spc="140" baseline="0">
                <a:solidFill>
                  <a:schemeClr val="tx1"/>
                </a:solidFill>
                <a:latin typeface="+mn-lt"/>
              </a:defRPr>
            </a:lvl1pPr>
          </a:lstStyle>
          <a:p>
            <a:fld id="{6DCB8D35-8CEB-7E4A-AA8A-CCC658947C53}" type="datetime1">
              <a:rPr lang="pl-PL" smtClean="0"/>
              <a:t>17.07.2023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E7ADF8B-CA2D-4453-BF4B-82398D1D863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066800" y="6326533"/>
            <a:ext cx="29718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l">
              <a:defRPr lang="en-US" sz="800" b="0" i="0" kern="1200" cap="all" spc="14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© 2022 DOLBY | CONFIDENTIAL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FC0A3A-9F89-4764-BD56-F9A3364217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592819" y="6326533"/>
            <a:ext cx="533400" cy="531467"/>
          </a:xfrm>
          <a:prstGeom prst="rect">
            <a:avLst/>
          </a:prstGeom>
        </p:spPr>
        <p:txBody>
          <a:bodyPr vert="horz" wrap="square" lIns="0" tIns="0" rIns="0" bIns="0" rtlCol="0" anchor="ctr">
            <a:noAutofit/>
          </a:bodyPr>
          <a:lstStyle>
            <a:lvl1pPr algn="r">
              <a:defRPr sz="800" b="1">
                <a:solidFill>
                  <a:schemeClr val="tx1"/>
                </a:solidFill>
                <a:latin typeface="+mn-lt"/>
              </a:defRPr>
            </a:lvl1pPr>
          </a:lstStyle>
          <a:p>
            <a:fld id="{CED6EB63-47CB-42A9-BE06-570AF14B67E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450056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  <p:sldLayoutId id="2147483681" r:id="rId21"/>
    <p:sldLayoutId id="2147483682" r:id="rId22"/>
    <p:sldLayoutId id="2147483683" r:id="rId23"/>
    <p:sldLayoutId id="2147483684" r:id="rId24"/>
    <p:sldLayoutId id="2147483685" r:id="rId25"/>
    <p:sldLayoutId id="2147483686" r:id="rId26"/>
    <p:sldLayoutId id="2147483687" r:id="rId27"/>
    <p:sldLayoutId id="2147483688" r:id="rId28"/>
    <p:sldLayoutId id="2147483689" r:id="rId29"/>
    <p:sldLayoutId id="2147483690" r:id="rId30"/>
    <p:sldLayoutId id="2147483691" r:id="rId31"/>
    <p:sldLayoutId id="2147483692" r:id="rId32"/>
    <p:sldLayoutId id="2147483693" r:id="rId33"/>
    <p:sldLayoutId id="2147483694" r:id="rId34"/>
    <p:sldLayoutId id="2147483695" r:id="rId35"/>
    <p:sldLayoutId id="2147483696" r:id="rId36"/>
    <p:sldLayoutId id="2147483697" r:id="rId37"/>
    <p:sldLayoutId id="2147483698" r:id="rId38"/>
    <p:sldLayoutId id="2147483699" r:id="rId39"/>
    <p:sldLayoutId id="2147483700" r:id="rId40"/>
    <p:sldLayoutId id="2147483701" r:id="rId41"/>
    <p:sldLayoutId id="2147483702" r:id="rId42"/>
    <p:sldLayoutId id="2147483703" r:id="rId43"/>
    <p:sldLayoutId id="2147483704" r:id="rId44"/>
    <p:sldLayoutId id="2147483705" r:id="rId45"/>
    <p:sldLayoutId id="2147483706" r:id="rId46"/>
    <p:sldLayoutId id="2147483707" r:id="rId47"/>
    <p:sldLayoutId id="2147483708" r:id="rId48"/>
    <p:sldLayoutId id="2147483709" r:id="rId49"/>
    <p:sldLayoutId id="2147483710" r:id="rId50"/>
    <p:sldLayoutId id="2147483711" r:id="rId51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400" b="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50000"/>
        </a:lnSpc>
        <a:spcBef>
          <a:spcPts val="0"/>
        </a:spcBef>
        <a:spcAft>
          <a:spcPts val="400"/>
        </a:spcAft>
        <a:buFont typeface="Arial" panose="020B0604020202020204" pitchFamily="34" charset="0"/>
        <a:buNone/>
        <a:defRPr sz="1200" kern="1200">
          <a:solidFill>
            <a:schemeClr val="tx1"/>
          </a:solidFill>
          <a:latin typeface="+mn-lt"/>
          <a:ea typeface="+mn-ea"/>
          <a:cs typeface="+mn-cs"/>
        </a:defRPr>
      </a:lvl1pPr>
      <a:lvl2pPr marL="233363" indent="-228600" algn="l" defTabSz="914400" rtl="0" eaLnBrk="1" latinLnBrk="0" hangingPunct="1">
        <a:lnSpc>
          <a:spcPct val="150000"/>
        </a:lnSpc>
        <a:spcBef>
          <a:spcPts val="0"/>
        </a:spcBef>
        <a:spcAft>
          <a:spcPts val="400"/>
        </a:spcAft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2pPr>
      <a:lvl3pPr marL="573088" indent="-231775" algn="l" defTabSz="914400" rtl="0" eaLnBrk="1" latinLnBrk="0" hangingPunct="1">
        <a:lnSpc>
          <a:spcPct val="150000"/>
        </a:lnSpc>
        <a:spcBef>
          <a:spcPts val="0"/>
        </a:spcBef>
        <a:spcAft>
          <a:spcPts val="400"/>
        </a:spcAft>
        <a:buFont typeface="Arial" panose="020B0604020202020204" pitchFamily="34" charset="0"/>
        <a:buChar char="‒"/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0" indent="0" algn="l" defTabSz="914400" rtl="0" eaLnBrk="1" latinLnBrk="0" hangingPunct="1">
        <a:lnSpc>
          <a:spcPct val="90000"/>
        </a:lnSpc>
        <a:spcBef>
          <a:spcPts val="0"/>
        </a:spcBef>
        <a:spcAft>
          <a:spcPts val="0"/>
        </a:spcAft>
        <a:buFont typeface="Arial" panose="020B0604020202020204" pitchFamily="34" charset="0"/>
        <a:buNone/>
        <a:defRPr sz="4800" b="1" kern="1200">
          <a:solidFill>
            <a:schemeClr val="accent4"/>
          </a:solidFill>
          <a:latin typeface="+mn-lt"/>
          <a:ea typeface="+mn-ea"/>
          <a:cs typeface="+mn-cs"/>
        </a:defRPr>
      </a:lvl4pPr>
      <a:lvl5pPr marL="0" indent="0" algn="l" defTabSz="914400" rtl="0" eaLnBrk="1" latinLnBrk="0" hangingPunct="1">
        <a:lnSpc>
          <a:spcPct val="120000"/>
        </a:lnSpc>
        <a:spcBef>
          <a:spcPts val="0"/>
        </a:spcBef>
        <a:spcAft>
          <a:spcPts val="0"/>
        </a:spcAft>
        <a:buFont typeface="Arial" panose="020B0604020202020204" pitchFamily="34" charset="0"/>
        <a:buNone/>
        <a:defRPr sz="2400" b="1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0" algn="l" defTabSz="9144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0" algn="l" defTabSz="91440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0" algn="l" defTabSz="91440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0" algn="l" defTabSz="91440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0" algn="l" defTabSz="91440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0" algn="l" defTabSz="91440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0" algn="l" defTabSz="91440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0" algn="l" defTabSz="914400" rtl="0" eaLnBrk="1" latinLnBrk="0" hangingPunct="1"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  <p15:guide id="3" pos="672">
          <p15:clr>
            <a:srgbClr val="F26B43"/>
          </p15:clr>
        </p15:guide>
        <p15:guide id="4" orient="horz" pos="672">
          <p15:clr>
            <a:srgbClr val="F26B43"/>
          </p15:clr>
        </p15:guide>
        <p15:guide id="5" orient="horz" pos="3648">
          <p15:clr>
            <a:srgbClr val="F26B43"/>
          </p15:clr>
        </p15:guide>
        <p15:guide id="6" pos="7008">
          <p15:clr>
            <a:srgbClr val="F26B43"/>
          </p15:clr>
        </p15:guide>
        <p15:guide id="7" pos="3672">
          <p15:clr>
            <a:srgbClr val="FBAE40"/>
          </p15:clr>
        </p15:guide>
        <p15:guide id="8" pos="4008">
          <p15:clr>
            <a:srgbClr val="FBAE40"/>
          </p15:clr>
        </p15:guide>
        <p15:guide id="9" pos="5136">
          <p15:clr>
            <a:srgbClr val="FBAE40"/>
          </p15:clr>
        </p15:guide>
        <p15:guide id="11" pos="2904">
          <p15:clr>
            <a:srgbClr val="FBAE40"/>
          </p15:clr>
        </p15:guide>
        <p15:guide id="12" pos="4776">
          <p15:clr>
            <a:srgbClr val="FBAE40"/>
          </p15:clr>
        </p15:guide>
        <p15:guide id="13" orient="horz" pos="1056">
          <p15:clr>
            <a:srgbClr val="FBAE40"/>
          </p15:clr>
        </p15:guide>
        <p15:guide id="19" orient="horz" pos="1344">
          <p15:clr>
            <a:srgbClr val="FBAE40"/>
          </p15:clr>
        </p15:guide>
        <p15:guide id="20" orient="horz" pos="3984">
          <p15:clr>
            <a:srgbClr val="FBAE40"/>
          </p15:clr>
        </p15:guide>
        <p15:guide id="21" orient="horz" pos="336">
          <p15:clr>
            <a:srgbClr val="FBAE40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8F55A5-E9DD-4D06-A61F-92F0F48DDE6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Film Grain BOG #1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A1C0544-A1F1-4B38-B601-F2CC93FD4FE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JVET-AE0294 (m64547)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427D0CB-50E7-4ACB-AB6D-BB64428DF6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all" spc="14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venir Next LT Pro"/>
                <a:ea typeface="+mn-ea"/>
                <a:cs typeface="+mn-cs"/>
              </a:rPr>
              <a:t>© 2022 DOLBY | CONFIDENTIAL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5D62527-A760-43D7-ABF4-8BFDA61949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ED6EB63-47CB-42A9-BE06-570AF14B67EA}" type="slidenum">
              <a:rPr kumimoji="0" lang="en-US" sz="8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venir Next LT Pro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venir Next LT Pro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3328266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E8C444-9FD7-0AF3-CFFD-F9FAD75F27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JVET-AE0250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939FEF-406E-DB5C-A014-CEB278A0F1D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Some sequences were viewed on a laptop during the BOG meeting</a:t>
            </a:r>
          </a:p>
          <a:p>
            <a:endParaRPr lang="en-US" dirty="0"/>
          </a:p>
          <a:p>
            <a:r>
              <a:rPr lang="en-US" dirty="0"/>
              <a:t>AG5 Chair will coordinate with contributor to hold a viewing on a 65” TV later in the week</a:t>
            </a:r>
          </a:p>
        </p:txBody>
      </p:sp>
    </p:spTree>
    <p:extLst>
      <p:ext uri="{BB962C8B-B14F-4D97-AF65-F5344CB8AC3E}">
        <p14:creationId xmlns:p14="http://schemas.microsoft.com/office/powerpoint/2010/main" val="187142444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E316B0D-16D2-3525-D567-D108527B56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02363" y="1425438"/>
            <a:ext cx="6893888" cy="515171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E760C30-F1E8-67DF-BF02-824CF74AAB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JVET-AE0251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A2282A-95CD-CA92-8A3D-654E1A8326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6294120" cy="4351338"/>
          </a:xfrm>
        </p:spPr>
        <p:txBody>
          <a:bodyPr/>
          <a:lstStyle/>
          <a:p>
            <a:r>
              <a:rPr lang="en-US" dirty="0"/>
              <a:t>Evaluating Denoising methods in the context of Film Grain Analysis/Synthesis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213313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FC3E03-72E0-94E0-B88E-EDED9B72DB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JVET-AE0251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7393D3-404D-6719-B14B-F2FB186E27A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Eleven denoisers were enumerated</a:t>
            </a:r>
          </a:p>
          <a:p>
            <a:pPr lvl="1"/>
            <a:r>
              <a:rPr lang="en-US" dirty="0"/>
              <a:t>Four open source denoising packages</a:t>
            </a:r>
          </a:p>
          <a:p>
            <a:pPr lvl="1"/>
            <a:r>
              <a:rPr lang="en-US" dirty="0"/>
              <a:t>Eight commercial or widely used packages (one with no link)</a:t>
            </a:r>
          </a:p>
          <a:p>
            <a:r>
              <a:rPr lang="en-US" dirty="0"/>
              <a:t>Metrics will be important to this effort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663516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B6967B-4064-069B-D763-C662FB481D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To do: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7AE0169-C5F4-2E35-F094-3131D5DE988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DOCR completion</a:t>
            </a:r>
          </a:p>
          <a:p>
            <a:endParaRPr lang="en-US" dirty="0"/>
          </a:p>
          <a:p>
            <a:r>
              <a:rPr lang="en-US" dirty="0"/>
              <a:t>Conformance discussion</a:t>
            </a:r>
          </a:p>
          <a:p>
            <a:endParaRPr lang="en-US" dirty="0"/>
          </a:p>
          <a:p>
            <a:r>
              <a:rPr lang="en-US" dirty="0"/>
              <a:t>Mandates for AHG13</a:t>
            </a:r>
          </a:p>
        </p:txBody>
      </p:sp>
    </p:spTree>
    <p:extLst>
      <p:ext uri="{BB962C8B-B14F-4D97-AF65-F5344CB8AC3E}">
        <p14:creationId xmlns:p14="http://schemas.microsoft.com/office/powerpoint/2010/main" val="14934305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F420F1-B89A-122B-77BD-9CE8085087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Agenda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61DD576-63C5-A640-3ED4-1D3492DE4A2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Review report</a:t>
            </a:r>
          </a:p>
          <a:p>
            <a:pPr lvl="1"/>
            <a:r>
              <a:rPr lang="en-US" dirty="0"/>
              <a:t>Discuss DOCR</a:t>
            </a:r>
          </a:p>
          <a:p>
            <a:pPr lvl="1"/>
            <a:r>
              <a:rPr lang="en-US" dirty="0"/>
              <a:t>Review new documents</a:t>
            </a:r>
          </a:p>
          <a:p>
            <a:pPr lvl="2"/>
            <a:r>
              <a:rPr lang="en-US" dirty="0"/>
              <a:t>JVET-AE0250</a:t>
            </a:r>
          </a:p>
          <a:p>
            <a:pPr lvl="2"/>
            <a:r>
              <a:rPr lang="en-US" dirty="0"/>
              <a:t>JVET-AE0251</a:t>
            </a:r>
          </a:p>
          <a:p>
            <a:pPr lvl="1"/>
            <a:r>
              <a:rPr lang="en-US" dirty="0"/>
              <a:t>AOB</a:t>
            </a:r>
          </a:p>
          <a:p>
            <a:pPr lvl="2"/>
            <a:r>
              <a:rPr lang="en-US" dirty="0"/>
              <a:t>Discuss profile/conformance (in JVET)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31937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D1C57D-1ABA-0285-1283-2B6ACCB801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AHG13 Report Review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10D447-8A66-1D81-162B-6C01A348F72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Added late contribution abstracts:</a:t>
            </a:r>
          </a:p>
          <a:p>
            <a:pPr lvl="1"/>
            <a:r>
              <a:rPr lang="en-US" dirty="0"/>
              <a:t>JVET-AE0250 Film Grain Synthesis: Material Selection for Ground Truth Content Creation</a:t>
            </a:r>
          </a:p>
          <a:p>
            <a:pPr lvl="2"/>
            <a:endParaRPr lang="en-US" dirty="0"/>
          </a:p>
          <a:p>
            <a:pPr lvl="1"/>
            <a:r>
              <a:rPr lang="en-US" dirty="0"/>
              <a:t>JVET-AE0251 Evaluating Denoising methods in the context of Film Grain Analysis/Synthesis</a:t>
            </a:r>
          </a:p>
          <a:p>
            <a:pPr lvl="2"/>
            <a:endParaRPr lang="en-US" dirty="0"/>
          </a:p>
          <a:p>
            <a:pPr lvl="1"/>
            <a:r>
              <a:rPr lang="en-US" dirty="0"/>
              <a:t>New version uploaded</a:t>
            </a:r>
          </a:p>
        </p:txBody>
      </p:sp>
    </p:spTree>
    <p:extLst>
      <p:ext uri="{BB962C8B-B14F-4D97-AF65-F5344CB8AC3E}">
        <p14:creationId xmlns:p14="http://schemas.microsoft.com/office/powerpoint/2010/main" val="19254029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5954FD-32BA-9CBF-A22C-DD672A8621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DOCR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FAAD4FD-E74C-F237-9F70-13E3325953C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69 Total Comments</a:t>
            </a:r>
          </a:p>
          <a:p>
            <a:pPr lvl="1"/>
            <a:r>
              <a:rPr lang="en-US" dirty="0"/>
              <a:t>59 Editorial</a:t>
            </a:r>
          </a:p>
          <a:p>
            <a:pPr lvl="1"/>
            <a:r>
              <a:rPr lang="en-US" dirty="0"/>
              <a:t>5 General</a:t>
            </a:r>
          </a:p>
          <a:p>
            <a:pPr lvl="1"/>
            <a:r>
              <a:rPr lang="en-US" dirty="0"/>
              <a:t>5 Technical</a:t>
            </a:r>
          </a:p>
          <a:p>
            <a:pPr lvl="1"/>
            <a:endParaRPr lang="en-US" dirty="0"/>
          </a:p>
          <a:p>
            <a:r>
              <a:rPr lang="en-US" dirty="0"/>
              <a:t>External References</a:t>
            </a:r>
          </a:p>
          <a:p>
            <a:pPr lvl="1"/>
            <a:r>
              <a:rPr lang="en-US" dirty="0"/>
              <a:t>Some references are draft documents (AV1 and AFGS1)</a:t>
            </a:r>
          </a:p>
          <a:p>
            <a:pPr lvl="1"/>
            <a:r>
              <a:rPr lang="en-US" dirty="0"/>
              <a:t>The document is a draft from April 2022</a:t>
            </a:r>
          </a:p>
          <a:p>
            <a:pPr lvl="2"/>
            <a:r>
              <a:rPr lang="en-US" dirty="0"/>
              <a:t>Current draft (preliminary) is public</a:t>
            </a:r>
          </a:p>
          <a:p>
            <a:pPr lvl="3"/>
            <a:r>
              <a:rPr lang="en-US" dirty="0"/>
              <a:t>Comments are public also</a:t>
            </a:r>
          </a:p>
          <a:p>
            <a:pPr lvl="2"/>
            <a:r>
              <a:rPr lang="en-US" dirty="0"/>
              <a:t>Comments are being resolved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55657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873ABF-379F-B1DD-BF0E-B1885B8931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DOCR cont’d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2EC8626-9901-FF23-A985-4D418149048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There is a concern that the document is not completed while the TR is referencing it</a:t>
            </a:r>
          </a:p>
          <a:p>
            <a:pPr lvl="1"/>
            <a:r>
              <a:rPr lang="en-US" dirty="0"/>
              <a:t>If there is a final document from AOM by end-of-year, there should be no problem</a:t>
            </a:r>
          </a:p>
          <a:p>
            <a:r>
              <a:rPr lang="en-US" dirty="0"/>
              <a:t>If the document is not done: </a:t>
            </a:r>
          </a:p>
          <a:p>
            <a:pPr lvl="1"/>
            <a:r>
              <a:rPr lang="en-US" dirty="0"/>
              <a:t>We could wait a meeting?</a:t>
            </a:r>
          </a:p>
          <a:p>
            <a:pPr lvl="1"/>
            <a:r>
              <a:rPr lang="en-US" dirty="0"/>
              <a:t>Perhaps versioning?</a:t>
            </a:r>
          </a:p>
          <a:p>
            <a:pPr lvl="2"/>
            <a:endParaRPr lang="en-US" dirty="0"/>
          </a:p>
          <a:p>
            <a:r>
              <a:rPr lang="en-US" dirty="0"/>
              <a:t>Outside organizations have study efforts</a:t>
            </a:r>
          </a:p>
          <a:p>
            <a:pPr lvl="1"/>
            <a:r>
              <a:rPr lang="en-US" dirty="0"/>
              <a:t>The technical report could help the industry implement the technology</a:t>
            </a:r>
          </a:p>
        </p:txBody>
      </p:sp>
    </p:spTree>
    <p:extLst>
      <p:ext uri="{BB962C8B-B14F-4D97-AF65-F5344CB8AC3E}">
        <p14:creationId xmlns:p14="http://schemas.microsoft.com/office/powerpoint/2010/main" val="17255739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2716A7-03EF-315E-5B89-DA8A6713E6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DOCR Cont’d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4FB50A-4B2C-D39A-3A91-99010406B6F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 Section 8.4.1, it’s believed that the middle A in Fig. 18 legend is incorrect</a:t>
            </a:r>
          </a:p>
          <a:p>
            <a:pPr lvl="1"/>
            <a:r>
              <a:rPr lang="en-US" dirty="0"/>
              <a:t>Autoregressive model (MPEG)</a:t>
            </a:r>
          </a:p>
          <a:p>
            <a:pPr lvl="1"/>
            <a:r>
              <a:rPr lang="en-US" dirty="0"/>
              <a:t>There is a belief that the specifications (AVC, HEVC and VSEI) are also incorrect</a:t>
            </a:r>
          </a:p>
          <a:p>
            <a:pPr lvl="1"/>
            <a:r>
              <a:rPr lang="en-US" dirty="0"/>
              <a:t>May require corrigenda to all specifications</a:t>
            </a:r>
          </a:p>
          <a:p>
            <a:pPr lvl="1"/>
            <a:r>
              <a:rPr lang="en-US" dirty="0"/>
              <a:t>More research is required to ensure proper documentation</a:t>
            </a:r>
          </a:p>
        </p:txBody>
      </p:sp>
    </p:spTree>
    <p:extLst>
      <p:ext uri="{BB962C8B-B14F-4D97-AF65-F5344CB8AC3E}">
        <p14:creationId xmlns:p14="http://schemas.microsoft.com/office/powerpoint/2010/main" val="24229429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C9BE4F-C33F-5602-FA1D-7DFD1F9D24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JVET-AE0250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B24DDD2-59B8-C2C7-2D9D-71683EDB86A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Material Selection for Ground Truth Content Creation</a:t>
            </a:r>
          </a:p>
          <a:p>
            <a:pPr lvl="2"/>
            <a:endParaRPr lang="en-US" dirty="0"/>
          </a:p>
          <a:p>
            <a:r>
              <a:rPr lang="en-US" dirty="0"/>
              <a:t>Tears of Steel</a:t>
            </a:r>
          </a:p>
          <a:p>
            <a:pPr lvl="1"/>
            <a:r>
              <a:rPr lang="en-US" dirty="0"/>
              <a:t>14 shots selected as good candidates</a:t>
            </a:r>
          </a:p>
          <a:p>
            <a:pPr lvl="1"/>
            <a:r>
              <a:rPr lang="en-US" dirty="0"/>
              <a:t>SDR</a:t>
            </a:r>
          </a:p>
          <a:p>
            <a:pPr lvl="1"/>
            <a:endParaRPr lang="en-US" dirty="0"/>
          </a:p>
          <a:p>
            <a:r>
              <a:rPr lang="en-US" dirty="0"/>
              <a:t>Apple Content</a:t>
            </a:r>
          </a:p>
          <a:p>
            <a:pPr lvl="1"/>
            <a:r>
              <a:rPr lang="en-US" dirty="0"/>
              <a:t>9 shots selected as good candidates</a:t>
            </a:r>
          </a:p>
          <a:p>
            <a:pPr lvl="1"/>
            <a:r>
              <a:rPr lang="en-US" dirty="0"/>
              <a:t>SDR and HDR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829561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51875E-E8D2-389B-2E51-20E37CCBBC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JVET-AE0250 (Tears of Steel)</a:t>
            </a:r>
          </a:p>
        </p:txBody>
      </p:sp>
      <p:pic>
        <p:nvPicPr>
          <p:cNvPr id="4" name="Content Placeholder 3" descr="A person sitting in a chair with a person standing behind him&#10;&#10;Description automatically generated">
            <a:extLst>
              <a:ext uri="{FF2B5EF4-FFF2-40B4-BE49-F238E27FC236}">
                <a16:creationId xmlns:a16="http://schemas.microsoft.com/office/drawing/2014/main" id="{20B920A4-BA47-0FD9-3621-F326A0BA976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6735" y="1825625"/>
            <a:ext cx="10398530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09941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38261C-1AB3-43CB-59AE-6C7CC5D345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JVET-AE0250 (Apple Content)</a:t>
            </a:r>
          </a:p>
        </p:txBody>
      </p:sp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A7880D47-E464-0DCC-9980-0AD3AF0311B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967858" y="1828800"/>
            <a:ext cx="8256283" cy="4352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406868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Dolby 2020">
  <a:themeElements>
    <a:clrScheme name="Dolby June 2020">
      <a:dk1>
        <a:srgbClr val="000000"/>
      </a:dk1>
      <a:lt1>
        <a:srgbClr val="FFFFFF"/>
      </a:lt1>
      <a:dk2>
        <a:srgbClr val="4D5963"/>
      </a:dk2>
      <a:lt2>
        <a:srgbClr val="E7E6E6"/>
      </a:lt2>
      <a:accent1>
        <a:srgbClr val="00B5E6"/>
      </a:accent1>
      <a:accent2>
        <a:srgbClr val="B924FF"/>
      </a:accent2>
      <a:accent3>
        <a:srgbClr val="FF7300"/>
      </a:accent3>
      <a:accent4>
        <a:srgbClr val="3B48FE"/>
      </a:accent4>
      <a:accent5>
        <a:srgbClr val="FFD000"/>
      </a:accent5>
      <a:accent6>
        <a:srgbClr val="FB3E79"/>
      </a:accent6>
      <a:hlink>
        <a:srgbClr val="00B5E1"/>
      </a:hlink>
      <a:folHlink>
        <a:srgbClr val="FF7300"/>
      </a:folHlink>
    </a:clrScheme>
    <a:fontScheme name="Dolby">
      <a:majorFont>
        <a:latin typeface="Avenir Next LT Pro Demi"/>
        <a:ea typeface=""/>
        <a:cs typeface=""/>
      </a:majorFont>
      <a:minorFont>
        <a:latin typeface="Avenir Next LT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4"/>
        </a:solidFill>
        <a:ln>
          <a:noFill/>
        </a:ln>
      </a:spPr>
      <a:bodyPr rtlCol="0" anchor="ctr"/>
      <a:lstStyle>
        <a:defPPr algn="ctr">
          <a:lnSpc>
            <a:spcPct val="100000"/>
          </a:lnSpc>
          <a:defRPr sz="1200" dirty="0" err="1" smtClean="0">
            <a:latin typeface="+mj-lt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>
          <a:solidFill>
            <a:schemeClr val="tx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noAutofit/>
      </a:bodyPr>
      <a:lstStyle>
        <a:defPPr algn="l">
          <a:defRPr sz="1200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2" id="{67484338-21B9-2749-A88D-A728E4010E59}" vid="{602AFC62-FF0C-3F49-830B-C38F65984915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</TotalTime>
  <Words>358</Words>
  <Application>Microsoft Office PowerPoint</Application>
  <PresentationFormat>Widescreen</PresentationFormat>
  <Paragraphs>75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13</vt:i4>
      </vt:variant>
    </vt:vector>
  </HeadingPairs>
  <TitlesOfParts>
    <vt:vector size="21" baseType="lpstr">
      <vt:lpstr>Arial</vt:lpstr>
      <vt:lpstr>Avenir Next LT Pro</vt:lpstr>
      <vt:lpstr>Avenir Next LT Pro Demi</vt:lpstr>
      <vt:lpstr>AvenirNext LT Pro Regular</vt:lpstr>
      <vt:lpstr>Calibri</vt:lpstr>
      <vt:lpstr>Calibri Light</vt:lpstr>
      <vt:lpstr>Office Theme</vt:lpstr>
      <vt:lpstr>Dolby 2020</vt:lpstr>
      <vt:lpstr>Film Grain BOG #1</vt:lpstr>
      <vt:lpstr>Agenda</vt:lpstr>
      <vt:lpstr>AHG13 Report Review</vt:lpstr>
      <vt:lpstr>DOCR</vt:lpstr>
      <vt:lpstr>DOCR cont’d</vt:lpstr>
      <vt:lpstr>DOCR Cont’d</vt:lpstr>
      <vt:lpstr>JVET-AE0250</vt:lpstr>
      <vt:lpstr>JVET-AE0250 (Tears of Steel)</vt:lpstr>
      <vt:lpstr>JVET-AE0250 (Apple Content)</vt:lpstr>
      <vt:lpstr>JVET-AE0250</vt:lpstr>
      <vt:lpstr>JVET-AE0251</vt:lpstr>
      <vt:lpstr>JVET-AE0251</vt:lpstr>
      <vt:lpstr>To do:</vt:lpstr>
    </vt:vector>
  </TitlesOfParts>
  <Company>Dolby Laboratories,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Film Grain BOG #1</dc:title>
  <dc:creator>Husak, Walt</dc:creator>
  <cp:lastModifiedBy>Husak, Walt</cp:lastModifiedBy>
  <cp:revision>4</cp:revision>
  <dcterms:created xsi:type="dcterms:W3CDTF">2023-07-15T10:15:20Z</dcterms:created>
  <dcterms:modified xsi:type="dcterms:W3CDTF">2023-07-17T12:06:23Z</dcterms:modified>
</cp:coreProperties>
</file>