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3" r:id="rId6"/>
    <p:sldId id="264" r:id="rId7"/>
    <p:sldId id="265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CCC1C-B741-4404-ABBB-5323E274627F}" v="43" dt="2023-07-10T09:18:12.3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de Lagrange" userId="db80d968-2652-49da-975f-d6b3aafd9aec" providerId="ADAL" clId="{0A4CCC1C-B741-4404-ABBB-5323E274627F}"/>
    <pc:docChg chg="undo custSel addSld delSld modSld">
      <pc:chgData name="Philippe de Lagrange" userId="db80d968-2652-49da-975f-d6b3aafd9aec" providerId="ADAL" clId="{0A4CCC1C-B741-4404-ABBB-5323E274627F}" dt="2023-07-10T09:25:15.045" v="143" actId="14100"/>
      <pc:docMkLst>
        <pc:docMk/>
      </pc:docMkLst>
      <pc:sldChg chg="delSp modSp mod">
        <pc:chgData name="Philippe de Lagrange" userId="db80d968-2652-49da-975f-d6b3aafd9aec" providerId="ADAL" clId="{0A4CCC1C-B741-4404-ABBB-5323E274627F}" dt="2023-07-10T09:20:40.557" v="103" actId="1076"/>
        <pc:sldMkLst>
          <pc:docMk/>
          <pc:sldMk cId="2271843537" sldId="256"/>
        </pc:sldMkLst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2" creationId="{F05799DB-5D16-B6EE-055A-C7BFBF3E9F43}"/>
          </ac:spMkLst>
        </pc:spChg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3" creationId="{99E7317B-7DDB-DF66-BA33-01A60BA58B35}"/>
          </ac:spMkLst>
        </pc:spChg>
        <pc:spChg chg="mod">
          <ac:chgData name="Philippe de Lagrange" userId="db80d968-2652-49da-975f-d6b3aafd9aec" providerId="ADAL" clId="{0A4CCC1C-B741-4404-ABBB-5323E274627F}" dt="2023-07-05T12:53:30.816" v="2" actId="6549"/>
          <ac:spMkLst>
            <pc:docMk/>
            <pc:sldMk cId="2271843537" sldId="256"/>
            <ac:spMk id="4" creationId="{EDAB45A3-8BF3-0773-0151-BA7C665D3684}"/>
          </ac:spMkLst>
        </pc:spChg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7" creationId="{AEF0DE82-2C68-3B97-1096-BDE2E69D2DE0}"/>
          </ac:spMkLst>
        </pc:spChg>
        <pc:spChg chg="del">
          <ac:chgData name="Philippe de Lagrange" userId="db80d968-2652-49da-975f-d6b3aafd9aec" providerId="ADAL" clId="{0A4CCC1C-B741-4404-ABBB-5323E274627F}" dt="2023-07-05T12:53:52.095" v="4" actId="478"/>
          <ac:spMkLst>
            <pc:docMk/>
            <pc:sldMk cId="2271843537" sldId="256"/>
            <ac:spMk id="9" creationId="{713B9306-95A6-41E5-C5E4-6C54F6534B7B}"/>
          </ac:spMkLst>
        </pc:spChg>
        <pc:picChg chg="del">
          <ac:chgData name="Philippe de Lagrange" userId="db80d968-2652-49da-975f-d6b3aafd9aec" providerId="ADAL" clId="{0A4CCC1C-B741-4404-ABBB-5323E274627F}" dt="2023-07-05T12:53:48.846" v="3" actId="478"/>
          <ac:picMkLst>
            <pc:docMk/>
            <pc:sldMk cId="2271843537" sldId="256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0A4CCC1C-B741-4404-ABBB-5323E274627F}" dt="2023-07-10T09:20:17.522" v="101" actId="1076"/>
          <ac:picMkLst>
            <pc:docMk/>
            <pc:sldMk cId="2271843537" sldId="256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0T09:20:05.769" v="100" actId="1076"/>
          <ac:picMkLst>
            <pc:docMk/>
            <pc:sldMk cId="2271843537" sldId="256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0:40.557" v="103" actId="1076"/>
          <ac:picMkLst>
            <pc:docMk/>
            <pc:sldMk cId="2271843537" sldId="256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3:04:18.845" v="59" actId="47"/>
        <pc:sldMkLst>
          <pc:docMk/>
          <pc:sldMk cId="1838070794" sldId="257"/>
        </pc:sldMkLst>
      </pc:sldChg>
      <pc:sldChg chg="del">
        <pc:chgData name="Philippe de Lagrange" userId="db80d968-2652-49da-975f-d6b3aafd9aec" providerId="ADAL" clId="{0A4CCC1C-B741-4404-ABBB-5323E274627F}" dt="2023-07-05T13:04:19.441" v="60" actId="47"/>
        <pc:sldMkLst>
          <pc:docMk/>
          <pc:sldMk cId="3358073347" sldId="258"/>
        </pc:sldMkLst>
      </pc:sldChg>
      <pc:sldChg chg="del">
        <pc:chgData name="Philippe de Lagrange" userId="db80d968-2652-49da-975f-d6b3aafd9aec" providerId="ADAL" clId="{0A4CCC1C-B741-4404-ABBB-5323E274627F}" dt="2023-07-05T13:04:19.832" v="61" actId="47"/>
        <pc:sldMkLst>
          <pc:docMk/>
          <pc:sldMk cId="3191694808" sldId="259"/>
        </pc:sldMkLst>
      </pc:sldChg>
      <pc:sldChg chg="del">
        <pc:chgData name="Philippe de Lagrange" userId="db80d968-2652-49da-975f-d6b3aafd9aec" providerId="ADAL" clId="{0A4CCC1C-B741-4404-ABBB-5323E274627F}" dt="2023-07-05T13:04:20.280" v="62" actId="47"/>
        <pc:sldMkLst>
          <pc:docMk/>
          <pc:sldMk cId="239342202" sldId="260"/>
        </pc:sldMkLst>
      </pc:sldChg>
      <pc:sldChg chg="del">
        <pc:chgData name="Philippe de Lagrange" userId="db80d968-2652-49da-975f-d6b3aafd9aec" providerId="ADAL" clId="{0A4CCC1C-B741-4404-ABBB-5323E274627F}" dt="2023-07-05T13:04:21.140" v="63" actId="47"/>
        <pc:sldMkLst>
          <pc:docMk/>
          <pc:sldMk cId="3419321484" sldId="261"/>
        </pc:sldMkLst>
      </pc:sldChg>
      <pc:sldChg chg="del">
        <pc:chgData name="Philippe de Lagrange" userId="db80d968-2652-49da-975f-d6b3aafd9aec" providerId="ADAL" clId="{0A4CCC1C-B741-4404-ABBB-5323E274627F}" dt="2023-07-05T13:04:21.763" v="64" actId="47"/>
        <pc:sldMkLst>
          <pc:docMk/>
          <pc:sldMk cId="1288354286" sldId="262"/>
        </pc:sldMkLst>
      </pc:sldChg>
      <pc:sldChg chg="modSp add mod">
        <pc:chgData name="Philippe de Lagrange" userId="db80d968-2652-49da-975f-d6b3aafd9aec" providerId="ADAL" clId="{0A4CCC1C-B741-4404-ABBB-5323E274627F}" dt="2023-07-10T09:21:43.215" v="118" actId="1037"/>
        <pc:sldMkLst>
          <pc:docMk/>
          <pc:sldMk cId="1588784830" sldId="263"/>
        </pc:sldMkLst>
        <pc:spChg chg="mod">
          <ac:chgData name="Philippe de Lagrange" userId="db80d968-2652-49da-975f-d6b3aafd9aec" providerId="ADAL" clId="{0A4CCC1C-B741-4404-ABBB-5323E274627F}" dt="2023-07-05T12:56:29.522" v="26"/>
          <ac:spMkLst>
            <pc:docMk/>
            <pc:sldMk cId="1588784830" sldId="263"/>
            <ac:spMk id="4" creationId="{EDAB45A3-8BF3-0773-0151-BA7C665D3684}"/>
          </ac:spMkLst>
        </pc:spChg>
        <pc:picChg chg="mod">
          <ac:chgData name="Philippe de Lagrange" userId="db80d968-2652-49da-975f-d6b3aafd9aec" providerId="ADAL" clId="{0A4CCC1C-B741-4404-ABBB-5323E274627F}" dt="2023-07-10T09:21:21.299" v="110" actId="1076"/>
          <ac:picMkLst>
            <pc:docMk/>
            <pc:sldMk cId="1588784830" sldId="263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0T09:21:28.655" v="111" actId="1076"/>
          <ac:picMkLst>
            <pc:docMk/>
            <pc:sldMk cId="1588784830" sldId="263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1:43.215" v="118" actId="1037"/>
          <ac:picMkLst>
            <pc:docMk/>
            <pc:sldMk cId="1588784830" sldId="263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2:55:57.258" v="18" actId="47"/>
        <pc:sldMkLst>
          <pc:docMk/>
          <pc:sldMk cId="3200396958" sldId="263"/>
        </pc:sldMkLst>
      </pc:sldChg>
      <pc:sldChg chg="del">
        <pc:chgData name="Philippe de Lagrange" userId="db80d968-2652-49da-975f-d6b3aafd9aec" providerId="ADAL" clId="{0A4CCC1C-B741-4404-ABBB-5323E274627F}" dt="2023-07-05T12:55:59.027" v="19" actId="47"/>
        <pc:sldMkLst>
          <pc:docMk/>
          <pc:sldMk cId="2984752053" sldId="264"/>
        </pc:sldMkLst>
      </pc:sldChg>
      <pc:sldChg chg="modSp add mod">
        <pc:chgData name="Philippe de Lagrange" userId="db80d968-2652-49da-975f-d6b3aafd9aec" providerId="ADAL" clId="{0A4CCC1C-B741-4404-ABBB-5323E274627F}" dt="2023-07-10T09:22:32.868" v="130" actId="1076"/>
        <pc:sldMkLst>
          <pc:docMk/>
          <pc:sldMk cId="3330765067" sldId="264"/>
        </pc:sldMkLst>
        <pc:spChg chg="mod">
          <ac:chgData name="Philippe de Lagrange" userId="db80d968-2652-49da-975f-d6b3aafd9aec" providerId="ADAL" clId="{0A4CCC1C-B741-4404-ABBB-5323E274627F}" dt="2023-07-05T12:59:24.308" v="30"/>
          <ac:spMkLst>
            <pc:docMk/>
            <pc:sldMk cId="3330765067" sldId="264"/>
            <ac:spMk id="4" creationId="{EDAB45A3-8BF3-0773-0151-BA7C665D3684}"/>
          </ac:spMkLst>
        </pc:spChg>
        <pc:picChg chg="mod">
          <ac:chgData name="Philippe de Lagrange" userId="db80d968-2652-49da-975f-d6b3aafd9aec" providerId="ADAL" clId="{0A4CCC1C-B741-4404-ABBB-5323E274627F}" dt="2023-07-10T09:22:05.177" v="121" actId="1076"/>
          <ac:picMkLst>
            <pc:docMk/>
            <pc:sldMk cId="3330765067" sldId="264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0T09:22:32.868" v="130" actId="1076"/>
          <ac:picMkLst>
            <pc:docMk/>
            <pc:sldMk cId="3330765067" sldId="264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2:15.919" v="129" actId="1037"/>
          <ac:picMkLst>
            <pc:docMk/>
            <pc:sldMk cId="3330765067" sldId="264"/>
            <ac:picMk id="11" creationId="{DC70C416-F35E-D09B-DECD-8263E878DF50}"/>
          </ac:picMkLst>
        </pc:picChg>
      </pc:sldChg>
      <pc:sldChg chg="modSp add mod">
        <pc:chgData name="Philippe de Lagrange" userId="db80d968-2652-49da-975f-d6b3aafd9aec" providerId="ADAL" clId="{0A4CCC1C-B741-4404-ABBB-5323E274627F}" dt="2023-07-10T09:25:06.018" v="142" actId="1038"/>
        <pc:sldMkLst>
          <pc:docMk/>
          <pc:sldMk cId="610839088" sldId="265"/>
        </pc:sldMkLst>
        <pc:spChg chg="mod">
          <ac:chgData name="Philippe de Lagrange" userId="db80d968-2652-49da-975f-d6b3aafd9aec" providerId="ADAL" clId="{0A4CCC1C-B741-4404-ABBB-5323E274627F}" dt="2023-07-05T13:00:45.359" v="44" actId="20577"/>
          <ac:spMkLst>
            <pc:docMk/>
            <pc:sldMk cId="610839088" sldId="265"/>
            <ac:spMk id="4" creationId="{EDAB45A3-8BF3-0773-0151-BA7C665D3684}"/>
          </ac:spMkLst>
        </pc:spChg>
        <pc:picChg chg="mod">
          <ac:chgData name="Philippe de Lagrange" userId="db80d968-2652-49da-975f-d6b3aafd9aec" providerId="ADAL" clId="{0A4CCC1C-B741-4404-ABBB-5323E274627F}" dt="2023-07-10T09:24:52.583" v="132" actId="1076"/>
          <ac:picMkLst>
            <pc:docMk/>
            <pc:sldMk cId="610839088" sldId="265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0T09:24:56.162" v="133" actId="1076"/>
          <ac:picMkLst>
            <pc:docMk/>
            <pc:sldMk cId="610839088" sldId="265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10T09:25:06.018" v="142" actId="1038"/>
          <ac:picMkLst>
            <pc:docMk/>
            <pc:sldMk cId="610839088" sldId="265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2:56:00.007" v="20" actId="47"/>
        <pc:sldMkLst>
          <pc:docMk/>
          <pc:sldMk cId="2592316863" sldId="265"/>
        </pc:sldMkLst>
      </pc:sldChg>
      <pc:sldChg chg="del">
        <pc:chgData name="Philippe de Lagrange" userId="db80d968-2652-49da-975f-d6b3aafd9aec" providerId="ADAL" clId="{0A4CCC1C-B741-4404-ABBB-5323E274627F}" dt="2023-07-05T12:56:00.727" v="21" actId="47"/>
        <pc:sldMkLst>
          <pc:docMk/>
          <pc:sldMk cId="2602818891" sldId="266"/>
        </pc:sldMkLst>
      </pc:sldChg>
      <pc:sldChg chg="modSp add mod">
        <pc:chgData name="Philippe de Lagrange" userId="db80d968-2652-49da-975f-d6b3aafd9aec" providerId="ADAL" clId="{0A4CCC1C-B741-4404-ABBB-5323E274627F}" dt="2023-07-10T09:25:15.045" v="143" actId="14100"/>
        <pc:sldMkLst>
          <pc:docMk/>
          <pc:sldMk cId="3585684446" sldId="266"/>
        </pc:sldMkLst>
        <pc:spChg chg="mod">
          <ac:chgData name="Philippe de Lagrange" userId="db80d968-2652-49da-975f-d6b3aafd9aec" providerId="ADAL" clId="{0A4CCC1C-B741-4404-ABBB-5323E274627F}" dt="2023-07-05T13:02:13.795" v="48"/>
          <ac:spMkLst>
            <pc:docMk/>
            <pc:sldMk cId="3585684446" sldId="266"/>
            <ac:spMk id="4" creationId="{EDAB45A3-8BF3-0773-0151-BA7C665D3684}"/>
          </ac:spMkLst>
        </pc:spChg>
        <pc:picChg chg="mod">
          <ac:chgData name="Philippe de Lagrange" userId="db80d968-2652-49da-975f-d6b3aafd9aec" providerId="ADAL" clId="{0A4CCC1C-B741-4404-ABBB-5323E274627F}" dt="2023-07-10T09:25:15.045" v="143" actId="14100"/>
          <ac:picMkLst>
            <pc:docMk/>
            <pc:sldMk cId="3585684446" sldId="266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0T09:25:15.045" v="143" actId="14100"/>
          <ac:picMkLst>
            <pc:docMk/>
            <pc:sldMk cId="3585684446" sldId="266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05T13:16:55.419" v="72" actId="14826"/>
          <ac:picMkLst>
            <pc:docMk/>
            <pc:sldMk cId="3585684446" sldId="266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2:56:01.562" v="22" actId="47"/>
        <pc:sldMkLst>
          <pc:docMk/>
          <pc:sldMk cId="1975256771" sldId="267"/>
        </pc:sldMkLst>
      </pc:sldChg>
      <pc:sldChg chg="modSp add mod">
        <pc:chgData name="Philippe de Lagrange" userId="db80d968-2652-49da-975f-d6b3aafd9aec" providerId="ADAL" clId="{0A4CCC1C-B741-4404-ABBB-5323E274627F}" dt="2023-07-10T09:16:52.663" v="91" actId="14826"/>
        <pc:sldMkLst>
          <pc:docMk/>
          <pc:sldMk cId="2867031138" sldId="267"/>
        </pc:sldMkLst>
        <pc:spChg chg="mod">
          <ac:chgData name="Philippe de Lagrange" userId="db80d968-2652-49da-975f-d6b3aafd9aec" providerId="ADAL" clId="{0A4CCC1C-B741-4404-ABBB-5323E274627F}" dt="2023-07-05T13:02:43.141" v="52"/>
          <ac:spMkLst>
            <pc:docMk/>
            <pc:sldMk cId="2867031138" sldId="267"/>
            <ac:spMk id="4" creationId="{EDAB45A3-8BF3-0773-0151-BA7C665D3684}"/>
          </ac:spMkLst>
        </pc:spChg>
        <pc:picChg chg="mod">
          <ac:chgData name="Philippe de Lagrange" userId="db80d968-2652-49da-975f-d6b3aafd9aec" providerId="ADAL" clId="{0A4CCC1C-B741-4404-ABBB-5323E274627F}" dt="2023-07-10T09:16:52.663" v="91" actId="14826"/>
          <ac:picMkLst>
            <pc:docMk/>
            <pc:sldMk cId="2867031138" sldId="26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0T09:16:35.747" v="89" actId="14826"/>
          <ac:picMkLst>
            <pc:docMk/>
            <pc:sldMk cId="2867031138" sldId="267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05T13:17:09.116" v="73" actId="14826"/>
          <ac:picMkLst>
            <pc:docMk/>
            <pc:sldMk cId="2867031138" sldId="267"/>
            <ac:picMk id="11" creationId="{DC70C416-F35E-D09B-DECD-8263E878DF50}"/>
          </ac:picMkLst>
        </pc:picChg>
      </pc:sldChg>
      <pc:sldChg chg="modSp add mod">
        <pc:chgData name="Philippe de Lagrange" userId="db80d968-2652-49da-975f-d6b3aafd9aec" providerId="ADAL" clId="{0A4CCC1C-B741-4404-ABBB-5323E274627F}" dt="2023-07-10T09:18:12.323" v="93" actId="14826"/>
        <pc:sldMkLst>
          <pc:docMk/>
          <pc:sldMk cId="1623174638" sldId="268"/>
        </pc:sldMkLst>
        <pc:spChg chg="mod">
          <ac:chgData name="Philippe de Lagrange" userId="db80d968-2652-49da-975f-d6b3aafd9aec" providerId="ADAL" clId="{0A4CCC1C-B741-4404-ABBB-5323E274627F}" dt="2023-07-05T13:03:26.516" v="56"/>
          <ac:spMkLst>
            <pc:docMk/>
            <pc:sldMk cId="1623174638" sldId="268"/>
            <ac:spMk id="4" creationId="{EDAB45A3-8BF3-0773-0151-BA7C665D3684}"/>
          </ac:spMkLst>
        </pc:spChg>
        <pc:picChg chg="mod">
          <ac:chgData name="Philippe de Lagrange" userId="db80d968-2652-49da-975f-d6b3aafd9aec" providerId="ADAL" clId="{0A4CCC1C-B741-4404-ABBB-5323E274627F}" dt="2023-07-10T09:18:12.323" v="93" actId="14826"/>
          <ac:picMkLst>
            <pc:docMk/>
            <pc:sldMk cId="1623174638" sldId="26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0A4CCC1C-B741-4404-ABBB-5323E274627F}" dt="2023-07-10T09:17:59.590" v="92" actId="14826"/>
          <ac:picMkLst>
            <pc:docMk/>
            <pc:sldMk cId="1623174638" sldId="268"/>
            <ac:picMk id="10" creationId="{43D0CA31-F538-BF76-C6AD-D9DB9192B485}"/>
          </ac:picMkLst>
        </pc:picChg>
        <pc:picChg chg="mod">
          <ac:chgData name="Philippe de Lagrange" userId="db80d968-2652-49da-975f-d6b3aafd9aec" providerId="ADAL" clId="{0A4CCC1C-B741-4404-ABBB-5323E274627F}" dt="2023-07-05T13:30:47.036" v="77" actId="14826"/>
          <ac:picMkLst>
            <pc:docMk/>
            <pc:sldMk cId="1623174638" sldId="268"/>
            <ac:picMk id="11" creationId="{DC70C416-F35E-D09B-DECD-8263E878DF50}"/>
          </ac:picMkLst>
        </pc:picChg>
      </pc:sldChg>
      <pc:sldChg chg="del">
        <pc:chgData name="Philippe de Lagrange" userId="db80d968-2652-49da-975f-d6b3aafd9aec" providerId="ADAL" clId="{0A4CCC1C-B741-4404-ABBB-5323E274627F}" dt="2023-07-05T12:56:02.330" v="23" actId="47"/>
        <pc:sldMkLst>
          <pc:docMk/>
          <pc:sldMk cId="3062019331" sldId="268"/>
        </pc:sldMkLst>
      </pc:sldChg>
      <pc:sldChg chg="del">
        <pc:chgData name="Philippe de Lagrange" userId="db80d968-2652-49da-975f-d6b3aafd9aec" providerId="ADAL" clId="{0A4CCC1C-B741-4404-ABBB-5323E274627F}" dt="2023-07-05T12:56:04.375" v="24" actId="47"/>
        <pc:sldMkLst>
          <pc:docMk/>
          <pc:sldMk cId="3116124118" sldId="269"/>
        </pc:sldMkLst>
      </pc:sldChg>
    </pc:docChg>
  </pc:docChgLst>
  <pc:docChgLst>
    <pc:chgData name="Philippe de Lagrange" userId="db80d968-2652-49da-975f-d6b3aafd9aec" providerId="ADAL" clId="{6C261C8F-0CAA-4FAE-8B6C-76FC23D0B406}"/>
    <pc:docChg chg="custSel modSld">
      <pc:chgData name="Philippe de Lagrange" userId="db80d968-2652-49da-975f-d6b3aafd9aec" providerId="ADAL" clId="{6C261C8F-0CAA-4FAE-8B6C-76FC23D0B406}" dt="2023-05-26T09:50:55.916" v="124" actId="206"/>
      <pc:docMkLst>
        <pc:docMk/>
      </pc:docMkLst>
      <pc:sldChg chg="addSp modSp mod">
        <pc:chgData name="Philippe de Lagrange" userId="db80d968-2652-49da-975f-d6b3aafd9aec" providerId="ADAL" clId="{6C261C8F-0CAA-4FAE-8B6C-76FC23D0B406}" dt="2023-05-26T09:50:55.916" v="124" actId="206"/>
        <pc:sldMkLst>
          <pc:docMk/>
          <pc:sldMk cId="2271843537" sldId="256"/>
        </pc:sldMkLst>
        <pc:spChg chg="add mod">
          <ac:chgData name="Philippe de Lagrange" userId="db80d968-2652-49da-975f-d6b3aafd9aec" providerId="ADAL" clId="{6C261C8F-0CAA-4FAE-8B6C-76FC23D0B406}" dt="2023-05-26T09:49:14.371" v="102" actId="1076"/>
          <ac:spMkLst>
            <pc:docMk/>
            <pc:sldMk cId="2271843537" sldId="256"/>
            <ac:spMk id="2" creationId="{F05799DB-5D16-B6EE-055A-C7BFBF3E9F43}"/>
          </ac:spMkLst>
        </pc:spChg>
        <pc:spChg chg="add mod">
          <ac:chgData name="Philippe de Lagrange" userId="db80d968-2652-49da-975f-d6b3aafd9aec" providerId="ADAL" clId="{6C261C8F-0CAA-4FAE-8B6C-76FC23D0B406}" dt="2023-05-26T09:49:01.268" v="101" actId="1582"/>
          <ac:spMkLst>
            <pc:docMk/>
            <pc:sldMk cId="2271843537" sldId="256"/>
            <ac:spMk id="3" creationId="{99E7317B-7DDB-DF66-BA33-01A60BA58B35}"/>
          </ac:spMkLst>
        </pc:spChg>
        <pc:spChg chg="add mod">
          <ac:chgData name="Philippe de Lagrange" userId="db80d968-2652-49da-975f-d6b3aafd9aec" providerId="ADAL" clId="{6C261C8F-0CAA-4FAE-8B6C-76FC23D0B406}" dt="2023-05-26T09:49:39.207" v="117" actId="20577"/>
          <ac:spMkLst>
            <pc:docMk/>
            <pc:sldMk cId="2271843537" sldId="256"/>
            <ac:spMk id="7" creationId="{AEF0DE82-2C68-3B97-1096-BDE2E69D2DE0}"/>
          </ac:spMkLst>
        </pc:spChg>
        <pc:spChg chg="add mod">
          <ac:chgData name="Philippe de Lagrange" userId="db80d968-2652-49da-975f-d6b3aafd9aec" providerId="ADAL" clId="{6C261C8F-0CAA-4FAE-8B6C-76FC23D0B406}" dt="2023-05-26T09:50:55.916" v="124" actId="206"/>
          <ac:spMkLst>
            <pc:docMk/>
            <pc:sldMk cId="2271843537" sldId="256"/>
            <ac:spMk id="9" creationId="{713B9306-95A6-41E5-C5E4-6C54F6534B7B}"/>
          </ac:spMkLst>
        </pc:spChg>
      </pc:sldChg>
      <pc:sldChg chg="modSp">
        <pc:chgData name="Philippe de Lagrange" userId="db80d968-2652-49da-975f-d6b3aafd9aec" providerId="ADAL" clId="{6C261C8F-0CAA-4FAE-8B6C-76FC23D0B406}" dt="2023-05-26T09:34:18.337" v="6" actId="14826"/>
        <pc:sldMkLst>
          <pc:docMk/>
          <pc:sldMk cId="1838070794" sldId="257"/>
        </pc:sldMkLst>
        <pc:picChg chg="mod">
          <ac:chgData name="Philippe de Lagrange" userId="db80d968-2652-49da-975f-d6b3aafd9aec" providerId="ADAL" clId="{6C261C8F-0CAA-4FAE-8B6C-76FC23D0B406}" dt="2023-05-26T09:34:18.337" v="6" actId="14826"/>
          <ac:picMkLst>
            <pc:docMk/>
            <pc:sldMk cId="1838070794" sldId="257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4:09.401" v="5" actId="14826"/>
          <ac:picMkLst>
            <pc:docMk/>
            <pc:sldMk cId="1838070794" sldId="25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3:58.587" v="4" actId="14826"/>
          <ac:picMkLst>
            <pc:docMk/>
            <pc:sldMk cId="1838070794" sldId="257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5:24.520" v="12" actId="14826"/>
        <pc:sldMkLst>
          <pc:docMk/>
          <pc:sldMk cId="3358073347" sldId="258"/>
        </pc:sldMkLst>
        <pc:picChg chg="mod">
          <ac:chgData name="Philippe de Lagrange" userId="db80d968-2652-49da-975f-d6b3aafd9aec" providerId="ADAL" clId="{6C261C8F-0CAA-4FAE-8B6C-76FC23D0B406}" dt="2023-05-26T09:35:24.520" v="12" actId="14826"/>
          <ac:picMkLst>
            <pc:docMk/>
            <pc:sldMk cId="3358073347" sldId="258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5:16.381" v="11" actId="14826"/>
          <ac:picMkLst>
            <pc:docMk/>
            <pc:sldMk cId="3358073347" sldId="25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5:04.627" v="10" actId="14826"/>
          <ac:picMkLst>
            <pc:docMk/>
            <pc:sldMk cId="3358073347" sldId="258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6:44.438" v="18" actId="14826"/>
        <pc:sldMkLst>
          <pc:docMk/>
          <pc:sldMk cId="3191694808" sldId="259"/>
        </pc:sldMkLst>
        <pc:picChg chg="mod">
          <ac:chgData name="Philippe de Lagrange" userId="db80d968-2652-49da-975f-d6b3aafd9aec" providerId="ADAL" clId="{6C261C8F-0CAA-4FAE-8B6C-76FC23D0B406}" dt="2023-05-26T09:36:44.438" v="18" actId="14826"/>
          <ac:picMkLst>
            <pc:docMk/>
            <pc:sldMk cId="3191694808" sldId="259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6:32.594" v="17" actId="14826"/>
          <ac:picMkLst>
            <pc:docMk/>
            <pc:sldMk cId="3191694808" sldId="259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6:22.806" v="16" actId="14826"/>
          <ac:picMkLst>
            <pc:docMk/>
            <pc:sldMk cId="3191694808" sldId="259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9:58.068" v="27" actId="14826"/>
        <pc:sldMkLst>
          <pc:docMk/>
          <pc:sldMk cId="239342202" sldId="260"/>
        </pc:sldMkLst>
        <pc:picChg chg="mod">
          <ac:chgData name="Philippe de Lagrange" userId="db80d968-2652-49da-975f-d6b3aafd9aec" providerId="ADAL" clId="{6C261C8F-0CAA-4FAE-8B6C-76FC23D0B406}" dt="2023-05-26T09:39:58.068" v="27" actId="14826"/>
          <ac:picMkLst>
            <pc:docMk/>
            <pc:sldMk cId="239342202" sldId="260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9:38.242" v="26" actId="14826"/>
          <ac:picMkLst>
            <pc:docMk/>
            <pc:sldMk cId="239342202" sldId="260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8:37.373" v="25" actId="14826"/>
          <ac:picMkLst>
            <pc:docMk/>
            <pc:sldMk cId="239342202" sldId="260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1:22.660" v="33" actId="14826"/>
        <pc:sldMkLst>
          <pc:docMk/>
          <pc:sldMk cId="3419321484" sldId="261"/>
        </pc:sldMkLst>
        <pc:picChg chg="mod">
          <ac:chgData name="Philippe de Lagrange" userId="db80d968-2652-49da-975f-d6b3aafd9aec" providerId="ADAL" clId="{6C261C8F-0CAA-4FAE-8B6C-76FC23D0B406}" dt="2023-05-26T09:41:22.660" v="33" actId="14826"/>
          <ac:picMkLst>
            <pc:docMk/>
            <pc:sldMk cId="3419321484" sldId="261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1:10.492" v="32" actId="14826"/>
          <ac:picMkLst>
            <pc:docMk/>
            <pc:sldMk cId="3419321484" sldId="261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0:58.244" v="31" actId="14826"/>
          <ac:picMkLst>
            <pc:docMk/>
            <pc:sldMk cId="3419321484" sldId="261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3:08.555" v="39" actId="14826"/>
        <pc:sldMkLst>
          <pc:docMk/>
          <pc:sldMk cId="1288354286" sldId="262"/>
        </pc:sldMkLst>
        <pc:picChg chg="mod">
          <ac:chgData name="Philippe de Lagrange" userId="db80d968-2652-49da-975f-d6b3aafd9aec" providerId="ADAL" clId="{6C261C8F-0CAA-4FAE-8B6C-76FC23D0B406}" dt="2023-05-26T09:43:08.555" v="39" actId="14826"/>
          <ac:picMkLst>
            <pc:docMk/>
            <pc:sldMk cId="1288354286" sldId="262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2:56.385" v="38" actId="14826"/>
          <ac:picMkLst>
            <pc:docMk/>
            <pc:sldMk cId="1288354286" sldId="262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2:46.743" v="37" actId="14826"/>
          <ac:picMkLst>
            <pc:docMk/>
            <pc:sldMk cId="1288354286" sldId="262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3:35.550" v="3" actId="14826"/>
        <pc:sldMkLst>
          <pc:docMk/>
          <pc:sldMk cId="3200396958" sldId="263"/>
        </pc:sldMkLst>
        <pc:picChg chg="mod">
          <ac:chgData name="Philippe de Lagrange" userId="db80d968-2652-49da-975f-d6b3aafd9aec" providerId="ADAL" clId="{6C261C8F-0CAA-4FAE-8B6C-76FC23D0B406}" dt="2023-05-26T09:33:29.366" v="2" actId="14826"/>
          <ac:picMkLst>
            <pc:docMk/>
            <pc:sldMk cId="3200396958" sldId="263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3:17.176" v="1" actId="14826"/>
          <ac:picMkLst>
            <pc:docMk/>
            <pc:sldMk cId="3200396958" sldId="263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3:35.550" v="3" actId="14826"/>
          <ac:picMkLst>
            <pc:docMk/>
            <pc:sldMk cId="3200396958" sldId="263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4:51.381" v="9" actId="14826"/>
        <pc:sldMkLst>
          <pc:docMk/>
          <pc:sldMk cId="2984752053" sldId="264"/>
        </pc:sldMkLst>
        <pc:picChg chg="mod">
          <ac:chgData name="Philippe de Lagrange" userId="db80d968-2652-49da-975f-d6b3aafd9aec" providerId="ADAL" clId="{6C261C8F-0CAA-4FAE-8B6C-76FC23D0B406}" dt="2023-05-26T09:34:51.381" v="9" actId="14826"/>
          <ac:picMkLst>
            <pc:docMk/>
            <pc:sldMk cId="2984752053" sldId="264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4:43.151" v="8" actId="14826"/>
          <ac:picMkLst>
            <pc:docMk/>
            <pc:sldMk cId="2984752053" sldId="264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4:32.693" v="7" actId="14826"/>
          <ac:picMkLst>
            <pc:docMk/>
            <pc:sldMk cId="2984752053" sldId="264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6:06.162" v="15" actId="14826"/>
        <pc:sldMkLst>
          <pc:docMk/>
          <pc:sldMk cId="2592316863" sldId="265"/>
        </pc:sldMkLst>
        <pc:picChg chg="mod">
          <ac:chgData name="Philippe de Lagrange" userId="db80d968-2652-49da-975f-d6b3aafd9aec" providerId="ADAL" clId="{6C261C8F-0CAA-4FAE-8B6C-76FC23D0B406}" dt="2023-05-26T09:36:06.162" v="15" actId="14826"/>
          <ac:picMkLst>
            <pc:docMk/>
            <pc:sldMk cId="2592316863" sldId="265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5:53.661" v="14" actId="14826"/>
          <ac:picMkLst>
            <pc:docMk/>
            <pc:sldMk cId="2592316863" sldId="265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5:44.127" v="13" actId="14826"/>
          <ac:picMkLst>
            <pc:docMk/>
            <pc:sldMk cId="2592316863" sldId="265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38:19.076" v="24" actId="14826"/>
        <pc:sldMkLst>
          <pc:docMk/>
          <pc:sldMk cId="2602818891" sldId="266"/>
        </pc:sldMkLst>
        <pc:picChg chg="mod">
          <ac:chgData name="Philippe de Lagrange" userId="db80d968-2652-49da-975f-d6b3aafd9aec" providerId="ADAL" clId="{6C261C8F-0CAA-4FAE-8B6C-76FC23D0B406}" dt="2023-05-26T09:38:05.726" v="23" actId="14826"/>
          <ac:picMkLst>
            <pc:docMk/>
            <pc:sldMk cId="2602818891" sldId="266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38:19.076" v="24" actId="14826"/>
          <ac:picMkLst>
            <pc:docMk/>
            <pc:sldMk cId="2602818891" sldId="266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36:59.357" v="19" actId="14826"/>
          <ac:picMkLst>
            <pc:docMk/>
            <pc:sldMk cId="2602818891" sldId="266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0:46.733" v="30" actId="14826"/>
        <pc:sldMkLst>
          <pc:docMk/>
          <pc:sldMk cId="1975256771" sldId="267"/>
        </pc:sldMkLst>
        <pc:picChg chg="mod">
          <ac:chgData name="Philippe de Lagrange" userId="db80d968-2652-49da-975f-d6b3aafd9aec" providerId="ADAL" clId="{6C261C8F-0CAA-4FAE-8B6C-76FC23D0B406}" dt="2023-05-26T09:40:46.733" v="30" actId="14826"/>
          <ac:picMkLst>
            <pc:docMk/>
            <pc:sldMk cId="1975256771" sldId="267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0:34.897" v="29" actId="14826"/>
          <ac:picMkLst>
            <pc:docMk/>
            <pc:sldMk cId="1975256771" sldId="267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0:24.191" v="28" actId="14826"/>
          <ac:picMkLst>
            <pc:docMk/>
            <pc:sldMk cId="1975256771" sldId="267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2:17.902" v="36" actId="14826"/>
        <pc:sldMkLst>
          <pc:docMk/>
          <pc:sldMk cId="3062019331" sldId="268"/>
        </pc:sldMkLst>
        <pc:picChg chg="mod">
          <ac:chgData name="Philippe de Lagrange" userId="db80d968-2652-49da-975f-d6b3aafd9aec" providerId="ADAL" clId="{6C261C8F-0CAA-4FAE-8B6C-76FC23D0B406}" dt="2023-05-26T09:42:17.902" v="36" actId="14826"/>
          <ac:picMkLst>
            <pc:docMk/>
            <pc:sldMk cId="3062019331" sldId="268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1:58.318" v="35" actId="14826"/>
          <ac:picMkLst>
            <pc:docMk/>
            <pc:sldMk cId="3062019331" sldId="268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1:35.927" v="34" actId="14826"/>
          <ac:picMkLst>
            <pc:docMk/>
            <pc:sldMk cId="3062019331" sldId="268"/>
            <ac:picMk id="10" creationId="{43D0CA31-F538-BF76-C6AD-D9DB9192B485}"/>
          </ac:picMkLst>
        </pc:picChg>
      </pc:sldChg>
      <pc:sldChg chg="modSp">
        <pc:chgData name="Philippe de Lagrange" userId="db80d968-2652-49da-975f-d6b3aafd9aec" providerId="ADAL" clId="{6C261C8F-0CAA-4FAE-8B6C-76FC23D0B406}" dt="2023-05-26T09:44:01.357" v="42" actId="14826"/>
        <pc:sldMkLst>
          <pc:docMk/>
          <pc:sldMk cId="3116124118" sldId="269"/>
        </pc:sldMkLst>
        <pc:picChg chg="mod">
          <ac:chgData name="Philippe de Lagrange" userId="db80d968-2652-49da-975f-d6b3aafd9aec" providerId="ADAL" clId="{6C261C8F-0CAA-4FAE-8B6C-76FC23D0B406}" dt="2023-05-26T09:44:01.357" v="42" actId="14826"/>
          <ac:picMkLst>
            <pc:docMk/>
            <pc:sldMk cId="3116124118" sldId="269"/>
            <ac:picMk id="6" creationId="{06ECDC4B-74B2-7DCB-7BD1-1BC2C2C4BC79}"/>
          </ac:picMkLst>
        </pc:picChg>
        <pc:picChg chg="mod">
          <ac:chgData name="Philippe de Lagrange" userId="db80d968-2652-49da-975f-d6b3aafd9aec" providerId="ADAL" clId="{6C261C8F-0CAA-4FAE-8B6C-76FC23D0B406}" dt="2023-05-26T09:43:43.293" v="41" actId="14826"/>
          <ac:picMkLst>
            <pc:docMk/>
            <pc:sldMk cId="3116124118" sldId="269"/>
            <ac:picMk id="8" creationId="{C6223E5A-C09D-3D48-E9C5-B5BBD404373F}"/>
          </ac:picMkLst>
        </pc:picChg>
        <pc:picChg chg="mod">
          <ac:chgData name="Philippe de Lagrange" userId="db80d968-2652-49da-975f-d6b3aafd9aec" providerId="ADAL" clId="{6C261C8F-0CAA-4FAE-8B6C-76FC23D0B406}" dt="2023-05-26T09:43:20.939" v="40" actId="14826"/>
          <ac:picMkLst>
            <pc:docMk/>
            <pc:sldMk cId="3116124118" sldId="269"/>
            <ac:picMk id="10" creationId="{43D0CA31-F538-BF76-C6AD-D9DB9192B4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F77D0-21C6-6A09-72F5-BE0AC1FD16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07FA82-0F1A-4274-3F22-8160B7325B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154A4-E1DE-0B50-7403-244DC1E7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4D60D-EB8E-E52C-FB3E-58912FE94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D0B014-7FD8-B2A2-C8BE-E515C886D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48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FFF6E-2E9C-7C2A-D22F-C8BAF71F9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C32457-ED0B-B5B4-A976-C22BA5ACB5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0BFD8-667A-B3DF-5F4F-58E8D2881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01324-57C3-8E58-E1EE-70F3B805A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B9F6A-1CFD-FFA9-CEEB-77DCFB88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18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074AA4-1C5A-7A8B-A7E2-E7993A1470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271091-0845-2ECB-6137-AB176086A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885DF-DB76-3F6A-2970-98A103ACA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39753-28B7-701F-5D8A-042958937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E3FC7-6B50-AF8F-AB3F-EDA74B8E3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8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85AFA-4DBB-63CF-A08B-6FC083401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70108-9B2D-230D-4AA8-73099CF54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E45D0-FC95-0132-DC57-FA107B6FF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789ED-6DCE-798E-755E-63AF70C3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E866E-963F-CEF7-C9F7-0AC1AD5C3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33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78530-CEE9-920D-BA6C-A05CCABE2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DA35E-E58F-2BFF-CBBC-7BC106687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05D6-2CEA-CFD7-1550-EFAFED409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C6982-35FB-4A9C-8C5D-2EA289842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C4031-EDAC-BDB8-9F71-A1976C151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88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BB816-6BE3-DB24-4088-A51F638BC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E30EB-62C8-8868-9A1B-9B2EC78BC1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934CC-DF32-8249-67E5-7DA08D7935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F2F6E7-4AF0-6C13-8D05-3063B610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9D61DD-12AF-963E-40EB-6D10FB64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87FC5-F510-C141-D3A0-4475D1E6F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0BC00-C5F5-3C4C-BB0E-D3BDF4CD5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428A9-36D3-A9F9-D47D-690ECEA24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53D65B-AE2E-EB31-250A-AA8A91ECD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AA136-4C9C-E405-2D3E-4A088AF84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0BF6C3-E37B-B861-0D55-A40FF7EC3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74173C-5DA3-FB78-8657-1A16EA59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2FB51D-C078-2BB8-43FF-EE7963427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A06B29-5B03-238A-E38C-D0DBD0F8B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337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D2035-CD42-6E15-E49C-D2E05CE26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95F43E-6EB3-72F0-D885-5A3865260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68C48D-F784-04DE-5327-420200BB8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48A36A-798B-9BA6-3C1B-BCC869595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1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5B2C55-9331-48A5-A9B6-0DCBCBBE6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25B644-13FE-A38D-8A0A-539966EB7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583F1-CD32-459B-1DDA-651489C72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77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1F953-3958-DB08-D755-557A970ED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C6DC1-4E3F-F8B7-5CF7-0534BC11B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C7037-AF29-33B1-C2A0-D674869ED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B1E061-CE6C-9DD5-DBCF-8B697FEAD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0D286-8807-8916-988A-951C88AB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4EF7A-C148-A5E2-98BC-3AEAE3F98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03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9DB96-FC07-60E7-F995-969CCB91A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71CE28-F6A8-1BF6-0A04-FBC47CB50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42197B-684E-3B33-41AD-EA7916D175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60C1D8-9170-12CB-69C7-17C62D329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C872E8-8DBA-4836-6D34-05E097792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953D34-8365-AAF5-21A5-FD55A09CB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34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999DF-1435-FE41-D90D-28CAF90C5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ACFB6-E851-C31C-C8CD-3BF707E57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84036-7DB3-E687-ACB7-DB4A89104C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CF185-887D-4051-B504-5199D586BE26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FDB9D-0651-152D-7EAE-B596BD5074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822DA-6498-58D5-04B6-2C8FCD722A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A271B-DFE2-4E90-9E30-0476B517D8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4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CorsairJoy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6121"/>
            <a:ext cx="5375517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3" y="2172875"/>
            <a:ext cx="5310226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4997" y="536616"/>
            <a:ext cx="2051685" cy="115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43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DrivingPOV3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5"/>
            <a:ext cx="5375515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5" y="2172875"/>
            <a:ext cx="5310227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013" y="536616"/>
            <a:ext cx="2051685" cy="115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84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Procession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5"/>
            <a:ext cx="5375517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3" y="2172875"/>
            <a:ext cx="5310226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4996" y="536616"/>
            <a:ext cx="2051685" cy="115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6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Marathon2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72875"/>
            <a:ext cx="5375516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484" y="2172875"/>
            <a:ext cx="5310227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6013" y="536616"/>
            <a:ext cx="2051685" cy="115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39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MountainBay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8047" y="2499209"/>
            <a:ext cx="5375517" cy="43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499210"/>
            <a:ext cx="5310226" cy="43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5222" y="613121"/>
            <a:ext cx="2051685" cy="115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84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TallBuildings2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5425" y="2499210"/>
            <a:ext cx="4479593" cy="35999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499210"/>
            <a:ext cx="4425186" cy="35999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5222" y="613121"/>
            <a:ext cx="2051685" cy="115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31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AB45A3-8BF3-0773-0151-BA7C665D3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Fortnite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223E5A-C09D-3D48-E9C5-B5BBD404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8047" y="2499210"/>
            <a:ext cx="4479593" cy="35999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D0CA31-F538-BF76-C6AD-D9DB9192B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499210"/>
            <a:ext cx="4425185" cy="35999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70C416-F35E-D09B-DECD-8263E878DF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38569" y="612625"/>
            <a:ext cx="1964990" cy="115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74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ée un document." ma:contentTypeScope="" ma:versionID="5083650207f5803f502b3ec6265375ab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46327675cebea25470161b3ba0513db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0A09EE-92EB-46B1-AC54-3616B5ABE135}"/>
</file>

<file path=customXml/itemProps2.xml><?xml version="1.0" encoding="utf-8"?>
<ds:datastoreItem xmlns:ds="http://schemas.openxmlformats.org/officeDocument/2006/customXml" ds:itemID="{9A8D102B-3403-42AA-A958-01F3EBE62013}">
  <ds:schemaRefs>
    <ds:schemaRef ds:uri="http://schemas.microsoft.com/office/2006/metadata/properties"/>
    <ds:schemaRef ds:uri="http://schemas.microsoft.com/office/infopath/2007/PartnerControls"/>
    <ds:schemaRef ds:uri="0f0a07f2-b47a-4f17-ae63-a8acead6400d"/>
    <ds:schemaRef ds:uri="7f9398f8-e012-4b22-ae2f-fed012cfaeb4"/>
  </ds:schemaRefs>
</ds:datastoreItem>
</file>

<file path=customXml/itemProps3.xml><?xml version="1.0" encoding="utf-8"?>
<ds:datastoreItem xmlns:ds="http://schemas.openxmlformats.org/officeDocument/2006/customXml" ds:itemID="{1B6DDB91-2BDB-4F90-9A7A-686FEBFD05E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7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CorsairJoy</vt:lpstr>
      <vt:lpstr>DrivingPOV3</vt:lpstr>
      <vt:lpstr>Procession</vt:lpstr>
      <vt:lpstr>Marathon2</vt:lpstr>
      <vt:lpstr>MountainBay</vt:lpstr>
      <vt:lpstr>TallBuildings2</vt:lpstr>
      <vt:lpstr>Fortnite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CorsairJoy 2x</dc:title>
  <dc:creator>Philippe de Lagrange</dc:creator>
  <cp:lastModifiedBy>Philippe de Lagrange</cp:lastModifiedBy>
  <cp:revision>2</cp:revision>
  <dcterms:created xsi:type="dcterms:W3CDTF">2023-05-25T21:51:32Z</dcterms:created>
  <dcterms:modified xsi:type="dcterms:W3CDTF">2023-07-10T09:25:20Z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MediaServiceImageTags">
    <vt:lpwstr/>
  </property>
</Properties>
</file>