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9"/>
  </p:notesMasterIdLst>
  <p:sldIdLst>
    <p:sldId id="369" r:id="rId3"/>
    <p:sldId id="370" r:id="rId4"/>
    <p:sldId id="377" r:id="rId5"/>
    <p:sldId id="378" r:id="rId6"/>
    <p:sldId id="379" r:id="rId7"/>
    <p:sldId id="269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70"/>
            <p14:sldId id="377"/>
            <p14:sldId id="378"/>
            <p14:sldId id="379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74"/>
    <p:restoredTop sz="88288" autoAdjust="0"/>
  </p:normalViewPr>
  <p:slideViewPr>
    <p:cSldViewPr snapToGrid="0" snapToObjects="1">
      <p:cViewPr varScale="1">
        <p:scale>
          <a:sx n="51" d="100"/>
          <a:sy n="51" d="100"/>
        </p:scale>
        <p:origin x="1530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2023/7/12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9440" y="3027680"/>
            <a:ext cx="21743447" cy="4859020"/>
          </a:xfrm>
        </p:spPr>
        <p:txBody>
          <a:bodyPr>
            <a:normAutofit/>
          </a:bodyPr>
          <a:lstStyle/>
          <a:p>
            <a:pPr algn="ctr"/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AHG12: DBV improvement</a:t>
            </a:r>
            <a:br>
              <a:rPr lang="en-US" sz="66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  <a:cs typeface="Times New Roman" panose="02020603050405020304" pitchFamily="18" charset="0"/>
              </a:rPr>
            </a:br>
            <a:br>
              <a:rPr lang="en-US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</a:t>
            </a:r>
            <a:r>
              <a: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AE0167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20419060" cy="2214880"/>
          </a:xfrm>
        </p:spPr>
        <p:txBody>
          <a:bodyPr>
            <a:normAutofit/>
          </a:bodyPr>
          <a:lstStyle/>
          <a:p>
            <a:pPr marL="0" marR="0" algn="ctr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Luhang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Xu, Yue Yu, </a:t>
            </a:r>
            <a:r>
              <a:rPr lang="en-CA" sz="4000" b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Haoping</a:t>
            </a:r>
            <a:r>
              <a:rPr lang="en-CA" sz="4000" b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Yu, Dong Wang</a:t>
            </a:r>
            <a:endParaRPr lang="en-US" sz="4000" b="1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B7FFE7-8F49-4F8E-9347-F5693DDF7E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JVET-AE0167</a:t>
            </a: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2E8173-FECF-4524-9662-3C02898EB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Background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55A1D9-606D-4283-B2A5-0BF752DB76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dual-tree block 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partition 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enabled for an intra slice in ECM9, DBV is one of the chroma coding modes if one of the five corresponding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positions is coded with either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IBC. If the current chroma block is coded with DBV, the BV of the corresponding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is used to directly form a chroma prediction from the reconstructed chroma area. If the current chroma block is not coded with DBV and the corresponding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is coded with IBC or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DM flag will be coded. If the DM flag is equal to 1 and the corresponding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is coded with IBC or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DC mode or the Planar mode will be used to generate a prediction for the current chroma block, respectively. If the DM flag is equal to 0, the current chroma block is coded with other intra prediction mode.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E365FB-DC4A-4955-8263-BDA3647EA6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JVET-AE0167</a:t>
            </a:r>
          </a:p>
        </p:txBody>
      </p:sp>
    </p:spTree>
    <p:extLst>
      <p:ext uri="{BB962C8B-B14F-4D97-AF65-F5344CB8AC3E}">
        <p14:creationId xmlns:p14="http://schemas.microsoft.com/office/powerpoint/2010/main" val="1062145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2E8173-FECF-4524-9662-3C02898EB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55A1D9-606D-4283-B2A5-0BF752DB76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use only one of the 5 prediction modes (DIMD, DC, Planar, Horizontal, and Vertical) to generate a prediction, without the DM flag, for the chroma block when DBV is not used and the corresponding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is coded with IBC or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E365FB-DC4A-4955-8263-BDA3647EA6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JVET-AE0167</a:t>
            </a:r>
          </a:p>
        </p:txBody>
      </p:sp>
    </p:spTree>
    <p:extLst>
      <p:ext uri="{BB962C8B-B14F-4D97-AF65-F5344CB8AC3E}">
        <p14:creationId xmlns:p14="http://schemas.microsoft.com/office/powerpoint/2010/main" val="1047924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2E8173-FECF-4524-9662-3C02898EB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E365FB-DC4A-4955-8263-BDA3647EA6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JVET-AE0167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98BF276-CFD5-4D2A-8FC0-7041F7DA9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2696" y="3260970"/>
            <a:ext cx="14457295" cy="719406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D9F5887-DC0F-4D47-8474-2078DAC764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7805" y="3260970"/>
            <a:ext cx="14457294" cy="719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2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2E8173-FECF-4524-9662-3C02898EB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355A1D9-606D-4283-B2A5-0BF752DB76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contribution proposes to use only DIMD, DC, or Planar, or Horizonal, or Vertical mode without the DM flag to code the chroma block when the corresponding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luma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block is IBC or </a:t>
            </a:r>
            <a:r>
              <a:rPr lang="en-CA" altLang="zh-CN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IntraTMP</a:t>
            </a:r>
            <a:r>
              <a:rPr lang="en-CA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and DBV is not used. The proposed method brings 0.02%/0.09%/%0.08 coding gain for AI without any complexity increase over ECM-9.0. It is suggested to study the proposed method in EE.</a:t>
            </a:r>
            <a:endParaRPr lang="zh-CN" alt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EE365FB-DC4A-4955-8263-BDA3647EA65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JVET-AE0167</a:t>
            </a:r>
          </a:p>
        </p:txBody>
      </p:sp>
    </p:spTree>
    <p:extLst>
      <p:ext uri="{BB962C8B-B14F-4D97-AF65-F5344CB8AC3E}">
        <p14:creationId xmlns:p14="http://schemas.microsoft.com/office/powerpoint/2010/main" val="1208198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49021</TotalTime>
  <Words>318</Words>
  <Application>Microsoft Office PowerPoint</Application>
  <PresentationFormat>自定义</PresentationFormat>
  <Paragraphs>14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Yu Mincho</vt:lpstr>
      <vt:lpstr>SimSun</vt:lpstr>
      <vt:lpstr>Arial</vt:lpstr>
      <vt:lpstr>Helvetica</vt:lpstr>
      <vt:lpstr>Times New Roman</vt:lpstr>
      <vt:lpstr>White 白底</vt:lpstr>
      <vt:lpstr>Black 黑底</vt:lpstr>
      <vt:lpstr>AHG12: DBV improvement  JVET-AE0167</vt:lpstr>
      <vt:lpstr>Background</vt:lpstr>
      <vt:lpstr>Proposed method</vt:lpstr>
      <vt:lpstr>Simulation 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徐陆航(LuhangXu)</cp:lastModifiedBy>
  <cp:revision>515</cp:revision>
  <dcterms:modified xsi:type="dcterms:W3CDTF">2023-07-12T08:39:36Z</dcterms:modified>
</cp:coreProperties>
</file>