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324" r:id="rId5"/>
    <p:sldId id="264" r:id="rId6"/>
    <p:sldId id="26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4345" autoAdjust="0"/>
  </p:normalViewPr>
  <p:slideViewPr>
    <p:cSldViewPr snapToGrid="0">
      <p:cViewPr varScale="1">
        <p:scale>
          <a:sx n="84" d="100"/>
          <a:sy n="84" d="100"/>
        </p:scale>
        <p:origin x="614" y="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6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40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18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28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43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That is all. Thanks.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5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002699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349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38450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CC871C-4EA4-4D74-AB6A-7989DF8F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2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5F71F7-F86C-4E0F-8A9B-84D00D7C6AAA}"/>
              </a:ext>
            </a:extLst>
          </p:cNvPr>
          <p:cNvSpPr txBox="1"/>
          <p:nvPr/>
        </p:nvSpPr>
        <p:spPr>
          <a:xfrm>
            <a:off x="949212" y="1718720"/>
            <a:ext cx="102935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JVET-AE0161</a:t>
            </a:r>
          </a:p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AHG11: Input and output rotation of model for NNVC in-loop filter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E19660-0C9D-4EBD-AC51-FD24EA7E4928}"/>
              </a:ext>
            </a:extLst>
          </p:cNvPr>
          <p:cNvSpPr txBox="1"/>
          <p:nvPr/>
        </p:nvSpPr>
        <p:spPr>
          <a:xfrm>
            <a:off x="1381354" y="4011777"/>
            <a:ext cx="942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Renjie Chang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Liqiang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Xiaozhong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Xu, Shan Liu (Tencent)</a:t>
            </a:r>
          </a:p>
        </p:txBody>
      </p:sp>
    </p:spTree>
    <p:extLst>
      <p:ext uri="{BB962C8B-B14F-4D97-AF65-F5344CB8AC3E}">
        <p14:creationId xmlns:p14="http://schemas.microsoft.com/office/powerpoint/2010/main" val="209492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76CA3B9-84D3-4318-9DD0-FD87A0803ECF}"/>
              </a:ext>
            </a:extLst>
          </p:cNvPr>
          <p:cNvSpPr txBox="1"/>
          <p:nvPr/>
        </p:nvSpPr>
        <p:spPr>
          <a:xfrm>
            <a:off x="618653" y="1144075"/>
            <a:ext cx="109546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In this contribution, the rotation operations are applied to the inputs and outputs of NNVC HOP network to further improve the coding performance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the rotation process, all the input samples including image information and side information are rotated and then fed into network to perform the inference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6124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6" y="270710"/>
            <a:ext cx="4833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Proposed method 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87026E-562D-B6F4-B54C-D1022F5F3EA9}"/>
              </a:ext>
            </a:extLst>
          </p:cNvPr>
          <p:cNvSpPr txBox="1"/>
          <p:nvPr/>
        </p:nvSpPr>
        <p:spPr>
          <a:xfrm>
            <a:off x="698058" y="909287"/>
            <a:ext cx="107958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slice-level flag is signaled to indicate the rotation type including </a:t>
            </a:r>
            <a:r>
              <a:rPr lang="en-CA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 rotation, rotation to the left and rotation to the right.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operations of rotating left and right are shown as follows. 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D05C6BD-F100-708A-0F5E-5BFBE0B70D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479" y="1936124"/>
            <a:ext cx="5943600" cy="104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5BE6A18-21EE-38D9-2C87-CBE12641F9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7479" y="3619154"/>
            <a:ext cx="5943600" cy="105092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3DF8FF0-698E-978C-347D-AAEDF7B3A4E5}"/>
              </a:ext>
            </a:extLst>
          </p:cNvPr>
          <p:cNvSpPr txBox="1"/>
          <p:nvPr/>
        </p:nvSpPr>
        <p:spPr>
          <a:xfrm>
            <a:off x="2598088" y="3099801"/>
            <a:ext cx="61423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Fig. 2 Rotation to the left </a:t>
            </a:r>
            <a:endParaRPr lang="zh-CN" altLang="zh-CN" sz="105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B763A8-05CF-F24C-3543-AE3BF6F713DB}"/>
              </a:ext>
            </a:extLst>
          </p:cNvPr>
          <p:cNvSpPr txBox="1"/>
          <p:nvPr/>
        </p:nvSpPr>
        <p:spPr>
          <a:xfrm>
            <a:off x="2598088" y="4797872"/>
            <a:ext cx="61423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Fig. 3 Rotation to the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right</a:t>
            </a: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 </a:t>
            </a:r>
            <a:endParaRPr lang="zh-CN" altLang="zh-CN" sz="105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FA5148-7532-8CC2-F738-99CFAD326AC9}"/>
              </a:ext>
            </a:extLst>
          </p:cNvPr>
          <p:cNvSpPr txBox="1"/>
          <p:nvPr/>
        </p:nvSpPr>
        <p:spPr>
          <a:xfrm>
            <a:off x="698058" y="5579381"/>
            <a:ext cx="107958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Besides, t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 reduce the encoding time, only partial CTUs are used in the RDO process of selecting the best rotation type.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556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6" y="270710"/>
            <a:ext cx="6667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EA9D6856-2080-83C8-058E-36DEA634F3A1}"/>
              </a:ext>
            </a:extLst>
          </p:cNvPr>
          <p:cNvSpPr txBox="1"/>
          <p:nvPr/>
        </p:nvSpPr>
        <p:spPr>
          <a:xfrm>
            <a:off x="131924" y="1885514"/>
            <a:ext cx="6139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1. Proposed vs NNVC-5.0 (only HOP)</a:t>
            </a:r>
            <a:endParaRPr lang="zh-CN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BE11B523-7CAA-0A80-BA4E-0107EF1618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460676"/>
              </p:ext>
            </p:extLst>
          </p:nvPr>
        </p:nvGraphicFramePr>
        <p:xfrm>
          <a:off x="1034913" y="2464714"/>
          <a:ext cx="433324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117682444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962919824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3913793702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1204908990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520337957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6842899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035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NNVC-5.0 (only HOP)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7108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535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281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083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748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153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0802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193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10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-0.49%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706256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FABEE6B-E897-BD1D-A28E-001CBB6851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772379"/>
              </p:ext>
            </p:extLst>
          </p:nvPr>
        </p:nvGraphicFramePr>
        <p:xfrm>
          <a:off x="6022037" y="2464714"/>
          <a:ext cx="433324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52106128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3818387882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125664426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1292922400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1432775868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24017478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226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NNVC-5.0 (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NNIntra+HOP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7047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357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047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4806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031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28898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9801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679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7284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245992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829871CA-45CA-A86D-C1E3-E21F83D698CC}"/>
              </a:ext>
            </a:extLst>
          </p:cNvPr>
          <p:cNvSpPr txBox="1"/>
          <p:nvPr/>
        </p:nvSpPr>
        <p:spPr>
          <a:xfrm>
            <a:off x="5119048" y="1885514"/>
            <a:ext cx="6139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2. Proposed vs NNVC-5.0 (</a:t>
            </a:r>
            <a:r>
              <a:rPr lang="en-US" altLang="zh-CN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NNIntra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HOP)</a:t>
            </a:r>
            <a:endParaRPr lang="zh-CN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8823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6E3DA7D-7A7B-41BA-938A-4FCB7EBD3E7C}"/>
              </a:ext>
            </a:extLst>
          </p:cNvPr>
          <p:cNvSpPr txBox="1"/>
          <p:nvPr/>
        </p:nvSpPr>
        <p:spPr>
          <a:xfrm>
            <a:off x="872286" y="1154300"/>
            <a:ext cx="104474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contribution, the rotation operations are proposed to be applied to both input and output of HOP network to further improve the coding performance.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 demonstrate the proposed method can achieve about -0.2%/-0.4%/-0.6% gain for RA.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7D21E7-94E7-4F11-A833-FC93A9F93409}"/>
              </a:ext>
            </a:extLst>
          </p:cNvPr>
          <p:cNvSpPr txBox="1"/>
          <p:nvPr/>
        </p:nvSpPr>
        <p:spPr>
          <a:xfrm>
            <a:off x="836187" y="270710"/>
            <a:ext cx="5802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grpSp>
        <p:nvGrpSpPr>
          <p:cNvPr id="11" name="成组">
            <a:extLst>
              <a:ext uri="{FF2B5EF4-FFF2-40B4-BE49-F238E27FC236}">
                <a16:creationId xmlns:a16="http://schemas.microsoft.com/office/drawing/2014/main" id="{5AC333A3-D645-4FC8-AAF0-E5E6FB0F34A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2" name="图像" descr="图像">
              <a:extLst>
                <a:ext uri="{FF2B5EF4-FFF2-40B4-BE49-F238E27FC236}">
                  <a16:creationId xmlns:a16="http://schemas.microsoft.com/office/drawing/2014/main" id="{6414A218-2B72-4307-A132-6B3123D39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1182F4BC-6F54-462F-849E-C25546BE40DA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3AA21F9-205E-46F1-B9FD-F5DCA24F3780}"/>
              </a:ext>
            </a:extLst>
          </p:cNvPr>
          <p:cNvSpPr txBox="1"/>
          <p:nvPr/>
        </p:nvSpPr>
        <p:spPr>
          <a:xfrm>
            <a:off x="3840263" y="4520781"/>
            <a:ext cx="46388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OPPO for crosschecking.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4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6916</TotalTime>
  <Words>492</Words>
  <Application>Microsoft Office PowerPoint</Application>
  <PresentationFormat>宽屏</PresentationFormat>
  <Paragraphs>141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腾讯体 W7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252</cp:revision>
  <dcterms:created xsi:type="dcterms:W3CDTF">2022-04-17T07:36:17Z</dcterms:created>
  <dcterms:modified xsi:type="dcterms:W3CDTF">2023-07-13T07:44:29Z</dcterms:modified>
</cp:coreProperties>
</file>