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9"/>
  </p:notesMasterIdLst>
  <p:sldIdLst>
    <p:sldId id="278" r:id="rId5"/>
    <p:sldId id="281" r:id="rId6"/>
    <p:sldId id="290" r:id="rId7"/>
    <p:sldId id="28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A46A-81EF-41AC-B942-E8662D30ABBD}" v="31" dt="2023-01-18T13:55:23.187"/>
    <p1510:client id="{FC13322B-7E8F-59AC-BC38-69E49A011E43}" v="707" dt="2023-01-18T08:29:2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gi Poirier" userId="bdca5e5b-6cff-4644-828b-aee210b12991" providerId="ADAL" clId="{2F28A46A-81EF-41AC-B942-E8662D30ABBD}"/>
    <pc:docChg chg="undo custSel delSld modSld">
      <pc:chgData name="Tangi Poirier" userId="bdca5e5b-6cff-4644-828b-aee210b12991" providerId="ADAL" clId="{2F28A46A-81EF-41AC-B942-E8662D30ABBD}" dt="2023-01-18T15:15:07.308" v="890" actId="20577"/>
      <pc:docMkLst>
        <pc:docMk/>
      </pc:docMkLst>
      <pc:sldChg chg="modSp mod">
        <pc:chgData name="Tangi Poirier" userId="bdca5e5b-6cff-4644-828b-aee210b12991" providerId="ADAL" clId="{2F28A46A-81EF-41AC-B942-E8662D30ABBD}" dt="2023-01-17T13:46:58.846" v="89" actId="20577"/>
        <pc:sldMkLst>
          <pc:docMk/>
          <pc:sldMk cId="3428629291" sldId="278"/>
        </pc:sldMkLst>
        <pc:spChg chg="mod">
          <ac:chgData name="Tangi Poirier" userId="bdca5e5b-6cff-4644-828b-aee210b12991" providerId="ADAL" clId="{2F28A46A-81EF-41AC-B942-E8662D30ABBD}" dt="2023-01-17T13:44:48.175" v="47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Tangi Poirier" userId="bdca5e5b-6cff-4644-828b-aee210b12991" providerId="ADAL" clId="{2F28A46A-81EF-41AC-B942-E8662D30ABBD}" dt="2023-01-17T13:46:58.846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Tangi Poirier" userId="bdca5e5b-6cff-4644-828b-aee210b12991" providerId="ADAL" clId="{2F28A46A-81EF-41AC-B942-E8662D30ABBD}" dt="2023-01-18T15:09:49.006" v="732" actId="20577"/>
        <pc:sldMkLst>
          <pc:docMk/>
          <pc:sldMk cId="2928223200" sldId="281"/>
        </pc:sldMkLst>
        <pc:spChg chg="mod">
          <ac:chgData name="Tangi Poirier" userId="bdca5e5b-6cff-4644-828b-aee210b12991" providerId="ADAL" clId="{2F28A46A-81EF-41AC-B942-E8662D30ABBD}" dt="2023-01-17T15:40:45.998" v="367" actId="1076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Tangi Poirier" userId="bdca5e5b-6cff-4644-828b-aee210b12991" providerId="ADAL" clId="{2F28A46A-81EF-41AC-B942-E8662D30ABBD}" dt="2023-01-17T15:11:04.578" v="130" actId="478"/>
          <ac:spMkLst>
            <pc:docMk/>
            <pc:sldMk cId="2928223200" sldId="281"/>
            <ac:spMk id="6" creationId="{95303EC3-68DB-4E2C-BCB3-9CA7DE498D93}"/>
          </ac:spMkLst>
        </pc:spChg>
        <pc:spChg chg="add del mod">
          <ac:chgData name="Tangi Poirier" userId="bdca5e5b-6cff-4644-828b-aee210b12991" providerId="ADAL" clId="{2F28A46A-81EF-41AC-B942-E8662D30ABBD}" dt="2023-01-17T16:48:28.493" v="553" actId="22"/>
          <ac:spMkLst>
            <pc:docMk/>
            <pc:sldMk cId="2928223200" sldId="281"/>
            <ac:spMk id="7" creationId="{4055DA2F-C00F-8220-FD3D-E330C16C1B1B}"/>
          </ac:spMkLst>
        </pc:spChg>
        <pc:spChg chg="del">
          <ac:chgData name="Tangi Poirier" userId="bdca5e5b-6cff-4644-828b-aee210b12991" providerId="ADAL" clId="{2F28A46A-81EF-41AC-B942-E8662D30ABBD}" dt="2023-01-17T15:11:07.191" v="131" actId="478"/>
          <ac:spMkLst>
            <pc:docMk/>
            <pc:sldMk cId="2928223200" sldId="281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02.647" v="687" actId="403"/>
          <ac:spMkLst>
            <pc:docMk/>
            <pc:sldMk cId="2928223200" sldId="281"/>
            <ac:spMk id="11" creationId="{0822C902-913A-14C2-1541-848528A70399}"/>
          </ac:spMkLst>
        </pc:spChg>
        <pc:spChg chg="add del mod">
          <ac:chgData name="Tangi Poirier" userId="bdca5e5b-6cff-4644-828b-aee210b12991" providerId="ADAL" clId="{2F28A46A-81EF-41AC-B942-E8662D30ABBD}" dt="2023-01-18T15:09:49.006" v="732" actId="20577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1:09.702" v="132" actId="478"/>
          <ac:spMkLst>
            <pc:docMk/>
            <pc:sldMk cId="2928223200" sldId="281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03.749" v="650" actId="1076"/>
          <ac:picMkLst>
            <pc:docMk/>
            <pc:sldMk cId="2928223200" sldId="281"/>
            <ac:picMk id="4" creationId="{FBC74558-391B-0229-1AF8-8AB32F86DEF0}"/>
          </ac:picMkLst>
        </pc:picChg>
        <pc:picChg chg="del">
          <ac:chgData name="Tangi Poirier" userId="bdca5e5b-6cff-4644-828b-aee210b12991" providerId="ADAL" clId="{2F28A46A-81EF-41AC-B942-E8662D30ABBD}" dt="2023-01-17T15:11:01.702" v="129" actId="478"/>
          <ac:picMkLst>
            <pc:docMk/>
            <pc:sldMk cId="2928223200" sldId="281"/>
            <ac:picMk id="11" creationId="{0F594BAE-A0DC-4CD1-B54D-506756B83A34}"/>
          </ac:picMkLst>
        </pc:picChg>
        <pc:cxnChg chg="add mod">
          <ac:chgData name="Tangi Poirier" userId="bdca5e5b-6cff-4644-828b-aee210b12991" providerId="ADAL" clId="{2F28A46A-81EF-41AC-B942-E8662D30ABBD}" dt="2023-01-17T17:09:08.244" v="691" actId="692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addSp delSp modSp mod">
        <pc:chgData name="Tangi Poirier" userId="bdca5e5b-6cff-4644-828b-aee210b12991" providerId="ADAL" clId="{2F28A46A-81EF-41AC-B942-E8662D30ABBD}" dt="2023-01-18T15:15:07.308" v="890" actId="20577"/>
        <pc:sldMkLst>
          <pc:docMk/>
          <pc:sldMk cId="545093500" sldId="286"/>
        </pc:sldMkLst>
        <pc:spChg chg="mod">
          <ac:chgData name="Tangi Poirier" userId="bdca5e5b-6cff-4644-828b-aee210b12991" providerId="ADAL" clId="{2F28A46A-81EF-41AC-B942-E8662D30ABBD}" dt="2023-01-17T15:40:41.502" v="366" actId="1076"/>
          <ac:spMkLst>
            <pc:docMk/>
            <pc:sldMk cId="545093500" sldId="286"/>
            <ac:spMk id="2" creationId="{C326FC6F-7122-EE4F-A6D0-C874EBDFD5EC}"/>
          </ac:spMkLst>
        </pc:spChg>
        <pc:spChg chg="del mod">
          <ac:chgData name="Tangi Poirier" userId="bdca5e5b-6cff-4644-828b-aee210b12991" providerId="ADAL" clId="{2F28A46A-81EF-41AC-B942-E8662D30ABBD}" dt="2023-01-17T15:12:50.322" v="201" actId="478"/>
          <ac:spMkLst>
            <pc:docMk/>
            <pc:sldMk cId="545093500" sldId="286"/>
            <ac:spMk id="6" creationId="{95303EC3-68DB-4E2C-BCB3-9CA7DE498D93}"/>
          </ac:spMkLst>
        </pc:spChg>
        <pc:spChg chg="add mod">
          <ac:chgData name="Tangi Poirier" userId="bdca5e5b-6cff-4644-828b-aee210b12991" providerId="ADAL" clId="{2F28A46A-81EF-41AC-B942-E8662D30ABBD}" dt="2023-01-18T15:15:07.308" v="890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Tangi Poirier" userId="bdca5e5b-6cff-4644-828b-aee210b12991" providerId="ADAL" clId="{2F28A46A-81EF-41AC-B942-E8662D30ABBD}" dt="2023-01-17T15:12:46.934" v="199" actId="478"/>
          <ac:spMkLst>
            <pc:docMk/>
            <pc:sldMk cId="545093500" sldId="286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15.757" v="692" actId="403"/>
          <ac:spMkLst>
            <pc:docMk/>
            <pc:sldMk cId="545093500" sldId="286"/>
            <ac:spMk id="8" creationId="{BEBB44A0-0B5F-B016-AFD5-76E1D829ACF6}"/>
          </ac:spMkLst>
        </pc:spChg>
        <pc:spChg chg="del mod">
          <ac:chgData name="Tangi Poirier" userId="bdca5e5b-6cff-4644-828b-aee210b12991" providerId="ADAL" clId="{2F28A46A-81EF-41AC-B942-E8662D30ABBD}" dt="2023-01-17T16:48:42.761" v="556" actId="478"/>
          <ac:spMkLst>
            <pc:docMk/>
            <pc:sldMk cId="545093500" sldId="286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2:55.642" v="202" actId="478"/>
          <ac:spMkLst>
            <pc:docMk/>
            <pc:sldMk cId="545093500" sldId="286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18.599" v="652" actId="1076"/>
          <ac:picMkLst>
            <pc:docMk/>
            <pc:sldMk cId="545093500" sldId="286"/>
            <ac:picMk id="4" creationId="{C05A25AA-C2A3-8113-7D1B-B0E95C25BC06}"/>
          </ac:picMkLst>
        </pc:picChg>
        <pc:picChg chg="del">
          <ac:chgData name="Tangi Poirier" userId="bdca5e5b-6cff-4644-828b-aee210b12991" providerId="ADAL" clId="{2F28A46A-81EF-41AC-B942-E8662D30ABBD}" dt="2023-01-17T15:12:44.757" v="198" actId="478"/>
          <ac:picMkLst>
            <pc:docMk/>
            <pc:sldMk cId="545093500" sldId="286"/>
            <ac:picMk id="10" creationId="{18A807DE-20B3-41E8-B77E-1BAEF6ACE422}"/>
          </ac:picMkLst>
        </pc:picChg>
        <pc:cxnChg chg="add mod">
          <ac:chgData name="Tangi Poirier" userId="bdca5e5b-6cff-4644-828b-aee210b12991" providerId="ADAL" clId="{2F28A46A-81EF-41AC-B942-E8662D30ABBD}" dt="2023-01-18T14:46:41.990" v="701" actId="1076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del">
        <pc:chgData name="Tangi Poirier" userId="bdca5e5b-6cff-4644-828b-aee210b12991" providerId="ADAL" clId="{2F28A46A-81EF-41AC-B942-E8662D30ABBD}" dt="2023-01-17T16:11:25.249" v="426" actId="47"/>
        <pc:sldMkLst>
          <pc:docMk/>
          <pc:sldMk cId="1399144130" sldId="287"/>
        </pc:sldMkLst>
      </pc:sldChg>
      <pc:sldChg chg="addSp delSp modSp mod">
        <pc:chgData name="Tangi Poirier" userId="bdca5e5b-6cff-4644-828b-aee210b12991" providerId="ADAL" clId="{2F28A46A-81EF-41AC-B942-E8662D30ABBD}" dt="2023-01-17T16:10:07.737" v="425" actId="20577"/>
        <pc:sldMkLst>
          <pc:docMk/>
          <pc:sldMk cId="3677286232" sldId="289"/>
        </pc:sldMkLst>
        <pc:spChg chg="del">
          <ac:chgData name="Tangi Poirier" userId="bdca5e5b-6cff-4644-828b-aee210b12991" providerId="ADAL" clId="{2F28A46A-81EF-41AC-B942-E8662D30ABBD}" dt="2023-01-17T13:47:20.374" v="94" actId="478"/>
          <ac:spMkLst>
            <pc:docMk/>
            <pc:sldMk cId="3677286232" sldId="289"/>
            <ac:spMk id="2" creationId="{008917F2-801D-4616-A9D9-D8BB56ED3012}"/>
          </ac:spMkLst>
        </pc:spChg>
        <pc:spChg chg="mod">
          <ac:chgData name="Tangi Poirier" userId="bdca5e5b-6cff-4644-828b-aee210b12991" providerId="ADAL" clId="{2F28A46A-81EF-41AC-B942-E8662D30ABBD}" dt="2023-01-17T14:24:19.845" v="122" actId="5793"/>
          <ac:spMkLst>
            <pc:docMk/>
            <pc:sldMk cId="3677286232" sldId="289"/>
            <ac:spMk id="6" creationId="{0915656D-D807-F8F2-3577-13F5AA01FC5D}"/>
          </ac:spMkLst>
        </pc:spChg>
        <pc:spChg chg="del">
          <ac:chgData name="Tangi Poirier" userId="bdca5e5b-6cff-4644-828b-aee210b12991" providerId="ADAL" clId="{2F28A46A-81EF-41AC-B942-E8662D30ABBD}" dt="2023-01-17T13:47:09.682" v="91" actId="478"/>
          <ac:spMkLst>
            <pc:docMk/>
            <pc:sldMk cId="3677286232" sldId="289"/>
            <ac:spMk id="7" creationId="{DAC6BCDC-E330-4B64-B414-F1D492980A91}"/>
          </ac:spMkLst>
        </pc:spChg>
        <pc:spChg chg="add mod">
          <ac:chgData name="Tangi Poirier" userId="bdca5e5b-6cff-4644-828b-aee210b12991" providerId="ADAL" clId="{2F28A46A-81EF-41AC-B942-E8662D30ABBD}" dt="2023-01-17T16:04:28.743" v="408" actId="403"/>
          <ac:spMkLst>
            <pc:docMk/>
            <pc:sldMk cId="3677286232" sldId="289"/>
            <ac:spMk id="12" creationId="{3848D775-2425-5605-B91D-79B968C5116C}"/>
          </ac:spMkLst>
        </pc:spChg>
        <pc:graphicFrameChg chg="add del mod modGraphic">
          <ac:chgData name="Tangi Poirier" userId="bdca5e5b-6cff-4644-828b-aee210b12991" providerId="ADAL" clId="{2F28A46A-81EF-41AC-B942-E8662D30ABBD}" dt="2023-01-17T15:31:42.546" v="310" actId="478"/>
          <ac:graphicFrameMkLst>
            <pc:docMk/>
            <pc:sldMk cId="3677286232" sldId="289"/>
            <ac:graphicFrameMk id="4" creationId="{099975BF-657A-42E3-9465-E66ADBC2F359}"/>
          </ac:graphicFrameMkLst>
        </pc:graphicFrameChg>
        <pc:graphicFrameChg chg="add del mod">
          <ac:chgData name="Tangi Poirier" userId="bdca5e5b-6cff-4644-828b-aee210b12991" providerId="ADAL" clId="{2F28A46A-81EF-41AC-B942-E8662D30ABBD}" dt="2023-01-17T15:26:42.730" v="249"/>
          <ac:graphicFrameMkLst>
            <pc:docMk/>
            <pc:sldMk cId="3677286232" sldId="289"/>
            <ac:graphicFrameMk id="8" creationId="{9095B957-E6F2-27FB-D192-7F091FF1131C}"/>
          </ac:graphicFrameMkLst>
        </pc:graphicFrameChg>
        <pc:graphicFrameChg chg="add del mod modGraphic">
          <ac:chgData name="Tangi Poirier" userId="bdca5e5b-6cff-4644-828b-aee210b12991" providerId="ADAL" clId="{2F28A46A-81EF-41AC-B942-E8662D30ABBD}" dt="2023-01-17T15:29:52.270" v="261" actId="478"/>
          <ac:graphicFrameMkLst>
            <pc:docMk/>
            <pc:sldMk cId="3677286232" sldId="289"/>
            <ac:graphicFrameMk id="9" creationId="{25447042-2341-A55E-582B-5A41DFDD9824}"/>
          </ac:graphicFrameMkLst>
        </pc:graphicFrameChg>
        <pc:graphicFrameChg chg="del">
          <ac:chgData name="Tangi Poirier" userId="bdca5e5b-6cff-4644-828b-aee210b12991" providerId="ADAL" clId="{2F28A46A-81EF-41AC-B942-E8662D30ABBD}" dt="2023-01-17T13:47:07.699" v="90" actId="478"/>
          <ac:graphicFrameMkLst>
            <pc:docMk/>
            <pc:sldMk cId="3677286232" sldId="289"/>
            <ac:graphicFrameMk id="10" creationId="{ECB52355-1692-43B8-B889-2EE06526161F}"/>
          </ac:graphicFrameMkLst>
        </pc:graphicFrameChg>
        <pc:graphicFrameChg chg="add mod modGraphic">
          <ac:chgData name="Tangi Poirier" userId="bdca5e5b-6cff-4644-828b-aee210b12991" providerId="ADAL" clId="{2F28A46A-81EF-41AC-B942-E8662D30ABBD}" dt="2023-01-17T16:10:07.737" v="425" actId="20577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</pc:docChg>
  </pc:docChgLst>
  <pc:docChgLst>
    <pc:chgData name="Franck Aumont" userId="S::franck.aumont@interdigital.com::ceb7a514-fb18-43f5-aaf2-89de91867bd3" providerId="AD" clId="Web-{FC13322B-7E8F-59AC-BC38-69E49A011E43}"/>
    <pc:docChg chg="modSld">
      <pc:chgData name="Franck Aumont" userId="S::franck.aumont@interdigital.com::ceb7a514-fb18-43f5-aaf2-89de91867bd3" providerId="AD" clId="Web-{FC13322B-7E8F-59AC-BC38-69E49A011E43}" dt="2023-01-18T08:29:28.482" v="372" actId="20577"/>
      <pc:docMkLst>
        <pc:docMk/>
      </pc:docMkLst>
      <pc:sldChg chg="modSp">
        <pc:chgData name="Franck Aumont" userId="S::franck.aumont@interdigital.com::ceb7a514-fb18-43f5-aaf2-89de91867bd3" providerId="AD" clId="Web-{FC13322B-7E8F-59AC-BC38-69E49A011E43}" dt="2023-01-18T08:21:15.873" v="102" actId="20577"/>
        <pc:sldMkLst>
          <pc:docMk/>
          <pc:sldMk cId="2928223200" sldId="281"/>
        </pc:sldMkLst>
        <pc:spChg chg="mod">
          <ac:chgData name="Franck Aumont" userId="S::franck.aumont@interdigital.com::ceb7a514-fb18-43f5-aaf2-89de91867bd3" providerId="AD" clId="Web-{FC13322B-7E8F-59AC-BC38-69E49A011E43}" dt="2023-01-18T08:15:06.236" v="6" actId="1076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15.873" v="102" actId="20577"/>
          <ac:spMkLst>
            <pc:docMk/>
            <pc:sldMk cId="2928223200" sldId="281"/>
            <ac:spMk id="13" creationId="{08481C59-FD6F-4B2A-9DC1-9F60D57AB3FF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14:50.252" v="4" actId="1076"/>
          <ac:picMkLst>
            <pc:docMk/>
            <pc:sldMk cId="2928223200" sldId="281"/>
            <ac:picMk id="4" creationId="{FBC74558-391B-0229-1AF8-8AB32F86DEF0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14:56.783" v="5" actId="1076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modSp">
        <pc:chgData name="Franck Aumont" userId="S::franck.aumont@interdigital.com::ceb7a514-fb18-43f5-aaf2-89de91867bd3" providerId="AD" clId="Web-{FC13322B-7E8F-59AC-BC38-69E49A011E43}" dt="2023-01-18T08:29:28.482" v="372" actId="20577"/>
        <pc:sldMkLst>
          <pc:docMk/>
          <pc:sldMk cId="545093500" sldId="286"/>
        </pc:sldMkLst>
        <pc:spChg chg="mod">
          <ac:chgData name="Franck Aumont" userId="S::franck.aumont@interdigital.com::ceb7a514-fb18-43f5-aaf2-89de91867bd3" providerId="AD" clId="Web-{FC13322B-7E8F-59AC-BC38-69E49A011E43}" dt="2023-01-18T08:29:28.482" v="372" actId="20577"/>
          <ac:spMkLst>
            <pc:docMk/>
            <pc:sldMk cId="545093500" sldId="286"/>
            <ac:spMk id="6" creationId="{B60B4838-E36B-DFB4-65B8-76ECDF20B6B2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56.702" v="107" actId="1076"/>
          <ac:spMkLst>
            <pc:docMk/>
            <pc:sldMk cId="545093500" sldId="286"/>
            <ac:spMk id="8" creationId="{BEBB44A0-0B5F-B016-AFD5-76E1D829ACF6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21:43.452" v="105" actId="1076"/>
          <ac:picMkLst>
            <pc:docMk/>
            <pc:sldMk cId="545093500" sldId="286"/>
            <ac:picMk id="4" creationId="{C05A25AA-C2A3-8113-7D1B-B0E95C25BC06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21:50.577" v="106" actId="1076"/>
          <ac:cxnSpMkLst>
            <pc:docMk/>
            <pc:sldMk cId="545093500" sldId="286"/>
            <ac:cxnSpMk id="7" creationId="{CE392BE4-8A5D-4D8D-E2E2-0021623B498A}"/>
          </ac:cxnSpMkLst>
        </pc:cxn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7/10/2023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7/10/2023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7/10/2023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JVET-AE0138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Non-EE2: Reference Sample Interpolation for Intra Prediction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Gagan Rath, Fabrice Le Léannec, Fabrice Urban, Fabien </a:t>
            </a:r>
            <a:r>
              <a:rPr lang="fr-FR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Racapé</a:t>
            </a:r>
            <a:r>
              <a:rPr lang="fr-F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Thierry Dumas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00" y="500419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Reference sample interpolation in ECM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/>
              <p:nvPr/>
            </p:nvSpPr>
            <p:spPr>
              <a:xfrm>
                <a:off x="1692102" y="4432372"/>
                <a:ext cx="318067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prediction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direction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has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integer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slo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pe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:</m:t>
                      </m:r>
                    </m:oMath>
                  </m:oMathPara>
                </a14:m>
                <a:endParaRPr lang="fr-FR" sz="1400" b="0" i="0" dirty="0">
                  <a:solidFill>
                    <a:srgbClr val="00B0F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copy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ref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sample</m:t>
                      </m:r>
                      <m:r>
                        <a:rPr lang="fr-FR" sz="14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fr-FR" sz="1400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102" y="4432372"/>
                <a:ext cx="3180679" cy="523220"/>
              </a:xfrm>
              <a:prstGeom prst="rect">
                <a:avLst/>
              </a:prstGeom>
              <a:blipFill>
                <a:blip r:embed="rId2"/>
                <a:stretch>
                  <a:fillRect b="-581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61FE8F4-D463-F95A-22EE-C84C8988120F}"/>
                  </a:ext>
                </a:extLst>
              </p:cNvPr>
              <p:cNvSpPr txBox="1"/>
              <p:nvPr/>
            </p:nvSpPr>
            <p:spPr>
              <a:xfrm>
                <a:off x="1692102" y="5270747"/>
                <a:ext cx="2020168" cy="4770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lang="fr-FR" sz="10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) = P2;</a:t>
                </a:r>
              </a:p>
              <a:p>
                <a:pPr>
                  <a:spcAft>
                    <a:spcPts val="600"/>
                  </a:spcAft>
                </a:pP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P2 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refMain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[</m:t>
                    </m:r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x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r>
                      <m:rPr>
                        <m:sty m:val="p"/>
                      </m:rP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deltaInt</m:t>
                    </m:r>
                    <m:r>
                      <a:rPr lang="fr-FR" sz="10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+1],</m:t>
                    </m:r>
                  </m:oMath>
                </a14:m>
                <a:endParaRPr lang="fr-FR" sz="1000" dirty="0">
                  <a:solidFill>
                    <a:srgbClr val="000000"/>
                  </a:solidFill>
                  <a:latin typeface="Cascadia Mono" panose="020B0609020000020004" pitchFamily="49" charset="0"/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61FE8F4-D463-F95A-22EE-C84C89881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2102" y="5270747"/>
                <a:ext cx="2020168" cy="477054"/>
              </a:xfrm>
              <a:prstGeom prst="rect">
                <a:avLst/>
              </a:prstGeom>
              <a:blipFill>
                <a:blip r:embed="rId3"/>
                <a:stretch>
                  <a:fillRect b="-51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601C48BC-BEF1-C68C-3A1C-A03FF3F984F0}"/>
              </a:ext>
            </a:extLst>
          </p:cNvPr>
          <p:cNvSpPr txBox="1"/>
          <p:nvPr/>
        </p:nvSpPr>
        <p:spPr>
          <a:xfrm>
            <a:off x="6233131" y="5278441"/>
            <a:ext cx="591059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= Clip(P0*f[0]+P1*f[1]+P2*f[2]+P3*f[3]+P4*f[4]+P5*f[5] + 128) &gt;&gt; 8);</a:t>
            </a:r>
            <a:r>
              <a:rPr lang="en-US" sz="10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cubic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filter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if </a:t>
            </a:r>
            <a:r>
              <a:rPr lang="fr-FR" sz="1000" i="1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interpolationFlag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false, 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=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smoothing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filter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f[n] = F(</a:t>
            </a:r>
            <a:r>
              <a:rPr lang="fr-FR" sz="1000" dirty="0" err="1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deltaFrac</a:t>
            </a:r>
            <a:r>
              <a:rPr lang="fr-FR" sz="1000" dirty="0">
                <a:effectLst/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fr-FR" sz="1000" dirty="0">
                <a:latin typeface="Trebuchet MS" panose="020B0603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n)</a:t>
            </a:r>
            <a:endParaRPr lang="fr-FR" sz="1000" dirty="0">
              <a:effectLst/>
              <a:latin typeface="Trebuchet MS" panose="020B0603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2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01FC738C-B231-B772-6CBA-84A982F4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256" y="1002562"/>
            <a:ext cx="5260342" cy="31931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05E4AB4-4B74-A2AB-1E16-84E8D00C4F99}"/>
                  </a:ext>
                </a:extLst>
              </p:cNvPr>
              <p:cNvSpPr txBox="1"/>
              <p:nvPr/>
            </p:nvSpPr>
            <p:spPr>
              <a:xfrm>
                <a:off x="7738635" y="4432372"/>
                <a:ext cx="40799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40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p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rediction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direction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does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NOT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have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integer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slo</m:t>
                    </m:r>
                    <m:r>
                      <m:rPr>
                        <m:sty m:val="p"/>
                      </m:rP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pe</m:t>
                    </m:r>
                    <m:r>
                      <a:rPr lang="fr-FR" sz="1400" b="0" i="0" smtClean="0">
                        <a:solidFill>
                          <a:srgbClr val="00B0F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fr-FR" sz="1400" b="0" dirty="0">
                    <a:solidFill>
                      <a:srgbClr val="00B0F0"/>
                    </a:solidFill>
                    <a:effectLst/>
                    <a:ea typeface="Times New Roman" panose="02020603050405020304" pitchFamily="18" charset="0"/>
                  </a:rPr>
                  <a:t> </a:t>
                </a:r>
              </a:p>
              <a:p>
                <a:pPr/>
                <a:r>
                  <a:rPr lang="fr-FR" sz="1400" dirty="0">
                    <a:solidFill>
                      <a:srgbClr val="00B0F0"/>
                    </a:solidFill>
                    <a:latin typeface="Cambria Math" panose="02040503050406030204" pitchFamily="18" charset="0"/>
                    <a:ea typeface="Times New Roman" panose="02020603050405020304" pitchFamily="18" charset="0"/>
                  </a:rPr>
                  <a:t>interpolate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05E4AB4-4B74-A2AB-1E16-84E8D00C4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8635" y="4432372"/>
                <a:ext cx="4079963" cy="523220"/>
              </a:xfrm>
              <a:prstGeom prst="rect">
                <a:avLst/>
              </a:prstGeom>
              <a:blipFill>
                <a:blip r:embed="rId5"/>
                <a:stretch>
                  <a:fillRect l="-448" b="-104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84A2A8BA-B8D4-8946-A664-04B14A11A2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200" y="1344545"/>
            <a:ext cx="4649849" cy="282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3C71D-673E-2613-D1F4-074EE3A79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A05BAC-556C-3F11-26D2-D0DB65000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7908C7-7E98-BD0D-D414-507D033E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2D27E9-D11D-226B-4DAD-4ACD9F1F5E54}"/>
              </a:ext>
            </a:extLst>
          </p:cNvPr>
          <p:cNvSpPr txBox="1"/>
          <p:nvPr/>
        </p:nvSpPr>
        <p:spPr>
          <a:xfrm>
            <a:off x="2486647" y="429512"/>
            <a:ext cx="6317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latin typeface="+mj-lt"/>
                <a:ea typeface="+mj-ea"/>
                <a:cs typeface="+mj-cs"/>
              </a:rPr>
              <a:t>Proposed 4-tap interpolation</a:t>
            </a:r>
            <a:endParaRPr lang="fr-FR" sz="20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0F30C501-3AA4-D574-6A6D-03E374641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714" y="1016630"/>
            <a:ext cx="5007919" cy="30398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6EDAC-8FCA-4422-6BA6-333EF4EC93A1}"/>
                  </a:ext>
                </a:extLst>
              </p:cNvPr>
              <p:cNvSpPr txBox="1"/>
              <p:nvPr/>
            </p:nvSpPr>
            <p:spPr>
              <a:xfrm>
                <a:off x="6361509" y="1887287"/>
                <a:ext cx="5435168" cy="2144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9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lang="fr-FR" sz="12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) = Clip(P1+(((</a:t>
                </a:r>
                <a:r>
                  <a:rPr lang="fr-FR" sz="1200" dirty="0" err="1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deltaFrac</a:t>
                </a: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 &lt;&lt; shift)*(P2-P1) + </a:t>
                </a:r>
              </a:p>
              <a:p>
                <a:pPr marR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fr-FR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Q * (P1 + P2 – P0 – P3) + 128) &gt;&gt; 8));</a:t>
                </a:r>
                <a:r>
                  <a:rPr lang="en-US" sz="1200" dirty="0">
                    <a:solidFill>
                      <a:srgbClr val="000000"/>
                    </a:solidFill>
                    <a:effectLst/>
                    <a:latin typeface="Cascadia Mono" panose="020B0609020000020004" pitchFamily="49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Q</a:t>
                </a:r>
                <a14:m>
                  <m:oMath xmlns:m="http://schemas.openxmlformats.org/officeDocument/2006/math">
                    <m:r>
                      <a:rPr lang="en-US" sz="1200">
                        <a:solidFill>
                          <a:srgbClr val="000000"/>
                        </a:solidFill>
                        <a:latin typeface="Cascadia Mono" panose="020B0609020000020004" pitchFamily="49" charset="0"/>
                        <a:ea typeface="SimSun" panose="02010600030101010101" pitchFamily="2" charset="-122"/>
                      </a:rPr>
                      <m:t> = 0</m:t>
                    </m:r>
                  </m:oMath>
                </a14:m>
                <a:r>
                  <a:rPr lang="en-US" sz="12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abs</m:t>
                    </m:r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P</m:t>
                    </m:r>
                    <m:sSup>
                      <m:sSupPr>
                        <m:ctrlP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1</m:t>
                        </m:r>
                      </m:e>
                      <m:sup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m:rPr>
                        <m:sty m:val="p"/>
                      </m:rP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P</m:t>
                    </m:r>
                    <m:sSup>
                      <m:sSupPr>
                        <m:ctrlP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  <m:sup>
                        <m:r>
                          <a:rPr lang="fr-FR" sz="1200" b="0" i="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′</m:t>
                        </m:r>
                      </m:sup>
                    </m:sSup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)</m:t>
                    </m:r>
                    <m:r>
                      <a:rPr lang="en-US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&lt;= </m:t>
                    </m:r>
                    <m:r>
                      <a:rPr lang="en-US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𝑇h</m:t>
                    </m:r>
                  </m:oMath>
                </a14:m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</a:t>
                </a:r>
                <a:r>
                  <a:rPr lang="en-US" sz="12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else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   = </a:t>
                </a:r>
                <a:r>
                  <a:rPr lang="en-US" sz="1200" dirty="0">
                    <a:latin typeface="Times New Roman" panose="02020603050405020304" pitchFamily="18" charset="0"/>
                  </a:rPr>
                  <a:t>(</a:t>
                </a:r>
                <a:r>
                  <a:rPr lang="en-US" sz="1200" dirty="0" err="1">
                    <a:latin typeface="Times New Roman" panose="02020603050405020304" pitchFamily="18" charset="0"/>
                  </a:rPr>
                  <a:t>deltaFrac</a:t>
                </a:r>
                <a:r>
                  <a:rPr lang="en-US" sz="1200" dirty="0">
                    <a:latin typeface="Times New Roman" panose="02020603050405020304" pitchFamily="18" charset="0"/>
                  </a:rPr>
                  <a:t>*(32-deltaFrac) + 4) &gt;&gt; 3 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for (1/32) sampling resolution</a:t>
                </a:r>
                <a:r>
                  <a:rPr lang="en-US" sz="1200" dirty="0">
                    <a:effectLst/>
                    <a:latin typeface="Arial" panose="020B0604020202020204" pitchFamily="34" charset="0"/>
                    <a:ea typeface="Times New Roman" panose="02020603050405020304" pitchFamily="18" charset="0"/>
                  </a:rPr>
                  <a:t>, or</a:t>
                </a:r>
                <a:endParaRPr lang="fr-FR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200" dirty="0">
                    <a:latin typeface="Times New Roman" panose="02020603050405020304" pitchFamily="18" charset="0"/>
                  </a:rPr>
                  <a:t>   	= (</a:t>
                </a:r>
                <a:r>
                  <a:rPr lang="en-US" sz="1200" dirty="0" err="1">
                    <a:latin typeface="Times New Roman" panose="02020603050405020304" pitchFamily="18" charset="0"/>
                  </a:rPr>
                  <a:t>deltaFrac</a:t>
                </a:r>
                <a:r>
                  <a:rPr lang="en-US" sz="1200" dirty="0">
                    <a:latin typeface="Times New Roman" panose="02020603050405020304" pitchFamily="18" charset="0"/>
                  </a:rPr>
                  <a:t>*(64-deltaFrac) + 16) &gt;&gt; 5	</a:t>
                </a: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for (1/64) sampling resolution,</a:t>
                </a:r>
                <a:endParaRPr lang="fr-FR" sz="9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fr-FR" sz="11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446EDAC-8FCA-4422-6BA6-333EF4EC9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1509" y="1887287"/>
                <a:ext cx="5435168" cy="2144177"/>
              </a:xfrm>
              <a:prstGeom prst="rect">
                <a:avLst/>
              </a:prstGeom>
              <a:blipFill>
                <a:blip r:embed="rId3"/>
                <a:stretch>
                  <a:fillRect l="-1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51EAA6FE-0FC4-65BC-E68B-655407633ADD}"/>
              </a:ext>
            </a:extLst>
          </p:cNvPr>
          <p:cNvSpPr txBox="1"/>
          <p:nvPr/>
        </p:nvSpPr>
        <p:spPr>
          <a:xfrm>
            <a:off x="6579222" y="3898624"/>
            <a:ext cx="6097554" cy="979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fr-FR" sz="1200" dirty="0">
                <a:latin typeface="Times New Roman" panose="02020603050405020304" pitchFamily="18" charset="0"/>
              </a:rPr>
              <a:t>P1’ = (P0 + 2*P1+P2) &gt;&gt; 2,     P2’ = (P1 + 2*P2 + P3) &gt;&gt; 2</a:t>
            </a: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en-US" sz="1200" dirty="0">
                <a:latin typeface="Times New Roman" panose="02020603050405020304" pitchFamily="18" charset="0"/>
              </a:rPr>
              <a:t>shift = 3 for  (1/32) sampling resolution, or</a:t>
            </a:r>
          </a:p>
          <a:p>
            <a:pPr marL="0" marR="0" lvl="0" indent="0" algn="just" defTabSz="914400" rtl="0" eaLnBrk="1" fontAlgn="auto" latinLnBrk="0" hangingPunct="0">
              <a:lnSpc>
                <a:spcPct val="100000"/>
              </a:lnSpc>
              <a:spcBef>
                <a:spcPts val="680"/>
              </a:spcBef>
              <a:spcAft>
                <a:spcPts val="60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/>
            </a:pPr>
            <a:r>
              <a:rPr lang="en-US" sz="1200" dirty="0">
                <a:latin typeface="Times New Roman" panose="02020603050405020304" pitchFamily="18" charset="0"/>
              </a:rPr>
              <a:t>	 =  2 for (1/64) sampling resolution</a:t>
            </a:r>
            <a:endParaRPr lang="fr-FR" sz="1200" dirty="0"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C44D05-565F-1E77-56D3-9290678A779B}"/>
                  </a:ext>
                </a:extLst>
              </p:cNvPr>
              <p:cNvSpPr txBox="1"/>
              <p:nvPr/>
            </p:nvSpPr>
            <p:spPr>
              <a:xfrm>
                <a:off x="1341276" y="4999159"/>
                <a:ext cx="634015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Apply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when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DIMD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TIMD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TMRL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ISP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Wide</m:t>
                      </m:r>
                      <m: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1800" b="0" i="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Angle</m:t>
                      </m:r>
                    </m:oMath>
                  </m:oMathPara>
                </a14:m>
                <a:endParaRPr lang="fr-FR" sz="1800" dirty="0">
                  <a:solidFill>
                    <a:srgbClr val="00B0F0"/>
                  </a:solidFill>
                  <a:effectLst/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7C44D05-565F-1E77-56D3-9290678A7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1276" y="4999159"/>
                <a:ext cx="6340150" cy="369332"/>
              </a:xfrm>
              <a:prstGeom prst="rect">
                <a:avLst/>
              </a:prstGeom>
              <a:blipFill>
                <a:blip r:embed="rId4"/>
                <a:stretch>
                  <a:fillRect l="-288" b="-1475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308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7/10/2023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Simulation results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48D775-2425-5605-B91D-79B968C5116C}"/>
              </a:ext>
            </a:extLst>
          </p:cNvPr>
          <p:cNvSpPr txBox="1"/>
          <p:nvPr/>
        </p:nvSpPr>
        <p:spPr>
          <a:xfrm>
            <a:off x="3861518" y="5448660"/>
            <a:ext cx="4468962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hank you.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249EC9-7840-8374-A30A-D2A5CDA28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43" y="1603154"/>
            <a:ext cx="6329681" cy="2502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279DAB-571A-6FF5-817D-B477DC34E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036" y="1650792"/>
            <a:ext cx="6209180" cy="245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8AD887-ED01-4BA7-A9C9-CC3B7894E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4592</TotalTime>
  <Words>325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Cambria Math</vt:lpstr>
      <vt:lpstr>Cascadia Mono</vt:lpstr>
      <vt:lpstr>Century Gothic</vt:lpstr>
      <vt:lpstr>Times New Roman</vt:lpstr>
      <vt:lpstr>Trebuchet MS</vt:lpstr>
      <vt:lpstr>Office Theme</vt:lpstr>
      <vt:lpstr>JVET-AE0138  Non-EE2: Reference Sample Interpolation for Intra Prediction</vt:lpstr>
      <vt:lpstr>Reference sample interpolation in ECM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Gagan Rath</cp:lastModifiedBy>
  <cp:revision>361</cp:revision>
  <dcterms:created xsi:type="dcterms:W3CDTF">2021-03-31T15:29:37Z</dcterms:created>
  <dcterms:modified xsi:type="dcterms:W3CDTF">2023-07-10T12:42:04Z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