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5" r:id="rId1"/>
  </p:sldMasterIdLst>
  <p:notesMasterIdLst>
    <p:notesMasterId r:id="rId7"/>
  </p:notesMasterIdLst>
  <p:handoutMasterIdLst>
    <p:handoutMasterId r:id="rId8"/>
  </p:handoutMasterIdLst>
  <p:sldIdLst>
    <p:sldId id="328" r:id="rId2"/>
    <p:sldId id="748" r:id="rId3"/>
    <p:sldId id="749" r:id="rId4"/>
    <p:sldId id="736" r:id="rId5"/>
    <p:sldId id="737" r:id="rId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912947D-5DCB-4B23-A0C2-50348436056F}">
          <p14:sldIdLst>
            <p14:sldId id="328"/>
            <p14:sldId id="748"/>
            <p14:sldId id="749"/>
            <p14:sldId id="736"/>
            <p14:sldId id="73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ong Lim" initials="WL" lastIdx="2" clrIdx="0">
    <p:extLst>
      <p:ext uri="{19B8F6BF-5375-455C-9EA6-DF929625EA0E}">
        <p15:presenceInfo xmlns:p15="http://schemas.microsoft.com/office/powerpoint/2012/main" userId="f4f0974f677403d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99D4"/>
    <a:srgbClr val="3967B9"/>
    <a:srgbClr val="2F5597"/>
    <a:srgbClr val="2262A2"/>
    <a:srgbClr val="1D2335"/>
    <a:srgbClr val="0000FF"/>
    <a:srgbClr val="683E63"/>
    <a:srgbClr val="A50021"/>
    <a:srgbClr val="9A9538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6" autoAdjust="0"/>
    <p:restoredTop sz="87906" autoAdjust="0"/>
  </p:normalViewPr>
  <p:slideViewPr>
    <p:cSldViewPr snapToGrid="0" showGuides="1">
      <p:cViewPr varScale="1">
        <p:scale>
          <a:sx n="79" d="100"/>
          <a:sy n="79" d="100"/>
        </p:scale>
        <p:origin x="120" y="342"/>
      </p:cViewPr>
      <p:guideLst>
        <p:guide orient="horz" pos="2183"/>
        <p:guide pos="3840"/>
        <p:guide orient="horz" pos="754"/>
        <p:guide pos="211"/>
        <p:guide pos="74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>
        <p:scale>
          <a:sx n="125" d="100"/>
          <a:sy n="125" d="100"/>
        </p:scale>
        <p:origin x="3012" y="-109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8C11E5EB-D2D6-42F0-B906-5527A3F1B3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448CDBB-0166-4B84-9103-4F009F0D6C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77779-EB9F-4707-9D48-656FF5E8ED57}" type="datetimeFigureOut">
              <a:rPr lang="ko-KR" altLang="en-US" smtClean="0"/>
              <a:t>2023-07-13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8D19CD1-7CCC-4BD0-9737-50A8C3A3E5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12E60F-35B0-47FE-969D-3FC1658D34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B620A-CF73-483C-9FAE-546107B4F6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385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54980-C2A3-433D-8F32-E8822B83458A}" type="datetimeFigureOut">
              <a:rPr lang="ko-KR" altLang="en-US" smtClean="0"/>
              <a:t>2023-07-13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CAEAC-757E-40A0-9284-C341B3665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0621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49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ko-KR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5990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15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612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994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922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8C0AF2B-5394-4D99-BFD1-3F03B4903E1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8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>
            <a:lvl1pPr>
              <a:defRPr sz="1600"/>
            </a:lvl1pPr>
          </a:lstStyle>
          <a:p>
            <a:fld id="{320A176E-8019-4060-9F7F-1D87BA958B2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944ADB6E-E9F5-46A8-89F8-D41B7B88DE1F}"/>
              </a:ext>
            </a:extLst>
          </p:cNvPr>
          <p:cNvSpPr/>
          <p:nvPr userDrawn="1"/>
        </p:nvSpPr>
        <p:spPr>
          <a:xfrm rot="10800000">
            <a:off x="0" y="0"/>
            <a:ext cx="12192000" cy="904330"/>
          </a:xfrm>
          <a:custGeom>
            <a:avLst/>
            <a:gdLst>
              <a:gd name="connsiteX0" fmla="*/ 12192000 w 12192000"/>
              <a:gd name="connsiteY0" fmla="*/ 904330 h 904330"/>
              <a:gd name="connsiteX1" fmla="*/ 8740140 w 12192000"/>
              <a:gd name="connsiteY1" fmla="*/ 904330 h 904330"/>
              <a:gd name="connsiteX2" fmla="*/ 8199120 w 12192000"/>
              <a:gd name="connsiteY2" fmla="*/ 904330 h 904330"/>
              <a:gd name="connsiteX3" fmla="*/ 0 w 12192000"/>
              <a:gd name="connsiteY3" fmla="*/ 904330 h 904330"/>
              <a:gd name="connsiteX4" fmla="*/ 0 w 12192000"/>
              <a:gd name="connsiteY4" fmla="*/ 119243 h 904330"/>
              <a:gd name="connsiteX5" fmla="*/ 2 w 12192000"/>
              <a:gd name="connsiteY5" fmla="*/ 119243 h 904330"/>
              <a:gd name="connsiteX6" fmla="*/ 3 w 12192000"/>
              <a:gd name="connsiteY6" fmla="*/ 119242 h 904330"/>
              <a:gd name="connsiteX7" fmla="*/ 3 w 12192000"/>
              <a:gd name="connsiteY7" fmla="*/ 0 h 904330"/>
              <a:gd name="connsiteX8" fmla="*/ 3479058 w 12192000"/>
              <a:gd name="connsiteY8" fmla="*/ 0 h 904330"/>
              <a:gd name="connsiteX9" fmla="*/ 3619296 w 12192000"/>
              <a:gd name="connsiteY9" fmla="*/ 119243 h 904330"/>
              <a:gd name="connsiteX10" fmla="*/ 8740140 w 12192000"/>
              <a:gd name="connsiteY10" fmla="*/ 119243 h 904330"/>
              <a:gd name="connsiteX11" fmla="*/ 8740140 w 12192000"/>
              <a:gd name="connsiteY11" fmla="*/ 119675 h 904330"/>
              <a:gd name="connsiteX12" fmla="*/ 12192000 w 12192000"/>
              <a:gd name="connsiteY12" fmla="*/ 119675 h 9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904330">
                <a:moveTo>
                  <a:pt x="12192000" y="904330"/>
                </a:moveTo>
                <a:lnTo>
                  <a:pt x="8740140" y="904330"/>
                </a:lnTo>
                <a:lnTo>
                  <a:pt x="8199120" y="904330"/>
                </a:lnTo>
                <a:lnTo>
                  <a:pt x="0" y="904330"/>
                </a:lnTo>
                <a:lnTo>
                  <a:pt x="0" y="119243"/>
                </a:lnTo>
                <a:lnTo>
                  <a:pt x="2" y="119243"/>
                </a:lnTo>
                <a:lnTo>
                  <a:pt x="3" y="119242"/>
                </a:lnTo>
                <a:lnTo>
                  <a:pt x="3" y="0"/>
                </a:lnTo>
                <a:lnTo>
                  <a:pt x="3479058" y="0"/>
                </a:lnTo>
                <a:lnTo>
                  <a:pt x="3619296" y="119243"/>
                </a:lnTo>
                <a:lnTo>
                  <a:pt x="8740140" y="119243"/>
                </a:lnTo>
                <a:lnTo>
                  <a:pt x="8740140" y="119675"/>
                </a:lnTo>
                <a:lnTo>
                  <a:pt x="12192000" y="119675"/>
                </a:lnTo>
                <a:close/>
              </a:path>
            </a:pathLst>
          </a:custGeom>
          <a:solidFill>
            <a:srgbClr val="060D22">
              <a:alpha val="86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658AA8D8-F483-4D5C-84F3-2CDD5E64B3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542" t="12237" r="-112" b="54109"/>
          <a:stretch/>
        </p:blipFill>
        <p:spPr>
          <a:xfrm flipH="1">
            <a:off x="9174341" y="1"/>
            <a:ext cx="3017659" cy="904331"/>
          </a:xfrm>
          <a:prstGeom prst="rect">
            <a:avLst/>
          </a:prstGeom>
          <a:effectLst/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231900" y="139700"/>
            <a:ext cx="10121900" cy="548604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/>
              <a:t>제목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334435" y="1003300"/>
            <a:ext cx="11527366" cy="5308600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800"/>
            </a:lvl1pPr>
            <a:lvl2pPr marL="685800" indent="-2286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2400"/>
            </a:lvl2pPr>
            <a:lvl3pPr marL="1143000" indent="-228600">
              <a:buClr>
                <a:schemeClr val="accent1">
                  <a:lumMod val="60000"/>
                  <a:lumOff val="40000"/>
                </a:schemeClr>
              </a:buClr>
              <a:buFont typeface="Calibri" panose="020F0502020204030204" pitchFamily="34" charset="0"/>
              <a:buChar char="-"/>
              <a:defRPr sz="20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85" y="203289"/>
            <a:ext cx="1302444" cy="4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98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8C0AF2B-5394-4D99-BFD1-3F03B4903E1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8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944ADB6E-E9F5-46A8-89F8-D41B7B88DE1F}"/>
              </a:ext>
            </a:extLst>
          </p:cNvPr>
          <p:cNvSpPr/>
          <p:nvPr userDrawn="1"/>
        </p:nvSpPr>
        <p:spPr>
          <a:xfrm rot="10800000">
            <a:off x="0" y="0"/>
            <a:ext cx="12192000" cy="904330"/>
          </a:xfrm>
          <a:custGeom>
            <a:avLst/>
            <a:gdLst>
              <a:gd name="connsiteX0" fmla="*/ 12192000 w 12192000"/>
              <a:gd name="connsiteY0" fmla="*/ 904330 h 904330"/>
              <a:gd name="connsiteX1" fmla="*/ 8740140 w 12192000"/>
              <a:gd name="connsiteY1" fmla="*/ 904330 h 904330"/>
              <a:gd name="connsiteX2" fmla="*/ 8199120 w 12192000"/>
              <a:gd name="connsiteY2" fmla="*/ 904330 h 904330"/>
              <a:gd name="connsiteX3" fmla="*/ 0 w 12192000"/>
              <a:gd name="connsiteY3" fmla="*/ 904330 h 904330"/>
              <a:gd name="connsiteX4" fmla="*/ 0 w 12192000"/>
              <a:gd name="connsiteY4" fmla="*/ 119243 h 904330"/>
              <a:gd name="connsiteX5" fmla="*/ 2 w 12192000"/>
              <a:gd name="connsiteY5" fmla="*/ 119243 h 904330"/>
              <a:gd name="connsiteX6" fmla="*/ 3 w 12192000"/>
              <a:gd name="connsiteY6" fmla="*/ 119242 h 904330"/>
              <a:gd name="connsiteX7" fmla="*/ 3 w 12192000"/>
              <a:gd name="connsiteY7" fmla="*/ 0 h 904330"/>
              <a:gd name="connsiteX8" fmla="*/ 3479058 w 12192000"/>
              <a:gd name="connsiteY8" fmla="*/ 0 h 904330"/>
              <a:gd name="connsiteX9" fmla="*/ 3619296 w 12192000"/>
              <a:gd name="connsiteY9" fmla="*/ 119243 h 904330"/>
              <a:gd name="connsiteX10" fmla="*/ 8740140 w 12192000"/>
              <a:gd name="connsiteY10" fmla="*/ 119243 h 904330"/>
              <a:gd name="connsiteX11" fmla="*/ 8740140 w 12192000"/>
              <a:gd name="connsiteY11" fmla="*/ 119675 h 904330"/>
              <a:gd name="connsiteX12" fmla="*/ 12192000 w 12192000"/>
              <a:gd name="connsiteY12" fmla="*/ 119675 h 9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904330">
                <a:moveTo>
                  <a:pt x="12192000" y="904330"/>
                </a:moveTo>
                <a:lnTo>
                  <a:pt x="8740140" y="904330"/>
                </a:lnTo>
                <a:lnTo>
                  <a:pt x="8199120" y="904330"/>
                </a:lnTo>
                <a:lnTo>
                  <a:pt x="0" y="904330"/>
                </a:lnTo>
                <a:lnTo>
                  <a:pt x="0" y="119243"/>
                </a:lnTo>
                <a:lnTo>
                  <a:pt x="2" y="119243"/>
                </a:lnTo>
                <a:lnTo>
                  <a:pt x="3" y="119242"/>
                </a:lnTo>
                <a:lnTo>
                  <a:pt x="3" y="0"/>
                </a:lnTo>
                <a:lnTo>
                  <a:pt x="3479058" y="0"/>
                </a:lnTo>
                <a:lnTo>
                  <a:pt x="3619296" y="119243"/>
                </a:lnTo>
                <a:lnTo>
                  <a:pt x="8740140" y="119243"/>
                </a:lnTo>
                <a:lnTo>
                  <a:pt x="8740140" y="119675"/>
                </a:lnTo>
                <a:lnTo>
                  <a:pt x="12192000" y="119675"/>
                </a:lnTo>
                <a:close/>
              </a:path>
            </a:pathLst>
          </a:custGeom>
          <a:solidFill>
            <a:srgbClr val="060D22">
              <a:alpha val="86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658AA8D8-F483-4D5C-84F3-2CDD5E64B3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542" t="12237" r="-112" b="54109"/>
          <a:stretch/>
        </p:blipFill>
        <p:spPr>
          <a:xfrm flipH="1">
            <a:off x="9174341" y="1"/>
            <a:ext cx="3017659" cy="904331"/>
          </a:xfrm>
          <a:prstGeom prst="rect">
            <a:avLst/>
          </a:prstGeom>
          <a:effectLst/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231900" y="139700"/>
            <a:ext cx="10121900" cy="548604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/>
              <a:t>제목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334435" y="1003300"/>
            <a:ext cx="11527366" cy="5308600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000"/>
            </a:lvl1pPr>
            <a:lvl2pPr marL="685800" indent="-2286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1800"/>
            </a:lvl2pPr>
            <a:lvl3pPr marL="1143000" indent="-228600">
              <a:buClr>
                <a:schemeClr val="accent1">
                  <a:lumMod val="60000"/>
                  <a:lumOff val="40000"/>
                </a:schemeClr>
              </a:buClr>
              <a:buFont typeface="Calibri" panose="020F0502020204030204" pitchFamily="34" charset="0"/>
              <a:buChar char="-"/>
              <a:defRPr sz="16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85" y="203289"/>
            <a:ext cx="1302444" cy="4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41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2DE0755-77E6-4D51-86A7-F9FC6A2EE2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B4AB875-8C66-4A4E-A5A8-FFFDE58D0D96}"/>
              </a:ext>
            </a:extLst>
          </p:cNvPr>
          <p:cNvSpPr/>
          <p:nvPr userDrawn="1"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pic>
        <p:nvPicPr>
          <p:cNvPr id="5" name="그래픽 4">
            <a:extLst>
              <a:ext uri="{FF2B5EF4-FFF2-40B4-BE49-F238E27FC236}">
                <a16:creationId xmlns:a16="http://schemas.microsoft.com/office/drawing/2014/main" id="{C5147EBE-8AAD-48C8-89C3-9D6B599DD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147" t="17927" r="1703" b="75697"/>
          <a:stretch/>
        </p:blipFill>
        <p:spPr>
          <a:xfrm>
            <a:off x="0" y="1"/>
            <a:ext cx="12192000" cy="898879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006E0564-6EBA-48A4-BF2C-9D395F0707A7}"/>
              </a:ext>
            </a:extLst>
          </p:cNvPr>
          <p:cNvSpPr/>
          <p:nvPr userDrawn="1"/>
        </p:nvSpPr>
        <p:spPr>
          <a:xfrm>
            <a:off x="0" y="-1119"/>
            <a:ext cx="12192000" cy="898878"/>
          </a:xfrm>
          <a:prstGeom prst="rect">
            <a:avLst/>
          </a:prstGeom>
          <a:gradFill flip="none" rotWithShape="1">
            <a:gsLst>
              <a:gs pos="0">
                <a:srgbClr val="025FD0">
                  <a:alpha val="88000"/>
                </a:srgbClr>
              </a:gs>
              <a:gs pos="100000">
                <a:srgbClr val="00B0F0">
                  <a:alpha val="8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 dirty="0"/>
              <a:t>    </a:t>
            </a:r>
            <a:endParaRPr lang="ko-KR" altLang="en-US" sz="1800" dirty="0"/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7BD5E34E-30C6-471E-900F-4DAE9FDD90B5}"/>
              </a:ext>
            </a:extLst>
          </p:cNvPr>
          <p:cNvSpPr/>
          <p:nvPr userDrawn="1"/>
        </p:nvSpPr>
        <p:spPr>
          <a:xfrm>
            <a:off x="8328456" y="59225"/>
            <a:ext cx="3863545" cy="839655"/>
          </a:xfrm>
          <a:prstGeom prst="trapezoid">
            <a:avLst>
              <a:gd name="adj" fmla="val 10756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사다리꼴 9">
            <a:extLst>
              <a:ext uri="{FF2B5EF4-FFF2-40B4-BE49-F238E27FC236}">
                <a16:creationId xmlns:a16="http://schemas.microsoft.com/office/drawing/2014/main" id="{279393D0-F65B-4D0A-AD51-16CDBE4FA1EF}"/>
              </a:ext>
            </a:extLst>
          </p:cNvPr>
          <p:cNvSpPr/>
          <p:nvPr userDrawn="1"/>
        </p:nvSpPr>
        <p:spPr>
          <a:xfrm>
            <a:off x="9712413" y="59225"/>
            <a:ext cx="2479588" cy="839655"/>
          </a:xfrm>
          <a:prstGeom prst="trapezoid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814136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C5282A4-180D-47DC-8084-E1315B5049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88984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70AB82B1-92E6-45BE-8EA0-5D4595E82E53}"/>
              </a:ext>
            </a:extLst>
          </p:cNvPr>
          <p:cNvSpPr/>
          <p:nvPr userDrawn="1"/>
        </p:nvSpPr>
        <p:spPr>
          <a:xfrm>
            <a:off x="0" y="0"/>
            <a:ext cx="12192000" cy="903342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071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CEFA9894-4922-47A2-B629-EB89772059EC}"/>
              </a:ext>
            </a:extLst>
          </p:cNvPr>
          <p:cNvGrpSpPr/>
          <p:nvPr userDrawn="1"/>
        </p:nvGrpSpPr>
        <p:grpSpPr>
          <a:xfrm>
            <a:off x="0" y="-7488"/>
            <a:ext cx="10711330" cy="893102"/>
            <a:chOff x="-60651300" y="173125"/>
            <a:chExt cx="65821988" cy="6736202"/>
          </a:xfrm>
        </p:grpSpPr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18951389-025C-4D49-8AE6-D5EBF4346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382" y="258142"/>
              <a:ext cx="4998308" cy="6594406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AFDE5CC-3DCC-48E2-B404-AF2E4B2BB1AB}"/>
                </a:ext>
              </a:extLst>
            </p:cNvPr>
            <p:cNvSpPr/>
            <p:nvPr/>
          </p:nvSpPr>
          <p:spPr>
            <a:xfrm>
              <a:off x="-60651300" y="259494"/>
              <a:ext cx="62762923" cy="6598507"/>
            </a:xfrm>
            <a:prstGeom prst="rect">
              <a:avLst/>
            </a:prstGeom>
            <a:solidFill>
              <a:srgbClr val="0F2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BB805A18-7ADA-4CD4-8892-48C24268A5F8}"/>
                </a:ext>
              </a:extLst>
            </p:cNvPr>
            <p:cNvGrpSpPr/>
            <p:nvPr/>
          </p:nvGrpSpPr>
          <p:grpSpPr>
            <a:xfrm>
              <a:off x="928576" y="173125"/>
              <a:ext cx="4242112" cy="6736202"/>
              <a:chOff x="3847345" y="173125"/>
              <a:chExt cx="4242112" cy="6736202"/>
            </a:xfrm>
          </p:grpSpPr>
          <p:pic>
            <p:nvPicPr>
              <p:cNvPr id="9" name="그림 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87C95A9-FCDF-4BF0-8F35-7CE97B536E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7309" y="173125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0" name="그림 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3BCA3A6-8C22-4970-B8E8-7EE64AA94C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8266" y="488694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1" name="그림 1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0AE9622-06C9-4C31-9012-88E06CED8B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85130" y="1543331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2" name="그림 1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2F2B5B3B-0361-4895-A566-F91137B250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28378" y="2562763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3" name="그림 1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BA75C7F-C3A5-48EB-895F-837FFD2468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82566" y="331935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4" name="그림 1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D102F2FE-3DB2-4EEB-9F10-5621AA524B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0735" y="4830228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5" name="그림 1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8B0516B-DBCB-4856-97F0-415A7A465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3530" y="581259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6" name="그림 1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2AC57DD6-C059-4794-976E-284EB9B036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4632" y="24157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7" name="그림 1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14AF606-C750-41B7-BAB2-269BFA4EA3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9104" y="6702436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8" name="그림 1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19AD807F-3AD3-4886-AC09-101526E033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22510" y="949242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9" name="그림 1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8DDBB99-F228-4D38-BB8E-E4EB657C5A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82668" y="2084256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0" name="그림 1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0402618C-AD75-4889-9D37-D939B23349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4106" y="3001620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1" name="그림 2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ACE45A0-96F8-4778-8C69-E032F8F7FD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01870" y="37282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2" name="그림 2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84F4D74-AA72-4E76-BD71-ECF3377B84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9785" y="4461113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3" name="그림 2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70E90B0-BB80-445F-A746-4AEE5AAF43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6277" y="51345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4" name="그림 2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8A46E67-7437-4083-BC9B-3E2D22B71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78571" y="5408809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5" name="그림 2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18D8285-D2A6-4CA8-BC61-541CC1153A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31636" y="467358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6" name="그림 2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94AD84A-0955-46A2-B866-1A678D71EE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9624" y="401348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7" name="그림 2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22B4BC6-4503-47FA-85A6-249B36AF2F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1951" y="238097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8" name="그림 2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0B8ABB0-D255-4720-A293-C1B4BED4E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88962" y="2365246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9" name="그림 2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5CFC883-7FA0-45A9-9169-DAB0C4FE07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4275" y="153314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0" name="그림 2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EEC69BD-7CD4-455A-95BB-B6CBD2BBC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1638" y="406833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1" name="그림 3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3E03DB89-ECB4-4C7F-94D9-5F4F6A4E2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8077" y="3823464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2" name="그림 3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716269B-A64B-4731-B7BD-21D886ED9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9983" y="450705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3" name="그림 3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A90CAE2-9CB7-4578-8026-A51765DB46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60699" y="3534978"/>
                <a:ext cx="468608" cy="468612"/>
              </a:xfrm>
              <a:prstGeom prst="rect">
                <a:avLst/>
              </a:prstGeom>
            </p:spPr>
          </p:pic>
          <p:pic>
            <p:nvPicPr>
              <p:cNvPr id="34" name="그림 3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E0B95D52-7ADA-4A82-B477-5023ED0041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5683" y="157541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5" name="그림 3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B304590-69CC-4186-ACD4-E0FCBA1C6B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13977" y="268273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6" name="그림 3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DD800CE5-86A7-4532-9149-7D4EF0F2B7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14660" y="4625594"/>
                <a:ext cx="63795" cy="63795"/>
              </a:xfrm>
              <a:prstGeom prst="rect">
                <a:avLst/>
              </a:prstGeom>
            </p:spPr>
          </p:pic>
          <p:pic>
            <p:nvPicPr>
              <p:cNvPr id="37" name="그림 3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60BCF1F-790D-488A-AE3B-7E68B68B8D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2810" y="41698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8" name="그림 3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EA4CD65-512A-4652-88EA-3049F55219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2551" y="3823464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9" name="그림 3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550AF37-C03E-4490-AD92-DBB8A88D06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4909" y="318796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40" name="그림 3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E59E0CF-58AF-483A-96DF-48B4CDE67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7345" y="390992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41" name="직선 연결선 40">
                <a:extLst>
                  <a:ext uri="{FF2B5EF4-FFF2-40B4-BE49-F238E27FC236}">
                    <a16:creationId xmlns:a16="http://schemas.microsoft.com/office/drawing/2014/main" id="{BEDB6466-3C44-4A47-B6BE-AE9C8A8A17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46772" y="285390"/>
                <a:ext cx="215609" cy="1821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>
                <a:extLst>
                  <a:ext uri="{FF2B5EF4-FFF2-40B4-BE49-F238E27FC236}">
                    <a16:creationId xmlns:a16="http://schemas.microsoft.com/office/drawing/2014/main" id="{412CAC5B-1C39-4393-851E-3DEEF5F106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6805" y="315682"/>
                <a:ext cx="842583" cy="27724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직선 연결선 42">
                <a:extLst>
                  <a:ext uri="{FF2B5EF4-FFF2-40B4-BE49-F238E27FC236}">
                    <a16:creationId xmlns:a16="http://schemas.microsoft.com/office/drawing/2014/main" id="{956DE4ED-4641-4E5B-91C0-6E895D7BD5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3675" y="602456"/>
                <a:ext cx="538163" cy="40957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직선 연결선 43">
                <a:extLst>
                  <a:ext uri="{FF2B5EF4-FFF2-40B4-BE49-F238E27FC236}">
                    <a16:creationId xmlns:a16="http://schemas.microsoft.com/office/drawing/2014/main" id="{1B418DE9-853F-4FEE-8D78-B5D335D9C2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6600" y="1016794"/>
                <a:ext cx="297656" cy="6238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직선 연결선 44">
                <a:extLst>
                  <a:ext uri="{FF2B5EF4-FFF2-40B4-BE49-F238E27FC236}">
                    <a16:creationId xmlns:a16="http://schemas.microsoft.com/office/drawing/2014/main" id="{0EBF01D5-BF0E-4675-BF16-D725B5C3FA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79494" y="1635919"/>
                <a:ext cx="73819" cy="519112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직선 연결선 45">
                <a:extLst>
                  <a:ext uri="{FF2B5EF4-FFF2-40B4-BE49-F238E27FC236}">
                    <a16:creationId xmlns:a16="http://schemas.microsoft.com/office/drawing/2014/main" id="{DAA8805F-CF43-47F0-897A-3F65E03BD1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39025" y="2152650"/>
                <a:ext cx="14288" cy="28098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>
                <a:extLst>
                  <a:ext uri="{FF2B5EF4-FFF2-40B4-BE49-F238E27FC236}">
                    <a16:creationId xmlns:a16="http://schemas.microsoft.com/office/drawing/2014/main" id="{570B91AC-71C7-4CBD-9562-E23FD71FBA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24738" y="2433637"/>
                <a:ext cx="14287" cy="24050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>
                <a:extLst>
                  <a:ext uri="{FF2B5EF4-FFF2-40B4-BE49-F238E27FC236}">
                    <a16:creationId xmlns:a16="http://schemas.microsoft.com/office/drawing/2014/main" id="{197196E4-3720-485E-9A46-C9ABB377AF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31881" y="2674144"/>
                <a:ext cx="304800" cy="400050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id="{27198A78-2874-40DE-AB67-A7009667B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39063" y="3071813"/>
                <a:ext cx="266700" cy="36433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id="{34C9B803-C4FC-4BB7-BDB2-2A2721E20E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77150" y="3440906"/>
                <a:ext cx="326232" cy="35242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id="{5DFCB9EC-34DA-476A-B72B-81FB2A37CB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4769" y="3790950"/>
                <a:ext cx="35719" cy="27146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id="{56E57C36-F130-4C83-8273-67FB926680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15225" y="4055268"/>
                <a:ext cx="195263" cy="8334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3" name="그림 5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02ACF4B-5606-48AF-9AB5-CF1E2224F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7377" y="4104463"/>
                <a:ext cx="63795" cy="63795"/>
              </a:xfrm>
              <a:prstGeom prst="rect">
                <a:avLst/>
              </a:prstGeom>
            </p:spPr>
          </p:pic>
          <p:pic>
            <p:nvPicPr>
              <p:cNvPr id="54" name="그림 5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55EE879-A8F5-4B24-A379-ACCE473A62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2605" y="4250644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55" name="직선 연결선 54">
                <a:extLst>
                  <a:ext uri="{FF2B5EF4-FFF2-40B4-BE49-F238E27FC236}">
                    <a16:creationId xmlns:a16="http://schemas.microsoft.com/office/drawing/2014/main" id="{FA00CB4D-DDB7-4E2F-A4A1-CA979A7EEA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519988" y="4138614"/>
                <a:ext cx="83343" cy="1666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6868DBCE-3006-4A2A-946A-B9A212E423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4269" y="4293395"/>
                <a:ext cx="116681" cy="2428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11456F8-D250-4827-8717-4ED496273B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1888" y="4533901"/>
                <a:ext cx="7143" cy="180974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01F0FA2C-C651-4F81-9B8E-2B188AE2FA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43788" y="4724400"/>
                <a:ext cx="40481" cy="21431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38EAF42B-1571-4710-93EF-5DA1CB8A53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10350" y="4945857"/>
                <a:ext cx="833438" cy="26193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>
                <a:extLst>
                  <a:ext uri="{FF2B5EF4-FFF2-40B4-BE49-F238E27FC236}">
                    <a16:creationId xmlns:a16="http://schemas.microsoft.com/office/drawing/2014/main" id="{1BA746A3-DE3C-47CE-98EB-CF7AA0842B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98406" y="5207795"/>
                <a:ext cx="311944" cy="7619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" name="그림 6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E8551800-7BA9-4C62-A4F9-E330DBAF0B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45738" y="5239041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62" name="직선 연결선 61">
                <a:extLst>
                  <a:ext uri="{FF2B5EF4-FFF2-40B4-BE49-F238E27FC236}">
                    <a16:creationId xmlns:a16="http://schemas.microsoft.com/office/drawing/2014/main" id="{E650D841-E59A-4255-83E1-6E678761C7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31719" y="5286376"/>
                <a:ext cx="171450" cy="1666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>
                <a:extLst>
                  <a:ext uri="{FF2B5EF4-FFF2-40B4-BE49-F238E27FC236}">
                    <a16:creationId xmlns:a16="http://schemas.microsoft.com/office/drawing/2014/main" id="{7AEF05A7-21D5-4390-8EE0-1625F6236A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12656" y="5453063"/>
                <a:ext cx="119063" cy="46434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연결선 63">
                <a:extLst>
                  <a:ext uri="{FF2B5EF4-FFF2-40B4-BE49-F238E27FC236}">
                    <a16:creationId xmlns:a16="http://schemas.microsoft.com/office/drawing/2014/main" id="{A77846DD-8FF9-4FB1-99BD-2FAB6A32FA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53113" y="5912644"/>
                <a:ext cx="159543" cy="87868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64">
                <a:extLst>
                  <a:ext uri="{FF2B5EF4-FFF2-40B4-BE49-F238E27FC236}">
                    <a16:creationId xmlns:a16="http://schemas.microsoft.com/office/drawing/2014/main" id="{68D77AF2-C08C-4F39-BEC5-75319469D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19926" y="4138613"/>
                <a:ext cx="519112" cy="1047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65">
                <a:extLst>
                  <a:ext uri="{FF2B5EF4-FFF2-40B4-BE49-F238E27FC236}">
                    <a16:creationId xmlns:a16="http://schemas.microsoft.com/office/drawing/2014/main" id="{C6CE8B26-DE35-413F-AFF4-516F3B221F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53275" y="4295775"/>
                <a:ext cx="452439" cy="3667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66">
                <a:extLst>
                  <a:ext uri="{FF2B5EF4-FFF2-40B4-BE49-F238E27FC236}">
                    <a16:creationId xmlns:a16="http://schemas.microsoft.com/office/drawing/2014/main" id="{130281E5-E37D-47EB-A8A5-CFE416ECFE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62725" y="4243388"/>
                <a:ext cx="457200" cy="309562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연결선 67">
                <a:extLst>
                  <a:ext uri="{FF2B5EF4-FFF2-40B4-BE49-F238E27FC236}">
                    <a16:creationId xmlns:a16="http://schemas.microsoft.com/office/drawing/2014/main" id="{C4DEFD6C-D7ED-488F-9856-871F49B9FC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9450" y="3871913"/>
                <a:ext cx="100013" cy="3619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직선 연결선 68">
                <a:extLst>
                  <a:ext uri="{FF2B5EF4-FFF2-40B4-BE49-F238E27FC236}">
                    <a16:creationId xmlns:a16="http://schemas.microsoft.com/office/drawing/2014/main" id="{DBA7A74D-41EC-4F5D-BA19-ABA73D7F7D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124700" y="3886200"/>
                <a:ext cx="576263" cy="1809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69">
                <a:extLst>
                  <a:ext uri="{FF2B5EF4-FFF2-40B4-BE49-F238E27FC236}">
                    <a16:creationId xmlns:a16="http://schemas.microsoft.com/office/drawing/2014/main" id="{C24F99B6-7548-4BD7-A6CA-BE35FBF7FD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29465" y="3790950"/>
                <a:ext cx="557209" cy="904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>
                <a:extLst>
                  <a:ext uri="{FF2B5EF4-FFF2-40B4-BE49-F238E27FC236}">
                    <a16:creationId xmlns:a16="http://schemas.microsoft.com/office/drawing/2014/main" id="{90145102-5429-4EB4-A512-C77BAC81D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62488"/>
                <a:ext cx="304800" cy="2952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id="{57E88A7D-9C48-4DEC-88AD-92AF31E77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57725"/>
                <a:ext cx="347662" cy="66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72">
                <a:extLst>
                  <a:ext uri="{FF2B5EF4-FFF2-40B4-BE49-F238E27FC236}">
                    <a16:creationId xmlns:a16="http://schemas.microsoft.com/office/drawing/2014/main" id="{33E24AAF-CAC9-49AD-9190-179F2DAD5F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4533900"/>
                <a:ext cx="347663" cy="1285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id="{AB5E6822-1A99-422D-B344-AC3EEC6514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52950"/>
                <a:ext cx="604837" cy="1047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>
                <a:extLst>
                  <a:ext uri="{FF2B5EF4-FFF2-40B4-BE49-F238E27FC236}">
                    <a16:creationId xmlns:a16="http://schemas.microsoft.com/office/drawing/2014/main" id="{278BCC30-CC97-4EAE-80EE-EFB720E24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9450" y="4229100"/>
                <a:ext cx="109538" cy="4191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>
                <a:extLst>
                  <a:ext uri="{FF2B5EF4-FFF2-40B4-BE49-F238E27FC236}">
                    <a16:creationId xmlns:a16="http://schemas.microsoft.com/office/drawing/2014/main" id="{82F309C6-4596-4889-B472-150BBE1A3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0788" y="3776663"/>
                <a:ext cx="742950" cy="47148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직선 연결선 76">
                <a:extLst>
                  <a:ext uri="{FF2B5EF4-FFF2-40B4-BE49-F238E27FC236}">
                    <a16:creationId xmlns:a16="http://schemas.microsoft.com/office/drawing/2014/main" id="{6285CC72-64A9-462B-BE7D-4B555BCA5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1363" y="3200400"/>
                <a:ext cx="33337" cy="6762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연결선 77">
                <a:extLst>
                  <a:ext uri="{FF2B5EF4-FFF2-40B4-BE49-F238E27FC236}">
                    <a16:creationId xmlns:a16="http://schemas.microsoft.com/office/drawing/2014/main" id="{93088DAA-4B67-45E5-BED5-1E496B423C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0888" y="3209925"/>
                <a:ext cx="581025" cy="5953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>
                <a:extLst>
                  <a:ext uri="{FF2B5EF4-FFF2-40B4-BE49-F238E27FC236}">
                    <a16:creationId xmlns:a16="http://schemas.microsoft.com/office/drawing/2014/main" id="{77C946C3-4D78-41E4-A61D-A64223E89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075" y="3200400"/>
                <a:ext cx="928688" cy="2428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직선 연결선 79">
                <a:extLst>
                  <a:ext uri="{FF2B5EF4-FFF2-40B4-BE49-F238E27FC236}">
                    <a16:creationId xmlns:a16="http://schemas.microsoft.com/office/drawing/2014/main" id="{A7D9FCA3-F0B3-4348-BB54-C81620B12E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9863" y="2790825"/>
                <a:ext cx="1228725" cy="2905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직선 연결선 80">
                <a:extLst>
                  <a:ext uri="{FF2B5EF4-FFF2-40B4-BE49-F238E27FC236}">
                    <a16:creationId xmlns:a16="http://schemas.microsoft.com/office/drawing/2014/main" id="{3E96FF22-F491-49F3-AAC1-76EC6A1CD9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24625" y="2676525"/>
                <a:ext cx="919163" cy="1143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직선 연결선 81">
                <a:extLst>
                  <a:ext uri="{FF2B5EF4-FFF2-40B4-BE49-F238E27FC236}">
                    <a16:creationId xmlns:a16="http://schemas.microsoft.com/office/drawing/2014/main" id="{A522D69F-FFEA-4E12-B274-05D4A1E40C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280987" cy="26193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직선 연결선 82">
                <a:extLst>
                  <a:ext uri="{FF2B5EF4-FFF2-40B4-BE49-F238E27FC236}">
                    <a16:creationId xmlns:a16="http://schemas.microsoft.com/office/drawing/2014/main" id="{5C68B982-4DDB-4CB7-B902-A23F209517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304800" cy="142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id="{5D00F310-5059-416B-8E1E-9372C9B3F5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2157413"/>
                <a:ext cx="309563" cy="26193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직선 연결선 84">
                <a:extLst>
                  <a:ext uri="{FF2B5EF4-FFF2-40B4-BE49-F238E27FC236}">
                    <a16:creationId xmlns:a16="http://schemas.microsoft.com/office/drawing/2014/main" id="{E412D56A-4992-4616-A02A-61160DBEF1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24613" y="1014413"/>
                <a:ext cx="676275" cy="1285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직선 연결선 85">
                <a:extLst>
                  <a:ext uri="{FF2B5EF4-FFF2-40B4-BE49-F238E27FC236}">
                    <a16:creationId xmlns:a16="http://schemas.microsoft.com/office/drawing/2014/main" id="{B85BB235-6A2B-41C2-9BD0-B3A89B0E7F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19850" y="600075"/>
                <a:ext cx="109538" cy="53816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직선 연결선 86">
                <a:extLst>
                  <a:ext uri="{FF2B5EF4-FFF2-40B4-BE49-F238E27FC236}">
                    <a16:creationId xmlns:a16="http://schemas.microsoft.com/office/drawing/2014/main" id="{2211E65C-2C99-4246-BE55-5A9E365B1E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91213" y="1123950"/>
                <a:ext cx="533400" cy="5572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직선 연결선 87">
                <a:extLst>
                  <a:ext uri="{FF2B5EF4-FFF2-40B4-BE49-F238E27FC236}">
                    <a16:creationId xmlns:a16="http://schemas.microsoft.com/office/drawing/2014/main" id="{76539607-CADB-4D8E-AFDD-7570D78055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76388"/>
                <a:ext cx="495300" cy="666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 88">
                <a:extLst>
                  <a:ext uri="{FF2B5EF4-FFF2-40B4-BE49-F238E27FC236}">
                    <a16:creationId xmlns:a16="http://schemas.microsoft.com/office/drawing/2014/main" id="{01E17FDE-2A0A-43F7-AABF-65112231D1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1688" y="1581150"/>
                <a:ext cx="1023937" cy="1000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직선 연결선 89">
                <a:extLst>
                  <a:ext uri="{FF2B5EF4-FFF2-40B4-BE49-F238E27FC236}">
                    <a16:creationId xmlns:a16="http://schemas.microsoft.com/office/drawing/2014/main" id="{CD8B1264-64A1-49FD-93CA-60627033DC3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19863" y="2419350"/>
                <a:ext cx="619125" cy="3810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직선 연결선 90">
                <a:extLst>
                  <a:ext uri="{FF2B5EF4-FFF2-40B4-BE49-F238E27FC236}">
                    <a16:creationId xmlns:a16="http://schemas.microsoft.com/office/drawing/2014/main" id="{9F8E3110-9392-4C1E-8784-C007830BEA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6100" y="1590675"/>
                <a:ext cx="242888" cy="82391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직선 연결선 91">
                <a:extLst>
                  <a:ext uri="{FF2B5EF4-FFF2-40B4-BE49-F238E27FC236}">
                    <a16:creationId xmlns:a16="http://schemas.microsoft.com/office/drawing/2014/main" id="{5B74D4BF-444F-4FD1-9DEC-C5406C9284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91338" y="1009650"/>
                <a:ext cx="204787" cy="5810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직선 연결선 92">
                <a:extLst>
                  <a:ext uri="{FF2B5EF4-FFF2-40B4-BE49-F238E27FC236}">
                    <a16:creationId xmlns:a16="http://schemas.microsoft.com/office/drawing/2014/main" id="{1EFD767E-18B2-417E-B65E-A8216C3F45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24613" y="1128713"/>
                <a:ext cx="476250" cy="447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직선 연결선 93">
                <a:extLst>
                  <a:ext uri="{FF2B5EF4-FFF2-40B4-BE49-F238E27FC236}">
                    <a16:creationId xmlns:a16="http://schemas.microsoft.com/office/drawing/2014/main" id="{C1DA7AEA-1AF3-4C47-BA14-B5A007C47C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81150"/>
                <a:ext cx="561975" cy="5715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직선 연결선 94">
                <a:extLst>
                  <a:ext uri="{FF2B5EF4-FFF2-40B4-BE49-F238E27FC236}">
                    <a16:creationId xmlns:a16="http://schemas.microsoft.com/office/drawing/2014/main" id="{0A4286AC-126E-49BA-82EE-A9B2BFBABD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1688" y="1690688"/>
                <a:ext cx="1262062" cy="728662"/>
              </a:xfrm>
              <a:prstGeom prst="line">
                <a:avLst/>
              </a:prstGeom>
              <a:ln w="9525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>
                <a:extLst>
                  <a:ext uri="{FF2B5EF4-FFF2-40B4-BE49-F238E27FC236}">
                    <a16:creationId xmlns:a16="http://schemas.microsoft.com/office/drawing/2014/main" id="{0160E8E0-D0A1-4E19-94CD-9DB577FC6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67400" y="1685925"/>
                <a:ext cx="657225" cy="1104900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>
                <a:extLst>
                  <a:ext uri="{FF2B5EF4-FFF2-40B4-BE49-F238E27FC236}">
                    <a16:creationId xmlns:a16="http://schemas.microsoft.com/office/drawing/2014/main" id="{62C1C18A-812C-4EA4-86C6-C3B0492E9E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566738" cy="414338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직선 연결선 97">
                <a:extLst>
                  <a:ext uri="{FF2B5EF4-FFF2-40B4-BE49-F238E27FC236}">
                    <a16:creationId xmlns:a16="http://schemas.microsoft.com/office/drawing/2014/main" id="{30E68C48-79CA-4B7B-AF18-810C208F50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600075" cy="10858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직선 연결선 98">
                <a:extLst>
                  <a:ext uri="{FF2B5EF4-FFF2-40B4-BE49-F238E27FC236}">
                    <a16:creationId xmlns:a16="http://schemas.microsoft.com/office/drawing/2014/main" id="{E2CD767D-F8B5-4572-84F9-9DC4B7A80D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2795588"/>
                <a:ext cx="223837" cy="98107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직선 연결선 99">
                <a:extLst>
                  <a:ext uri="{FF2B5EF4-FFF2-40B4-BE49-F238E27FC236}">
                    <a16:creationId xmlns:a16="http://schemas.microsoft.com/office/drawing/2014/main" id="{3FA6E74C-F653-4FEE-95A2-4FF972526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6913" y="3238500"/>
                <a:ext cx="533400" cy="53816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>
                <a:extLst>
                  <a:ext uri="{FF2B5EF4-FFF2-40B4-BE49-F238E27FC236}">
                    <a16:creationId xmlns:a16="http://schemas.microsoft.com/office/drawing/2014/main" id="{FA97ECD8-A338-46B7-8B9B-068B1C5826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76913" y="2805113"/>
                <a:ext cx="771525" cy="42862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연결선 101">
                <a:extLst>
                  <a:ext uri="{FF2B5EF4-FFF2-40B4-BE49-F238E27FC236}">
                    <a16:creationId xmlns:a16="http://schemas.microsoft.com/office/drawing/2014/main" id="{5EC26818-415A-4C3C-ADBE-092C4F76664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24300" y="3895725"/>
                <a:ext cx="1462088" cy="8572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직선 연결선 102">
                <a:extLst>
                  <a:ext uri="{FF2B5EF4-FFF2-40B4-BE49-F238E27FC236}">
                    <a16:creationId xmlns:a16="http://schemas.microsoft.com/office/drawing/2014/main" id="{E22A8FAB-B5BE-4139-99F0-67D99BD461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781425"/>
                <a:ext cx="933450" cy="1143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>
                <a:extLst>
                  <a:ext uri="{FF2B5EF4-FFF2-40B4-BE49-F238E27FC236}">
                    <a16:creationId xmlns:a16="http://schemas.microsoft.com/office/drawing/2014/main" id="{074A5E24-4087-45B6-99ED-A0990320DA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238500"/>
                <a:ext cx="390525" cy="65722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직선 연결선 104">
                <a:extLst>
                  <a:ext uri="{FF2B5EF4-FFF2-40B4-BE49-F238E27FC236}">
                    <a16:creationId xmlns:a16="http://schemas.microsoft.com/office/drawing/2014/main" id="{77A4196F-6243-4010-8681-F0743A49F7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6388" y="3905250"/>
                <a:ext cx="1176337" cy="6477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>
                <a:extLst>
                  <a:ext uri="{FF2B5EF4-FFF2-40B4-BE49-F238E27FC236}">
                    <a16:creationId xmlns:a16="http://schemas.microsoft.com/office/drawing/2014/main" id="{320F5E07-2460-448B-8821-FE745573A1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48188"/>
                <a:ext cx="52387" cy="6619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106">
                <a:extLst>
                  <a:ext uri="{FF2B5EF4-FFF2-40B4-BE49-F238E27FC236}">
                    <a16:creationId xmlns:a16="http://schemas.microsoft.com/office/drawing/2014/main" id="{0F8A41F8-95A4-4D91-9A7F-50567E7A53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4548188"/>
                <a:ext cx="242887" cy="7381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107">
                <a:extLst>
                  <a:ext uri="{FF2B5EF4-FFF2-40B4-BE49-F238E27FC236}">
                    <a16:creationId xmlns:a16="http://schemas.microsoft.com/office/drawing/2014/main" id="{2E392F50-D078-4A73-94D6-A31D734272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6863" y="3905250"/>
                <a:ext cx="919162" cy="1385888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108">
                <a:extLst>
                  <a:ext uri="{FF2B5EF4-FFF2-40B4-BE49-F238E27FC236}">
                    <a16:creationId xmlns:a16="http://schemas.microsoft.com/office/drawing/2014/main" id="{A16922C4-E614-4185-BB8E-AD2FA358AF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19663" y="295275"/>
                <a:ext cx="538162" cy="157163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직선 연결선 109">
                <a:extLst>
                  <a:ext uri="{FF2B5EF4-FFF2-40B4-BE49-F238E27FC236}">
                    <a16:creationId xmlns:a16="http://schemas.microsoft.com/office/drawing/2014/main" id="{706FE979-EDFA-481C-8549-BD18C121D0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91188" y="323850"/>
                <a:ext cx="728662" cy="8096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연결선 110">
                <a:extLst>
                  <a:ext uri="{FF2B5EF4-FFF2-40B4-BE49-F238E27FC236}">
                    <a16:creationId xmlns:a16="http://schemas.microsoft.com/office/drawing/2014/main" id="{21B0702F-16A3-4C26-981A-B573B6C33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1663" y="323850"/>
                <a:ext cx="190500" cy="1338263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2" name="그림 11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432EA98-7254-49A0-BD74-33FDE6678F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88510" y="3104085"/>
                <a:ext cx="206891" cy="206891"/>
              </a:xfrm>
              <a:prstGeom prst="rect">
                <a:avLst/>
              </a:prstGeom>
            </p:spPr>
          </p:pic>
          <p:cxnSp>
            <p:nvCxnSpPr>
              <p:cNvPr id="113" name="직선 연결선 112">
                <a:extLst>
                  <a:ext uri="{FF2B5EF4-FFF2-40B4-BE49-F238E27FC236}">
                    <a16:creationId xmlns:a16="http://schemas.microsoft.com/office/drawing/2014/main" id="{25DBB69D-8214-42E8-8B05-C103C861BF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91363" y="2676525"/>
                <a:ext cx="333375" cy="5334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4" name="그림 11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BC4FD1F-3AC5-4308-AC9A-15FE434BF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71270" y="278597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115" name="직선 연결선 114">
                <a:extLst>
                  <a:ext uri="{FF2B5EF4-FFF2-40B4-BE49-F238E27FC236}">
                    <a16:creationId xmlns:a16="http://schemas.microsoft.com/office/drawing/2014/main" id="{76609FDE-0EE8-46F9-9D8F-4A2EBB0C52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3463" y="2857500"/>
                <a:ext cx="933450" cy="381000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연결선 115">
                <a:extLst>
                  <a:ext uri="{FF2B5EF4-FFF2-40B4-BE49-F238E27FC236}">
                    <a16:creationId xmlns:a16="http://schemas.microsoft.com/office/drawing/2014/main" id="{6FDA3CA5-B423-4090-ACCA-2594822DBC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1551" y="1290638"/>
                <a:ext cx="1076324" cy="40957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7" name="그림 11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0D9B7BF9-3ED0-49CE-BD4D-5E9657729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7813" y="124979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118" name="그림 11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BBA6668-BAD2-41F8-A698-4F168B28D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635" y="45889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19" name="그림 11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178F9383-3A65-43DC-813D-E83C13F809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53384" y="1062916"/>
                <a:ext cx="144472" cy="144472"/>
              </a:xfrm>
              <a:prstGeom prst="rect">
                <a:avLst/>
              </a:prstGeom>
            </p:spPr>
          </p:pic>
        </p:grpSp>
      </p:grpSp>
      <p:pic>
        <p:nvPicPr>
          <p:cNvPr id="120" name="그림 119">
            <a:extLst>
              <a:ext uri="{FF2B5EF4-FFF2-40B4-BE49-F238E27FC236}">
                <a16:creationId xmlns:a16="http://schemas.microsoft.com/office/drawing/2014/main" id="{F685053A-8CC6-4B77-A71C-1DE7FBF06EE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244" y="296350"/>
            <a:ext cx="763322" cy="229784"/>
          </a:xfrm>
          <a:prstGeom prst="rect">
            <a:avLst/>
          </a:prstGeom>
        </p:spPr>
      </p:pic>
      <p:pic>
        <p:nvPicPr>
          <p:cNvPr id="121" name="그래픽 120">
            <a:extLst>
              <a:ext uri="{FF2B5EF4-FFF2-40B4-BE49-F238E27FC236}">
                <a16:creationId xmlns:a16="http://schemas.microsoft.com/office/drawing/2014/main" id="{9A5106EA-9338-4614-92A7-2D1B6518015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43337" y="30613"/>
            <a:ext cx="583372" cy="55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98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782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7" r:id="rId2"/>
    <p:sldLayoutId id="2147483688" r:id="rId3"/>
    <p:sldLayoutId id="2147483673" r:id="rId4"/>
    <p:sldLayoutId id="2147483674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6533E33C-5647-4519-AE52-2B1B8C07FF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98000">
                <a:srgbClr val="01204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582DE830-BE8B-475F-984C-9D94F0476912}"/>
              </a:ext>
            </a:extLst>
          </p:cNvPr>
          <p:cNvSpPr/>
          <p:nvPr/>
        </p:nvSpPr>
        <p:spPr>
          <a:xfrm>
            <a:off x="5079412" y="12371"/>
            <a:ext cx="6845631" cy="6845629"/>
          </a:xfrm>
          <a:prstGeom prst="ellipse">
            <a:avLst/>
          </a:prstGeom>
          <a:gradFill flip="none" rotWithShape="1">
            <a:gsLst>
              <a:gs pos="0">
                <a:srgbClr val="000714"/>
              </a:gs>
              <a:gs pos="72000">
                <a:srgbClr val="012045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래픽 21">
            <a:extLst>
              <a:ext uri="{FF2B5EF4-FFF2-40B4-BE49-F238E27FC236}">
                <a16:creationId xmlns:a16="http://schemas.microsoft.com/office/drawing/2014/main" id="{C5261A45-099F-482C-8F18-F0446528C1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8100" b="17125"/>
          <a:stretch/>
        </p:blipFill>
        <p:spPr>
          <a:xfrm flipH="1">
            <a:off x="-4" y="650204"/>
            <a:ext cx="6697366" cy="6207796"/>
          </a:xfrm>
          <a:prstGeom prst="rect">
            <a:avLst/>
          </a:prstGeom>
        </p:spPr>
      </p:pic>
      <p:sp>
        <p:nvSpPr>
          <p:cNvPr id="20" name="Rectangle 98">
            <a:extLst>
              <a:ext uri="{FF2B5EF4-FFF2-40B4-BE49-F238E27FC236}">
                <a16:creationId xmlns:a16="http://schemas.microsoft.com/office/drawing/2014/main" id="{00D2FA7C-951C-481C-BB9E-36895ACAF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5059" y="4999495"/>
            <a:ext cx="7381875" cy="43088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 defTabSz="881063">
              <a:defRPr/>
            </a:pPr>
            <a:r>
              <a:rPr lang="en-US" altLang="ko-KR" sz="2800" b="1" spc="-150" dirty="0" err="1">
                <a:solidFill>
                  <a:schemeClr val="bg1"/>
                </a:solidFill>
                <a:latin typeface="+mj-ea"/>
                <a:ea typeface="+mj-ea"/>
              </a:rPr>
              <a:t>Donghyun</a:t>
            </a:r>
            <a:r>
              <a:rPr lang="en-US" altLang="ko-KR" sz="2800" b="1" spc="-150" dirty="0">
                <a:solidFill>
                  <a:schemeClr val="bg1"/>
                </a:solidFill>
                <a:latin typeface="+mj-ea"/>
                <a:ea typeface="+mj-ea"/>
              </a:rPr>
              <a:t> Kim</a:t>
            </a:r>
            <a:endParaRPr lang="en-US" altLang="ko-KR" sz="2800" b="1" spc="-15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0327B8D-2C34-4EC4-97A5-3CD3A2E1404D}"/>
              </a:ext>
            </a:extLst>
          </p:cNvPr>
          <p:cNvSpPr/>
          <p:nvPr/>
        </p:nvSpPr>
        <p:spPr>
          <a:xfrm>
            <a:off x="-3" y="6098059"/>
            <a:ext cx="12192000" cy="759941"/>
          </a:xfrm>
          <a:prstGeom prst="rect">
            <a:avLst/>
          </a:prstGeom>
          <a:gradFill flip="none" rotWithShape="1">
            <a:gsLst>
              <a:gs pos="50000">
                <a:srgbClr val="FFFFFF"/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965" y="6206758"/>
            <a:ext cx="1542308" cy="560129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5DAFD665-8B64-41C8-9722-39E3E886384A}"/>
              </a:ext>
            </a:extLst>
          </p:cNvPr>
          <p:cNvGrpSpPr/>
          <p:nvPr/>
        </p:nvGrpSpPr>
        <p:grpSpPr>
          <a:xfrm>
            <a:off x="-6" y="1757206"/>
            <a:ext cx="12192006" cy="2269944"/>
            <a:chOff x="-6" y="1385888"/>
            <a:chExt cx="12192006" cy="2269944"/>
          </a:xfrm>
        </p:grpSpPr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92D55956-6F4D-43AD-AD0E-EAF701C7C89D}"/>
                </a:ext>
              </a:extLst>
            </p:cNvPr>
            <p:cNvSpPr/>
            <p:nvPr/>
          </p:nvSpPr>
          <p:spPr>
            <a:xfrm>
              <a:off x="-5" y="1385888"/>
              <a:ext cx="12192005" cy="2269944"/>
            </a:xfrm>
            <a:custGeom>
              <a:avLst/>
              <a:gdLst>
                <a:gd name="connsiteX0" fmla="*/ 0 w 12192005"/>
                <a:gd name="connsiteY0" fmla="*/ 0 h 1853634"/>
                <a:gd name="connsiteX1" fmla="*/ 1524007 w 12192005"/>
                <a:gd name="connsiteY1" fmla="*/ 0 h 1853634"/>
                <a:gd name="connsiteX2" fmla="*/ 1817130 w 12192005"/>
                <a:gd name="connsiteY2" fmla="*/ 0 h 1853634"/>
                <a:gd name="connsiteX3" fmla="*/ 3025353 w 12192005"/>
                <a:gd name="connsiteY3" fmla="*/ 0 h 1853634"/>
                <a:gd name="connsiteX4" fmla="*/ 3047998 w 12192005"/>
                <a:gd name="connsiteY4" fmla="*/ 0 h 1853634"/>
                <a:gd name="connsiteX5" fmla="*/ 5017413 w 12192005"/>
                <a:gd name="connsiteY5" fmla="*/ 0 h 1853634"/>
                <a:gd name="connsiteX6" fmla="*/ 5310538 w 12192005"/>
                <a:gd name="connsiteY6" fmla="*/ 238235 h 1853634"/>
                <a:gd name="connsiteX7" fmla="*/ 10668004 w 12192005"/>
                <a:gd name="connsiteY7" fmla="*/ 238235 h 1853634"/>
                <a:gd name="connsiteX8" fmla="*/ 10668004 w 12192005"/>
                <a:gd name="connsiteY8" fmla="*/ 239493 h 1853634"/>
                <a:gd name="connsiteX9" fmla="*/ 12192005 w 12192005"/>
                <a:gd name="connsiteY9" fmla="*/ 239493 h 1853634"/>
                <a:gd name="connsiteX10" fmla="*/ 12192005 w 12192005"/>
                <a:gd name="connsiteY10" fmla="*/ 1853634 h 1853634"/>
                <a:gd name="connsiteX11" fmla="*/ 10273019 w 12192005"/>
                <a:gd name="connsiteY11" fmla="*/ 1853634 h 1853634"/>
                <a:gd name="connsiteX12" fmla="*/ 9144007 w 12192005"/>
                <a:gd name="connsiteY12" fmla="*/ 1853634 h 1853634"/>
                <a:gd name="connsiteX13" fmla="*/ 6948193 w 12192005"/>
                <a:gd name="connsiteY13" fmla="*/ 1853634 h 1853634"/>
                <a:gd name="connsiteX14" fmla="*/ 6553206 w 12192005"/>
                <a:gd name="connsiteY14" fmla="*/ 1532611 h 1853634"/>
                <a:gd name="connsiteX15" fmla="*/ 1524004 w 12192005"/>
                <a:gd name="connsiteY15" fmla="*/ 1532611 h 1853634"/>
                <a:gd name="connsiteX16" fmla="*/ 1524004 w 12192005"/>
                <a:gd name="connsiteY16" fmla="*/ 1531551 h 1853634"/>
                <a:gd name="connsiteX17" fmla="*/ 0 w 12192005"/>
                <a:gd name="connsiteY17" fmla="*/ 1531551 h 185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92005" h="1853634">
                  <a:moveTo>
                    <a:pt x="0" y="0"/>
                  </a:moveTo>
                  <a:lnTo>
                    <a:pt x="1524007" y="0"/>
                  </a:lnTo>
                  <a:lnTo>
                    <a:pt x="1817130" y="0"/>
                  </a:lnTo>
                  <a:lnTo>
                    <a:pt x="3025353" y="0"/>
                  </a:lnTo>
                  <a:lnTo>
                    <a:pt x="3047998" y="0"/>
                  </a:lnTo>
                  <a:lnTo>
                    <a:pt x="5017413" y="0"/>
                  </a:lnTo>
                  <a:lnTo>
                    <a:pt x="5310538" y="238235"/>
                  </a:lnTo>
                  <a:lnTo>
                    <a:pt x="10668004" y="238235"/>
                  </a:lnTo>
                  <a:lnTo>
                    <a:pt x="10668004" y="239493"/>
                  </a:lnTo>
                  <a:lnTo>
                    <a:pt x="12192005" y="239493"/>
                  </a:lnTo>
                  <a:lnTo>
                    <a:pt x="12192005" y="1853634"/>
                  </a:lnTo>
                  <a:lnTo>
                    <a:pt x="10273019" y="1853634"/>
                  </a:lnTo>
                  <a:lnTo>
                    <a:pt x="9144007" y="1853634"/>
                  </a:lnTo>
                  <a:lnTo>
                    <a:pt x="6948193" y="1853634"/>
                  </a:lnTo>
                  <a:lnTo>
                    <a:pt x="6553206" y="1532611"/>
                  </a:lnTo>
                  <a:lnTo>
                    <a:pt x="1524004" y="1532611"/>
                  </a:lnTo>
                  <a:lnTo>
                    <a:pt x="1524004" y="1531551"/>
                  </a:lnTo>
                  <a:lnTo>
                    <a:pt x="0" y="1531551"/>
                  </a:ln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ectangle 98">
              <a:extLst>
                <a:ext uri="{FF2B5EF4-FFF2-40B4-BE49-F238E27FC236}">
                  <a16:creationId xmlns:a16="http://schemas.microsoft.com/office/drawing/2014/main" id="{2528035B-9331-4B1E-AC61-A79C12299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873" y="1408923"/>
              <a:ext cx="2332370" cy="492443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r" defTabSz="881063">
                <a:defRPr/>
              </a:pPr>
              <a:r>
                <a:rPr lang="en-US" altLang="ko-KR" sz="3200" b="1" spc="-150" dirty="0">
                  <a:solidFill>
                    <a:srgbClr val="FFC000"/>
                  </a:solidFill>
                  <a:latin typeface="+mj-ea"/>
                  <a:ea typeface="+mj-ea"/>
                </a:rPr>
                <a:t>JVET-AE0136</a:t>
              </a:r>
              <a:endParaRPr lang="en-US" altLang="ko-KR" sz="32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11" name="Rectangle 98">
              <a:extLst>
                <a:ext uri="{FF2B5EF4-FFF2-40B4-BE49-F238E27FC236}">
                  <a16:creationId xmlns:a16="http://schemas.microsoft.com/office/drawing/2014/main" id="{2528035B-9331-4B1E-AC61-A79C12299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" y="1926491"/>
              <a:ext cx="12192006" cy="1231106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81063">
                <a:defRPr/>
              </a:pPr>
              <a:r>
                <a:rPr lang="en-CA" altLang="ko-Kore-KR" sz="4000" b="1" spc="-15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Non-EE2: Fix on TM-based reordering </a:t>
              </a:r>
              <a:br>
                <a:rPr lang="en-CA" altLang="ko-Kore-KR" sz="4000" b="1" spc="-15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</a:br>
              <a:r>
                <a:rPr lang="en-CA" altLang="ko-Kore-KR" sz="4000" b="1" spc="-15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for affine MMVD mode</a:t>
              </a:r>
              <a:endParaRPr lang="en-US" altLang="ko-KR" sz="40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635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BCDCC34-251D-EC42-88F2-97BCE025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14327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4AD299A-A91E-7F47-8CD7-C66AE965B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en-US" dirty="0"/>
              <a:t>Problem statement</a:t>
            </a:r>
            <a:endParaRPr kumimoji="1" lang="ko-Kore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250B63-9BC6-404D-B36E-5C7E0FD048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434" y="1003300"/>
            <a:ext cx="6017597" cy="5308600"/>
          </a:xfrm>
        </p:spPr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2400" dirty="0"/>
              <a:t>TM-based reordering for affine MMVD in ECM-9.0</a:t>
            </a:r>
            <a:endParaRPr lang="en-US" altLang="ko-KR" sz="20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2000" dirty="0"/>
              <a:t>For a bi-predictive MMVD base, the MMVD offset can be added to CPMVs of list 0, while the MMVD offset can be </a:t>
            </a:r>
            <a:r>
              <a:rPr lang="en-US" altLang="ko-KR" sz="2000" u="sng" dirty="0"/>
              <a:t>added to</a:t>
            </a:r>
            <a:r>
              <a:rPr lang="en-US" altLang="ko-KR" sz="2000" dirty="0"/>
              <a:t> or </a:t>
            </a:r>
            <a:r>
              <a:rPr lang="en-US" altLang="ko-KR" sz="2000" u="sng" dirty="0"/>
              <a:t>subtracted from</a:t>
            </a:r>
            <a:r>
              <a:rPr lang="en-US" altLang="ko-KR" sz="2000" dirty="0"/>
              <a:t> CPMVs of list 1.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u="sng" dirty="0"/>
              <a:t>Depending on the POCs of the reference pictures</a:t>
            </a:r>
            <a:r>
              <a:rPr lang="en-US" altLang="ko-KR" dirty="0"/>
              <a:t> from list 0 and list 1.</a:t>
            </a:r>
            <a:endParaRPr lang="en-CA" altLang="ko-KR" dirty="0"/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/>
              <a:t>Problem: during the reordering process, </a:t>
            </a:r>
            <a:r>
              <a:rPr lang="en-CA" altLang="ko-KR" dirty="0">
                <a:solidFill>
                  <a:srgbClr val="FF0000"/>
                </a:solidFill>
              </a:rPr>
              <a:t>the reference picture index of list 0 is incorrectly used </a:t>
            </a:r>
            <a:r>
              <a:rPr lang="en-CA" altLang="ko-KR" dirty="0"/>
              <a:t>instead of the reference picture index of list 1 when calculating the POC of the reference picture from list 1.</a:t>
            </a:r>
          </a:p>
          <a:p>
            <a:pPr lvl="3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2000" dirty="0"/>
              <a:t>Consequently, the MMVD offset may be incorrectly applied to CPMVs of list 1.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7ADEE3C-FFE0-4FF3-B778-D2E1F1E0A2DD}"/>
              </a:ext>
            </a:extLst>
          </p:cNvPr>
          <p:cNvGrpSpPr/>
          <p:nvPr/>
        </p:nvGrpSpPr>
        <p:grpSpPr>
          <a:xfrm>
            <a:off x="6357320" y="1154492"/>
            <a:ext cx="5750280" cy="4680000"/>
            <a:chOff x="6247592" y="1154492"/>
            <a:chExt cx="5750280" cy="468000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26B67DB-3582-4419-96FD-12F03AD5B19E}"/>
                </a:ext>
              </a:extLst>
            </p:cNvPr>
            <p:cNvSpPr txBox="1"/>
            <p:nvPr/>
          </p:nvSpPr>
          <p:spPr>
            <a:xfrm>
              <a:off x="6247592" y="1154492"/>
              <a:ext cx="5750280" cy="46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void  </a:t>
              </a:r>
              <a:r>
                <a:rPr lang="en-US" altLang="ko-KR" sz="1200" dirty="0" err="1">
                  <a:ea typeface="굴림" panose="020B0600000101010101" pitchFamily="50" charset="-127"/>
                  <a:cs typeface="굴림" panose="020B0600000101010101" pitchFamily="50" charset="-127"/>
                </a:rPr>
                <a:t>InterPrediction</a:t>
              </a: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::</a:t>
              </a:r>
              <a:r>
                <a:rPr lang="en-US" altLang="ko-KR" sz="1200" dirty="0" err="1">
                  <a:ea typeface="굴림" panose="020B0600000101010101" pitchFamily="50" charset="-127"/>
                  <a:cs typeface="굴림" panose="020B0600000101010101" pitchFamily="50" charset="-127"/>
                </a:rPr>
                <a:t>sortAffineMergeCandidates</a:t>
              </a: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(...)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  ...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else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poc0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getRefPOC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</a:t>
              </a:r>
              <a:r>
                <a:rPr lang="en-US" altLang="ko-KR" sz="1200" dirty="0">
                  <a:solidFill>
                    <a:srgbClr val="2F4F4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REF_PIC_LIST_0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,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mvfMmvd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[0][0].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refIdx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poc1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getRefPOC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</a:t>
              </a:r>
              <a:r>
                <a:rPr lang="en-US" altLang="ko-KR" sz="1200" dirty="0">
                  <a:solidFill>
                    <a:srgbClr val="2F4F4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REF_PIC_LIST_1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, </a:t>
              </a:r>
              <a:r>
                <a:rPr lang="en-US" altLang="ko-KR" sz="1200" b="1" dirty="0" err="1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mvfMmvd</a:t>
              </a:r>
              <a:r>
                <a:rPr lang="en-US" altLang="ko-KR" sz="1200" b="1" dirty="0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[0][0].</a:t>
              </a:r>
              <a:r>
                <a:rPr lang="en-US" altLang="ko-KR" sz="1200" b="1" dirty="0" err="1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refIdx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);</a:t>
              </a: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if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((poc1 -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)*(poc0 -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 &gt; 0)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posList0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posList1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load0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load1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else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posList0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posList1 = (fPosPosition1 ^ 1)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load0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load1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  ...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r>
                <a:rPr lang="en-US" altLang="ko-KR" sz="1200" kern="0" dirty="0">
                  <a:cs typeface="Times New Roman" panose="02020603050405020304" pitchFamily="18" charset="0"/>
                </a:rPr>
                <a:t>}</a:t>
              </a:r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A73EDE6C-899F-4E6E-879C-E713EB2E8854}"/>
                </a:ext>
              </a:extLst>
            </p:cNvPr>
            <p:cNvSpPr/>
            <p:nvPr/>
          </p:nvSpPr>
          <p:spPr>
            <a:xfrm>
              <a:off x="6247592" y="2289781"/>
              <a:ext cx="5750280" cy="20242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33" name="텍스트 상자 2">
              <a:extLst>
                <a:ext uri="{FF2B5EF4-FFF2-40B4-BE49-F238E27FC236}">
                  <a16:creationId xmlns:a16="http://schemas.microsoft.com/office/drawing/2014/main" id="{E6AEDFB8-A511-4FF7-9325-D0883A26AA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3472" y="1472201"/>
              <a:ext cx="1648226" cy="57302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 algn="just" hangingPunct="0"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* </a:t>
              </a:r>
              <a:r>
                <a:rPr lang="en-US" sz="1200" dirty="0" err="1">
                  <a:ea typeface="굴림" panose="020B0600000101010101" pitchFamily="50" charset="-127"/>
                </a:rPr>
                <a:t>mvfMmvd</a:t>
              </a:r>
              <a:r>
                <a:rPr lang="en-US" sz="1200" dirty="0">
                  <a:ea typeface="굴림" panose="020B0600000101010101" pitchFamily="50" charset="-127"/>
                </a:rPr>
                <a:t>[LX][</a:t>
              </a:r>
              <a:r>
                <a:rPr lang="en-US" sz="1200" dirty="0" err="1">
                  <a:ea typeface="굴림" panose="020B0600000101010101" pitchFamily="50" charset="-127"/>
                </a:rPr>
                <a:t>cpIdx</a:t>
              </a:r>
              <a:r>
                <a:rPr lang="en-US" sz="1200" dirty="0">
                  <a:ea typeface="굴림" panose="020B0600000101010101" pitchFamily="50" charset="-127"/>
                </a:rPr>
                <a:t>]</a:t>
              </a:r>
            </a:p>
            <a:p>
              <a:pPr marL="146250" lvl="1" algn="just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 - LX     :</a:t>
              </a:r>
              <a:r>
                <a:rPr lang="ko-KR" altLang="en-US" sz="1200" dirty="0">
                  <a:ea typeface="굴림" panose="020B0600000101010101" pitchFamily="50" charset="-127"/>
                </a:rPr>
                <a:t> </a:t>
              </a:r>
              <a:r>
                <a:rPr lang="en-US" altLang="ko-KR" sz="1200" dirty="0">
                  <a:ea typeface="굴림" panose="020B0600000101010101" pitchFamily="50" charset="-127"/>
                </a:rPr>
                <a:t>L0/L1</a:t>
              </a:r>
            </a:p>
            <a:p>
              <a:pPr marL="146250" lvl="1" algn="just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 - </a:t>
              </a:r>
              <a:r>
                <a:rPr lang="en-US" sz="1200" dirty="0" err="1">
                  <a:ea typeface="굴림" panose="020B0600000101010101" pitchFamily="50" charset="-127"/>
                </a:rPr>
                <a:t>cpIdx</a:t>
              </a:r>
              <a:r>
                <a:rPr lang="en-US" sz="1200" dirty="0">
                  <a:ea typeface="굴림" panose="020B0600000101010101" pitchFamily="50" charset="-127"/>
                </a:rPr>
                <a:t>: CPMV Index</a:t>
              </a:r>
              <a:endParaRPr lang="ko-KR" altLang="en-US" sz="1200" dirty="0">
                <a:ea typeface="굴림" panose="020B0600000101010101" pitchFamily="50" charset="-127"/>
              </a:endParaRPr>
            </a:p>
          </p:txBody>
        </p:sp>
      </p:grpSp>
      <p:sp>
        <p:nvSpPr>
          <p:cNvPr id="6" name="직사각형 5">
            <a:extLst>
              <a:ext uri="{FF2B5EF4-FFF2-40B4-BE49-F238E27FC236}">
                <a16:creationId xmlns:a16="http://schemas.microsoft.com/office/drawing/2014/main" id="{F7137904-248A-46F8-9A0C-3816CE8A825E}"/>
              </a:ext>
            </a:extLst>
          </p:cNvPr>
          <p:cNvSpPr/>
          <p:nvPr/>
        </p:nvSpPr>
        <p:spPr>
          <a:xfrm>
            <a:off x="5568452" y="6533634"/>
            <a:ext cx="10550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JVET-AE0136</a:t>
            </a:r>
          </a:p>
        </p:txBody>
      </p:sp>
    </p:spTree>
    <p:extLst>
      <p:ext uri="{BB962C8B-B14F-4D97-AF65-F5344CB8AC3E}">
        <p14:creationId xmlns:p14="http://schemas.microsoft.com/office/powerpoint/2010/main" val="2064430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BCDCC34-251D-EC42-88F2-97BCE025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250B63-9BC6-404D-B36E-5C7E0FD048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437" y="1003300"/>
            <a:ext cx="5924402" cy="5308600"/>
          </a:xfrm>
        </p:spPr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2400" dirty="0"/>
              <a:t>Replaces </a:t>
            </a:r>
            <a:r>
              <a:rPr lang="en-US" altLang="ko-KR" sz="2400" dirty="0">
                <a:solidFill>
                  <a:srgbClr val="FF0000"/>
                </a:solidFill>
              </a:rPr>
              <a:t>the reference picture index of list 0</a:t>
            </a:r>
            <a:r>
              <a:rPr lang="en-US" altLang="ko-KR" sz="2400" dirty="0"/>
              <a:t> with </a:t>
            </a:r>
            <a:r>
              <a:rPr lang="en-US" altLang="ko-KR" sz="2400" dirty="0">
                <a:solidFill>
                  <a:schemeClr val="accent1"/>
                </a:solidFill>
              </a:rPr>
              <a:t>the reference picture index of list 1</a:t>
            </a:r>
            <a:r>
              <a:rPr lang="en-US" altLang="ko-KR" sz="2400" dirty="0"/>
              <a:t> to calculate </a:t>
            </a:r>
            <a:r>
              <a:rPr lang="en-CA" altLang="ko-KR" sz="2400" dirty="0"/>
              <a:t>the POC of the reference picture from list 1</a:t>
            </a:r>
            <a:r>
              <a:rPr lang="en-US" altLang="ko-KR" sz="2400" dirty="0"/>
              <a:t>.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2000" dirty="0"/>
              <a:t>Only one digit change in “</a:t>
            </a:r>
            <a:r>
              <a:rPr lang="en-US" altLang="ko-KR" sz="2000" dirty="0" err="1"/>
              <a:t>sortAffineMergeCandidates</a:t>
            </a:r>
            <a:r>
              <a:rPr lang="en-US" altLang="ko-KR" sz="2000" dirty="0"/>
              <a:t>” function.</a:t>
            </a:r>
          </a:p>
        </p:txBody>
      </p:sp>
      <p:sp>
        <p:nvSpPr>
          <p:cNvPr id="43" name="제목 2">
            <a:extLst>
              <a:ext uri="{FF2B5EF4-FFF2-40B4-BE49-F238E27FC236}">
                <a16:creationId xmlns:a16="http://schemas.microsoft.com/office/drawing/2014/main" id="{20292E45-2620-43FC-A025-93ADFBED7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en-US" dirty="0"/>
              <a:t>Proposed fix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82A0635E-0C36-4CED-BE73-E65BB4F90989}"/>
              </a:ext>
            </a:extLst>
          </p:cNvPr>
          <p:cNvGrpSpPr/>
          <p:nvPr/>
        </p:nvGrpSpPr>
        <p:grpSpPr>
          <a:xfrm>
            <a:off x="72522" y="3245539"/>
            <a:ext cx="6197145" cy="3452036"/>
            <a:chOff x="72522" y="3245539"/>
            <a:chExt cx="6197145" cy="3452036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28BAF32C-1842-4B93-80B9-D82BEB050911}"/>
                </a:ext>
              </a:extLst>
            </p:cNvPr>
            <p:cNvSpPr/>
            <p:nvPr/>
          </p:nvSpPr>
          <p:spPr>
            <a:xfrm>
              <a:off x="347082" y="3860846"/>
              <a:ext cx="2121779" cy="21217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cs typeface="Times New Roman" panose="02020603050405020304" pitchFamily="18" charset="0"/>
              </a:endParaRPr>
            </a:p>
          </p:txBody>
        </p:sp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3A3E9ED2-CE62-43FF-9864-0D73FBB06E59}"/>
                </a:ext>
              </a:extLst>
            </p:cNvPr>
            <p:cNvSpPr/>
            <p:nvPr/>
          </p:nvSpPr>
          <p:spPr>
            <a:xfrm>
              <a:off x="2249573" y="3860846"/>
              <a:ext cx="2121779" cy="21217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cs typeface="Times New Roman" panose="02020603050405020304" pitchFamily="18" charset="0"/>
              </a:endParaRPr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A3960504-D4E8-4517-8DF6-8579F62F0527}"/>
                </a:ext>
              </a:extLst>
            </p:cNvPr>
            <p:cNvSpPr/>
            <p:nvPr/>
          </p:nvSpPr>
          <p:spPr>
            <a:xfrm>
              <a:off x="4147888" y="3860846"/>
              <a:ext cx="2121779" cy="21217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cs typeface="Times New Roman" panose="02020603050405020304" pitchFamily="18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AB2D5E5-B23E-4DB9-9096-D438D91B3979}"/>
                </a:ext>
              </a:extLst>
            </p:cNvPr>
            <p:cNvSpPr txBox="1"/>
            <p:nvPr/>
          </p:nvSpPr>
          <p:spPr>
            <a:xfrm>
              <a:off x="2769892" y="6174355"/>
              <a:ext cx="10811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cs typeface="Times New Roman" panose="02020603050405020304" pitchFamily="18" charset="0"/>
                </a:rPr>
                <a:t>Current Picture</a:t>
              </a:r>
              <a:endParaRPr lang="ko-KR" altLang="en-US" sz="1400" dirty="0">
                <a:cs typeface="Times New Roman" panose="02020603050405020304" pitchFamily="18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D73A207-3CB7-4946-A37C-15671AE56989}"/>
                </a:ext>
              </a:extLst>
            </p:cNvPr>
            <p:cNvSpPr txBox="1"/>
            <p:nvPr/>
          </p:nvSpPr>
          <p:spPr>
            <a:xfrm>
              <a:off x="707434" y="6174355"/>
              <a:ext cx="14813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cs typeface="Times New Roman" panose="02020603050405020304" pitchFamily="18" charset="0"/>
                </a:rPr>
                <a:t>Reference Picture from List 0</a:t>
              </a:r>
              <a:endParaRPr lang="ko-KR" altLang="en-US" sz="1400" dirty="0">
                <a:cs typeface="Times New Roman" panose="02020603050405020304" pitchFamily="18" charset="0"/>
              </a:endParaRPr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B9EA359-0367-4A96-A466-B764F5F3AB13}"/>
                </a:ext>
              </a:extLst>
            </p:cNvPr>
            <p:cNvSpPr/>
            <p:nvPr/>
          </p:nvSpPr>
          <p:spPr>
            <a:xfrm>
              <a:off x="2891997" y="4907325"/>
              <a:ext cx="476264" cy="476264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  <a:headEnd w="sm" len="sm"/>
              <a:tailEnd type="triangle" w="sm" len="sm"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cs typeface="Times New Roman" panose="02020603050405020304" pitchFamily="18" charset="0"/>
              </a:endParaRPr>
            </a:p>
          </p:txBody>
        </p:sp>
        <p:cxnSp>
          <p:nvCxnSpPr>
            <p:cNvPr id="51" name="직선 화살표 연결선 50">
              <a:extLst>
                <a:ext uri="{FF2B5EF4-FFF2-40B4-BE49-F238E27FC236}">
                  <a16:creationId xmlns:a16="http://schemas.microsoft.com/office/drawing/2014/main" id="{78E14776-F857-42E5-B020-D298910049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55451" y="4993132"/>
              <a:ext cx="2260134" cy="58206"/>
            </a:xfrm>
            <a:prstGeom prst="straightConnector1">
              <a:avLst/>
            </a:prstGeom>
            <a:ln w="9525">
              <a:solidFill>
                <a:schemeClr val="bg2">
                  <a:lumMod val="10000"/>
                </a:schemeClr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화살표 연결선 51">
              <a:extLst>
                <a:ext uri="{FF2B5EF4-FFF2-40B4-BE49-F238E27FC236}">
                  <a16:creationId xmlns:a16="http://schemas.microsoft.com/office/drawing/2014/main" id="{F803191E-E339-492D-9A60-3A7EF20238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7080" y="5051338"/>
              <a:ext cx="1828371" cy="31626"/>
            </a:xfrm>
            <a:prstGeom prst="straightConnector1">
              <a:avLst/>
            </a:prstGeom>
            <a:ln w="9525">
              <a:solidFill>
                <a:schemeClr val="bg2">
                  <a:lumMod val="10000"/>
                </a:schemeClr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화살표 연결선 52">
              <a:extLst>
                <a:ext uri="{FF2B5EF4-FFF2-40B4-BE49-F238E27FC236}">
                  <a16:creationId xmlns:a16="http://schemas.microsoft.com/office/drawing/2014/main" id="{AC92ECDC-D132-49E6-AE7D-A03D33006AE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99907" y="4802477"/>
              <a:ext cx="2165711" cy="236383"/>
            </a:xfrm>
            <a:prstGeom prst="straightConnector1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화살표 연결선 53">
              <a:extLst>
                <a:ext uri="{FF2B5EF4-FFF2-40B4-BE49-F238E27FC236}">
                  <a16:creationId xmlns:a16="http://schemas.microsoft.com/office/drawing/2014/main" id="{600152E5-3167-4B6F-A01A-13BD29B0DB5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29475" y="4802476"/>
              <a:ext cx="297605" cy="280489"/>
            </a:xfrm>
            <a:prstGeom prst="straightConnector1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화살표 연결선 54">
              <a:extLst>
                <a:ext uri="{FF2B5EF4-FFF2-40B4-BE49-F238E27FC236}">
                  <a16:creationId xmlns:a16="http://schemas.microsoft.com/office/drawing/2014/main" id="{8B59B20F-5F16-4DC6-BF6F-C2F8FB8DE449}"/>
                </a:ext>
              </a:extLst>
            </p:cNvPr>
            <p:cNvCxnSpPr>
              <a:cxnSpLocks/>
            </p:cNvCxnSpPr>
            <p:nvPr/>
          </p:nvCxnSpPr>
          <p:spPr>
            <a:xfrm>
              <a:off x="2955451" y="5051338"/>
              <a:ext cx="2597154" cy="228531"/>
            </a:xfrm>
            <a:prstGeom prst="straightConnector1">
              <a:avLst/>
            </a:prstGeom>
            <a:ln w="9525"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화살표 연결선 55">
              <a:extLst>
                <a:ext uri="{FF2B5EF4-FFF2-40B4-BE49-F238E27FC236}">
                  <a16:creationId xmlns:a16="http://schemas.microsoft.com/office/drawing/2014/main" id="{1A9C5ECD-18B4-4FDF-A5E4-71CB1D57AF3E}"/>
                </a:ext>
              </a:extLst>
            </p:cNvPr>
            <p:cNvCxnSpPr>
              <a:cxnSpLocks/>
            </p:cNvCxnSpPr>
            <p:nvPr/>
          </p:nvCxnSpPr>
          <p:spPr>
            <a:xfrm>
              <a:off x="5184821" y="4985077"/>
              <a:ext cx="367783" cy="300624"/>
            </a:xfrm>
            <a:prstGeom prst="straightConnector1">
              <a:avLst/>
            </a:prstGeom>
            <a:ln w="9525">
              <a:prstDash val="dash"/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>
              <a:extLst>
                <a:ext uri="{FF2B5EF4-FFF2-40B4-BE49-F238E27FC236}">
                  <a16:creationId xmlns:a16="http://schemas.microsoft.com/office/drawing/2014/main" id="{490A15E6-8AA3-4966-99E5-68FF48C1348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87216" y="4703358"/>
              <a:ext cx="297605" cy="280489"/>
            </a:xfrm>
            <a:prstGeom prst="straightConnector1">
              <a:avLst/>
            </a:prstGeom>
            <a:ln w="9525">
              <a:solidFill>
                <a:srgbClr val="C00000"/>
              </a:solidFill>
              <a:prstDash val="dash"/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화살표 연결선 57">
              <a:extLst>
                <a:ext uri="{FF2B5EF4-FFF2-40B4-BE49-F238E27FC236}">
                  <a16:creationId xmlns:a16="http://schemas.microsoft.com/office/drawing/2014/main" id="{692AF42E-CCC3-44E8-B793-067A2B61AF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65618" y="4709496"/>
              <a:ext cx="1939633" cy="329364"/>
            </a:xfrm>
            <a:prstGeom prst="straightConnector1">
              <a:avLst/>
            </a:prstGeom>
            <a:ln w="9525">
              <a:solidFill>
                <a:srgbClr val="C00000"/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EB46A6E-CF20-4A42-A50E-463245EAFF70}"/>
                </a:ext>
              </a:extLst>
            </p:cNvPr>
            <p:cNvSpPr txBox="1"/>
            <p:nvPr/>
          </p:nvSpPr>
          <p:spPr>
            <a:xfrm>
              <a:off x="4364141" y="4977901"/>
              <a:ext cx="9045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cs typeface="Times New Roman" panose="02020603050405020304" pitchFamily="18" charset="0"/>
                </a:rPr>
                <a:t>CPMV[1][0]</a:t>
              </a:r>
              <a:endParaRPr lang="ko-KR" altLang="en-US" sz="1100" dirty="0">
                <a:cs typeface="Times New Roman" panose="02020603050405020304" pitchFamily="18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85DC76F-F4B5-4B04-ABB0-D8AF0829466A}"/>
                </a:ext>
              </a:extLst>
            </p:cNvPr>
            <p:cNvSpPr txBox="1"/>
            <p:nvPr/>
          </p:nvSpPr>
          <p:spPr>
            <a:xfrm>
              <a:off x="72522" y="4927997"/>
              <a:ext cx="10639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MMVD offset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endParaRPr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A52C8752-AE30-49C1-9237-2C8FD634E326}"/>
                </a:ext>
              </a:extLst>
            </p:cNvPr>
            <p:cNvGrpSpPr/>
            <p:nvPr/>
          </p:nvGrpSpPr>
          <p:grpSpPr>
            <a:xfrm>
              <a:off x="3846884" y="3245539"/>
              <a:ext cx="2197564" cy="326608"/>
              <a:chOff x="3846884" y="3318691"/>
              <a:chExt cx="2197564" cy="326608"/>
            </a:xfrm>
          </p:grpSpPr>
          <p:cxnSp>
            <p:nvCxnSpPr>
              <p:cNvPr id="61" name="직선 화살표 연결선 60">
                <a:extLst>
                  <a:ext uri="{FF2B5EF4-FFF2-40B4-BE49-F238E27FC236}">
                    <a16:creationId xmlns:a16="http://schemas.microsoft.com/office/drawing/2014/main" id="{D7B89337-5989-461C-9050-221199D865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846884" y="3337522"/>
                <a:ext cx="297605" cy="280489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prstDash val="dash"/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967F6F66-1B45-4035-9644-E89674B1B469}"/>
                  </a:ext>
                </a:extLst>
              </p:cNvPr>
              <p:cNvSpPr txBox="1"/>
              <p:nvPr/>
            </p:nvSpPr>
            <p:spPr>
              <a:xfrm>
                <a:off x="4131356" y="3337522"/>
                <a:ext cx="6274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solidFill>
                      <a:srgbClr val="C00000"/>
                    </a:solidFill>
                    <a:cs typeface="Times New Roman" panose="02020603050405020304" pitchFamily="18" charset="0"/>
                  </a:rPr>
                  <a:t>: Bug</a:t>
                </a:r>
                <a:endParaRPr lang="ko-KR" altLang="en-US" sz="1400" dirty="0">
                  <a:solidFill>
                    <a:srgbClr val="C00000"/>
                  </a:solidFill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3" name="직선 화살표 연결선 62">
                <a:extLst>
                  <a:ext uri="{FF2B5EF4-FFF2-40B4-BE49-F238E27FC236}">
                    <a16:creationId xmlns:a16="http://schemas.microsoft.com/office/drawing/2014/main" id="{3E584797-8205-4550-ADC1-DE716E2597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878244" y="3318691"/>
                <a:ext cx="297605" cy="280489"/>
              </a:xfrm>
              <a:prstGeom prst="straightConnector1">
                <a:avLst/>
              </a:prstGeom>
              <a:ln w="9525">
                <a:solidFill>
                  <a:schemeClr val="accent1"/>
                </a:solidFill>
                <a:prstDash val="dash"/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170B3950-5079-471A-8EC0-5E1DAA702DD9}"/>
                  </a:ext>
                </a:extLst>
              </p:cNvPr>
              <p:cNvSpPr txBox="1"/>
              <p:nvPr/>
            </p:nvSpPr>
            <p:spPr>
              <a:xfrm>
                <a:off x="5162716" y="3325383"/>
                <a:ext cx="8817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solidFill>
                      <a:schemeClr val="accent1"/>
                    </a:solidFill>
                    <a:cs typeface="Times New Roman" panose="02020603050405020304" pitchFamily="18" charset="0"/>
                  </a:rPr>
                  <a:t>: Bug Fix</a:t>
                </a:r>
                <a:endParaRPr lang="ko-KR" altLang="en-US" sz="1400" dirty="0">
                  <a:solidFill>
                    <a:schemeClr val="accent1"/>
                  </a:solidFill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FC07DBE-CEC7-475B-AB00-4063D57A2C9A}"/>
                </a:ext>
              </a:extLst>
            </p:cNvPr>
            <p:cNvSpPr txBox="1"/>
            <p:nvPr/>
          </p:nvSpPr>
          <p:spPr>
            <a:xfrm>
              <a:off x="1209862" y="5068280"/>
              <a:ext cx="8171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cs typeface="Times New Roman" panose="02020603050405020304" pitchFamily="18" charset="0"/>
                </a:rPr>
                <a:t>CPMV[0][0]</a:t>
              </a:r>
              <a:endParaRPr lang="ko-KR" altLang="en-US" sz="1100" dirty="0">
                <a:cs typeface="Times New Roman" panose="02020603050405020304" pitchFamily="18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EE8488F-8C10-4FE9-92D3-B756F0AEE34F}"/>
                </a:ext>
              </a:extLst>
            </p:cNvPr>
            <p:cNvSpPr txBox="1"/>
            <p:nvPr/>
          </p:nvSpPr>
          <p:spPr>
            <a:xfrm>
              <a:off x="4905251" y="4579743"/>
              <a:ext cx="11046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rgbClr val="C00000"/>
                  </a:solidFill>
                  <a:cs typeface="Times New Roman" panose="02020603050405020304" pitchFamily="18" charset="0"/>
                </a:rPr>
                <a:t>MMVD offset</a:t>
              </a:r>
              <a:endParaRPr lang="ko-KR" altLang="en-US" sz="1200" dirty="0">
                <a:solidFill>
                  <a:srgbClr val="C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DA15685-93D8-4399-B2E4-5FB114F3746B}"/>
                </a:ext>
              </a:extLst>
            </p:cNvPr>
            <p:cNvSpPr txBox="1"/>
            <p:nvPr/>
          </p:nvSpPr>
          <p:spPr>
            <a:xfrm>
              <a:off x="4739293" y="5272946"/>
              <a:ext cx="11978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accent1"/>
                  </a:solidFill>
                  <a:cs typeface="Times New Roman" panose="02020603050405020304" pitchFamily="18" charset="0"/>
                </a:rPr>
                <a:t>– (MMVD offset)</a:t>
              </a:r>
              <a:endParaRPr lang="ko-KR" altLang="en-US" sz="1200" dirty="0">
                <a:solidFill>
                  <a:schemeClr val="accent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5EB274DC-7A7B-4757-91D3-F487A20B485B}"/>
                </a:ext>
              </a:extLst>
            </p:cNvPr>
            <p:cNvSpPr txBox="1"/>
            <p:nvPr/>
          </p:nvSpPr>
          <p:spPr>
            <a:xfrm>
              <a:off x="4597880" y="6174355"/>
              <a:ext cx="14813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cs typeface="Times New Roman" panose="02020603050405020304" pitchFamily="18" charset="0"/>
                </a:rPr>
                <a:t>Reference Picture from List 1</a:t>
              </a:r>
              <a:endParaRPr lang="ko-KR" altLang="en-US" sz="1400" dirty="0"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5BB59BE8-FE4E-48D3-AE41-E8D7A51B3774}"/>
              </a:ext>
            </a:extLst>
          </p:cNvPr>
          <p:cNvSpPr/>
          <p:nvPr/>
        </p:nvSpPr>
        <p:spPr>
          <a:xfrm>
            <a:off x="5568452" y="6533634"/>
            <a:ext cx="10550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JVET-AE0136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8516EB82-3C9A-4C5E-8C62-A508C656960C}"/>
              </a:ext>
            </a:extLst>
          </p:cNvPr>
          <p:cNvGrpSpPr/>
          <p:nvPr/>
        </p:nvGrpSpPr>
        <p:grpSpPr>
          <a:xfrm>
            <a:off x="6355013" y="1154492"/>
            <a:ext cx="5752587" cy="5447645"/>
            <a:chOff x="6245285" y="1154492"/>
            <a:chExt cx="5752587" cy="5447645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E16F19E-D90B-4CE2-916F-9B3A4D2D1F17}"/>
                </a:ext>
              </a:extLst>
            </p:cNvPr>
            <p:cNvSpPr txBox="1"/>
            <p:nvPr/>
          </p:nvSpPr>
          <p:spPr>
            <a:xfrm>
              <a:off x="6247592" y="1154492"/>
              <a:ext cx="5750280" cy="54476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void  </a:t>
              </a:r>
              <a:r>
                <a:rPr lang="en-US" altLang="ko-KR" sz="1200" dirty="0" err="1">
                  <a:ea typeface="굴림" panose="020B0600000101010101" pitchFamily="50" charset="-127"/>
                  <a:cs typeface="굴림" panose="020B0600000101010101" pitchFamily="50" charset="-127"/>
                </a:rPr>
                <a:t>InterPrediction</a:t>
              </a: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::</a:t>
              </a:r>
              <a:r>
                <a:rPr lang="en-US" altLang="ko-KR" sz="1200" dirty="0" err="1">
                  <a:ea typeface="굴림" panose="020B0600000101010101" pitchFamily="50" charset="-127"/>
                  <a:cs typeface="굴림" panose="020B0600000101010101" pitchFamily="50" charset="-127"/>
                </a:rPr>
                <a:t>sortAffineMergeCandidates</a:t>
              </a: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(...)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  ...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else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poc0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getRefPOC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</a:t>
              </a:r>
              <a:r>
                <a:rPr lang="en-US" altLang="ko-KR" sz="1200" dirty="0">
                  <a:solidFill>
                    <a:srgbClr val="2F4F4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REF_PIC_LIST_0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,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mvfMmvd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[0][0].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refIdx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#if </a:t>
              </a:r>
              <a:r>
                <a:rPr lang="en-US" altLang="ko-KR" sz="1200" dirty="0">
                  <a:solidFill>
                    <a:srgbClr val="6F008A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FIX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poc1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getRefPOC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</a:t>
              </a:r>
              <a:r>
                <a:rPr lang="en-US" altLang="ko-KR" sz="1200" dirty="0">
                  <a:solidFill>
                    <a:srgbClr val="2F4F4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REF_PIC_LIST_1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, </a:t>
              </a:r>
              <a:r>
                <a:rPr lang="en-US" altLang="ko-KR" sz="1200" b="1" dirty="0" err="1">
                  <a:solidFill>
                    <a:schemeClr val="accent1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mvfMmvd</a:t>
              </a:r>
              <a:r>
                <a:rPr lang="en-US" altLang="ko-KR" sz="1200" b="1" dirty="0">
                  <a:solidFill>
                    <a:schemeClr val="accent1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[1][0].</a:t>
              </a:r>
              <a:r>
                <a:rPr lang="en-US" altLang="ko-KR" sz="1200" b="1" dirty="0" err="1">
                  <a:solidFill>
                    <a:schemeClr val="accent1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refIdx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#else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const int poc1 = pu.cu-&gt;slice-&gt;</a:t>
              </a:r>
              <a:r>
                <a:rPr lang="en-US" altLang="ko-KR" sz="1200" dirty="0" err="1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getRefPOC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(REF_PIC_LIST_1, </a:t>
              </a:r>
              <a:r>
                <a:rPr lang="en-US" altLang="ko-KR" sz="1200" b="1" dirty="0" err="1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mvfMmvd</a:t>
              </a:r>
              <a:r>
                <a:rPr lang="en-US" altLang="ko-KR" sz="1200" b="1" dirty="0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[0][0].</a:t>
              </a:r>
              <a:r>
                <a:rPr lang="en-US" altLang="ko-KR" sz="1200" b="1" dirty="0" err="1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refIdx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#endif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if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((poc1 -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)*(poc0 -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 &gt; 0)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posList0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posList1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load0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load1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else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posList0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posList1 = (fPosPosition1 ^ 1)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load0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load1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  ...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r>
                <a:rPr lang="en-US" altLang="ko-KR" sz="1200" kern="0" dirty="0">
                  <a:cs typeface="Times New Roman" panose="02020603050405020304" pitchFamily="18" charset="0"/>
                </a:rPr>
                <a:t>}</a:t>
              </a: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22B7F856-99C9-48B9-A9AE-20DD64A2BC8F}"/>
                </a:ext>
              </a:extLst>
            </p:cNvPr>
            <p:cNvSpPr/>
            <p:nvPr/>
          </p:nvSpPr>
          <p:spPr>
            <a:xfrm>
              <a:off x="6245285" y="2287622"/>
              <a:ext cx="5749199" cy="91641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0" name="화살표: 위쪽 9">
              <a:extLst>
                <a:ext uri="{FF2B5EF4-FFF2-40B4-BE49-F238E27FC236}">
                  <a16:creationId xmlns:a16="http://schemas.microsoft.com/office/drawing/2014/main" id="{403B4E4D-1021-4635-8582-87610A804332}"/>
                </a:ext>
              </a:extLst>
            </p:cNvPr>
            <p:cNvSpPr/>
            <p:nvPr/>
          </p:nvSpPr>
          <p:spPr>
            <a:xfrm>
              <a:off x="11065752" y="2691979"/>
              <a:ext cx="118110" cy="132080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  <p:sp>
          <p:nvSpPr>
            <p:cNvPr id="70" name="텍스트 상자 2">
              <a:extLst>
                <a:ext uri="{FF2B5EF4-FFF2-40B4-BE49-F238E27FC236}">
                  <a16:creationId xmlns:a16="http://schemas.microsoft.com/office/drawing/2014/main" id="{A31F6AC9-06B5-4174-A37F-10BA3E4921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3472" y="1472201"/>
              <a:ext cx="1648226" cy="57302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 algn="just" hangingPunct="0"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* </a:t>
              </a:r>
              <a:r>
                <a:rPr lang="en-US" sz="1200" dirty="0" err="1">
                  <a:ea typeface="굴림" panose="020B0600000101010101" pitchFamily="50" charset="-127"/>
                </a:rPr>
                <a:t>mvfMmvd</a:t>
              </a:r>
              <a:r>
                <a:rPr lang="en-US" sz="1200" dirty="0">
                  <a:ea typeface="굴림" panose="020B0600000101010101" pitchFamily="50" charset="-127"/>
                </a:rPr>
                <a:t>[LX][</a:t>
              </a:r>
              <a:r>
                <a:rPr lang="en-US" sz="1200" dirty="0" err="1">
                  <a:ea typeface="굴림" panose="020B0600000101010101" pitchFamily="50" charset="-127"/>
                </a:rPr>
                <a:t>cpIdx</a:t>
              </a:r>
              <a:r>
                <a:rPr lang="en-US" sz="1200" dirty="0">
                  <a:ea typeface="굴림" panose="020B0600000101010101" pitchFamily="50" charset="-127"/>
                </a:rPr>
                <a:t>]</a:t>
              </a:r>
            </a:p>
            <a:p>
              <a:pPr marL="146250" lvl="1" algn="just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 - LX     :</a:t>
              </a:r>
              <a:r>
                <a:rPr lang="ko-KR" altLang="en-US" sz="1200" dirty="0">
                  <a:ea typeface="굴림" panose="020B0600000101010101" pitchFamily="50" charset="-127"/>
                </a:rPr>
                <a:t> </a:t>
              </a:r>
              <a:r>
                <a:rPr lang="en-US" altLang="ko-KR" sz="1200" dirty="0">
                  <a:ea typeface="굴림" panose="020B0600000101010101" pitchFamily="50" charset="-127"/>
                </a:rPr>
                <a:t>L0/L1</a:t>
              </a:r>
            </a:p>
            <a:p>
              <a:pPr marL="146250" lvl="1" algn="just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 - </a:t>
              </a:r>
              <a:r>
                <a:rPr lang="en-US" sz="1200" dirty="0" err="1">
                  <a:ea typeface="굴림" panose="020B0600000101010101" pitchFamily="50" charset="-127"/>
                </a:rPr>
                <a:t>cpIdx</a:t>
              </a:r>
              <a:r>
                <a:rPr lang="en-US" sz="1200" dirty="0">
                  <a:ea typeface="굴림" panose="020B0600000101010101" pitchFamily="50" charset="-127"/>
                </a:rPr>
                <a:t>: CPMV Index</a:t>
              </a:r>
              <a:endParaRPr lang="ko-KR" altLang="en-US" sz="1200" dirty="0">
                <a:ea typeface="굴림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8883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F3BEA1B-1F95-603F-1752-DC0A4F174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9FBEF70-20E4-2A23-DF69-09D6CBB1B5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435" y="1003300"/>
            <a:ext cx="11527366" cy="5308600"/>
          </a:xfrm>
        </p:spPr>
        <p:txBody>
          <a:bodyPr>
            <a:normAutofit/>
          </a:bodyPr>
          <a:lstStyle/>
          <a:p>
            <a:pPr hangingPunct="0"/>
            <a:r>
              <a:rPr lang="en-CA" altLang="ko-Kore-KR" sz="2400" dirty="0"/>
              <a:t>Anchor: ECM-9.0 under CTC</a:t>
            </a:r>
            <a:endParaRPr lang="en-CA" altLang="ko-KR" sz="2400" dirty="0"/>
          </a:p>
          <a:p>
            <a:pPr hangingPunct="0"/>
            <a:r>
              <a:rPr lang="en-US" altLang="ko-KR" sz="2400" dirty="0"/>
              <a:t>Results</a:t>
            </a:r>
            <a:endParaRPr lang="en-CA" altLang="ko-KR" dirty="0"/>
          </a:p>
          <a:p>
            <a:pPr lvl="1" hangingPunct="0"/>
            <a:r>
              <a:rPr lang="en-CA" altLang="ko-KR" sz="2000" dirty="0"/>
              <a:t>RA: 0.</a:t>
            </a:r>
            <a:r>
              <a:rPr lang="en-US" altLang="ko-KR" sz="2000" dirty="0"/>
              <a:t>00</a:t>
            </a:r>
            <a:r>
              <a:rPr lang="en-CA" altLang="ko-KR" sz="2000" dirty="0"/>
              <a:t>%, -0.</a:t>
            </a:r>
            <a:r>
              <a:rPr lang="en-US" altLang="ko-KR" sz="2000" dirty="0"/>
              <a:t>07</a:t>
            </a:r>
            <a:r>
              <a:rPr lang="en-CA" altLang="ko-KR" sz="2000" dirty="0"/>
              <a:t>%, -0.</a:t>
            </a:r>
            <a:r>
              <a:rPr lang="en-US" altLang="ko-KR" sz="2000" dirty="0"/>
              <a:t>01</a:t>
            </a:r>
            <a:r>
              <a:rPr lang="en-CA" altLang="ko-KR" sz="2000" dirty="0"/>
              <a:t>%</a:t>
            </a:r>
          </a:p>
          <a:p>
            <a:pPr lvl="1" hangingPunct="0"/>
            <a:r>
              <a:rPr lang="en-CA" altLang="ko-KR" sz="2000" dirty="0"/>
              <a:t>LDB: </a:t>
            </a:r>
            <a:r>
              <a:rPr lang="en-US" altLang="ko-KR" sz="2000" dirty="0"/>
              <a:t>same as ECM-9.0</a:t>
            </a:r>
            <a:endParaRPr lang="en-CA" altLang="ko-KR" sz="2000" dirty="0"/>
          </a:p>
          <a:p>
            <a:pPr lvl="2" hangingPunct="0"/>
            <a:r>
              <a:rPr lang="en-US" altLang="ko-KR" dirty="0"/>
              <a:t>S</a:t>
            </a:r>
            <a:r>
              <a:rPr lang="en-US" altLang="ko-Kore-KR" dirty="0"/>
              <a:t>ince both reference pictures from list 0 and list 1 are always from the past.</a:t>
            </a:r>
          </a:p>
          <a:p>
            <a:pPr lvl="2" hangingPunct="0"/>
            <a:endParaRPr lang="en-US" altLang="ko-Kore-KR" dirty="0"/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BF0AF997-F5BD-437D-B663-13514C6C1F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470084"/>
              </p:ext>
            </p:extLst>
          </p:nvPr>
        </p:nvGraphicFramePr>
        <p:xfrm>
          <a:off x="6244540" y="3439084"/>
          <a:ext cx="5738398" cy="2188030"/>
        </p:xfrm>
        <a:graphic>
          <a:graphicData uri="http://schemas.openxmlformats.org/drawingml/2006/table">
            <a:tbl>
              <a:tblPr/>
              <a:tblGrid>
                <a:gridCol w="1487733">
                  <a:extLst>
                    <a:ext uri="{9D8B030D-6E8A-4147-A177-3AD203B41FA5}">
                      <a16:colId xmlns:a16="http://schemas.microsoft.com/office/drawing/2014/main" val="4244589612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3609104492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892910014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933338787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668851798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488409468"/>
                    </a:ext>
                  </a:extLst>
                </a:gridCol>
              </a:tblGrid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 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00858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ECM-9.0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799038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77685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27297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160135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#NUM!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690818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96.7%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34173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97.2%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725555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#NUM!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168476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534141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794B89DC-88D1-4FA6-8528-33D42DBF0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581397"/>
              </p:ext>
            </p:extLst>
          </p:nvPr>
        </p:nvGraphicFramePr>
        <p:xfrm>
          <a:off x="209063" y="3439084"/>
          <a:ext cx="5738398" cy="2188030"/>
        </p:xfrm>
        <a:graphic>
          <a:graphicData uri="http://schemas.openxmlformats.org/drawingml/2006/table">
            <a:tbl>
              <a:tblPr/>
              <a:tblGrid>
                <a:gridCol w="1487733">
                  <a:extLst>
                    <a:ext uri="{9D8B030D-6E8A-4147-A177-3AD203B41FA5}">
                      <a16:colId xmlns:a16="http://schemas.microsoft.com/office/drawing/2014/main" val="4244589612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3609104492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892910014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933338787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668851798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488409468"/>
                    </a:ext>
                  </a:extLst>
                </a:gridCol>
              </a:tblGrid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00858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ECM-9.0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799038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77685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27297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160135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99.3%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690818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34173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725555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168476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534141"/>
                  </a:ext>
                </a:extLst>
              </a:tr>
            </a:tbl>
          </a:graphicData>
        </a:graphic>
      </p:graphicFrame>
      <p:sp>
        <p:nvSpPr>
          <p:cNvPr id="10" name="제목 2">
            <a:extLst>
              <a:ext uri="{FF2B5EF4-FFF2-40B4-BE49-F238E27FC236}">
                <a16:creationId xmlns:a16="http://schemas.microsoft.com/office/drawing/2014/main" id="{332F4E9B-955D-405B-B520-95E1672B0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en-US" dirty="0"/>
              <a:t>Experimental results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71860A-D8FD-4C94-8A1E-48E1355E65FC}"/>
              </a:ext>
            </a:extLst>
          </p:cNvPr>
          <p:cNvSpPr txBox="1"/>
          <p:nvPr/>
        </p:nvSpPr>
        <p:spPr>
          <a:xfrm>
            <a:off x="4047744" y="5934192"/>
            <a:ext cx="79351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ore-KR" dirty="0"/>
              <a:t>* </a:t>
            </a:r>
            <a:r>
              <a:rPr lang="en-US" altLang="ko-KR" dirty="0"/>
              <a:t>Runtimes of </a:t>
            </a:r>
            <a:r>
              <a:rPr lang="en-US" altLang="ko-Kore-KR" dirty="0"/>
              <a:t>LDB </a:t>
            </a:r>
            <a:r>
              <a:rPr lang="en-US" altLang="ko-KR" dirty="0"/>
              <a:t>are un</a:t>
            </a:r>
            <a:r>
              <a:rPr lang="en-US" altLang="ko-Kore-KR" dirty="0"/>
              <a:t>reliable (</a:t>
            </a:r>
            <a:r>
              <a:rPr lang="en-US" altLang="ko-KR" dirty="0"/>
              <a:t>Runtime should not be changed)</a:t>
            </a:r>
            <a:endParaRPr lang="ko-KR" altLang="en-US" dirty="0">
              <a:highlight>
                <a:srgbClr val="FFFF00"/>
              </a:highlight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D4C5A1B-8A2E-411F-9CAE-E4C76D3A6633}"/>
              </a:ext>
            </a:extLst>
          </p:cNvPr>
          <p:cNvSpPr/>
          <p:nvPr/>
        </p:nvSpPr>
        <p:spPr>
          <a:xfrm>
            <a:off x="5568452" y="6533634"/>
            <a:ext cx="10550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JVET-AE0136</a:t>
            </a:r>
          </a:p>
        </p:txBody>
      </p:sp>
    </p:spTree>
    <p:extLst>
      <p:ext uri="{BB962C8B-B14F-4D97-AF65-F5344CB8AC3E}">
        <p14:creationId xmlns:p14="http://schemas.microsoft.com/office/powerpoint/2010/main" val="1762839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F3BEA1B-1F95-603F-1752-DC0A4F174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9FBEF70-20E4-2A23-DF69-09D6CBB1B5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Proposed fix</a:t>
            </a:r>
          </a:p>
          <a:p>
            <a:pPr lvl="1"/>
            <a:r>
              <a:rPr lang="en-US" altLang="ko-KR" sz="2000" dirty="0"/>
              <a:t>Resolves </a:t>
            </a:r>
            <a:r>
              <a:rPr lang="en-CA" altLang="ko-KR" sz="2000" dirty="0"/>
              <a:t>a bug in the implementation of</a:t>
            </a:r>
            <a:r>
              <a:rPr lang="en-CA" altLang="ko-KR" sz="2000" dirty="0">
                <a:solidFill>
                  <a:srgbClr val="FF0000"/>
                </a:solidFill>
              </a:rPr>
              <a:t> </a:t>
            </a:r>
            <a:r>
              <a:rPr lang="en-CA" altLang="ko-KR" sz="2000" dirty="0"/>
              <a:t>TM-based reordering for affine MMVD.</a:t>
            </a:r>
            <a:endParaRPr lang="en-US" altLang="ko-KR" sz="2000" dirty="0"/>
          </a:p>
          <a:p>
            <a:pPr lvl="2"/>
            <a:r>
              <a:rPr lang="en-US" altLang="ko-KR" sz="1800" dirty="0"/>
              <a:t>Simple S/W bug fix (one digit change) for ECM-9.0.</a:t>
            </a:r>
          </a:p>
          <a:p>
            <a:endParaRPr lang="en-CA" altLang="ko-KR" sz="1200" dirty="0"/>
          </a:p>
          <a:p>
            <a:r>
              <a:rPr lang="en-CA" altLang="ko-KR" sz="2400" dirty="0"/>
              <a:t>Experimental </a:t>
            </a:r>
            <a:r>
              <a:rPr lang="en-US" altLang="ko-KR" sz="2400" dirty="0"/>
              <a:t>r</a:t>
            </a:r>
            <a:r>
              <a:rPr lang="en-CA" altLang="ko-KR" sz="2400" dirty="0" err="1"/>
              <a:t>esult</a:t>
            </a:r>
            <a:r>
              <a:rPr lang="en-US" altLang="ko-KR" sz="2400" dirty="0"/>
              <a:t>s</a:t>
            </a:r>
            <a:endParaRPr lang="en-CA" altLang="ko-KR" sz="2400" dirty="0"/>
          </a:p>
          <a:p>
            <a:pPr lvl="1" hangingPunct="0"/>
            <a:r>
              <a:rPr lang="en-CA" altLang="ko-KR" sz="2000" dirty="0"/>
              <a:t>RA: 0.</a:t>
            </a:r>
            <a:r>
              <a:rPr lang="en-US" altLang="ko-KR" sz="2000" dirty="0"/>
              <a:t>00</a:t>
            </a:r>
            <a:r>
              <a:rPr lang="en-CA" altLang="ko-KR" sz="2000" dirty="0"/>
              <a:t>%, -0.</a:t>
            </a:r>
            <a:r>
              <a:rPr lang="en-US" altLang="ko-KR" sz="2000" dirty="0"/>
              <a:t>07</a:t>
            </a:r>
            <a:r>
              <a:rPr lang="en-CA" altLang="ko-KR" sz="2000" dirty="0"/>
              <a:t>%, -0.</a:t>
            </a:r>
            <a:r>
              <a:rPr lang="en-US" altLang="ko-KR" sz="2000" dirty="0"/>
              <a:t>01</a:t>
            </a:r>
            <a:r>
              <a:rPr lang="en-CA" altLang="ko-KR" sz="2000" dirty="0"/>
              <a:t>%</a:t>
            </a:r>
          </a:p>
          <a:p>
            <a:pPr lvl="1" hangingPunct="0"/>
            <a:r>
              <a:rPr lang="en-CA" altLang="ko-KR" sz="2000" dirty="0"/>
              <a:t>LDB: </a:t>
            </a:r>
            <a:r>
              <a:rPr lang="en-US" altLang="ko-KR" sz="2000" dirty="0"/>
              <a:t>same as ECM-9.0</a:t>
            </a:r>
            <a:endParaRPr lang="en-CA" altLang="ko-KR" sz="2000" dirty="0"/>
          </a:p>
          <a:p>
            <a:endParaRPr lang="en-CA" altLang="ko-Kore-KR" sz="1200" dirty="0"/>
          </a:p>
          <a:p>
            <a:r>
              <a:rPr lang="en-CA" altLang="ko-KR" sz="2400" dirty="0"/>
              <a:t>Recommendation</a:t>
            </a:r>
          </a:p>
          <a:p>
            <a:pPr lvl="1"/>
            <a:r>
              <a:rPr lang="en-CA" altLang="ko-KR" sz="2000" dirty="0"/>
              <a:t>Incorporate the proposed fix in the next version of ECM.</a:t>
            </a:r>
            <a:endParaRPr lang="ko-KR" altLang="ko-KR" sz="2000" dirty="0"/>
          </a:p>
          <a:p>
            <a:endParaRPr lang="en-CA" altLang="ko-Kore-KR" sz="2400" dirty="0"/>
          </a:p>
          <a:p>
            <a:r>
              <a:rPr lang="en-US" altLang="ko-Kore-KR" sz="2400" dirty="0"/>
              <a:t>Thanks to </a:t>
            </a:r>
            <a:r>
              <a:rPr lang="en-US" altLang="ko-Kore-KR" sz="2400" dirty="0" err="1"/>
              <a:t>Bytedance</a:t>
            </a:r>
            <a:r>
              <a:rPr lang="en-US" altLang="ko-Kore-KR" sz="2400" dirty="0"/>
              <a:t> for cross-check</a:t>
            </a:r>
            <a:r>
              <a:rPr lang="en-US" altLang="ko-KR" sz="2400" dirty="0"/>
              <a:t>ing</a:t>
            </a:r>
            <a:r>
              <a:rPr lang="en-US" altLang="ko-Kore-KR" sz="2400" dirty="0"/>
              <a:t> (JVET-AE0213).</a:t>
            </a:r>
            <a:endParaRPr lang="en-CA" altLang="ko-Kore-KR" sz="2400" dirty="0"/>
          </a:p>
        </p:txBody>
      </p:sp>
      <p:sp>
        <p:nvSpPr>
          <p:cNvPr id="7" name="제목 2">
            <a:extLst>
              <a:ext uri="{FF2B5EF4-FFF2-40B4-BE49-F238E27FC236}">
                <a16:creationId xmlns:a16="http://schemas.microsoft.com/office/drawing/2014/main" id="{F050FEB4-789E-4A3D-AF79-F6413A905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en-US" dirty="0"/>
              <a:t>Conclusion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AC99CCF3-E7B3-4652-A4EC-279798DCAD9F}"/>
              </a:ext>
            </a:extLst>
          </p:cNvPr>
          <p:cNvSpPr/>
          <p:nvPr/>
        </p:nvSpPr>
        <p:spPr>
          <a:xfrm>
            <a:off x="5568452" y="6533634"/>
            <a:ext cx="10550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JVET-AE0136</a:t>
            </a:r>
          </a:p>
        </p:txBody>
      </p:sp>
    </p:spTree>
    <p:extLst>
      <p:ext uri="{BB962C8B-B14F-4D97-AF65-F5344CB8AC3E}">
        <p14:creationId xmlns:p14="http://schemas.microsoft.com/office/powerpoint/2010/main" val="1599124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127899</TotalTime>
  <Words>941</Words>
  <Application>Microsoft Office PowerPoint</Application>
  <PresentationFormat>와이드스크린</PresentationFormat>
  <Paragraphs>211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굴림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PowerPoint 프레젠테이션</vt:lpstr>
      <vt:lpstr>Problem statement</vt:lpstr>
      <vt:lpstr>Proposed fix</vt:lpstr>
      <vt:lpstr>Experimental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경섭 안</dc:creator>
  <cp:lastModifiedBy>김 동현</cp:lastModifiedBy>
  <cp:revision>792</cp:revision>
  <dcterms:created xsi:type="dcterms:W3CDTF">2020-01-05T07:56:35Z</dcterms:created>
  <dcterms:modified xsi:type="dcterms:W3CDTF">2023-07-13T12:48:57Z</dcterms:modified>
</cp:coreProperties>
</file>