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8"/>
  </p:sldMasterIdLst>
  <p:notesMasterIdLst>
    <p:notesMasterId r:id="rId26"/>
  </p:notesMasterIdLst>
  <p:handoutMasterIdLst>
    <p:handoutMasterId r:id="rId27"/>
  </p:handoutMasterIdLst>
  <p:sldIdLst>
    <p:sldId id="271" r:id="rId19"/>
    <p:sldId id="270" r:id="rId20"/>
    <p:sldId id="278" r:id="rId21"/>
    <p:sldId id="272" r:id="rId22"/>
    <p:sldId id="283" r:id="rId23"/>
    <p:sldId id="273" r:id="rId24"/>
    <p:sldId id="261" r:id="rId25"/>
  </p:sldIdLst>
  <p:sldSz cx="12192000" cy="6858000"/>
  <p:notesSz cx="6858000" cy="9144000"/>
  <p:embeddedFontLst>
    <p:embeddedFont>
      <p:font typeface="Cambria Math" panose="02040503050406030204" pitchFamily="18" charset="0"/>
      <p:regular r:id="rId28"/>
    </p:embeddedFont>
    <p:embeddedFont>
      <p:font typeface="Ericsson Hilda" panose="00000500000000000000" pitchFamily="2" charset="0"/>
      <p:regular r:id="rId29"/>
      <p:bold r:id="rId30"/>
      <p:italic r:id="rId31"/>
      <p:boldItalic r:id="rId32"/>
    </p:embeddedFont>
    <p:embeddedFont>
      <p:font typeface="Ericsson Hilda ExtraBold" panose="00000900000000000000" pitchFamily="2" charset="0"/>
      <p:bold r:id="rId33"/>
    </p:embeddedFont>
    <p:embeddedFont>
      <p:font typeface="Ericsson Hilda ExtraLight" panose="00000300000000000000" pitchFamily="2" charset="0"/>
      <p:regular r:id="rId34"/>
    </p:embeddedFont>
    <p:embeddedFont>
      <p:font typeface="Ericsson Hilda Light" panose="00000400000000000000" pitchFamily="2" charset="0"/>
      <p:regular r:id="rId35"/>
      <p:italic r:id="rId36"/>
    </p:embeddedFont>
    <p:embeddedFont>
      <p:font typeface="Ericsson Technical Icons" panose="020B0604020202020204" charset="0"/>
      <p:regular r:id="rId37"/>
      <p:bold r:id="rId38"/>
      <p:italic r:id="rId39"/>
      <p:boldItalic r:id="rId40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399747-B94A-4E2A-9223-D1E0CF704DF8}" v="15" dt="2023-07-11T10:20:49.024"/>
    <p1510:client id="{770CC24A-6887-4836-8586-B353E912915A}" v="60" dt="2023-07-11T16:08:22.416"/>
  </p1510:revLst>
</p1510:revInfo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563" autoAdjust="0"/>
    <p:restoredTop sz="93792" autoAdjust="0"/>
  </p:normalViewPr>
  <p:slideViewPr>
    <p:cSldViewPr snapToGrid="0" snapToObjects="1" showGuides="1">
      <p:cViewPr varScale="1">
        <p:scale>
          <a:sx n="67" d="100"/>
          <a:sy n="67" d="100"/>
        </p:scale>
        <p:origin x="1104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Master" Target="slideMasters/slideMaster1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2.fntdata"/><Relationship Id="rId21" Type="http://schemas.openxmlformats.org/officeDocument/2006/relationships/slide" Target="slides/slide3.xml"/><Relationship Id="rId34" Type="http://schemas.openxmlformats.org/officeDocument/2006/relationships/font" Target="fonts/font7.fntdata"/><Relationship Id="rId42" Type="http://schemas.openxmlformats.org/officeDocument/2006/relationships/viewProps" Target="viewProp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font" Target="fonts/font2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6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5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customXml" Target="../customXml/item10.xml"/><Relationship Id="rId19" Type="http://schemas.openxmlformats.org/officeDocument/2006/relationships/slide" Target="slides/slide1.xml"/><Relationship Id="rId31" Type="http://schemas.openxmlformats.org/officeDocument/2006/relationships/font" Target="fonts/font4.fntdata"/><Relationship Id="rId44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4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heme" Target="theme/theme1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7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microsoft.com/office/2015/10/relationships/revisionInfo" Target="revisionInfo.xml"/><Relationship Id="rId20" Type="http://schemas.openxmlformats.org/officeDocument/2006/relationships/slide" Target="slides/slide2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qas Ahmad" userId="fc11658f-2b94-40be-988d-4e8ea06c2261" providerId="ADAL" clId="{6665EB7A-C292-4246-AC4A-F5B3F4E76CA7}"/>
    <pc:docChg chg="undo redo custSel addSld modSld modMainMaster">
      <pc:chgData name="Waqas Ahmad" userId="fc11658f-2b94-40be-988d-4e8ea06c2261" providerId="ADAL" clId="{6665EB7A-C292-4246-AC4A-F5B3F4E76CA7}" dt="2023-07-07T18:28:18.428" v="446" actId="12385"/>
      <pc:docMkLst>
        <pc:docMk/>
      </pc:docMkLst>
      <pc:sldChg chg="modSp mod">
        <pc:chgData name="Waqas Ahmad" userId="fc11658f-2b94-40be-988d-4e8ea06c2261" providerId="ADAL" clId="{6665EB7A-C292-4246-AC4A-F5B3F4E76CA7}" dt="2023-07-07T13:39:59.161" v="369" actId="6549"/>
        <pc:sldMkLst>
          <pc:docMk/>
          <pc:sldMk cId="3709959988" sldId="270"/>
        </pc:sldMkLst>
        <pc:spChg chg="mod">
          <ac:chgData name="Waqas Ahmad" userId="fc11658f-2b94-40be-988d-4e8ea06c2261" providerId="ADAL" clId="{6665EB7A-C292-4246-AC4A-F5B3F4E76CA7}" dt="2023-07-07T13:39:59.161" v="369" actId="6549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Waqas Ahmad" userId="fc11658f-2b94-40be-988d-4e8ea06c2261" providerId="ADAL" clId="{6665EB7A-C292-4246-AC4A-F5B3F4E76CA7}" dt="2023-07-07T13:43:53.264" v="436" actId="20577"/>
        <pc:sldMkLst>
          <pc:docMk/>
          <pc:sldMk cId="2132595982" sldId="273"/>
        </pc:sldMkLst>
        <pc:spChg chg="mod">
          <ac:chgData name="Waqas Ahmad" userId="fc11658f-2b94-40be-988d-4e8ea06c2261" providerId="ADAL" clId="{6665EB7A-C292-4246-AC4A-F5B3F4E76CA7}" dt="2023-07-07T13:43:53.264" v="436" actId="20577"/>
          <ac:spMkLst>
            <pc:docMk/>
            <pc:sldMk cId="2132595982" sldId="273"/>
            <ac:spMk id="5" creationId="{80CFE1E9-2446-4327-A152-D121E1DA7E83}"/>
          </ac:spMkLst>
        </pc:spChg>
      </pc:sldChg>
      <pc:sldChg chg="modSp mod">
        <pc:chgData name="Waqas Ahmad" userId="fc11658f-2b94-40be-988d-4e8ea06c2261" providerId="ADAL" clId="{6665EB7A-C292-4246-AC4A-F5B3F4E76CA7}" dt="2023-07-07T18:28:18.428" v="446" actId="12385"/>
        <pc:sldMkLst>
          <pc:docMk/>
          <pc:sldMk cId="1262146379" sldId="276"/>
        </pc:sldMkLst>
        <pc:graphicFrameChg chg="mod modGraphic">
          <ac:chgData name="Waqas Ahmad" userId="fc11658f-2b94-40be-988d-4e8ea06c2261" providerId="ADAL" clId="{6665EB7A-C292-4246-AC4A-F5B3F4E76CA7}" dt="2023-07-07T18:28:18.428" v="446" actId="12385"/>
          <ac:graphicFrameMkLst>
            <pc:docMk/>
            <pc:sldMk cId="1262146379" sldId="276"/>
            <ac:graphicFrameMk id="8" creationId="{06AEC5CA-39BB-78B2-B486-01B47485F750}"/>
          </ac:graphicFrameMkLst>
        </pc:graphicFrameChg>
      </pc:sldChg>
      <pc:sldChg chg="modSp mod">
        <pc:chgData name="Waqas Ahmad" userId="fc11658f-2b94-40be-988d-4e8ea06c2261" providerId="ADAL" clId="{6665EB7A-C292-4246-AC4A-F5B3F4E76CA7}" dt="2023-07-06T11:11:57.199" v="93" actId="20577"/>
        <pc:sldMkLst>
          <pc:docMk/>
          <pc:sldMk cId="2979119596" sldId="278"/>
        </pc:sldMkLst>
        <pc:spChg chg="mod">
          <ac:chgData name="Waqas Ahmad" userId="fc11658f-2b94-40be-988d-4e8ea06c2261" providerId="ADAL" clId="{6665EB7A-C292-4246-AC4A-F5B3F4E76CA7}" dt="2023-07-06T11:11:57.199" v="93" actId="20577"/>
          <ac:spMkLst>
            <pc:docMk/>
            <pc:sldMk cId="2979119596" sldId="278"/>
            <ac:spMk id="26" creationId="{51444F26-4234-EAD2-D5AE-E85F0DF2AC59}"/>
          </ac:spMkLst>
        </pc:spChg>
      </pc:sldChg>
      <pc:sldChg chg="addSp delSp modSp mod">
        <pc:chgData name="Waqas Ahmad" userId="fc11658f-2b94-40be-988d-4e8ea06c2261" providerId="ADAL" clId="{6665EB7A-C292-4246-AC4A-F5B3F4E76CA7}" dt="2023-07-06T12:53:55.702" v="133" actId="20577"/>
        <pc:sldMkLst>
          <pc:docMk/>
          <pc:sldMk cId="2645724040" sldId="279"/>
        </pc:sldMkLst>
        <pc:spChg chg="add del">
          <ac:chgData name="Waqas Ahmad" userId="fc11658f-2b94-40be-988d-4e8ea06c2261" providerId="ADAL" clId="{6665EB7A-C292-4246-AC4A-F5B3F4E76CA7}" dt="2023-07-06T12:50:57.717" v="96" actId="22"/>
          <ac:spMkLst>
            <pc:docMk/>
            <pc:sldMk cId="2645724040" sldId="279"/>
            <ac:spMk id="4" creationId="{B659F017-B123-5296-BB97-B5D27AB95E38}"/>
          </ac:spMkLst>
        </pc:spChg>
        <pc:spChg chg="add mod">
          <ac:chgData name="Waqas Ahmad" userId="fc11658f-2b94-40be-988d-4e8ea06c2261" providerId="ADAL" clId="{6665EB7A-C292-4246-AC4A-F5B3F4E76CA7}" dt="2023-07-06T12:53:55.702" v="133" actId="20577"/>
          <ac:spMkLst>
            <pc:docMk/>
            <pc:sldMk cId="2645724040" sldId="279"/>
            <ac:spMk id="5" creationId="{C4D64D1D-AB49-1A3B-9FED-06B8F4A0D4CA}"/>
          </ac:spMkLst>
        </pc:spChg>
      </pc:sldChg>
      <pc:sldChg chg="addSp delSp modSp add mod">
        <pc:chgData name="Waqas Ahmad" userId="fc11658f-2b94-40be-988d-4e8ea06c2261" providerId="ADAL" clId="{6665EB7A-C292-4246-AC4A-F5B3F4E76CA7}" dt="2023-07-07T13:41:50.542" v="375" actId="20577"/>
        <pc:sldMkLst>
          <pc:docMk/>
          <pc:sldMk cId="226854823" sldId="283"/>
        </pc:sldMkLst>
        <pc:spChg chg="add mod">
          <ac:chgData name="Waqas Ahmad" userId="fc11658f-2b94-40be-988d-4e8ea06c2261" providerId="ADAL" clId="{6665EB7A-C292-4246-AC4A-F5B3F4E76CA7}" dt="2023-07-07T13:41:50.542" v="375" actId="20577"/>
          <ac:spMkLst>
            <pc:docMk/>
            <pc:sldMk cId="226854823" sldId="283"/>
            <ac:spMk id="2" creationId="{59B13501-F29E-C4CB-A3D2-87F98D0A18FA}"/>
          </ac:spMkLst>
        </pc:spChg>
        <pc:spChg chg="add mod">
          <ac:chgData name="Waqas Ahmad" userId="fc11658f-2b94-40be-988d-4e8ea06c2261" providerId="ADAL" clId="{6665EB7A-C292-4246-AC4A-F5B3F4E76CA7}" dt="2023-07-06T12:53:49.309" v="129" actId="14100"/>
          <ac:spMkLst>
            <pc:docMk/>
            <pc:sldMk cId="226854823" sldId="283"/>
            <ac:spMk id="5" creationId="{7011C8FB-BF39-E723-0B81-4A2625342AE6}"/>
          </ac:spMkLst>
        </pc:spChg>
        <pc:spChg chg="del">
          <ac:chgData name="Waqas Ahmad" userId="fc11658f-2b94-40be-988d-4e8ea06c2261" providerId="ADAL" clId="{6665EB7A-C292-4246-AC4A-F5B3F4E76CA7}" dt="2023-07-06T12:53:01.728" v="105" actId="478"/>
          <ac:spMkLst>
            <pc:docMk/>
            <pc:sldMk cId="226854823" sldId="283"/>
            <ac:spMk id="6" creationId="{D833F849-67BE-64E3-F001-9AE3F3D4286A}"/>
          </ac:spMkLst>
        </pc:spChg>
        <pc:graphicFrameChg chg="add mod modGraphic">
          <ac:chgData name="Waqas Ahmad" userId="fc11658f-2b94-40be-988d-4e8ea06c2261" providerId="ADAL" clId="{6665EB7A-C292-4246-AC4A-F5B3F4E76CA7}" dt="2023-07-06T12:53:18.370" v="111" actId="14100"/>
          <ac:graphicFrameMkLst>
            <pc:docMk/>
            <pc:sldMk cId="226854823" sldId="283"/>
            <ac:graphicFrameMk id="4" creationId="{542B08EE-4B84-F7FB-C94E-B25BB39A762F}"/>
          </ac:graphicFrameMkLst>
        </pc:graphicFrameChg>
        <pc:graphicFrameChg chg="mod modGraphic">
          <ac:chgData name="Waqas Ahmad" userId="fc11658f-2b94-40be-988d-4e8ea06c2261" providerId="ADAL" clId="{6665EB7A-C292-4246-AC4A-F5B3F4E76CA7}" dt="2023-07-06T13:30:05.487" v="148" actId="20577"/>
          <ac:graphicFrameMkLst>
            <pc:docMk/>
            <pc:sldMk cId="226854823" sldId="283"/>
            <ac:graphicFrameMk id="7" creationId="{544E9A64-4C89-C91A-9344-39D1F128E0B7}"/>
          </ac:graphicFrameMkLst>
        </pc:graphicFrameChg>
      </pc:sldChg>
      <pc:sldChg chg="addSp modSp new mod">
        <pc:chgData name="Waqas Ahmad" userId="fc11658f-2b94-40be-988d-4e8ea06c2261" providerId="ADAL" clId="{6665EB7A-C292-4246-AC4A-F5B3F4E76CA7}" dt="2023-07-07T08:04:20.059" v="322" actId="20577"/>
        <pc:sldMkLst>
          <pc:docMk/>
          <pc:sldMk cId="2102646441" sldId="284"/>
        </pc:sldMkLst>
        <pc:spChg chg="add mod">
          <ac:chgData name="Waqas Ahmad" userId="fc11658f-2b94-40be-988d-4e8ea06c2261" providerId="ADAL" clId="{6665EB7A-C292-4246-AC4A-F5B3F4E76CA7}" dt="2023-07-07T08:04:20.059" v="322" actId="20577"/>
          <ac:spMkLst>
            <pc:docMk/>
            <pc:sldMk cId="2102646441" sldId="284"/>
            <ac:spMk id="6" creationId="{2378C8F1-D039-2AFA-0C0E-6BD65C37C956}"/>
          </ac:spMkLst>
        </pc:spChg>
        <pc:graphicFrameChg chg="add mod modGraphic">
          <ac:chgData name="Waqas Ahmad" userId="fc11658f-2b94-40be-988d-4e8ea06c2261" providerId="ADAL" clId="{6665EB7A-C292-4246-AC4A-F5B3F4E76CA7}" dt="2023-07-07T08:03:47.094" v="261" actId="1076"/>
          <ac:graphicFrameMkLst>
            <pc:docMk/>
            <pc:sldMk cId="2102646441" sldId="284"/>
            <ac:graphicFrameMk id="2" creationId="{E566E379-8E95-97E5-2007-985DABC05113}"/>
          </ac:graphicFrameMkLst>
        </pc:graphicFrameChg>
        <pc:graphicFrameChg chg="add mod modGraphic">
          <ac:chgData name="Waqas Ahmad" userId="fc11658f-2b94-40be-988d-4e8ea06c2261" providerId="ADAL" clId="{6665EB7A-C292-4246-AC4A-F5B3F4E76CA7}" dt="2023-07-07T08:03:47.094" v="261" actId="1076"/>
          <ac:graphicFrameMkLst>
            <pc:docMk/>
            <pc:sldMk cId="2102646441" sldId="284"/>
            <ac:graphicFrameMk id="3" creationId="{C149F574-C8A4-E007-7DF7-2C03E690CEB5}"/>
          </ac:graphicFrameMkLst>
        </pc:graphicFrameChg>
        <pc:graphicFrameChg chg="add mod modGraphic">
          <ac:chgData name="Waqas Ahmad" userId="fc11658f-2b94-40be-988d-4e8ea06c2261" providerId="ADAL" clId="{6665EB7A-C292-4246-AC4A-F5B3F4E76CA7}" dt="2023-07-07T08:03:47.094" v="261" actId="1076"/>
          <ac:graphicFrameMkLst>
            <pc:docMk/>
            <pc:sldMk cId="2102646441" sldId="284"/>
            <ac:graphicFrameMk id="4" creationId="{54A8CF49-CD35-3AAF-DD40-9C94B1B39073}"/>
          </ac:graphicFrameMkLst>
        </pc:graphicFrameChg>
        <pc:graphicFrameChg chg="add mod modGraphic">
          <ac:chgData name="Waqas Ahmad" userId="fc11658f-2b94-40be-988d-4e8ea06c2261" providerId="ADAL" clId="{6665EB7A-C292-4246-AC4A-F5B3F4E76CA7}" dt="2023-07-07T08:03:47.094" v="261" actId="1076"/>
          <ac:graphicFrameMkLst>
            <pc:docMk/>
            <pc:sldMk cId="2102646441" sldId="284"/>
            <ac:graphicFrameMk id="5" creationId="{A6029436-0BF0-F4A4-7562-DEA34881381C}"/>
          </ac:graphicFrameMkLst>
        </pc:graphicFrameChg>
      </pc:sldChg>
      <pc:sldMasterChg chg="modSldLayout">
        <pc:chgData name="Waqas Ahmad" userId="fc11658f-2b94-40be-988d-4e8ea06c2261" providerId="ADAL" clId="{6665EB7A-C292-4246-AC4A-F5B3F4E76CA7}" dt="2023-07-07T13:39:43.150" v="366" actId="20577"/>
        <pc:sldMasterMkLst>
          <pc:docMk/>
          <pc:sldMasterMk cId="2523064765" sldId="2147483660"/>
        </pc:sldMasterMkLst>
        <pc:sldLayoutChg chg="modSp mod">
          <pc:chgData name="Waqas Ahmad" userId="fc11658f-2b94-40be-988d-4e8ea06c2261" providerId="ADAL" clId="{6665EB7A-C292-4246-AC4A-F5B3F4E76CA7}" dt="2023-07-07T13:39:43.101" v="326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Waqas Ahmad" userId="fc11658f-2b94-40be-988d-4e8ea06c2261" providerId="ADAL" clId="{6665EB7A-C292-4246-AC4A-F5B3F4E76CA7}" dt="2023-07-07T13:39:43.101" v="326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19" v="338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Waqas Ahmad" userId="fc11658f-2b94-40be-988d-4e8ea06c2261" providerId="ADAL" clId="{6665EB7A-C292-4246-AC4A-F5B3F4E76CA7}" dt="2023-07-07T13:39:43.119" v="338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23" v="350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Waqas Ahmad" userId="fc11658f-2b94-40be-988d-4e8ea06c2261" providerId="ADAL" clId="{6665EB7A-C292-4246-AC4A-F5B3F4E76CA7}" dt="2023-07-07T13:39:43.123" v="350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40" v="358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Waqas Ahmad" userId="fc11658f-2b94-40be-988d-4e8ea06c2261" providerId="ADAL" clId="{6665EB7A-C292-4246-AC4A-F5B3F4E76CA7}" dt="2023-07-07T13:39:43.140" v="358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50" v="366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Waqas Ahmad" userId="fc11658f-2b94-40be-988d-4e8ea06c2261" providerId="ADAL" clId="{6665EB7A-C292-4246-AC4A-F5B3F4E76CA7}" dt="2023-07-07T13:39:43.150" v="366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40" v="362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Waqas Ahmad" userId="fc11658f-2b94-40be-988d-4e8ea06c2261" providerId="ADAL" clId="{6665EB7A-C292-4246-AC4A-F5B3F4E76CA7}" dt="2023-07-07T13:39:43.140" v="362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23" v="346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Waqas Ahmad" userId="fc11658f-2b94-40be-988d-4e8ea06c2261" providerId="ADAL" clId="{6665EB7A-C292-4246-AC4A-F5B3F4E76CA7}" dt="2023-07-07T13:39:43.123" v="346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36" v="354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Waqas Ahmad" userId="fc11658f-2b94-40be-988d-4e8ea06c2261" providerId="ADAL" clId="{6665EB7A-C292-4246-AC4A-F5B3F4E76CA7}" dt="2023-07-07T13:39:43.136" v="354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23" v="342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Waqas Ahmad" userId="fc11658f-2b94-40be-988d-4e8ea06c2261" providerId="ADAL" clId="{6665EB7A-C292-4246-AC4A-F5B3F4E76CA7}" dt="2023-07-07T13:39:43.123" v="342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06" v="330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Waqas Ahmad" userId="fc11658f-2b94-40be-988d-4e8ea06c2261" providerId="ADAL" clId="{6665EB7A-C292-4246-AC4A-F5B3F4E76CA7}" dt="2023-07-07T13:39:43.106" v="330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10" v="334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Waqas Ahmad" userId="fc11658f-2b94-40be-988d-4e8ea06c2261" providerId="ADAL" clId="{6665EB7A-C292-4246-AC4A-F5B3F4E76CA7}" dt="2023-07-07T13:39:43.110" v="334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Waqas Ahmad" userId="fc11658f-2b94-40be-988d-4e8ea06c2261" providerId="ADAL" clId="{770CC24A-6887-4836-8586-B353E912915A}"/>
    <pc:docChg chg="custSel addSld delSld modSld modMainMaster">
      <pc:chgData name="Waqas Ahmad" userId="fc11658f-2b94-40be-988d-4e8ea06c2261" providerId="ADAL" clId="{770CC24A-6887-4836-8586-B353E912915A}" dt="2023-07-11T16:08:25.674" v="398" actId="108"/>
      <pc:docMkLst>
        <pc:docMk/>
      </pc:docMkLst>
      <pc:sldChg chg="modSp mod">
        <pc:chgData name="Waqas Ahmad" userId="fc11658f-2b94-40be-988d-4e8ea06c2261" providerId="ADAL" clId="{770CC24A-6887-4836-8586-B353E912915A}" dt="2023-07-11T13:17:02.809" v="179" actId="1076"/>
        <pc:sldMkLst>
          <pc:docMk/>
          <pc:sldMk cId="1383928708" sldId="261"/>
        </pc:sldMkLst>
        <pc:spChg chg="mod">
          <ac:chgData name="Waqas Ahmad" userId="fc11658f-2b94-40be-988d-4e8ea06c2261" providerId="ADAL" clId="{770CC24A-6887-4836-8586-B353E912915A}" dt="2023-07-11T13:17:02.809" v="179" actId="1076"/>
          <ac:spMkLst>
            <pc:docMk/>
            <pc:sldMk cId="1383928708" sldId="261"/>
            <ac:spMk id="4" creationId="{6FF69E04-8523-4965-90ED-73D4F9BAE271}"/>
          </ac:spMkLst>
        </pc:spChg>
      </pc:sldChg>
      <pc:sldChg chg="modSp mod">
        <pc:chgData name="Waqas Ahmad" userId="fc11658f-2b94-40be-988d-4e8ea06c2261" providerId="ADAL" clId="{770CC24A-6887-4836-8586-B353E912915A}" dt="2023-07-11T15:52:38.435" v="290" actId="1076"/>
        <pc:sldMkLst>
          <pc:docMk/>
          <pc:sldMk cId="2230748882" sldId="271"/>
        </pc:sldMkLst>
        <pc:spChg chg="mod">
          <ac:chgData name="Waqas Ahmad" userId="fc11658f-2b94-40be-988d-4e8ea06c2261" providerId="ADAL" clId="{770CC24A-6887-4836-8586-B353E912915A}" dt="2023-07-11T15:52:38.435" v="290" actId="1076"/>
          <ac:spMkLst>
            <pc:docMk/>
            <pc:sldMk cId="2230748882" sldId="271"/>
            <ac:spMk id="3" creationId="{17D5CE7D-CCF0-44B0-843A-8D46859C44EE}"/>
          </ac:spMkLst>
        </pc:spChg>
      </pc:sldChg>
      <pc:sldChg chg="addSp delSp modSp mod">
        <pc:chgData name="Waqas Ahmad" userId="fc11658f-2b94-40be-988d-4e8ea06c2261" providerId="ADAL" clId="{770CC24A-6887-4836-8586-B353E912915A}" dt="2023-07-11T15:54:30.124" v="348" actId="1076"/>
        <pc:sldMkLst>
          <pc:docMk/>
          <pc:sldMk cId="2604203220" sldId="272"/>
        </pc:sldMkLst>
        <pc:spChg chg="del">
          <ac:chgData name="Waqas Ahmad" userId="fc11658f-2b94-40be-988d-4e8ea06c2261" providerId="ADAL" clId="{770CC24A-6887-4836-8586-B353E912915A}" dt="2023-07-11T15:53:12.733" v="292" actId="478"/>
          <ac:spMkLst>
            <pc:docMk/>
            <pc:sldMk cId="2604203220" sldId="272"/>
            <ac:spMk id="2" creationId="{9D73C245-3648-085D-FC7B-B3CE93EC8A5D}"/>
          </ac:spMkLst>
        </pc:spChg>
        <pc:spChg chg="mod">
          <ac:chgData name="Waqas Ahmad" userId="fc11658f-2b94-40be-988d-4e8ea06c2261" providerId="ADAL" clId="{770CC24A-6887-4836-8586-B353E912915A}" dt="2023-07-11T15:54:20.542" v="345" actId="1076"/>
          <ac:spMkLst>
            <pc:docMk/>
            <pc:sldMk cId="2604203220" sldId="272"/>
            <ac:spMk id="4" creationId="{306D82EC-811D-454E-9DFF-2EEC63AD50B4}"/>
          </ac:spMkLst>
        </pc:spChg>
        <pc:spChg chg="del mod">
          <ac:chgData name="Waqas Ahmad" userId="fc11658f-2b94-40be-988d-4e8ea06c2261" providerId="ADAL" clId="{770CC24A-6887-4836-8586-B353E912915A}" dt="2023-07-11T15:53:24.511" v="295" actId="478"/>
          <ac:spMkLst>
            <pc:docMk/>
            <pc:sldMk cId="2604203220" sldId="272"/>
            <ac:spMk id="5" creationId="{2A9F73ED-8FD7-D6DA-F977-1FA0F3B9092C}"/>
          </ac:spMkLst>
        </pc:spChg>
        <pc:spChg chg="mod">
          <ac:chgData name="Waqas Ahmad" userId="fc11658f-2b94-40be-988d-4e8ea06c2261" providerId="ADAL" clId="{770CC24A-6887-4836-8586-B353E912915A}" dt="2023-07-11T15:54:30.124" v="348" actId="1076"/>
          <ac:spMkLst>
            <pc:docMk/>
            <pc:sldMk cId="2604203220" sldId="272"/>
            <ac:spMk id="9" creationId="{C0167946-063A-4AA2-8FF3-A581A4F53393}"/>
          </ac:spMkLst>
        </pc:spChg>
        <pc:spChg chg="mod">
          <ac:chgData name="Waqas Ahmad" userId="fc11658f-2b94-40be-988d-4e8ea06c2261" providerId="ADAL" clId="{770CC24A-6887-4836-8586-B353E912915A}" dt="2023-07-11T15:54:30.124" v="348" actId="1076"/>
          <ac:spMkLst>
            <pc:docMk/>
            <pc:sldMk cId="2604203220" sldId="272"/>
            <ac:spMk id="10" creationId="{2444B2AC-4753-C5A5-EBFF-F851347CFED0}"/>
          </ac:spMkLst>
        </pc:spChg>
        <pc:graphicFrameChg chg="mod">
          <ac:chgData name="Waqas Ahmad" userId="fc11658f-2b94-40be-988d-4e8ea06c2261" providerId="ADAL" clId="{770CC24A-6887-4836-8586-B353E912915A}" dt="2023-07-11T15:54:30.124" v="348" actId="1076"/>
          <ac:graphicFrameMkLst>
            <pc:docMk/>
            <pc:sldMk cId="2604203220" sldId="272"/>
            <ac:graphicFrameMk id="3" creationId="{97378BDB-B88D-0778-C0CD-0822D6A7C55B}"/>
          </ac:graphicFrameMkLst>
        </pc:graphicFrameChg>
        <pc:graphicFrameChg chg="del">
          <ac:chgData name="Waqas Ahmad" userId="fc11658f-2b94-40be-988d-4e8ea06c2261" providerId="ADAL" clId="{770CC24A-6887-4836-8586-B353E912915A}" dt="2023-07-11T15:53:06.324" v="291" actId="478"/>
          <ac:graphicFrameMkLst>
            <pc:docMk/>
            <pc:sldMk cId="2604203220" sldId="272"/>
            <ac:graphicFrameMk id="6" creationId="{CEA70238-772E-B871-0441-3999C6F7D413}"/>
          </ac:graphicFrameMkLst>
        </pc:graphicFrameChg>
        <pc:graphicFrameChg chg="mod">
          <ac:chgData name="Waqas Ahmad" userId="fc11658f-2b94-40be-988d-4e8ea06c2261" providerId="ADAL" clId="{770CC24A-6887-4836-8586-B353E912915A}" dt="2023-07-11T15:54:30.124" v="348" actId="1076"/>
          <ac:graphicFrameMkLst>
            <pc:docMk/>
            <pc:sldMk cId="2604203220" sldId="272"/>
            <ac:graphicFrameMk id="7" creationId="{A80C1D22-3587-0372-91BD-AA633CD5EEB7}"/>
          </ac:graphicFrameMkLst>
        </pc:graphicFrameChg>
        <pc:graphicFrameChg chg="del">
          <ac:chgData name="Waqas Ahmad" userId="fc11658f-2b94-40be-988d-4e8ea06c2261" providerId="ADAL" clId="{770CC24A-6887-4836-8586-B353E912915A}" dt="2023-07-11T15:53:24.511" v="295" actId="478"/>
          <ac:graphicFrameMkLst>
            <pc:docMk/>
            <pc:sldMk cId="2604203220" sldId="272"/>
            <ac:graphicFrameMk id="8" creationId="{7FAA6C3D-E916-BC73-958F-FAB64E7A1C79}"/>
          </ac:graphicFrameMkLst>
        </pc:graphicFrameChg>
        <pc:cxnChg chg="add del mod">
          <ac:chgData name="Waqas Ahmad" userId="fc11658f-2b94-40be-988d-4e8ea06c2261" providerId="ADAL" clId="{770CC24A-6887-4836-8586-B353E912915A}" dt="2023-07-11T15:54:23.154" v="347" actId="478"/>
          <ac:cxnSpMkLst>
            <pc:docMk/>
            <pc:sldMk cId="2604203220" sldId="272"/>
            <ac:cxnSpMk id="12" creationId="{7C398B69-105E-49B5-B53E-C68327554541}"/>
          </ac:cxnSpMkLst>
        </pc:cxnChg>
      </pc:sldChg>
      <pc:sldChg chg="modSp mod">
        <pc:chgData name="Waqas Ahmad" userId="fc11658f-2b94-40be-988d-4e8ea06c2261" providerId="ADAL" clId="{770CC24A-6887-4836-8586-B353E912915A}" dt="2023-07-11T15:51:58.533" v="245" actId="14100"/>
        <pc:sldMkLst>
          <pc:docMk/>
          <pc:sldMk cId="2132595982" sldId="273"/>
        </pc:sldMkLst>
        <pc:spChg chg="mod">
          <ac:chgData name="Waqas Ahmad" userId="fc11658f-2b94-40be-988d-4e8ea06c2261" providerId="ADAL" clId="{770CC24A-6887-4836-8586-B353E912915A}" dt="2023-07-11T15:51:51.072" v="244" actId="1076"/>
          <ac:spMkLst>
            <pc:docMk/>
            <pc:sldMk cId="2132595982" sldId="273"/>
            <ac:spMk id="4" creationId="{306D82EC-811D-454E-9DFF-2EEC63AD50B4}"/>
          </ac:spMkLst>
        </pc:spChg>
        <pc:spChg chg="mod">
          <ac:chgData name="Waqas Ahmad" userId="fc11658f-2b94-40be-988d-4e8ea06c2261" providerId="ADAL" clId="{770CC24A-6887-4836-8586-B353E912915A}" dt="2023-07-11T15:51:58.533" v="245" actId="14100"/>
          <ac:spMkLst>
            <pc:docMk/>
            <pc:sldMk cId="2132595982" sldId="273"/>
            <ac:spMk id="5" creationId="{80CFE1E9-2446-4327-A152-D121E1DA7E83}"/>
          </ac:spMkLst>
        </pc:spChg>
      </pc:sldChg>
      <pc:sldChg chg="del">
        <pc:chgData name="Waqas Ahmad" userId="fc11658f-2b94-40be-988d-4e8ea06c2261" providerId="ADAL" clId="{770CC24A-6887-4836-8586-B353E912915A}" dt="2023-07-11T13:16:48.668" v="176" actId="47"/>
        <pc:sldMkLst>
          <pc:docMk/>
          <pc:sldMk cId="3356456391" sldId="275"/>
        </pc:sldMkLst>
      </pc:sldChg>
      <pc:sldChg chg="del">
        <pc:chgData name="Waqas Ahmad" userId="fc11658f-2b94-40be-988d-4e8ea06c2261" providerId="ADAL" clId="{770CC24A-6887-4836-8586-B353E912915A}" dt="2023-07-11T13:16:52.236" v="177" actId="47"/>
        <pc:sldMkLst>
          <pc:docMk/>
          <pc:sldMk cId="1139687512" sldId="276"/>
        </pc:sldMkLst>
      </pc:sldChg>
      <pc:sldChg chg="modSp del mod">
        <pc:chgData name="Waqas Ahmad" userId="fc11658f-2b94-40be-988d-4e8ea06c2261" providerId="ADAL" clId="{770CC24A-6887-4836-8586-B353E912915A}" dt="2023-07-11T13:16:48.668" v="176" actId="47"/>
        <pc:sldMkLst>
          <pc:docMk/>
          <pc:sldMk cId="2076193317" sldId="277"/>
        </pc:sldMkLst>
        <pc:spChg chg="mod">
          <ac:chgData name="Waqas Ahmad" userId="fc11658f-2b94-40be-988d-4e8ea06c2261" providerId="ADAL" clId="{770CC24A-6887-4836-8586-B353E912915A}" dt="2023-07-07T21:20:22.336" v="46" actId="1076"/>
          <ac:spMkLst>
            <pc:docMk/>
            <pc:sldMk cId="2076193317" sldId="277"/>
            <ac:spMk id="4" creationId="{5B00289F-95AC-CEC8-72A1-DA0A5486A61C}"/>
          </ac:spMkLst>
        </pc:spChg>
        <pc:graphicFrameChg chg="mod">
          <ac:chgData name="Waqas Ahmad" userId="fc11658f-2b94-40be-988d-4e8ea06c2261" providerId="ADAL" clId="{770CC24A-6887-4836-8586-B353E912915A}" dt="2023-07-07T21:20:22.336" v="46" actId="1076"/>
          <ac:graphicFrameMkLst>
            <pc:docMk/>
            <pc:sldMk cId="2076193317" sldId="277"/>
            <ac:graphicFrameMk id="8" creationId="{7B73DEA7-F8D7-8299-353E-51FF05B0CBAD}"/>
          </ac:graphicFrameMkLst>
        </pc:graphicFrameChg>
      </pc:sldChg>
      <pc:sldChg chg="modSp mod">
        <pc:chgData name="Waqas Ahmad" userId="fc11658f-2b94-40be-988d-4e8ea06c2261" providerId="ADAL" clId="{770CC24A-6887-4836-8586-B353E912915A}" dt="2023-07-11T15:51:29.665" v="236" actId="20577"/>
        <pc:sldMkLst>
          <pc:docMk/>
          <pc:sldMk cId="2979119596" sldId="278"/>
        </pc:sldMkLst>
        <pc:spChg chg="mod">
          <ac:chgData name="Waqas Ahmad" userId="fc11658f-2b94-40be-988d-4e8ea06c2261" providerId="ADAL" clId="{770CC24A-6887-4836-8586-B353E912915A}" dt="2023-07-11T15:50:55.455" v="224" actId="1076"/>
          <ac:spMkLst>
            <pc:docMk/>
            <pc:sldMk cId="2979119596" sldId="278"/>
            <ac:spMk id="2" creationId="{3B1EBD7A-4AED-5FD8-639B-6C7D0BFA0175}"/>
          </ac:spMkLst>
        </pc:spChg>
        <pc:spChg chg="mod">
          <ac:chgData name="Waqas Ahmad" userId="fc11658f-2b94-40be-988d-4e8ea06c2261" providerId="ADAL" clId="{770CC24A-6887-4836-8586-B353E912915A}" dt="2023-07-11T15:51:29.665" v="236" actId="20577"/>
          <ac:spMkLst>
            <pc:docMk/>
            <pc:sldMk cId="2979119596" sldId="278"/>
            <ac:spMk id="26" creationId="{51444F26-4234-EAD2-D5AE-E85F0DF2AC59}"/>
          </ac:spMkLst>
        </pc:spChg>
      </pc:sldChg>
      <pc:sldChg chg="del">
        <pc:chgData name="Waqas Ahmad" userId="fc11658f-2b94-40be-988d-4e8ea06c2261" providerId="ADAL" clId="{770CC24A-6887-4836-8586-B353E912915A}" dt="2023-07-07T21:18:24.468" v="44" actId="47"/>
        <pc:sldMkLst>
          <pc:docMk/>
          <pc:sldMk cId="2645724040" sldId="279"/>
        </pc:sldMkLst>
      </pc:sldChg>
      <pc:sldChg chg="del">
        <pc:chgData name="Waqas Ahmad" userId="fc11658f-2b94-40be-988d-4e8ea06c2261" providerId="ADAL" clId="{770CC24A-6887-4836-8586-B353E912915A}" dt="2023-07-11T13:16:48.668" v="176" actId="47"/>
        <pc:sldMkLst>
          <pc:docMk/>
          <pc:sldMk cId="619327538" sldId="280"/>
        </pc:sldMkLst>
      </pc:sldChg>
      <pc:sldChg chg="del">
        <pc:chgData name="Waqas Ahmad" userId="fc11658f-2b94-40be-988d-4e8ea06c2261" providerId="ADAL" clId="{770CC24A-6887-4836-8586-B353E912915A}" dt="2023-07-11T13:16:48.668" v="176" actId="47"/>
        <pc:sldMkLst>
          <pc:docMk/>
          <pc:sldMk cId="1019462841" sldId="281"/>
        </pc:sldMkLst>
      </pc:sldChg>
      <pc:sldChg chg="del">
        <pc:chgData name="Waqas Ahmad" userId="fc11658f-2b94-40be-988d-4e8ea06c2261" providerId="ADAL" clId="{770CC24A-6887-4836-8586-B353E912915A}" dt="2023-07-11T13:16:53.135" v="178" actId="47"/>
        <pc:sldMkLst>
          <pc:docMk/>
          <pc:sldMk cId="3859345213" sldId="282"/>
        </pc:sldMkLst>
      </pc:sldChg>
      <pc:sldChg chg="delSp mod">
        <pc:chgData name="Waqas Ahmad" userId="fc11658f-2b94-40be-988d-4e8ea06c2261" providerId="ADAL" clId="{770CC24A-6887-4836-8586-B353E912915A}" dt="2023-07-07T21:18:28.948" v="45" actId="478"/>
        <pc:sldMkLst>
          <pc:docMk/>
          <pc:sldMk cId="226854823" sldId="283"/>
        </pc:sldMkLst>
        <pc:spChg chg="del">
          <ac:chgData name="Waqas Ahmad" userId="fc11658f-2b94-40be-988d-4e8ea06c2261" providerId="ADAL" clId="{770CC24A-6887-4836-8586-B353E912915A}" dt="2023-07-07T21:18:28.948" v="45" actId="478"/>
          <ac:spMkLst>
            <pc:docMk/>
            <pc:sldMk cId="226854823" sldId="283"/>
            <ac:spMk id="5" creationId="{7011C8FB-BF39-E723-0B81-4A2625342AE6}"/>
          </ac:spMkLst>
        </pc:spChg>
      </pc:sldChg>
      <pc:sldChg chg="addSp modSp new mod">
        <pc:chgData name="Waqas Ahmad" userId="fc11658f-2b94-40be-988d-4e8ea06c2261" providerId="ADAL" clId="{770CC24A-6887-4836-8586-B353E912915A}" dt="2023-07-11T15:57:19.270" v="352" actId="14100"/>
        <pc:sldMkLst>
          <pc:docMk/>
          <pc:sldMk cId="1479844267" sldId="284"/>
        </pc:sldMkLst>
        <pc:graphicFrameChg chg="add mod modGraphic">
          <ac:chgData name="Waqas Ahmad" userId="fc11658f-2b94-40be-988d-4e8ea06c2261" providerId="ADAL" clId="{770CC24A-6887-4836-8586-B353E912915A}" dt="2023-07-11T15:57:19.270" v="352" actId="14100"/>
          <ac:graphicFrameMkLst>
            <pc:docMk/>
            <pc:sldMk cId="1479844267" sldId="284"/>
            <ac:graphicFrameMk id="2" creationId="{BE9D4126-32C1-0D4C-61CE-4E5AA5CF8A38}"/>
          </ac:graphicFrameMkLst>
        </pc:graphicFrameChg>
      </pc:sldChg>
      <pc:sldChg chg="del">
        <pc:chgData name="Waqas Ahmad" userId="fc11658f-2b94-40be-988d-4e8ea06c2261" providerId="ADAL" clId="{770CC24A-6887-4836-8586-B353E912915A}" dt="2023-07-11T13:16:48.668" v="176" actId="47"/>
        <pc:sldMkLst>
          <pc:docMk/>
          <pc:sldMk cId="2102646441" sldId="284"/>
        </pc:sldMkLst>
      </pc:sldChg>
      <pc:sldChg chg="modSp add mod">
        <pc:chgData name="Waqas Ahmad" userId="fc11658f-2b94-40be-988d-4e8ea06c2261" providerId="ADAL" clId="{770CC24A-6887-4836-8586-B353E912915A}" dt="2023-07-11T16:08:25.674" v="398" actId="108"/>
        <pc:sldMkLst>
          <pc:docMk/>
          <pc:sldMk cId="794998376" sldId="285"/>
        </pc:sldMkLst>
        <pc:spChg chg="mod">
          <ac:chgData name="Waqas Ahmad" userId="fc11658f-2b94-40be-988d-4e8ea06c2261" providerId="ADAL" clId="{770CC24A-6887-4836-8586-B353E912915A}" dt="2023-07-11T15:59:24.846" v="375" actId="20577"/>
          <ac:spMkLst>
            <pc:docMk/>
            <pc:sldMk cId="794998376" sldId="285"/>
            <ac:spMk id="2" creationId="{59B13501-F29E-C4CB-A3D2-87F98D0A18FA}"/>
          </ac:spMkLst>
        </pc:spChg>
        <pc:spChg chg="mod">
          <ac:chgData name="Waqas Ahmad" userId="fc11658f-2b94-40be-988d-4e8ea06c2261" providerId="ADAL" clId="{770CC24A-6887-4836-8586-B353E912915A}" dt="2023-07-11T15:59:19.397" v="369" actId="1076"/>
          <ac:spMkLst>
            <pc:docMk/>
            <pc:sldMk cId="794998376" sldId="285"/>
            <ac:spMk id="3" creationId="{59CA370A-1620-6126-91B4-7C3984118F2A}"/>
          </ac:spMkLst>
        </pc:spChg>
        <pc:graphicFrameChg chg="mod modGraphic">
          <ac:chgData name="Waqas Ahmad" userId="fc11658f-2b94-40be-988d-4e8ea06c2261" providerId="ADAL" clId="{770CC24A-6887-4836-8586-B353E912915A}" dt="2023-07-11T16:08:25.674" v="398" actId="108"/>
          <ac:graphicFrameMkLst>
            <pc:docMk/>
            <pc:sldMk cId="794998376" sldId="285"/>
            <ac:graphicFrameMk id="4" creationId="{542B08EE-4B84-F7FB-C94E-B25BB39A762F}"/>
          </ac:graphicFrameMkLst>
        </pc:graphicFrameChg>
        <pc:graphicFrameChg chg="mod modGraphic">
          <ac:chgData name="Waqas Ahmad" userId="fc11658f-2b94-40be-988d-4e8ea06c2261" providerId="ADAL" clId="{770CC24A-6887-4836-8586-B353E912915A}" dt="2023-07-11T16:06:09.442" v="394" actId="13926"/>
          <ac:graphicFrameMkLst>
            <pc:docMk/>
            <pc:sldMk cId="794998376" sldId="285"/>
            <ac:graphicFrameMk id="7" creationId="{544E9A64-4C89-C91A-9344-39D1F128E0B7}"/>
          </ac:graphicFrameMkLst>
        </pc:graphicFrameChg>
      </pc:sldChg>
      <pc:sldMasterChg chg="modSldLayout">
        <pc:chgData name="Waqas Ahmad" userId="fc11658f-2b94-40be-988d-4e8ea06c2261" providerId="ADAL" clId="{770CC24A-6887-4836-8586-B353E912915A}" dt="2023-07-11T15:52:34.077" v="289" actId="20577"/>
        <pc:sldMasterMkLst>
          <pc:docMk/>
          <pc:sldMasterMk cId="2523064765" sldId="2147483660"/>
        </pc:sldMasterMkLst>
        <pc:sldLayoutChg chg="modSp mod">
          <pc:chgData name="Waqas Ahmad" userId="fc11658f-2b94-40be-988d-4e8ea06c2261" providerId="ADAL" clId="{770CC24A-6887-4836-8586-B353E912915A}" dt="2023-07-11T15:52:33.939" v="249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Waqas Ahmad" userId="fc11658f-2b94-40be-988d-4e8ea06c2261" providerId="ADAL" clId="{770CC24A-6887-4836-8586-B353E912915A}" dt="2023-07-11T15:52:33.939" v="249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3.984" v="261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Waqas Ahmad" userId="fc11658f-2b94-40be-988d-4e8ea06c2261" providerId="ADAL" clId="{770CC24A-6887-4836-8586-B353E912915A}" dt="2023-07-11T15:52:33.984" v="261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15" v="273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Waqas Ahmad" userId="fc11658f-2b94-40be-988d-4e8ea06c2261" providerId="ADAL" clId="{770CC24A-6887-4836-8586-B353E912915A}" dt="2023-07-11T15:52:34.015" v="273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46" v="281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Waqas Ahmad" userId="fc11658f-2b94-40be-988d-4e8ea06c2261" providerId="ADAL" clId="{770CC24A-6887-4836-8586-B353E912915A}" dt="2023-07-11T15:52:34.046" v="281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77" v="289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Waqas Ahmad" userId="fc11658f-2b94-40be-988d-4e8ea06c2261" providerId="ADAL" clId="{770CC24A-6887-4836-8586-B353E912915A}" dt="2023-07-11T15:52:34.077" v="289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59" v="285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Waqas Ahmad" userId="fc11658f-2b94-40be-988d-4e8ea06c2261" providerId="ADAL" clId="{770CC24A-6887-4836-8586-B353E912915A}" dt="2023-07-11T15:52:34.059" v="285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03" v="269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Waqas Ahmad" userId="fc11658f-2b94-40be-988d-4e8ea06c2261" providerId="ADAL" clId="{770CC24A-6887-4836-8586-B353E912915A}" dt="2023-07-11T15:52:34.003" v="269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30" v="277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Waqas Ahmad" userId="fc11658f-2b94-40be-988d-4e8ea06c2261" providerId="ADAL" clId="{770CC24A-6887-4836-8586-B353E912915A}" dt="2023-07-11T15:52:34.030" v="277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3.994" v="265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Waqas Ahmad" userId="fc11658f-2b94-40be-988d-4e8ea06c2261" providerId="ADAL" clId="{770CC24A-6887-4836-8586-B353E912915A}" dt="2023-07-11T15:52:33.994" v="265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3.954" v="253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Waqas Ahmad" userId="fc11658f-2b94-40be-988d-4e8ea06c2261" providerId="ADAL" clId="{770CC24A-6887-4836-8586-B353E912915A}" dt="2023-07-11T15:52:33.954" v="253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3.971" v="257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Waqas Ahmad" userId="fc11658f-2b94-40be-988d-4e8ea06c2261" providerId="ADAL" clId="{770CC24A-6887-4836-8586-B353E912915A}" dt="2023-07-11T15:52:33.971" v="257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Waqas Ahmad" userId="fc11658f-2b94-40be-988d-4e8ea06c2261" providerId="ADAL" clId="{B68807D5-3CE4-4549-9307-F7C33FEE93F1}"/>
    <pc:docChg chg="undo custSel addSld delSld modSld sldOrd modMainMaster">
      <pc:chgData name="Waqas Ahmad" userId="fc11658f-2b94-40be-988d-4e8ea06c2261" providerId="ADAL" clId="{B68807D5-3CE4-4549-9307-F7C33FEE93F1}" dt="2023-07-06T10:45:02.745" v="1867" actId="13926"/>
      <pc:docMkLst>
        <pc:docMk/>
      </pc:docMkLst>
      <pc:sldChg chg="modSp mod ord">
        <pc:chgData name="Waqas Ahmad" userId="fc11658f-2b94-40be-988d-4e8ea06c2261" providerId="ADAL" clId="{B68807D5-3CE4-4549-9307-F7C33FEE93F1}" dt="2023-07-06T10:35:58.810" v="1721" actId="1076"/>
        <pc:sldMkLst>
          <pc:docMk/>
          <pc:sldMk cId="1383928708" sldId="261"/>
        </pc:sldMkLst>
        <pc:spChg chg="mod">
          <ac:chgData name="Waqas Ahmad" userId="fc11658f-2b94-40be-988d-4e8ea06c2261" providerId="ADAL" clId="{B68807D5-3CE4-4549-9307-F7C33FEE93F1}" dt="2023-07-06T10:35:58.810" v="1721" actId="1076"/>
          <ac:spMkLst>
            <pc:docMk/>
            <pc:sldMk cId="1383928708" sldId="261"/>
            <ac:spMk id="4" creationId="{6FF69E04-8523-4965-90ED-73D4F9BAE271}"/>
          </ac:spMkLst>
        </pc:spChg>
      </pc:sldChg>
      <pc:sldChg chg="modSp mod">
        <pc:chgData name="Waqas Ahmad" userId="fc11658f-2b94-40be-988d-4e8ea06c2261" providerId="ADAL" clId="{B68807D5-3CE4-4549-9307-F7C33FEE93F1}" dt="2023-07-06T10:44:40.449" v="1866" actId="20577"/>
        <pc:sldMkLst>
          <pc:docMk/>
          <pc:sldMk cId="3709959988" sldId="270"/>
        </pc:sldMkLst>
        <pc:spChg chg="mod">
          <ac:chgData name="Waqas Ahmad" userId="fc11658f-2b94-40be-988d-4e8ea06c2261" providerId="ADAL" clId="{B68807D5-3CE4-4549-9307-F7C33FEE93F1}" dt="2023-07-06T06:49:01.669" v="1097" actId="6549"/>
          <ac:spMkLst>
            <pc:docMk/>
            <pc:sldMk cId="3709959988" sldId="270"/>
            <ac:spMk id="10" creationId="{D530E3B7-5A67-48F4-82BF-02882396232E}"/>
          </ac:spMkLst>
        </pc:spChg>
        <pc:spChg chg="mod">
          <ac:chgData name="Waqas Ahmad" userId="fc11658f-2b94-40be-988d-4e8ea06c2261" providerId="ADAL" clId="{B68807D5-3CE4-4549-9307-F7C33FEE93F1}" dt="2023-07-06T10:44:40.449" v="1866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Waqas Ahmad" userId="fc11658f-2b94-40be-988d-4e8ea06c2261" providerId="ADAL" clId="{B68807D5-3CE4-4549-9307-F7C33FEE93F1}" dt="2023-07-05T15:15:46.886" v="136" actId="20577"/>
        <pc:sldMkLst>
          <pc:docMk/>
          <pc:sldMk cId="2230748882" sldId="271"/>
        </pc:sldMkLst>
        <pc:spChg chg="mod">
          <ac:chgData name="Waqas Ahmad" userId="fc11658f-2b94-40be-988d-4e8ea06c2261" providerId="ADAL" clId="{B68807D5-3CE4-4549-9307-F7C33FEE93F1}" dt="2023-07-05T15:15:09.388" v="110" actId="255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Waqas Ahmad" userId="fc11658f-2b94-40be-988d-4e8ea06c2261" providerId="ADAL" clId="{B68807D5-3CE4-4549-9307-F7C33FEE93F1}" dt="2023-07-05T15:15:46.886" v="136" actId="20577"/>
          <ac:spMkLst>
            <pc:docMk/>
            <pc:sldMk cId="2230748882" sldId="271"/>
            <ac:spMk id="4" creationId="{6A927E07-3624-45B8-934B-C229726CA813}"/>
          </ac:spMkLst>
        </pc:spChg>
      </pc:sldChg>
      <pc:sldChg chg="addSp delSp modSp mod">
        <pc:chgData name="Waqas Ahmad" userId="fc11658f-2b94-40be-988d-4e8ea06c2261" providerId="ADAL" clId="{B68807D5-3CE4-4549-9307-F7C33FEE93F1}" dt="2023-07-06T06:53:43.840" v="1157" actId="1076"/>
        <pc:sldMkLst>
          <pc:docMk/>
          <pc:sldMk cId="2604203220" sldId="272"/>
        </pc:sldMkLst>
        <pc:spChg chg="mod">
          <ac:chgData name="Waqas Ahmad" userId="fc11658f-2b94-40be-988d-4e8ea06c2261" providerId="ADAL" clId="{B68807D5-3CE4-4549-9307-F7C33FEE93F1}" dt="2023-07-05T15:21:55.398" v="192" actId="6549"/>
          <ac:spMkLst>
            <pc:docMk/>
            <pc:sldMk cId="2604203220" sldId="272"/>
            <ac:spMk id="4" creationId="{306D82EC-811D-454E-9DFF-2EEC63AD50B4}"/>
          </ac:spMkLst>
        </pc:spChg>
        <pc:spChg chg="del">
          <ac:chgData name="Waqas Ahmad" userId="fc11658f-2b94-40be-988d-4e8ea06c2261" providerId="ADAL" clId="{B68807D5-3CE4-4549-9307-F7C33FEE93F1}" dt="2023-07-05T15:16:51.083" v="159" actId="478"/>
          <ac:spMkLst>
            <pc:docMk/>
            <pc:sldMk cId="2604203220" sldId="272"/>
            <ac:spMk id="5" creationId="{80CFE1E9-2446-4327-A152-D121E1DA7E83}"/>
          </ac:spMkLst>
        </pc:spChg>
        <pc:spChg chg="add mod">
          <ac:chgData name="Waqas Ahmad" userId="fc11658f-2b94-40be-988d-4e8ea06c2261" providerId="ADAL" clId="{B68807D5-3CE4-4549-9307-F7C33FEE93F1}" dt="2023-07-06T06:53:43.840" v="1157" actId="1076"/>
          <ac:spMkLst>
            <pc:docMk/>
            <pc:sldMk cId="2604203220" sldId="272"/>
            <ac:spMk id="9" creationId="{C0167946-063A-4AA2-8FF3-A581A4F53393}"/>
          </ac:spMkLst>
        </pc:spChg>
        <pc:spChg chg="add mod">
          <ac:chgData name="Waqas Ahmad" userId="fc11658f-2b94-40be-988d-4e8ea06c2261" providerId="ADAL" clId="{B68807D5-3CE4-4549-9307-F7C33FEE93F1}" dt="2023-07-05T20:11:32.816" v="863" actId="1036"/>
          <ac:spMkLst>
            <pc:docMk/>
            <pc:sldMk cId="2604203220" sldId="272"/>
            <ac:spMk id="10" creationId="{2444B2AC-4753-C5A5-EBFF-F851347CFED0}"/>
          </ac:spMkLst>
        </pc:spChg>
        <pc:graphicFrameChg chg="add del mod modGraphic">
          <ac:chgData name="Waqas Ahmad" userId="fc11658f-2b94-40be-988d-4e8ea06c2261" providerId="ADAL" clId="{B68807D5-3CE4-4549-9307-F7C33FEE93F1}" dt="2023-07-05T15:19:55.613" v="185" actId="478"/>
          <ac:graphicFrameMkLst>
            <pc:docMk/>
            <pc:sldMk cId="2604203220" sldId="272"/>
            <ac:graphicFrameMk id="2" creationId="{07562E67-5B64-79EF-E196-580CAB2F7E73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3:24.155" v="1153" actId="14100"/>
          <ac:graphicFrameMkLst>
            <pc:docMk/>
            <pc:sldMk cId="2604203220" sldId="272"/>
            <ac:graphicFrameMk id="3" creationId="{97378BDB-B88D-0778-C0CD-0822D6A7C55B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3:31.442" v="1155" actId="14100"/>
          <ac:graphicFrameMkLst>
            <pc:docMk/>
            <pc:sldMk cId="2604203220" sldId="272"/>
            <ac:graphicFrameMk id="6" creationId="{CEA70238-772E-B871-0441-3999C6F7D413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3:27.356" v="1154" actId="14100"/>
          <ac:graphicFrameMkLst>
            <pc:docMk/>
            <pc:sldMk cId="2604203220" sldId="272"/>
            <ac:graphicFrameMk id="7" creationId="{A80C1D22-3587-0372-91BD-AA633CD5EEB7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3:34.403" v="1156" actId="14100"/>
          <ac:graphicFrameMkLst>
            <pc:docMk/>
            <pc:sldMk cId="2604203220" sldId="272"/>
            <ac:graphicFrameMk id="8" creationId="{7FAA6C3D-E916-BC73-958F-FAB64E7A1C79}"/>
          </ac:graphicFrameMkLst>
        </pc:graphicFrameChg>
      </pc:sldChg>
      <pc:sldChg chg="modSp add mod">
        <pc:chgData name="Waqas Ahmad" userId="fc11658f-2b94-40be-988d-4e8ea06c2261" providerId="ADAL" clId="{B68807D5-3CE4-4549-9307-F7C33FEE93F1}" dt="2023-07-05T15:33:34.419" v="579" actId="6549"/>
        <pc:sldMkLst>
          <pc:docMk/>
          <pc:sldMk cId="2132595982" sldId="273"/>
        </pc:sldMkLst>
        <pc:spChg chg="mod">
          <ac:chgData name="Waqas Ahmad" userId="fc11658f-2b94-40be-988d-4e8ea06c2261" providerId="ADAL" clId="{B68807D5-3CE4-4549-9307-F7C33FEE93F1}" dt="2023-07-05T15:27:53.991" v="255" actId="20577"/>
          <ac:spMkLst>
            <pc:docMk/>
            <pc:sldMk cId="2132595982" sldId="273"/>
            <ac:spMk id="4" creationId="{306D82EC-811D-454E-9DFF-2EEC63AD50B4}"/>
          </ac:spMkLst>
        </pc:spChg>
        <pc:spChg chg="mod">
          <ac:chgData name="Waqas Ahmad" userId="fc11658f-2b94-40be-988d-4e8ea06c2261" providerId="ADAL" clId="{B68807D5-3CE4-4549-9307-F7C33FEE93F1}" dt="2023-07-05T15:33:34.419" v="579" actId="6549"/>
          <ac:spMkLst>
            <pc:docMk/>
            <pc:sldMk cId="2132595982" sldId="273"/>
            <ac:spMk id="5" creationId="{80CFE1E9-2446-4327-A152-D121E1DA7E83}"/>
          </ac:spMkLst>
        </pc:spChg>
      </pc:sldChg>
      <pc:sldChg chg="add del">
        <pc:chgData name="Waqas Ahmad" userId="fc11658f-2b94-40be-988d-4e8ea06c2261" providerId="ADAL" clId="{B68807D5-3CE4-4549-9307-F7C33FEE93F1}" dt="2023-07-05T20:41:21.555" v="982" actId="47"/>
        <pc:sldMkLst>
          <pc:docMk/>
          <pc:sldMk cId="3536497912" sldId="274"/>
        </pc:sldMkLst>
      </pc:sldChg>
      <pc:sldChg chg="addSp delSp modSp add mod ord">
        <pc:chgData name="Waqas Ahmad" userId="fc11658f-2b94-40be-988d-4e8ea06c2261" providerId="ADAL" clId="{B68807D5-3CE4-4549-9307-F7C33FEE93F1}" dt="2023-07-05T15:55:12.857" v="774" actId="2165"/>
        <pc:sldMkLst>
          <pc:docMk/>
          <pc:sldMk cId="3356456391" sldId="275"/>
        </pc:sldMkLst>
        <pc:spChg chg="mod">
          <ac:chgData name="Waqas Ahmad" userId="fc11658f-2b94-40be-988d-4e8ea06c2261" providerId="ADAL" clId="{B68807D5-3CE4-4549-9307-F7C33FEE93F1}" dt="2023-07-05T15:35:13.396" v="617" actId="20577"/>
          <ac:spMkLst>
            <pc:docMk/>
            <pc:sldMk cId="3356456391" sldId="275"/>
            <ac:spMk id="4" creationId="{306D82EC-811D-454E-9DFF-2EEC63AD50B4}"/>
          </ac:spMkLst>
        </pc:spChg>
        <pc:spChg chg="del">
          <ac:chgData name="Waqas Ahmad" userId="fc11658f-2b94-40be-988d-4e8ea06c2261" providerId="ADAL" clId="{B68807D5-3CE4-4549-9307-F7C33FEE93F1}" dt="2023-07-05T15:36:27.416" v="618" actId="478"/>
          <ac:spMkLst>
            <pc:docMk/>
            <pc:sldMk cId="3356456391" sldId="275"/>
            <ac:spMk id="5" creationId="{80CFE1E9-2446-4327-A152-D121E1DA7E83}"/>
          </ac:spMkLst>
        </pc:spChg>
        <pc:graphicFrameChg chg="add mod modGraphic">
          <ac:chgData name="Waqas Ahmad" userId="fc11658f-2b94-40be-988d-4e8ea06c2261" providerId="ADAL" clId="{B68807D5-3CE4-4549-9307-F7C33FEE93F1}" dt="2023-07-05T15:55:12.857" v="774" actId="2165"/>
          <ac:graphicFrameMkLst>
            <pc:docMk/>
            <pc:sldMk cId="3356456391" sldId="275"/>
            <ac:graphicFrameMk id="2" creationId="{1FEE938D-AFA9-5FD0-C62A-CA233F484C2C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55:06.407" v="773" actId="2165"/>
          <ac:graphicFrameMkLst>
            <pc:docMk/>
            <pc:sldMk cId="3356456391" sldId="275"/>
            <ac:graphicFrameMk id="3" creationId="{0E15B3BE-12EE-9030-7A96-05C47E13E67C}"/>
          </ac:graphicFrameMkLst>
        </pc:graphicFrameChg>
        <pc:graphicFrameChg chg="add del mod modGraphic">
          <ac:chgData name="Waqas Ahmad" userId="fc11658f-2b94-40be-988d-4e8ea06c2261" providerId="ADAL" clId="{B68807D5-3CE4-4549-9307-F7C33FEE93F1}" dt="2023-07-05T15:54:59.539" v="772" actId="2165"/>
          <ac:graphicFrameMkLst>
            <pc:docMk/>
            <pc:sldMk cId="3356456391" sldId="275"/>
            <ac:graphicFrameMk id="6" creationId="{6EFEC2F1-066A-C3A1-4270-E92D7C6BE891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45:55.023" v="637" actId="403"/>
          <ac:graphicFrameMkLst>
            <pc:docMk/>
            <pc:sldMk cId="3356456391" sldId="275"/>
            <ac:graphicFrameMk id="7" creationId="{C25E5374-B324-62B9-78EA-424A5DDDC659}"/>
          </ac:graphicFrameMkLst>
        </pc:graphicFrameChg>
      </pc:sldChg>
      <pc:sldChg chg="addSp delSp modSp new mod ord">
        <pc:chgData name="Waqas Ahmad" userId="fc11658f-2b94-40be-988d-4e8ea06c2261" providerId="ADAL" clId="{B68807D5-3CE4-4549-9307-F7C33FEE93F1}" dt="2023-07-06T10:45:02.745" v="1867" actId="13926"/>
        <pc:sldMkLst>
          <pc:docMk/>
          <pc:sldMk cId="1262146379" sldId="276"/>
        </pc:sldMkLst>
        <pc:spChg chg="add mod">
          <ac:chgData name="Waqas Ahmad" userId="fc11658f-2b94-40be-988d-4e8ea06c2261" providerId="ADAL" clId="{B68807D5-3CE4-4549-9307-F7C33FEE93F1}" dt="2023-07-05T15:53:18.862" v="725" actId="14100"/>
          <ac:spMkLst>
            <pc:docMk/>
            <pc:sldMk cId="1262146379" sldId="276"/>
            <ac:spMk id="3" creationId="{59CA370A-1620-6126-91B4-7C3984118F2A}"/>
          </ac:spMkLst>
        </pc:spChg>
        <pc:spChg chg="add del mod">
          <ac:chgData name="Waqas Ahmad" userId="fc11658f-2b94-40be-988d-4e8ea06c2261" providerId="ADAL" clId="{B68807D5-3CE4-4549-9307-F7C33FEE93F1}" dt="2023-07-06T06:52:37.312" v="1145" actId="478"/>
          <ac:spMkLst>
            <pc:docMk/>
            <pc:sldMk cId="1262146379" sldId="276"/>
            <ac:spMk id="4" creationId="{200BFAA2-9390-D7B3-DF89-31C01D9208CC}"/>
          </ac:spMkLst>
        </pc:spChg>
        <pc:spChg chg="add mod">
          <ac:chgData name="Waqas Ahmad" userId="fc11658f-2b94-40be-988d-4e8ea06c2261" providerId="ADAL" clId="{B68807D5-3CE4-4549-9307-F7C33FEE93F1}" dt="2023-07-06T10:45:02.745" v="1867" actId="13926"/>
          <ac:spMkLst>
            <pc:docMk/>
            <pc:sldMk cId="1262146379" sldId="276"/>
            <ac:spMk id="6" creationId="{D833F849-67BE-64E3-F001-9AE3F3D4286A}"/>
          </ac:spMkLst>
        </pc:spChg>
        <pc:graphicFrameChg chg="add del mod modGraphic">
          <ac:chgData name="Waqas Ahmad" userId="fc11658f-2b94-40be-988d-4e8ea06c2261" providerId="ADAL" clId="{B68807D5-3CE4-4549-9307-F7C33FEE93F1}" dt="2023-07-06T06:52:30.902" v="1144" actId="478"/>
          <ac:graphicFrameMkLst>
            <pc:docMk/>
            <pc:sldMk cId="1262146379" sldId="276"/>
            <ac:graphicFrameMk id="2" creationId="{59ACB360-5B15-A90F-4AA4-2C658552FFF9}"/>
          </ac:graphicFrameMkLst>
        </pc:graphicFrameChg>
        <pc:graphicFrameChg chg="add del mod modGraphic">
          <ac:chgData name="Waqas Ahmad" userId="fc11658f-2b94-40be-988d-4e8ea06c2261" providerId="ADAL" clId="{B68807D5-3CE4-4549-9307-F7C33FEE93F1}" dt="2023-07-06T06:56:52.604" v="1189" actId="478"/>
          <ac:graphicFrameMkLst>
            <pc:docMk/>
            <pc:sldMk cId="1262146379" sldId="276"/>
            <ac:graphicFrameMk id="5" creationId="{4A1B8EE6-51B4-AF1C-0DC0-61B697ED16E1}"/>
          </ac:graphicFrameMkLst>
        </pc:graphicFrameChg>
        <pc:graphicFrameChg chg="add del mod modGraphic">
          <ac:chgData name="Waqas Ahmad" userId="fc11658f-2b94-40be-988d-4e8ea06c2261" providerId="ADAL" clId="{B68807D5-3CE4-4549-9307-F7C33FEE93F1}" dt="2023-07-06T06:54:24.062" v="1167" actId="478"/>
          <ac:graphicFrameMkLst>
            <pc:docMk/>
            <pc:sldMk cId="1262146379" sldId="276"/>
            <ac:graphicFrameMk id="7" creationId="{F40F76AC-4EBC-53E2-E4E8-4F3DB2A459A7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9:17.770" v="1218" actId="20577"/>
          <ac:graphicFrameMkLst>
            <pc:docMk/>
            <pc:sldMk cId="1262146379" sldId="276"/>
            <ac:graphicFrameMk id="8" creationId="{06AEC5CA-39BB-78B2-B486-01B47485F750}"/>
          </ac:graphicFrameMkLst>
        </pc:graphicFrameChg>
      </pc:sldChg>
      <pc:sldChg chg="addSp delSp modSp new mod">
        <pc:chgData name="Waqas Ahmad" userId="fc11658f-2b94-40be-988d-4e8ea06c2261" providerId="ADAL" clId="{B68807D5-3CE4-4549-9307-F7C33FEE93F1}" dt="2023-07-06T07:48:19.968" v="1290" actId="20577"/>
        <pc:sldMkLst>
          <pc:docMk/>
          <pc:sldMk cId="2076193317" sldId="277"/>
        </pc:sldMkLst>
        <pc:spChg chg="add mod">
          <ac:chgData name="Waqas Ahmad" userId="fc11658f-2b94-40be-988d-4e8ea06c2261" providerId="ADAL" clId="{B68807D5-3CE4-4549-9307-F7C33FEE93F1}" dt="2023-07-05T15:59:17.527" v="816" actId="1076"/>
          <ac:spMkLst>
            <pc:docMk/>
            <pc:sldMk cId="2076193317" sldId="277"/>
            <ac:spMk id="4" creationId="{5B00289F-95AC-CEC8-72A1-DA0A5486A61C}"/>
          </ac:spMkLst>
        </pc:spChg>
        <pc:spChg chg="add mod">
          <ac:chgData name="Waqas Ahmad" userId="fc11658f-2b94-40be-988d-4e8ea06c2261" providerId="ADAL" clId="{B68807D5-3CE4-4549-9307-F7C33FEE93F1}" dt="2023-07-05T15:59:23.803" v="817" actId="1076"/>
          <ac:spMkLst>
            <pc:docMk/>
            <pc:sldMk cId="2076193317" sldId="277"/>
            <ac:spMk id="5" creationId="{2CD9B75B-4B67-5564-5461-2BE7F9A84994}"/>
          </ac:spMkLst>
        </pc:spChg>
        <pc:graphicFrameChg chg="add del mod modGraphic">
          <ac:chgData name="Waqas Ahmad" userId="fc11658f-2b94-40be-988d-4e8ea06c2261" providerId="ADAL" clId="{B68807D5-3CE4-4549-9307-F7C33FEE93F1}" dt="2023-07-06T07:46:38.337" v="1263" actId="478"/>
          <ac:graphicFrameMkLst>
            <pc:docMk/>
            <pc:sldMk cId="2076193317" sldId="277"/>
            <ac:graphicFrameMk id="2" creationId="{528E528D-3A4B-F534-EAC3-6EDCF4C3A6D2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59:05.472" v="814" actId="20577"/>
          <ac:graphicFrameMkLst>
            <pc:docMk/>
            <pc:sldMk cId="2076193317" sldId="277"/>
            <ac:graphicFrameMk id="3" creationId="{E4E3918C-EA44-0D68-90C9-15558B2B5B21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58:59.608" v="812" actId="20577"/>
          <ac:graphicFrameMkLst>
            <pc:docMk/>
            <pc:sldMk cId="2076193317" sldId="277"/>
            <ac:graphicFrameMk id="6" creationId="{C37C848C-379E-71CC-9E00-8891C8F2F466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59:02.362" v="813" actId="20577"/>
          <ac:graphicFrameMkLst>
            <pc:docMk/>
            <pc:sldMk cId="2076193317" sldId="277"/>
            <ac:graphicFrameMk id="7" creationId="{042AAD70-B8EC-CBF1-6533-CED4475DDDA6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7:48:19.968" v="1290" actId="20577"/>
          <ac:graphicFrameMkLst>
            <pc:docMk/>
            <pc:sldMk cId="2076193317" sldId="277"/>
            <ac:graphicFrameMk id="8" creationId="{7B73DEA7-F8D7-8299-353E-51FF05B0CBAD}"/>
          </ac:graphicFrameMkLst>
        </pc:graphicFrameChg>
      </pc:sldChg>
      <pc:sldChg chg="addSp delSp modSp new mod modNotesTx">
        <pc:chgData name="Waqas Ahmad" userId="fc11658f-2b94-40be-988d-4e8ea06c2261" providerId="ADAL" clId="{B68807D5-3CE4-4549-9307-F7C33FEE93F1}" dt="2023-07-06T10:43:02.544" v="1804" actId="20577"/>
        <pc:sldMkLst>
          <pc:docMk/>
          <pc:sldMk cId="2979119596" sldId="278"/>
        </pc:sldMkLst>
        <pc:spChg chg="add mod">
          <ac:chgData name="Waqas Ahmad" userId="fc11658f-2b94-40be-988d-4e8ea06c2261" providerId="ADAL" clId="{B68807D5-3CE4-4549-9307-F7C33FEE93F1}" dt="2023-07-05T20:12:56.770" v="882" actId="20577"/>
          <ac:spMkLst>
            <pc:docMk/>
            <pc:sldMk cId="2979119596" sldId="278"/>
            <ac:spMk id="2" creationId="{3B1EBD7A-4AED-5FD8-639B-6C7D0BFA0175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4" creationId="{97C350DE-F9C2-8CA1-0E36-3186577AB38F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5" creationId="{96568BA1-F1F7-76E3-DCC0-93C0BC2E0F65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8" creationId="{6DB6D93E-C265-6A0E-0D3D-0EA67FD12F7F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0" creationId="{3ED7804A-BE4D-80F3-87BE-D9A61538D63E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2" creationId="{050B9527-2184-8191-B49C-124CAAC34AAA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4" creationId="{3424841E-BF5D-0E2B-BD8D-1FEA79FE4B56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6" creationId="{638DBDE4-9652-4FDA-426C-A715F14212DC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7" creationId="{D14612B0-E6FC-0863-9349-81F35F7534C9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8" creationId="{E3E8E1CF-A309-2916-154F-2DED94599FC3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9" creationId="{A07D9B0D-B71D-EE63-58B2-2BB134865934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20" creationId="{AA86A261-A18C-589D-F0E8-D7ED9D573A85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23" creationId="{063BCABD-99D3-E0D4-6EB6-CA045FB7870F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24" creationId="{FCD95695-7B5C-E7B4-7A40-50186F3B6F74}"/>
          </ac:spMkLst>
        </pc:spChg>
        <pc:spChg chg="add mod">
          <ac:chgData name="Waqas Ahmad" userId="fc11658f-2b94-40be-988d-4e8ea06c2261" providerId="ADAL" clId="{B68807D5-3CE4-4549-9307-F7C33FEE93F1}" dt="2023-07-06T10:43:02.544" v="1804" actId="20577"/>
          <ac:spMkLst>
            <pc:docMk/>
            <pc:sldMk cId="2979119596" sldId="278"/>
            <ac:spMk id="26" creationId="{51444F26-4234-EAD2-D5AE-E85F0DF2AC59}"/>
          </ac:spMkLst>
        </pc:spChg>
        <pc:spChg chg="add del mod">
          <ac:chgData name="Waqas Ahmad" userId="fc11658f-2b94-40be-988d-4e8ea06c2261" providerId="ADAL" clId="{B68807D5-3CE4-4549-9307-F7C33FEE93F1}" dt="2023-07-05T20:18:46.161" v="896" actId="478"/>
          <ac:spMkLst>
            <pc:docMk/>
            <pc:sldMk cId="2979119596" sldId="278"/>
            <ac:spMk id="28" creationId="{0CB8CB17-C1A5-DCEC-A619-4519398F4FDD}"/>
          </ac:spMkLst>
        </pc:spChg>
        <pc:spChg chg="add del mod">
          <ac:chgData name="Waqas Ahmad" userId="fc11658f-2b94-40be-988d-4e8ea06c2261" providerId="ADAL" clId="{B68807D5-3CE4-4549-9307-F7C33FEE93F1}" dt="2023-07-05T20:25:21.718" v="949" actId="478"/>
          <ac:spMkLst>
            <pc:docMk/>
            <pc:sldMk cId="2979119596" sldId="278"/>
            <ac:spMk id="29" creationId="{45CF52E0-D5B4-AF1B-C0DC-1E503C33514E}"/>
          </ac:spMkLst>
        </pc:spChg>
        <pc:spChg chg="add del mod">
          <ac:chgData name="Waqas Ahmad" userId="fc11658f-2b94-40be-988d-4e8ea06c2261" providerId="ADAL" clId="{B68807D5-3CE4-4549-9307-F7C33FEE93F1}" dt="2023-07-06T08:40:58.895" v="1414" actId="478"/>
          <ac:spMkLst>
            <pc:docMk/>
            <pc:sldMk cId="2979119596" sldId="278"/>
            <ac:spMk id="30" creationId="{815134A5-DC33-C0D9-CA81-E05F4DE80B12}"/>
          </ac:spMkLst>
        </pc:spChg>
        <pc:grpChg chg="add mod">
          <ac:chgData name="Waqas Ahmad" userId="fc11658f-2b94-40be-988d-4e8ea06c2261" providerId="ADAL" clId="{B68807D5-3CE4-4549-9307-F7C33FEE93F1}" dt="2023-07-05T20:23:43.018" v="946" actId="1076"/>
          <ac:grpSpMkLst>
            <pc:docMk/>
            <pc:sldMk cId="2979119596" sldId="278"/>
            <ac:grpSpMk id="3" creationId="{CBEDA640-3159-1C55-2059-D9B533C9B6BD}"/>
          </ac:grpSpMkLst>
        </pc:grp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6" creationId="{C6D0C615-E757-18AD-C78E-8EF3B2FF5BE5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7" creationId="{ABF8727F-4BB2-7B1A-51E3-98A65F35E9D5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9" creationId="{7FF5C9B1-3CD6-1EC7-6450-718825F2D20E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11" creationId="{69118FF4-23C4-F1C8-EBD8-5AD54B72B921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13" creationId="{DEE16022-A5CD-6464-CD11-76501FA63582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15" creationId="{55F1A171-C8F6-2E17-B1B6-4B10623925A1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21" creationId="{71843C45-C335-DA6F-D471-91491712DCD4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22" creationId="{CF800871-EF63-9349-82AB-E64C2392F32D}"/>
          </ac:cxnSpMkLst>
        </pc:cxnChg>
      </pc:sldChg>
      <pc:sldChg chg="addSp delSp modSp add mod">
        <pc:chgData name="Waqas Ahmad" userId="fc11658f-2b94-40be-988d-4e8ea06c2261" providerId="ADAL" clId="{B68807D5-3CE4-4549-9307-F7C33FEE93F1}" dt="2023-07-06T06:52:57.047" v="1150"/>
        <pc:sldMkLst>
          <pc:docMk/>
          <pc:sldMk cId="2645724040" sldId="279"/>
        </pc:sldMkLst>
        <pc:spChg chg="mod">
          <ac:chgData name="Waqas Ahmad" userId="fc11658f-2b94-40be-988d-4e8ea06c2261" providerId="ADAL" clId="{B68807D5-3CE4-4549-9307-F7C33FEE93F1}" dt="2023-07-05T20:41:28.673" v="984" actId="20577"/>
          <ac:spMkLst>
            <pc:docMk/>
            <pc:sldMk cId="2645724040" sldId="279"/>
            <ac:spMk id="3" creationId="{59CA370A-1620-6126-91B4-7C3984118F2A}"/>
          </ac:spMkLst>
        </pc:spChg>
        <pc:spChg chg="del">
          <ac:chgData name="Waqas Ahmad" userId="fc11658f-2b94-40be-988d-4e8ea06c2261" providerId="ADAL" clId="{B68807D5-3CE4-4549-9307-F7C33FEE93F1}" dt="2023-07-05T20:42:19.343" v="996" actId="478"/>
          <ac:spMkLst>
            <pc:docMk/>
            <pc:sldMk cId="2645724040" sldId="279"/>
            <ac:spMk id="4" creationId="{200BFAA2-9390-D7B3-DF89-31C01D9208CC}"/>
          </ac:spMkLst>
        </pc:spChg>
        <pc:spChg chg="mod">
          <ac:chgData name="Waqas Ahmad" userId="fc11658f-2b94-40be-988d-4e8ea06c2261" providerId="ADAL" clId="{B68807D5-3CE4-4549-9307-F7C33FEE93F1}" dt="2023-07-06T06:52:20.899" v="1141" actId="1076"/>
          <ac:spMkLst>
            <pc:docMk/>
            <pc:sldMk cId="2645724040" sldId="279"/>
            <ac:spMk id="6" creationId="{D833F849-67BE-64E3-F001-9AE3F3D4286A}"/>
          </ac:spMkLst>
        </pc:spChg>
        <pc:graphicFrameChg chg="del">
          <ac:chgData name="Waqas Ahmad" userId="fc11658f-2b94-40be-988d-4e8ea06c2261" providerId="ADAL" clId="{B68807D5-3CE4-4549-9307-F7C33FEE93F1}" dt="2023-07-05T20:42:19.343" v="996" actId="478"/>
          <ac:graphicFrameMkLst>
            <pc:docMk/>
            <pc:sldMk cId="2645724040" sldId="279"/>
            <ac:graphicFrameMk id="2" creationId="{59ACB360-5B15-A90F-4AA4-2C658552FFF9}"/>
          </ac:graphicFrameMkLst>
        </pc:graphicFrameChg>
        <pc:graphicFrameChg chg="del">
          <ac:chgData name="Waqas Ahmad" userId="fc11658f-2b94-40be-988d-4e8ea06c2261" providerId="ADAL" clId="{B68807D5-3CE4-4549-9307-F7C33FEE93F1}" dt="2023-07-05T20:41:52.275" v="985" actId="478"/>
          <ac:graphicFrameMkLst>
            <pc:docMk/>
            <pc:sldMk cId="2645724040" sldId="279"/>
            <ac:graphicFrameMk id="5" creationId="{4A1B8EE6-51B4-AF1C-0DC0-61B697ED16E1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2:57.047" v="1150"/>
          <ac:graphicFrameMkLst>
            <pc:docMk/>
            <pc:sldMk cId="2645724040" sldId="279"/>
            <ac:graphicFrameMk id="7" creationId="{544E9A64-4C89-C91A-9344-39D1F128E0B7}"/>
          </ac:graphicFrameMkLst>
        </pc:graphicFrameChg>
      </pc:sldChg>
      <pc:sldChg chg="addSp delSp modSp new mod">
        <pc:chgData name="Waqas Ahmad" userId="fc11658f-2b94-40be-988d-4e8ea06c2261" providerId="ADAL" clId="{B68807D5-3CE4-4549-9307-F7C33FEE93F1}" dt="2023-07-06T08:13:04.124" v="1394" actId="13926"/>
        <pc:sldMkLst>
          <pc:docMk/>
          <pc:sldMk cId="619327538" sldId="280"/>
        </pc:sldMkLst>
        <pc:spChg chg="add mod">
          <ac:chgData name="Waqas Ahmad" userId="fc11658f-2b94-40be-988d-4e8ea06c2261" providerId="ADAL" clId="{B68807D5-3CE4-4549-9307-F7C33FEE93F1}" dt="2023-07-06T07:13:05.604" v="1252" actId="1076"/>
          <ac:spMkLst>
            <pc:docMk/>
            <pc:sldMk cId="619327538" sldId="280"/>
            <ac:spMk id="3" creationId="{A37A2A3B-90AB-DA8D-DC83-92BBD241FC4F}"/>
          </ac:spMkLst>
        </pc:spChg>
        <pc:spChg chg="add mod">
          <ac:chgData name="Waqas Ahmad" userId="fc11658f-2b94-40be-988d-4e8ea06c2261" providerId="ADAL" clId="{B68807D5-3CE4-4549-9307-F7C33FEE93F1}" dt="2023-07-06T08:10:14.928" v="1331" actId="1076"/>
          <ac:spMkLst>
            <pc:docMk/>
            <pc:sldMk cId="619327538" sldId="280"/>
            <ac:spMk id="4" creationId="{FBECFBD3-310B-20AE-77D4-4BBD6A6BEA25}"/>
          </ac:spMkLst>
        </pc:spChg>
        <pc:spChg chg="add mod">
          <ac:chgData name="Waqas Ahmad" userId="fc11658f-2b94-40be-988d-4e8ea06c2261" providerId="ADAL" clId="{B68807D5-3CE4-4549-9307-F7C33FEE93F1}" dt="2023-07-06T07:56:27.614" v="1311"/>
          <ac:spMkLst>
            <pc:docMk/>
            <pc:sldMk cId="619327538" sldId="280"/>
            <ac:spMk id="9" creationId="{D723927F-6CC7-2021-15DE-6A6793FD4F29}"/>
          </ac:spMkLst>
        </pc:spChg>
        <pc:spChg chg="add mod">
          <ac:chgData name="Waqas Ahmad" userId="fc11658f-2b94-40be-988d-4e8ea06c2261" providerId="ADAL" clId="{B68807D5-3CE4-4549-9307-F7C33FEE93F1}" dt="2023-07-06T08:11:17.350" v="1373" actId="1076"/>
          <ac:spMkLst>
            <pc:docMk/>
            <pc:sldMk cId="619327538" sldId="280"/>
            <ac:spMk id="11" creationId="{65390A0E-4959-B417-80C1-9962E022B6E7}"/>
          </ac:spMkLst>
        </pc:spChg>
        <pc:spChg chg="add mod">
          <ac:chgData name="Waqas Ahmad" userId="fc11658f-2b94-40be-988d-4e8ea06c2261" providerId="ADAL" clId="{B68807D5-3CE4-4549-9307-F7C33FEE93F1}" dt="2023-07-06T08:12:45.837" v="1391" actId="1076"/>
          <ac:spMkLst>
            <pc:docMk/>
            <pc:sldMk cId="619327538" sldId="280"/>
            <ac:spMk id="12" creationId="{2E794C8D-AEB9-BAFC-C393-46213F95F577}"/>
          </ac:spMkLst>
        </pc:spChg>
        <pc:graphicFrameChg chg="add mod modGraphic">
          <ac:chgData name="Waqas Ahmad" userId="fc11658f-2b94-40be-988d-4e8ea06c2261" providerId="ADAL" clId="{B68807D5-3CE4-4549-9307-F7C33FEE93F1}" dt="2023-07-06T08:13:04.124" v="1394" actId="13926"/>
          <ac:graphicFrameMkLst>
            <pc:docMk/>
            <pc:sldMk cId="619327538" sldId="280"/>
            <ac:graphicFrameMk id="2" creationId="{75F3D6C9-1398-6467-FD32-F8CF58B8BDB8}"/>
          </ac:graphicFrameMkLst>
        </pc:graphicFrameChg>
        <pc:graphicFrameChg chg="add del mod modGraphic">
          <ac:chgData name="Waqas Ahmad" userId="fc11658f-2b94-40be-988d-4e8ea06c2261" providerId="ADAL" clId="{B68807D5-3CE4-4549-9307-F7C33FEE93F1}" dt="2023-07-06T08:09:47.485" v="1326" actId="478"/>
          <ac:graphicFrameMkLst>
            <pc:docMk/>
            <pc:sldMk cId="619327538" sldId="280"/>
            <ac:graphicFrameMk id="5" creationId="{75C7EC99-6321-4A79-0555-4AD65C2A2569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8:10:14.928" v="1331" actId="1076"/>
          <ac:graphicFrameMkLst>
            <pc:docMk/>
            <pc:sldMk cId="619327538" sldId="280"/>
            <ac:graphicFrameMk id="6" creationId="{16F57701-527B-A183-1A3D-ED868066CAC9}"/>
          </ac:graphicFrameMkLst>
        </pc:graphicFrameChg>
        <pc:graphicFrameChg chg="add del mod">
          <ac:chgData name="Waqas Ahmad" userId="fc11658f-2b94-40be-988d-4e8ea06c2261" providerId="ADAL" clId="{B68807D5-3CE4-4549-9307-F7C33FEE93F1}" dt="2023-07-06T07:55:42.070" v="1304" actId="21"/>
          <ac:graphicFrameMkLst>
            <pc:docMk/>
            <pc:sldMk cId="619327538" sldId="280"/>
            <ac:graphicFrameMk id="7" creationId="{DA7F48C8-8C17-79B3-BA59-4A45CFD55C98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8:10:14.928" v="1331" actId="1076"/>
          <ac:graphicFrameMkLst>
            <pc:docMk/>
            <pc:sldMk cId="619327538" sldId="280"/>
            <ac:graphicFrameMk id="8" creationId="{800BB7D8-8988-93C0-4C32-9573BD8F6916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8:10:31.997" v="1332" actId="13926"/>
          <ac:graphicFrameMkLst>
            <pc:docMk/>
            <pc:sldMk cId="619327538" sldId="280"/>
            <ac:graphicFrameMk id="10" creationId="{C25514C0-A18A-C867-F3C1-5A0039BA7735}"/>
          </ac:graphicFrameMkLst>
        </pc:graphicFrameChg>
      </pc:sldChg>
      <pc:sldChg chg="delSp modSp add mod">
        <pc:chgData name="Waqas Ahmad" userId="fc11658f-2b94-40be-988d-4e8ea06c2261" providerId="ADAL" clId="{B68807D5-3CE4-4549-9307-F7C33FEE93F1}" dt="2023-07-06T08:15:25.431" v="1413" actId="14100"/>
        <pc:sldMkLst>
          <pc:docMk/>
          <pc:sldMk cId="1019462841" sldId="281"/>
        </pc:sldMkLst>
        <pc:spChg chg="mod">
          <ac:chgData name="Waqas Ahmad" userId="fc11658f-2b94-40be-988d-4e8ea06c2261" providerId="ADAL" clId="{B68807D5-3CE4-4549-9307-F7C33FEE93F1}" dt="2023-07-06T08:13:31.413" v="1399" actId="1076"/>
          <ac:spMkLst>
            <pc:docMk/>
            <pc:sldMk cId="1019462841" sldId="281"/>
            <ac:spMk id="3" creationId="{A37A2A3B-90AB-DA8D-DC83-92BBD241FC4F}"/>
          </ac:spMkLst>
        </pc:spChg>
        <pc:spChg chg="del">
          <ac:chgData name="Waqas Ahmad" userId="fc11658f-2b94-40be-988d-4e8ea06c2261" providerId="ADAL" clId="{B68807D5-3CE4-4549-9307-F7C33FEE93F1}" dt="2023-07-06T08:13:17.619" v="1396" actId="478"/>
          <ac:spMkLst>
            <pc:docMk/>
            <pc:sldMk cId="1019462841" sldId="281"/>
            <ac:spMk id="4" creationId="{FBECFBD3-310B-20AE-77D4-4BBD6A6BEA25}"/>
          </ac:spMkLst>
        </pc:spChg>
        <pc:spChg chg="mod">
          <ac:chgData name="Waqas Ahmad" userId="fc11658f-2b94-40be-988d-4e8ea06c2261" providerId="ADAL" clId="{B68807D5-3CE4-4549-9307-F7C33FEE93F1}" dt="2023-07-06T08:13:31.413" v="1399" actId="1076"/>
          <ac:spMkLst>
            <pc:docMk/>
            <pc:sldMk cId="1019462841" sldId="281"/>
            <ac:spMk id="9" creationId="{D723927F-6CC7-2021-15DE-6A6793FD4F29}"/>
          </ac:spMkLst>
        </pc:spChg>
        <pc:spChg chg="del">
          <ac:chgData name="Waqas Ahmad" userId="fc11658f-2b94-40be-988d-4e8ea06c2261" providerId="ADAL" clId="{B68807D5-3CE4-4549-9307-F7C33FEE93F1}" dt="2023-07-06T08:13:19.862" v="1397" actId="478"/>
          <ac:spMkLst>
            <pc:docMk/>
            <pc:sldMk cId="1019462841" sldId="281"/>
            <ac:spMk id="11" creationId="{65390A0E-4959-B417-80C1-9962E022B6E7}"/>
          </ac:spMkLst>
        </pc:spChg>
        <pc:spChg chg="mod">
          <ac:chgData name="Waqas Ahmad" userId="fc11658f-2b94-40be-988d-4e8ea06c2261" providerId="ADAL" clId="{B68807D5-3CE4-4549-9307-F7C33FEE93F1}" dt="2023-07-06T08:15:25.431" v="1413" actId="14100"/>
          <ac:spMkLst>
            <pc:docMk/>
            <pc:sldMk cId="1019462841" sldId="281"/>
            <ac:spMk id="12" creationId="{2E794C8D-AEB9-BAFC-C393-46213F95F577}"/>
          </ac:spMkLst>
        </pc:spChg>
        <pc:graphicFrameChg chg="mod modGraphic">
          <ac:chgData name="Waqas Ahmad" userId="fc11658f-2b94-40be-988d-4e8ea06c2261" providerId="ADAL" clId="{B68807D5-3CE4-4549-9307-F7C33FEE93F1}" dt="2023-07-06T08:14:28.622" v="1409" actId="108"/>
          <ac:graphicFrameMkLst>
            <pc:docMk/>
            <pc:sldMk cId="1019462841" sldId="281"/>
            <ac:graphicFrameMk id="2" creationId="{75F3D6C9-1398-6467-FD32-F8CF58B8BDB8}"/>
          </ac:graphicFrameMkLst>
        </pc:graphicFrameChg>
        <pc:graphicFrameChg chg="del">
          <ac:chgData name="Waqas Ahmad" userId="fc11658f-2b94-40be-988d-4e8ea06c2261" providerId="ADAL" clId="{B68807D5-3CE4-4549-9307-F7C33FEE93F1}" dt="2023-07-06T08:13:17.619" v="1396" actId="478"/>
          <ac:graphicFrameMkLst>
            <pc:docMk/>
            <pc:sldMk cId="1019462841" sldId="281"/>
            <ac:graphicFrameMk id="6" creationId="{16F57701-527B-A183-1A3D-ED868066CAC9}"/>
          </ac:graphicFrameMkLst>
        </pc:graphicFrameChg>
        <pc:graphicFrameChg chg="del">
          <ac:chgData name="Waqas Ahmad" userId="fc11658f-2b94-40be-988d-4e8ea06c2261" providerId="ADAL" clId="{B68807D5-3CE4-4549-9307-F7C33FEE93F1}" dt="2023-07-06T08:13:17.619" v="1396" actId="478"/>
          <ac:graphicFrameMkLst>
            <pc:docMk/>
            <pc:sldMk cId="1019462841" sldId="281"/>
            <ac:graphicFrameMk id="8" creationId="{800BB7D8-8988-93C0-4C32-9573BD8F6916}"/>
          </ac:graphicFrameMkLst>
        </pc:graphicFrameChg>
        <pc:graphicFrameChg chg="mod modGraphic">
          <ac:chgData name="Waqas Ahmad" userId="fc11658f-2b94-40be-988d-4e8ea06c2261" providerId="ADAL" clId="{B68807D5-3CE4-4549-9307-F7C33FEE93F1}" dt="2023-07-06T08:13:45.321" v="1403" actId="403"/>
          <ac:graphicFrameMkLst>
            <pc:docMk/>
            <pc:sldMk cId="1019462841" sldId="281"/>
            <ac:graphicFrameMk id="10" creationId="{C25514C0-A18A-C867-F3C1-5A0039BA7735}"/>
          </ac:graphicFrameMkLst>
        </pc:graphicFrameChg>
      </pc:sldChg>
      <pc:sldChg chg="addSp modSp new mod">
        <pc:chgData name="Waqas Ahmad" userId="fc11658f-2b94-40be-988d-4e8ea06c2261" providerId="ADAL" clId="{B68807D5-3CE4-4549-9307-F7C33FEE93F1}" dt="2023-07-06T08:42:35.520" v="1462" actId="1076"/>
        <pc:sldMkLst>
          <pc:docMk/>
          <pc:sldMk cId="3859345213" sldId="282"/>
        </pc:sldMkLst>
        <pc:spChg chg="add mod">
          <ac:chgData name="Waqas Ahmad" userId="fc11658f-2b94-40be-988d-4e8ea06c2261" providerId="ADAL" clId="{B68807D5-3CE4-4549-9307-F7C33FEE93F1}" dt="2023-07-06T08:42:35.520" v="1462" actId="1076"/>
          <ac:spMkLst>
            <pc:docMk/>
            <pc:sldMk cId="3859345213" sldId="282"/>
            <ac:spMk id="2" creationId="{67575AAA-8C05-272D-BFBF-94A25CD38F34}"/>
          </ac:spMkLst>
        </pc:spChg>
      </pc:sldChg>
      <pc:sldMasterChg chg="modSldLayout">
        <pc:chgData name="Waqas Ahmad" userId="fc11658f-2b94-40be-988d-4e8ea06c2261" providerId="ADAL" clId="{B68807D5-3CE4-4549-9307-F7C33FEE93F1}" dt="2023-07-06T06:48:49.791" v="1096" actId="20577"/>
        <pc:sldMasterMkLst>
          <pc:docMk/>
          <pc:sldMasterMk cId="2523064765" sldId="2147483660"/>
        </pc:sldMasterMkLst>
        <pc:sldLayoutChg chg="modSp mod">
          <pc:chgData name="Waqas Ahmad" userId="fc11658f-2b94-40be-988d-4e8ea06c2261" providerId="ADAL" clId="{B68807D5-3CE4-4549-9307-F7C33FEE93F1}" dt="2023-07-06T06:48:49.726" v="1056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Waqas Ahmad" userId="fc11658f-2b94-40be-988d-4e8ea06c2261" providerId="ADAL" clId="{B68807D5-3CE4-4549-9307-F7C33FEE93F1}" dt="2023-07-06T06:48:49.726" v="1056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42" v="1068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Waqas Ahmad" userId="fc11658f-2b94-40be-988d-4e8ea06c2261" providerId="ADAL" clId="{B68807D5-3CE4-4549-9307-F7C33FEE93F1}" dt="2023-07-06T06:48:49.742" v="1068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58" v="1080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Waqas Ahmad" userId="fc11658f-2b94-40be-988d-4e8ea06c2261" providerId="ADAL" clId="{B68807D5-3CE4-4549-9307-F7C33FEE93F1}" dt="2023-07-06T06:48:49.758" v="1080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75" v="1088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Waqas Ahmad" userId="fc11658f-2b94-40be-988d-4e8ea06c2261" providerId="ADAL" clId="{B68807D5-3CE4-4549-9307-F7C33FEE93F1}" dt="2023-07-06T06:48:49.775" v="1088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91" v="1096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Waqas Ahmad" userId="fc11658f-2b94-40be-988d-4e8ea06c2261" providerId="ADAL" clId="{B68807D5-3CE4-4549-9307-F7C33FEE93F1}" dt="2023-07-06T06:48:49.791" v="1096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75" v="1092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Waqas Ahmad" userId="fc11658f-2b94-40be-988d-4e8ea06c2261" providerId="ADAL" clId="{B68807D5-3CE4-4549-9307-F7C33FEE93F1}" dt="2023-07-06T06:48:49.775" v="1092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42" v="1076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Waqas Ahmad" userId="fc11658f-2b94-40be-988d-4e8ea06c2261" providerId="ADAL" clId="{B68807D5-3CE4-4549-9307-F7C33FEE93F1}" dt="2023-07-06T06:48:49.742" v="1076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58" v="1084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Waqas Ahmad" userId="fc11658f-2b94-40be-988d-4e8ea06c2261" providerId="ADAL" clId="{B68807D5-3CE4-4549-9307-F7C33FEE93F1}" dt="2023-07-06T06:48:49.758" v="1084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42" v="1072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Waqas Ahmad" userId="fc11658f-2b94-40be-988d-4e8ea06c2261" providerId="ADAL" clId="{B68807D5-3CE4-4549-9307-F7C33FEE93F1}" dt="2023-07-06T06:48:49.742" v="1072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26" v="1060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Waqas Ahmad" userId="fc11658f-2b94-40be-988d-4e8ea06c2261" providerId="ADAL" clId="{B68807D5-3CE4-4549-9307-F7C33FEE93F1}" dt="2023-07-06T06:48:49.726" v="1060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26" v="1064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Waqas Ahmad" userId="fc11658f-2b94-40be-988d-4e8ea06c2261" providerId="ADAL" clId="{B68807D5-3CE4-4549-9307-F7C33FEE93F1}" dt="2023-07-06T06:48:49.726" v="1064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Waqas Ahmad" userId="fc11658f-2b94-40be-988d-4e8ea06c2261" providerId="ADAL" clId="{00399747-B94A-4E2A-9223-D1E0CF704DF8}"/>
    <pc:docChg chg="custSel addSld delSld modSld modMainMaster">
      <pc:chgData name="Waqas Ahmad" userId="fc11658f-2b94-40be-988d-4e8ea06c2261" providerId="ADAL" clId="{00399747-B94A-4E2A-9223-D1E0CF704DF8}" dt="2023-07-11T13:05:46.259" v="293" actId="20577"/>
      <pc:docMkLst>
        <pc:docMk/>
      </pc:docMkLst>
      <pc:sldChg chg="modSp mod">
        <pc:chgData name="Waqas Ahmad" userId="fc11658f-2b94-40be-988d-4e8ea06c2261" providerId="ADAL" clId="{00399747-B94A-4E2A-9223-D1E0CF704DF8}" dt="2023-07-11T10:17:26.047" v="45" actId="403"/>
        <pc:sldMkLst>
          <pc:docMk/>
          <pc:sldMk cId="3709959988" sldId="270"/>
        </pc:sldMkLst>
        <pc:spChg chg="mod">
          <ac:chgData name="Waqas Ahmad" userId="fc11658f-2b94-40be-988d-4e8ea06c2261" providerId="ADAL" clId="{00399747-B94A-4E2A-9223-D1E0CF704DF8}" dt="2023-07-11T10:17:26.047" v="45" actId="403"/>
          <ac:spMkLst>
            <pc:docMk/>
            <pc:sldMk cId="3709959988" sldId="270"/>
            <ac:spMk id="11" creationId="{2E8E8F9E-D1C4-4C6A-B250-14307A886012}"/>
          </ac:spMkLst>
        </pc:spChg>
      </pc:sldChg>
      <pc:sldChg chg="addSp delSp modSp mod">
        <pc:chgData name="Waqas Ahmad" userId="fc11658f-2b94-40be-988d-4e8ea06c2261" providerId="ADAL" clId="{00399747-B94A-4E2A-9223-D1E0CF704DF8}" dt="2023-07-11T11:03:25.094" v="242" actId="14100"/>
        <pc:sldMkLst>
          <pc:docMk/>
          <pc:sldMk cId="2604203220" sldId="272"/>
        </pc:sldMkLst>
        <pc:spChg chg="add mod">
          <ac:chgData name="Waqas Ahmad" userId="fc11658f-2b94-40be-988d-4e8ea06c2261" providerId="ADAL" clId="{00399747-B94A-4E2A-9223-D1E0CF704DF8}" dt="2023-07-11T10:19:23.327" v="79" actId="20577"/>
          <ac:spMkLst>
            <pc:docMk/>
            <pc:sldMk cId="2604203220" sldId="272"/>
            <ac:spMk id="2" creationId="{9D73C245-3648-085D-FC7B-B3CE93EC8A5D}"/>
          </ac:spMkLst>
        </pc:spChg>
        <pc:spChg chg="add mod">
          <ac:chgData name="Waqas Ahmad" userId="fc11658f-2b94-40be-988d-4e8ea06c2261" providerId="ADAL" clId="{00399747-B94A-4E2A-9223-D1E0CF704DF8}" dt="2023-07-11T10:20:01.462" v="104" actId="1036"/>
          <ac:spMkLst>
            <pc:docMk/>
            <pc:sldMk cId="2604203220" sldId="272"/>
            <ac:spMk id="5" creationId="{2A9F73ED-8FD7-D6DA-F977-1FA0F3B9092C}"/>
          </ac:spMkLst>
        </pc:spChg>
        <pc:spChg chg="mod">
          <ac:chgData name="Waqas Ahmad" userId="fc11658f-2b94-40be-988d-4e8ea06c2261" providerId="ADAL" clId="{00399747-B94A-4E2A-9223-D1E0CF704DF8}" dt="2023-07-11T10:19:18.597" v="75" actId="20577"/>
          <ac:spMkLst>
            <pc:docMk/>
            <pc:sldMk cId="2604203220" sldId="272"/>
            <ac:spMk id="9" creationId="{C0167946-063A-4AA2-8FF3-A581A4F53393}"/>
          </ac:spMkLst>
        </pc:spChg>
        <pc:spChg chg="mod">
          <ac:chgData name="Waqas Ahmad" userId="fc11658f-2b94-40be-988d-4e8ea06c2261" providerId="ADAL" clId="{00399747-B94A-4E2A-9223-D1E0CF704DF8}" dt="2023-07-11T11:01:57.700" v="235" actId="1035"/>
          <ac:spMkLst>
            <pc:docMk/>
            <pc:sldMk cId="2604203220" sldId="272"/>
            <ac:spMk id="10" creationId="{2444B2AC-4753-C5A5-EBFF-F851347CFED0}"/>
          </ac:spMkLst>
        </pc:spChg>
        <pc:graphicFrameChg chg="mod modGraphic">
          <ac:chgData name="Waqas Ahmad" userId="fc11658f-2b94-40be-988d-4e8ea06c2261" providerId="ADAL" clId="{00399747-B94A-4E2A-9223-D1E0CF704DF8}" dt="2023-07-11T11:03:25.094" v="242" actId="14100"/>
          <ac:graphicFrameMkLst>
            <pc:docMk/>
            <pc:sldMk cId="2604203220" sldId="272"/>
            <ac:graphicFrameMk id="3" creationId="{97378BDB-B88D-0778-C0CD-0822D6A7C55B}"/>
          </ac:graphicFrameMkLst>
        </pc:graphicFrameChg>
        <pc:graphicFrameChg chg="mod modGraphic">
          <ac:chgData name="Waqas Ahmad" userId="fc11658f-2b94-40be-988d-4e8ea06c2261" providerId="ADAL" clId="{00399747-B94A-4E2A-9223-D1E0CF704DF8}" dt="2023-07-11T11:02:39.663" v="239" actId="14100"/>
          <ac:graphicFrameMkLst>
            <pc:docMk/>
            <pc:sldMk cId="2604203220" sldId="272"/>
            <ac:graphicFrameMk id="7" creationId="{A80C1D22-3587-0372-91BD-AA633CD5EEB7}"/>
          </ac:graphicFrameMkLst>
        </pc:graphicFrameChg>
        <pc:graphicFrameChg chg="mod">
          <ac:chgData name="Waqas Ahmad" userId="fc11658f-2b94-40be-988d-4e8ea06c2261" providerId="ADAL" clId="{00399747-B94A-4E2A-9223-D1E0CF704DF8}" dt="2023-07-11T10:20:01.462" v="104" actId="1036"/>
          <ac:graphicFrameMkLst>
            <pc:docMk/>
            <pc:sldMk cId="2604203220" sldId="272"/>
            <ac:graphicFrameMk id="8" creationId="{7FAA6C3D-E916-BC73-958F-FAB64E7A1C79}"/>
          </ac:graphicFrameMkLst>
        </pc:graphicFrameChg>
        <pc:cxnChg chg="add del mod">
          <ac:chgData name="Waqas Ahmad" userId="fc11658f-2b94-40be-988d-4e8ea06c2261" providerId="ADAL" clId="{00399747-B94A-4E2A-9223-D1E0CF704DF8}" dt="2023-07-11T11:02:04.903" v="237" actId="478"/>
          <ac:cxnSpMkLst>
            <pc:docMk/>
            <pc:sldMk cId="2604203220" sldId="272"/>
            <ac:cxnSpMk id="12" creationId="{A504514F-D341-D40A-C443-9E036C01520C}"/>
          </ac:cxnSpMkLst>
        </pc:cxnChg>
      </pc:sldChg>
      <pc:sldChg chg="add">
        <pc:chgData name="Waqas Ahmad" userId="fc11658f-2b94-40be-988d-4e8ea06c2261" providerId="ADAL" clId="{00399747-B94A-4E2A-9223-D1E0CF704DF8}" dt="2023-07-11T10:20:49.024" v="106"/>
        <pc:sldMkLst>
          <pc:docMk/>
          <pc:sldMk cId="1139687512" sldId="276"/>
        </pc:sldMkLst>
      </pc:sldChg>
      <pc:sldChg chg="del">
        <pc:chgData name="Waqas Ahmad" userId="fc11658f-2b94-40be-988d-4e8ea06c2261" providerId="ADAL" clId="{00399747-B94A-4E2A-9223-D1E0CF704DF8}" dt="2023-07-11T10:20:41.403" v="105" actId="2696"/>
        <pc:sldMkLst>
          <pc:docMk/>
          <pc:sldMk cId="1262146379" sldId="276"/>
        </pc:sldMkLst>
      </pc:sldChg>
      <pc:sldChg chg="modSp mod">
        <pc:chgData name="Waqas Ahmad" userId="fc11658f-2b94-40be-988d-4e8ea06c2261" providerId="ADAL" clId="{00399747-B94A-4E2A-9223-D1E0CF704DF8}" dt="2023-07-11T12:29:04.155" v="288" actId="20577"/>
        <pc:sldMkLst>
          <pc:docMk/>
          <pc:sldMk cId="2979119596" sldId="278"/>
        </pc:sldMkLst>
        <pc:spChg chg="mod">
          <ac:chgData name="Waqas Ahmad" userId="fc11658f-2b94-40be-988d-4e8ea06c2261" providerId="ADAL" clId="{00399747-B94A-4E2A-9223-D1E0CF704DF8}" dt="2023-07-11T11:00:59.210" v="227" actId="1076"/>
          <ac:spMkLst>
            <pc:docMk/>
            <pc:sldMk cId="2979119596" sldId="278"/>
            <ac:spMk id="2" creationId="{3B1EBD7A-4AED-5FD8-639B-6C7D0BFA0175}"/>
          </ac:spMkLst>
        </pc:spChg>
        <pc:spChg chg="mod">
          <ac:chgData name="Waqas Ahmad" userId="fc11658f-2b94-40be-988d-4e8ea06c2261" providerId="ADAL" clId="{00399747-B94A-4E2A-9223-D1E0CF704DF8}" dt="2023-07-11T12:29:04.155" v="288" actId="20577"/>
          <ac:spMkLst>
            <pc:docMk/>
            <pc:sldMk cId="2979119596" sldId="278"/>
            <ac:spMk id="26" creationId="{51444F26-4234-EAD2-D5AE-E85F0DF2AC59}"/>
          </ac:spMkLst>
        </pc:spChg>
      </pc:sldChg>
      <pc:sldChg chg="modNotesTx">
        <pc:chgData name="Waqas Ahmad" userId="fc11658f-2b94-40be-988d-4e8ea06c2261" providerId="ADAL" clId="{00399747-B94A-4E2A-9223-D1E0CF704DF8}" dt="2023-07-11T10:17:16.262" v="44"/>
        <pc:sldMkLst>
          <pc:docMk/>
          <pc:sldMk cId="619327538" sldId="280"/>
        </pc:sldMkLst>
      </pc:sldChg>
      <pc:sldChg chg="modSp mod">
        <pc:chgData name="Waqas Ahmad" userId="fc11658f-2b94-40be-988d-4e8ea06c2261" providerId="ADAL" clId="{00399747-B94A-4E2A-9223-D1E0CF704DF8}" dt="2023-07-11T13:05:46.259" v="293" actId="20577"/>
        <pc:sldMkLst>
          <pc:docMk/>
          <pc:sldMk cId="226854823" sldId="283"/>
        </pc:sldMkLst>
        <pc:graphicFrameChg chg="modGraphic">
          <ac:chgData name="Waqas Ahmad" userId="fc11658f-2b94-40be-988d-4e8ea06c2261" providerId="ADAL" clId="{00399747-B94A-4E2A-9223-D1E0CF704DF8}" dt="2023-07-11T13:05:46.259" v="293" actId="20577"/>
          <ac:graphicFrameMkLst>
            <pc:docMk/>
            <pc:sldMk cId="226854823" sldId="283"/>
            <ac:graphicFrameMk id="7" creationId="{544E9A64-4C89-C91A-9344-39D1F128E0B7}"/>
          </ac:graphicFrameMkLst>
        </pc:graphicFrameChg>
      </pc:sldChg>
      <pc:sldMasterChg chg="modSldLayout">
        <pc:chgData name="Waqas Ahmad" userId="fc11658f-2b94-40be-988d-4e8ea06c2261" providerId="ADAL" clId="{00399747-B94A-4E2A-9223-D1E0CF704DF8}" dt="2023-07-11T10:17:01.599" v="43" actId="20577"/>
        <pc:sldMasterMkLst>
          <pc:docMk/>
          <pc:sldMasterMk cId="2523064765" sldId="2147483660"/>
        </pc:sldMasterMkLst>
        <pc:sldLayoutChg chg="modSp mod">
          <pc:chgData name="Waqas Ahmad" userId="fc11658f-2b94-40be-988d-4e8ea06c2261" providerId="ADAL" clId="{00399747-B94A-4E2A-9223-D1E0CF704DF8}" dt="2023-07-11T10:17:01.510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Waqas Ahmad" userId="fc11658f-2b94-40be-988d-4e8ea06c2261" providerId="ADAL" clId="{00399747-B94A-4E2A-9223-D1E0CF704DF8}" dt="2023-07-11T10:17:01.510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50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Waqas Ahmad" userId="fc11658f-2b94-40be-988d-4e8ea06c2261" providerId="ADAL" clId="{00399747-B94A-4E2A-9223-D1E0CF704DF8}" dt="2023-07-11T10:17:01.550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69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Waqas Ahmad" userId="fc11658f-2b94-40be-988d-4e8ea06c2261" providerId="ADAL" clId="{00399747-B94A-4E2A-9223-D1E0CF704DF8}" dt="2023-07-11T10:17:01.569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89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Waqas Ahmad" userId="fc11658f-2b94-40be-988d-4e8ea06c2261" providerId="ADAL" clId="{00399747-B94A-4E2A-9223-D1E0CF704DF8}" dt="2023-07-11T10:17:01.589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99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Waqas Ahmad" userId="fc11658f-2b94-40be-988d-4e8ea06c2261" providerId="ADAL" clId="{00399747-B94A-4E2A-9223-D1E0CF704DF8}" dt="2023-07-11T10:17:01.599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99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Waqas Ahmad" userId="fc11658f-2b94-40be-988d-4e8ea06c2261" providerId="ADAL" clId="{00399747-B94A-4E2A-9223-D1E0CF704DF8}" dt="2023-07-11T10:17:01.599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68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Waqas Ahmad" userId="fc11658f-2b94-40be-988d-4e8ea06c2261" providerId="ADAL" clId="{00399747-B94A-4E2A-9223-D1E0CF704DF8}" dt="2023-07-11T10:17:01.568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81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Waqas Ahmad" userId="fc11658f-2b94-40be-988d-4e8ea06c2261" providerId="ADAL" clId="{00399747-B94A-4E2A-9223-D1E0CF704DF8}" dt="2023-07-11T10:17:01.581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60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Waqas Ahmad" userId="fc11658f-2b94-40be-988d-4e8ea06c2261" providerId="ADAL" clId="{00399747-B94A-4E2A-9223-D1E0CF704DF8}" dt="2023-07-11T10:17:01.560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31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Waqas Ahmad" userId="fc11658f-2b94-40be-988d-4e8ea06c2261" providerId="ADAL" clId="{00399747-B94A-4E2A-9223-D1E0CF704DF8}" dt="2023-07-11T10:17:01.531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40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Waqas Ahmad" userId="fc11658f-2b94-40be-988d-4e8ea06c2261" providerId="ADAL" clId="{00399747-B94A-4E2A-9223-D1E0CF704DF8}" dt="2023-07-11T10:17:01.540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272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GB" dirty="0"/>
            </a:br>
            <a:r>
              <a:rPr lang="en-US" dirty="0"/>
              <a:t>Ericsson Hilda Black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2023-07-05  |  Open  |  Page </a:t>
            </a:r>
            <a:fld id="{D7E9466D-B392-499D-A877-C306A561EC5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2023-07-05  |  Open  |  Page </a:t>
            </a:r>
            <a:fld id="{A8317DF6-0F65-4130-9FB3-1623827E48F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2023-07-05  |  Open  |  Page </a:t>
            </a:r>
            <a:fld id="{C7B6E70A-E8FC-46CE-9043-83160F56B34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2023-07-05  |  Open  |  Page </a:t>
            </a:r>
            <a:fld id="{9BAB5301-1856-4944-B4C8-D2E578A691A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2023-07-05  |  Open  |  Page </a:t>
            </a:r>
            <a:fld id="{7EBB3188-0095-4352-8311-0D6CBBA56E7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2023-07-05  |  Open  |  Page </a:t>
            </a:r>
            <a:fld id="{9734DA9A-6479-468B-AF40-4B19A31CA37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2023-07-05  |  Open  |  Page </a:t>
            </a:r>
            <a:fld id="{5667C7D4-10B9-43D2-8A0D-738666B4CC2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2023-07-05  |  Open  |  Page </a:t>
            </a:r>
            <a:fld id="{D6107931-0952-476D-BB10-E1EE22764A3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2023-07-05  |  Open  |  Page </a:t>
            </a:r>
            <a:fld id="{FB12271C-44F0-4543-8219-904D0171E83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2023-07-05  |  Open  |  Page </a:t>
            </a:r>
            <a:fld id="{44A97922-E404-4183-B8FE-A169A8DF613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2023-07-05  |  Open  |  Page </a:t>
            </a:r>
            <a:fld id="{8E948E72-54B8-4A4F-9AF0-BE357C53FAC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4.xml"/><Relationship Id="rId1" Type="http://schemas.openxmlformats.org/officeDocument/2006/relationships/customXml" Target="../../customXml/item12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0.xml"/><Relationship Id="rId1" Type="http://schemas.openxmlformats.org/officeDocument/2006/relationships/customXml" Target="../../customXml/item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15.xml"/><Relationship Id="rId1" Type="http://schemas.openxmlformats.org/officeDocument/2006/relationships/customXml" Target="../../customXml/item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14.xml"/><Relationship Id="rId1" Type="http://schemas.openxmlformats.org/officeDocument/2006/relationships/customXml" Target="../../customXml/item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8.xml"/><Relationship Id="rId1" Type="http://schemas.openxmlformats.org/officeDocument/2006/relationships/customXml" Target="../../customXml/item13.xml"/><Relationship Id="rId4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457200"/>
            <a:ext cx="11445875" cy="3457576"/>
          </a:xfrm>
          <a:ln>
            <a:noFill/>
          </a:ln>
        </p:spPr>
        <p:txBody>
          <a:bodyPr/>
          <a:lstStyle/>
          <a:p>
            <a:r>
              <a:rPr lang="en-US" sz="4400" dirty="0"/>
              <a:t>JVET-AE0057</a:t>
            </a:r>
            <a:br>
              <a:rPr lang="en-US" sz="4400" dirty="0"/>
            </a:br>
            <a:r>
              <a:rPr lang="en-US" sz="4400" dirty="0"/>
              <a:t>AHG10/AHG12  MTT split modes early termination 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4" y="4149725"/>
            <a:ext cx="6177407" cy="2087563"/>
          </a:xfrm>
          <a:ln>
            <a:noFill/>
          </a:ln>
        </p:spPr>
        <p:txBody>
          <a:bodyPr/>
          <a:lstStyle/>
          <a:p>
            <a:r>
              <a:rPr lang="en-US" dirty="0"/>
              <a:t>Waqas Ahmad, Per Wennersten, Kenneth Andersson</a:t>
            </a:r>
          </a:p>
          <a:p>
            <a:r>
              <a:rPr lang="en-US" dirty="0"/>
              <a:t>Ericsson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1951" y="6264000"/>
            <a:ext cx="897503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CA" dirty="0"/>
              <a:t>ECM encoding runtime is increasing with the progression of each meeting cycle.</a:t>
            </a:r>
          </a:p>
          <a:p>
            <a:pPr>
              <a:lnSpc>
                <a:spcPct val="150000"/>
              </a:lnSpc>
            </a:pPr>
            <a:r>
              <a:rPr lang="en-CA" dirty="0"/>
              <a:t>Several proposals have been presented to reduce the encoding runtime for ECM.</a:t>
            </a:r>
          </a:p>
          <a:p>
            <a:pPr lvl="1">
              <a:lnSpc>
                <a:spcPct val="150000"/>
              </a:lnSpc>
            </a:pPr>
            <a:r>
              <a:rPr lang="en-CA" dirty="0"/>
              <a:t>Such as JVET-AA0098, JVET-AD0197 , JVET –AD0128,  and JVET-AD0105.</a:t>
            </a:r>
          </a:p>
          <a:p>
            <a:pPr>
              <a:lnSpc>
                <a:spcPct val="150000"/>
              </a:lnSpc>
            </a:pPr>
            <a:r>
              <a:rPr lang="en-CA" dirty="0"/>
              <a:t>This contribution presents an early termination method that is claimed to reduce encoding runtime for  ECM and VTM with some performance penalty. </a:t>
            </a:r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9">
            <a:extLst>
              <a:ext uri="{FF2B5EF4-FFF2-40B4-BE49-F238E27FC236}">
                <a16:creationId xmlns:a16="http://schemas.microsoft.com/office/drawing/2014/main" id="{3B1EBD7A-4AED-5FD8-639B-6C7D0BFA0175}"/>
              </a:ext>
            </a:extLst>
          </p:cNvPr>
          <p:cNvSpPr txBox="1">
            <a:spLocks/>
          </p:cNvSpPr>
          <p:nvPr/>
        </p:nvSpPr>
        <p:spPr>
          <a:xfrm>
            <a:off x="479425" y="349573"/>
            <a:ext cx="10521950" cy="108108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dirty="0"/>
              <a:t>Proposal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BEDA640-3159-1C55-2059-D9B533C9B6BD}"/>
              </a:ext>
            </a:extLst>
          </p:cNvPr>
          <p:cNvGrpSpPr/>
          <p:nvPr/>
        </p:nvGrpSpPr>
        <p:grpSpPr>
          <a:xfrm>
            <a:off x="1967800" y="2183728"/>
            <a:ext cx="5415411" cy="1213832"/>
            <a:chOff x="1505284" y="2046915"/>
            <a:chExt cx="5169666" cy="116606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7C350DE-F9C2-8CA1-0E36-3186577AB38F}"/>
                </a:ext>
              </a:extLst>
            </p:cNvPr>
            <p:cNvSpPr/>
            <p:nvPr/>
          </p:nvSpPr>
          <p:spPr>
            <a:xfrm>
              <a:off x="1505284" y="2046915"/>
              <a:ext cx="5169666" cy="116606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sz="1100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6568BA1-F1F7-76E3-DCC0-93C0BC2E0F65}"/>
                </a:ext>
              </a:extLst>
            </p:cNvPr>
            <p:cNvSpPr/>
            <p:nvPr/>
          </p:nvSpPr>
          <p:spPr>
            <a:xfrm>
              <a:off x="2336483" y="2211150"/>
              <a:ext cx="648000" cy="648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sz="1100" dirty="0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C6D0C615-E757-18AD-C78E-8EF3B2FF5BE5}"/>
                </a:ext>
              </a:extLst>
            </p:cNvPr>
            <p:cNvCxnSpPr>
              <a:cxnSpLocks/>
              <a:stCxn id="5" idx="0"/>
              <a:endCxn id="5" idx="2"/>
            </p:cNvCxnSpPr>
            <p:nvPr/>
          </p:nvCxnSpPr>
          <p:spPr>
            <a:xfrm>
              <a:off x="2660483" y="2211150"/>
              <a:ext cx="0" cy="64800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ABF8727F-4BB2-7B1A-51E3-98A65F35E9D5}"/>
                </a:ext>
              </a:extLst>
            </p:cNvPr>
            <p:cNvCxnSpPr>
              <a:cxnSpLocks/>
              <a:stCxn id="5" idx="3"/>
              <a:endCxn id="5" idx="1"/>
            </p:cNvCxnSpPr>
            <p:nvPr/>
          </p:nvCxnSpPr>
          <p:spPr>
            <a:xfrm flipH="1">
              <a:off x="2336483" y="2535150"/>
              <a:ext cx="648000" cy="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DB6D93E-C265-6A0E-0D3D-0EA67FD12F7F}"/>
                </a:ext>
              </a:extLst>
            </p:cNvPr>
            <p:cNvSpPr/>
            <p:nvPr/>
          </p:nvSpPr>
          <p:spPr>
            <a:xfrm>
              <a:off x="3257209" y="2211150"/>
              <a:ext cx="648000" cy="648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sz="1100" dirty="0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7FF5C9B1-3CD6-1EC7-6450-718825F2D20E}"/>
                </a:ext>
              </a:extLst>
            </p:cNvPr>
            <p:cNvCxnSpPr>
              <a:cxnSpLocks/>
              <a:stCxn id="8" idx="3"/>
              <a:endCxn id="8" idx="1"/>
            </p:cNvCxnSpPr>
            <p:nvPr/>
          </p:nvCxnSpPr>
          <p:spPr>
            <a:xfrm flipH="1">
              <a:off x="3257209" y="2535150"/>
              <a:ext cx="648000" cy="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ED7804A-BE4D-80F3-87BE-D9A61538D63E}"/>
                </a:ext>
              </a:extLst>
            </p:cNvPr>
            <p:cNvSpPr/>
            <p:nvPr/>
          </p:nvSpPr>
          <p:spPr>
            <a:xfrm>
              <a:off x="4185967" y="2212709"/>
              <a:ext cx="648000" cy="648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sz="1100" dirty="0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9118FF4-23C4-F1C8-EBD8-5AD54B72B921}"/>
                </a:ext>
              </a:extLst>
            </p:cNvPr>
            <p:cNvCxnSpPr>
              <a:stCxn id="10" idx="0"/>
              <a:endCxn id="10" idx="2"/>
            </p:cNvCxnSpPr>
            <p:nvPr/>
          </p:nvCxnSpPr>
          <p:spPr>
            <a:xfrm>
              <a:off x="4509967" y="2212709"/>
              <a:ext cx="0" cy="64800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50B9527-2184-8191-B49C-124CAAC34AAA}"/>
                </a:ext>
              </a:extLst>
            </p:cNvPr>
            <p:cNvSpPr/>
            <p:nvPr/>
          </p:nvSpPr>
          <p:spPr>
            <a:xfrm>
              <a:off x="5106693" y="2211150"/>
              <a:ext cx="648000" cy="648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sz="1100" dirty="0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EE16022-A5CD-6464-CD11-76501FA6358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06693" y="2387283"/>
              <a:ext cx="648000" cy="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424841E-BF5D-0E2B-BD8D-1FEA79FE4B56}"/>
                </a:ext>
              </a:extLst>
            </p:cNvPr>
            <p:cNvSpPr/>
            <p:nvPr/>
          </p:nvSpPr>
          <p:spPr>
            <a:xfrm>
              <a:off x="6026949" y="2211150"/>
              <a:ext cx="648000" cy="648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sz="1100" dirty="0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55F1A171-C8F6-2E17-B1B6-4B10623925A1}"/>
                </a:ext>
              </a:extLst>
            </p:cNvPr>
            <p:cNvCxnSpPr>
              <a:cxnSpLocks/>
            </p:cNvCxnSpPr>
            <p:nvPr/>
          </p:nvCxnSpPr>
          <p:spPr>
            <a:xfrm>
              <a:off x="6198424" y="2211150"/>
              <a:ext cx="0" cy="64800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38DBDE4-9652-4FDA-426C-A715F14212DC}"/>
                </a:ext>
              </a:extLst>
            </p:cNvPr>
            <p:cNvSpPr txBox="1"/>
            <p:nvPr/>
          </p:nvSpPr>
          <p:spPr>
            <a:xfrm>
              <a:off x="2587820" y="2915939"/>
              <a:ext cx="234557" cy="160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QT</a:t>
              </a:r>
              <a:endParaRPr lang="en-SE" sz="1000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4612B0-E6FC-0863-9349-81F35F7534C9}"/>
                </a:ext>
              </a:extLst>
            </p:cNvPr>
            <p:cNvSpPr txBox="1"/>
            <p:nvPr/>
          </p:nvSpPr>
          <p:spPr>
            <a:xfrm>
              <a:off x="3349153" y="2937587"/>
              <a:ext cx="279621" cy="160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BTH</a:t>
              </a:r>
              <a:endParaRPr lang="en-SE" sz="1000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3E8E1CF-A309-2916-154F-2DED94599FC3}"/>
                </a:ext>
              </a:extLst>
            </p:cNvPr>
            <p:cNvSpPr txBox="1"/>
            <p:nvPr/>
          </p:nvSpPr>
          <p:spPr>
            <a:xfrm>
              <a:off x="4300744" y="2930800"/>
              <a:ext cx="273987" cy="160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BTV</a:t>
              </a:r>
              <a:endParaRPr lang="en-SE" sz="1000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07D9B0D-B71D-EE63-58B2-2BB134865934}"/>
                </a:ext>
              </a:extLst>
            </p:cNvPr>
            <p:cNvSpPr txBox="1"/>
            <p:nvPr/>
          </p:nvSpPr>
          <p:spPr>
            <a:xfrm>
              <a:off x="5208479" y="2936060"/>
              <a:ext cx="273987" cy="160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TTH</a:t>
              </a:r>
              <a:endParaRPr lang="en-SE" sz="1000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A86A261-A18C-589D-F0E8-D7ED9D573A85}"/>
                </a:ext>
              </a:extLst>
            </p:cNvPr>
            <p:cNvSpPr txBox="1"/>
            <p:nvPr/>
          </p:nvSpPr>
          <p:spPr>
            <a:xfrm>
              <a:off x="6161182" y="2930800"/>
              <a:ext cx="4135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TTV</a:t>
              </a:r>
              <a:endParaRPr lang="en-SE" sz="1000" dirty="0"/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1843C45-C335-DA6F-D471-91491712DC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06693" y="2701577"/>
              <a:ext cx="648000" cy="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F800871-EF63-9349-82AB-E64C2392F32D}"/>
                </a:ext>
              </a:extLst>
            </p:cNvPr>
            <p:cNvCxnSpPr>
              <a:cxnSpLocks/>
            </p:cNvCxnSpPr>
            <p:nvPr/>
          </p:nvCxnSpPr>
          <p:spPr>
            <a:xfrm>
              <a:off x="6510730" y="2211150"/>
              <a:ext cx="0" cy="64800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63BCABD-99D3-E0D4-6EB6-CA045FB7870F}"/>
                </a:ext>
              </a:extLst>
            </p:cNvPr>
            <p:cNvSpPr/>
            <p:nvPr/>
          </p:nvSpPr>
          <p:spPr>
            <a:xfrm>
              <a:off x="1505284" y="2211150"/>
              <a:ext cx="648000" cy="648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sz="1100" dirty="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CD95695-7B5C-E7B4-7A40-50186F3B6F74}"/>
                </a:ext>
              </a:extLst>
            </p:cNvPr>
            <p:cNvSpPr txBox="1"/>
            <p:nvPr/>
          </p:nvSpPr>
          <p:spPr>
            <a:xfrm>
              <a:off x="1551669" y="2912956"/>
              <a:ext cx="55335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Nosplit</a:t>
              </a:r>
              <a:endParaRPr lang="en-SE" sz="1000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1444F26-4234-EAD2-D5AE-E85F0DF2AC59}"/>
                  </a:ext>
                </a:extLst>
              </p:cNvPr>
              <p:cNvSpPr txBox="1"/>
              <p:nvPr/>
            </p:nvSpPr>
            <p:spPr>
              <a:xfrm>
                <a:off x="330208" y="1286171"/>
                <a:ext cx="10886432" cy="4571704"/>
              </a:xfrm>
              <a:prstGeom prst="rect">
                <a:avLst/>
              </a:prstGeom>
            </p:spPr>
            <p:txBody>
              <a:bodyPr vert="horz" lIns="72000" tIns="36000" rIns="72000" bIns="36000" rtlCol="0">
                <a:noAutofit/>
              </a:bodyPr>
              <a:lstStyle>
                <a:lvl1pPr marL="265113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1800" kern="1000" spc="-3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38163" lvl="1" indent="-273050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–"/>
                  <a:defRPr sz="1800" kern="1000" spc="-30">
                    <a:solidFill>
                      <a:schemeClr val="tx1"/>
                    </a:solidFill>
                    <a:latin typeface="+mn-lt"/>
                  </a:defRPr>
                </a:lvl2pPr>
                <a:lvl3pPr marL="803275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3pPr>
                <a:lvl4pPr marL="1076325" indent="-273050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–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4pPr>
                <a:lvl5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5pPr>
                <a:lvl6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CA" sz="2000" dirty="0"/>
                  <a:t>ECM support</a:t>
                </a:r>
                <a:r>
                  <a:rPr lang="en-CA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</a:t>
                </a:r>
                <a:r>
                  <a:rPr lang="en-US" sz="2000" dirty="0"/>
                  <a:t>quadtree with nested multi-type tree partitioning </a:t>
                </a:r>
                <a:r>
                  <a:rPr lang="en-CA" sz="2000" dirty="0"/>
                  <a:t>structure.</a:t>
                </a:r>
                <a:endParaRPr lang="en-US" sz="2000" dirty="0"/>
              </a:p>
              <a:p>
                <a:pPr>
                  <a:lnSpc>
                    <a:spcPct val="150000"/>
                  </a:lnSpc>
                </a:pPr>
                <a:endParaRPr lang="en-US" sz="2000" dirty="0"/>
              </a:p>
              <a:p>
                <a:pPr>
                  <a:lnSpc>
                    <a:spcPct val="150000"/>
                  </a:lnSpc>
                </a:pPr>
                <a:endParaRPr lang="en-US" sz="2000" dirty="0"/>
              </a:p>
              <a:p>
                <a:pPr>
                  <a:lnSpc>
                    <a:spcPct val="150000"/>
                  </a:lnSpc>
                </a:pPr>
                <a:endParaRPr lang="en-US" sz="2000" dirty="0"/>
              </a:p>
              <a:p>
                <a:pPr>
                  <a:lnSpc>
                    <a:spcPct val="150000"/>
                  </a:lnSpc>
                </a:pPr>
                <a:r>
                  <a:rPr lang="en-US" sz="2000" dirty="0"/>
                  <a:t>We propose that a condition is applied on the no-split cost of 64x64 luma CUs.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000" dirty="0"/>
                  <a:t>If the no-split cost is greater than a threshold, MTT splitting will not be investigated.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000" dirty="0"/>
                  <a:t>An exception is made if MTT split has already been selected in parents to the 64x64 CU.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000" dirty="0"/>
                  <a:t>The threshold is set based on QP value as follows:	  		</a:t>
                </a:r>
              </a:p>
              <a:p>
                <a:pPr marL="265113" lvl="1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SE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sz="2000">
                              <a:latin typeface="Cambria Math" panose="02040503050406030204" pitchFamily="18" charset="0"/>
                            </a:rPr>
                            <m:t>𝑄𝑃</m:t>
                          </m:r>
                        </m:sub>
                      </m:sSub>
                      <m:r>
                        <a:rPr lang="en-US" sz="200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SE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>
                              <a:latin typeface="Cambria Math" panose="02040503050406030204" pitchFamily="18" charset="0"/>
                            </a:rPr>
                            <m:t>120−</m:t>
                          </m:r>
                          <m:d>
                            <m:dPr>
                              <m:ctrlPr>
                                <a:rPr lang="en-SE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>
                                  <a:latin typeface="Cambria Math" panose="02040503050406030204" pitchFamily="18" charset="0"/>
                                </a:rPr>
                                <m:t>𝑄𝑃</m:t>
                              </m:r>
                              <m:r>
                                <a:rPr lang="en-US" sz="2000">
                                  <a:latin typeface="Cambria Math" panose="02040503050406030204" pitchFamily="18" charset="0"/>
                                </a:rPr>
                                <m:t>−22</m:t>
                              </m:r>
                            </m:e>
                          </m:d>
                          <m:r>
                            <a:rPr lang="en-US" sz="2000">
                              <a:latin typeface="Cambria Math" panose="02040503050406030204" pitchFamily="18" charset="0"/>
                            </a:rPr>
                            <m:t>×4</m:t>
                          </m:r>
                        </m:e>
                      </m:d>
                      <m:r>
                        <a:rPr lang="en-US" sz="2000">
                          <a:latin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SE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000"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</m:oMath>
                  </m:oMathPara>
                </a14:m>
                <a:endParaRPr lang="en-SE" sz="2000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1444F26-4234-EAD2-D5AE-E85F0DF2AC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208" y="1286171"/>
                <a:ext cx="10886432" cy="4571704"/>
              </a:xfrm>
              <a:prstGeom prst="rect">
                <a:avLst/>
              </a:prstGeom>
              <a:blipFill>
                <a:blip r:embed="rId3"/>
                <a:stretch>
                  <a:fillRect l="-784" b="-6533"/>
                </a:stretch>
              </a:blipFill>
            </p:spPr>
            <p:txBody>
              <a:bodyPr/>
              <a:lstStyle/>
              <a:p>
                <a:r>
                  <a:rPr lang="en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79119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57200"/>
            <a:ext cx="8353426" cy="1081088"/>
          </a:xfrm>
          <a:ln>
            <a:noFill/>
          </a:ln>
        </p:spPr>
        <p:txBody>
          <a:bodyPr/>
          <a:lstStyle/>
          <a:p>
            <a:r>
              <a:rPr lang="en-US" dirty="0"/>
              <a:t>Results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7378BDB-B88D-0778-C0CD-0822D6A7C5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221319"/>
              </p:ext>
            </p:extLst>
          </p:nvPr>
        </p:nvGraphicFramePr>
        <p:xfrm>
          <a:off x="583690" y="2313806"/>
          <a:ext cx="5512310" cy="26010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23385">
                  <a:extLst>
                    <a:ext uri="{9D8B030D-6E8A-4147-A177-3AD203B41FA5}">
                      <a16:colId xmlns:a16="http://schemas.microsoft.com/office/drawing/2014/main" val="456237385"/>
                    </a:ext>
                  </a:extLst>
                </a:gridCol>
                <a:gridCol w="911137">
                  <a:extLst>
                    <a:ext uri="{9D8B030D-6E8A-4147-A177-3AD203B41FA5}">
                      <a16:colId xmlns:a16="http://schemas.microsoft.com/office/drawing/2014/main" val="1100371699"/>
                    </a:ext>
                  </a:extLst>
                </a:gridCol>
                <a:gridCol w="922363">
                  <a:extLst>
                    <a:ext uri="{9D8B030D-6E8A-4147-A177-3AD203B41FA5}">
                      <a16:colId xmlns:a16="http://schemas.microsoft.com/office/drawing/2014/main" val="1144888517"/>
                    </a:ext>
                  </a:extLst>
                </a:gridCol>
                <a:gridCol w="910202">
                  <a:extLst>
                    <a:ext uri="{9D8B030D-6E8A-4147-A177-3AD203B41FA5}">
                      <a16:colId xmlns:a16="http://schemas.microsoft.com/office/drawing/2014/main" val="219462267"/>
                    </a:ext>
                  </a:extLst>
                </a:gridCol>
                <a:gridCol w="633306">
                  <a:extLst>
                    <a:ext uri="{9D8B030D-6E8A-4147-A177-3AD203B41FA5}">
                      <a16:colId xmlns:a16="http://schemas.microsoft.com/office/drawing/2014/main" val="3138198918"/>
                    </a:ext>
                  </a:extLst>
                </a:gridCol>
                <a:gridCol w="1011917">
                  <a:extLst>
                    <a:ext uri="{9D8B030D-6E8A-4147-A177-3AD203B41FA5}">
                      <a16:colId xmlns:a16="http://schemas.microsoft.com/office/drawing/2014/main" val="779010701"/>
                    </a:ext>
                  </a:extLst>
                </a:gridCol>
              </a:tblGrid>
              <a:tr h="260109"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Random access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478661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BD-rate Over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ECM-9.0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306299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Y-PSNR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U-PSNR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V-PSNR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EncT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DecT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3347614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A1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99.8%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96087128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A2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99.6%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01109379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B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51771875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C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95.8%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99.8%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15838256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E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43280601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Overall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35592535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D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6805770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80C1D22-3587-0372-91BD-AA633CD5EE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6996402"/>
              </p:ext>
            </p:extLst>
          </p:nvPr>
        </p:nvGraphicFramePr>
        <p:xfrm>
          <a:off x="6190232" y="2324534"/>
          <a:ext cx="5258901" cy="2590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1742">
                  <a:extLst>
                    <a:ext uri="{9D8B030D-6E8A-4147-A177-3AD203B41FA5}">
                      <a16:colId xmlns:a16="http://schemas.microsoft.com/office/drawing/2014/main" val="456237385"/>
                    </a:ext>
                  </a:extLst>
                </a:gridCol>
                <a:gridCol w="869251">
                  <a:extLst>
                    <a:ext uri="{9D8B030D-6E8A-4147-A177-3AD203B41FA5}">
                      <a16:colId xmlns:a16="http://schemas.microsoft.com/office/drawing/2014/main" val="1100371699"/>
                    </a:ext>
                  </a:extLst>
                </a:gridCol>
                <a:gridCol w="879961">
                  <a:extLst>
                    <a:ext uri="{9D8B030D-6E8A-4147-A177-3AD203B41FA5}">
                      <a16:colId xmlns:a16="http://schemas.microsoft.com/office/drawing/2014/main" val="1144888517"/>
                    </a:ext>
                  </a:extLst>
                </a:gridCol>
                <a:gridCol w="868358">
                  <a:extLst>
                    <a:ext uri="{9D8B030D-6E8A-4147-A177-3AD203B41FA5}">
                      <a16:colId xmlns:a16="http://schemas.microsoft.com/office/drawing/2014/main" val="219462267"/>
                    </a:ext>
                  </a:extLst>
                </a:gridCol>
                <a:gridCol w="604192">
                  <a:extLst>
                    <a:ext uri="{9D8B030D-6E8A-4147-A177-3AD203B41FA5}">
                      <a16:colId xmlns:a16="http://schemas.microsoft.com/office/drawing/2014/main" val="3138198918"/>
                    </a:ext>
                  </a:extLst>
                </a:gridCol>
                <a:gridCol w="965397">
                  <a:extLst>
                    <a:ext uri="{9D8B030D-6E8A-4147-A177-3AD203B41FA5}">
                      <a16:colId xmlns:a16="http://schemas.microsoft.com/office/drawing/2014/main" val="779010701"/>
                    </a:ext>
                  </a:extLst>
                </a:gridCol>
              </a:tblGrid>
              <a:tr h="259036"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Random access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478661"/>
                  </a:ext>
                </a:extLst>
              </a:tr>
              <a:tr h="259036"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BD-rate Over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VTM-20.2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306299"/>
                  </a:ext>
                </a:extLst>
              </a:tr>
              <a:tr h="259036"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Y-PSNR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U-PSNR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V-PSNR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EncT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DecT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3347614"/>
                  </a:ext>
                </a:extLst>
              </a:tr>
              <a:tr h="25903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A1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99.6%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96087128"/>
                  </a:ext>
                </a:extLst>
              </a:tr>
              <a:tr h="25903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A2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01109379"/>
                  </a:ext>
                </a:extLst>
              </a:tr>
              <a:tr h="25903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B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51771875"/>
                  </a:ext>
                </a:extLst>
              </a:tr>
              <a:tr h="25903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C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15838256"/>
                  </a:ext>
                </a:extLst>
              </a:tr>
              <a:tr h="25903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E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43280601"/>
                  </a:ext>
                </a:extLst>
              </a:tr>
              <a:tr h="25903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Overall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35592535"/>
                  </a:ext>
                </a:extLst>
              </a:tr>
              <a:tr h="25903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D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99.6%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6805770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0167946-063A-4AA2-8FF3-A581A4F53393}"/>
              </a:ext>
            </a:extLst>
          </p:cNvPr>
          <p:cNvSpPr txBox="1"/>
          <p:nvPr/>
        </p:nvSpPr>
        <p:spPr>
          <a:xfrm>
            <a:off x="489458" y="1981634"/>
            <a:ext cx="1720342" cy="91440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Table 1: ECM-RA</a:t>
            </a:r>
            <a:endParaRPr kumimoji="0" lang="en-SE" sz="20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44B2AC-4753-C5A5-EBFF-F851347CFED0}"/>
              </a:ext>
            </a:extLst>
          </p:cNvPr>
          <p:cNvSpPr txBox="1"/>
          <p:nvPr/>
        </p:nvSpPr>
        <p:spPr>
          <a:xfrm>
            <a:off x="6404483" y="1975311"/>
            <a:ext cx="914400" cy="317324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Table 2: VTM-RA</a:t>
            </a:r>
            <a:endParaRPr kumimoji="0" lang="en-SE" sz="20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604203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9CA370A-1620-6126-91B4-7C3984118F2A}"/>
              </a:ext>
            </a:extLst>
          </p:cNvPr>
          <p:cNvSpPr txBox="1"/>
          <p:nvPr/>
        </p:nvSpPr>
        <p:spPr>
          <a:xfrm>
            <a:off x="259080" y="251460"/>
            <a:ext cx="749046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dirty="0"/>
              <a:t>RA worst-case encoding runtime</a:t>
            </a:r>
            <a:endParaRPr lang="en-SE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44E9A64-4C89-C91A-9344-39D1F128E0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18154"/>
              </p:ext>
            </p:extLst>
          </p:nvPr>
        </p:nvGraphicFramePr>
        <p:xfrm>
          <a:off x="259080" y="1080816"/>
          <a:ext cx="10874558" cy="22350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3738">
                  <a:extLst>
                    <a:ext uri="{9D8B030D-6E8A-4147-A177-3AD203B41FA5}">
                      <a16:colId xmlns:a16="http://schemas.microsoft.com/office/drawing/2014/main" val="4191413296"/>
                    </a:ext>
                  </a:extLst>
                </a:gridCol>
                <a:gridCol w="919045">
                  <a:extLst>
                    <a:ext uri="{9D8B030D-6E8A-4147-A177-3AD203B41FA5}">
                      <a16:colId xmlns:a16="http://schemas.microsoft.com/office/drawing/2014/main" val="1115310643"/>
                    </a:ext>
                  </a:extLst>
                </a:gridCol>
                <a:gridCol w="763866">
                  <a:extLst>
                    <a:ext uri="{9D8B030D-6E8A-4147-A177-3AD203B41FA5}">
                      <a16:colId xmlns:a16="http://schemas.microsoft.com/office/drawing/2014/main" val="1013048079"/>
                    </a:ext>
                  </a:extLst>
                </a:gridCol>
                <a:gridCol w="910624">
                  <a:extLst>
                    <a:ext uri="{9D8B030D-6E8A-4147-A177-3AD203B41FA5}">
                      <a16:colId xmlns:a16="http://schemas.microsoft.com/office/drawing/2014/main" val="479702160"/>
                    </a:ext>
                  </a:extLst>
                </a:gridCol>
                <a:gridCol w="1041743">
                  <a:extLst>
                    <a:ext uri="{9D8B030D-6E8A-4147-A177-3AD203B41FA5}">
                      <a16:colId xmlns:a16="http://schemas.microsoft.com/office/drawing/2014/main" val="1653682966"/>
                    </a:ext>
                  </a:extLst>
                </a:gridCol>
                <a:gridCol w="765068">
                  <a:extLst>
                    <a:ext uri="{9D8B030D-6E8A-4147-A177-3AD203B41FA5}">
                      <a16:colId xmlns:a16="http://schemas.microsoft.com/office/drawing/2014/main" val="2958331342"/>
                    </a:ext>
                  </a:extLst>
                </a:gridCol>
                <a:gridCol w="739807">
                  <a:extLst>
                    <a:ext uri="{9D8B030D-6E8A-4147-A177-3AD203B41FA5}">
                      <a16:colId xmlns:a16="http://schemas.microsoft.com/office/drawing/2014/main" val="2446107376"/>
                    </a:ext>
                  </a:extLst>
                </a:gridCol>
                <a:gridCol w="178035">
                  <a:extLst>
                    <a:ext uri="{9D8B030D-6E8A-4147-A177-3AD203B41FA5}">
                      <a16:colId xmlns:a16="http://schemas.microsoft.com/office/drawing/2014/main" val="2277048240"/>
                    </a:ext>
                  </a:extLst>
                </a:gridCol>
                <a:gridCol w="765068">
                  <a:extLst>
                    <a:ext uri="{9D8B030D-6E8A-4147-A177-3AD203B41FA5}">
                      <a16:colId xmlns:a16="http://schemas.microsoft.com/office/drawing/2014/main" val="275424987"/>
                    </a:ext>
                  </a:extLst>
                </a:gridCol>
                <a:gridCol w="739807">
                  <a:extLst>
                    <a:ext uri="{9D8B030D-6E8A-4147-A177-3AD203B41FA5}">
                      <a16:colId xmlns:a16="http://schemas.microsoft.com/office/drawing/2014/main" val="825273745"/>
                    </a:ext>
                  </a:extLst>
                </a:gridCol>
                <a:gridCol w="684473">
                  <a:extLst>
                    <a:ext uri="{9D8B030D-6E8A-4147-A177-3AD203B41FA5}">
                      <a16:colId xmlns:a16="http://schemas.microsoft.com/office/drawing/2014/main" val="1565907913"/>
                    </a:ext>
                  </a:extLst>
                </a:gridCol>
                <a:gridCol w="178035">
                  <a:extLst>
                    <a:ext uri="{9D8B030D-6E8A-4147-A177-3AD203B41FA5}">
                      <a16:colId xmlns:a16="http://schemas.microsoft.com/office/drawing/2014/main" val="3414566236"/>
                    </a:ext>
                  </a:extLst>
                </a:gridCol>
                <a:gridCol w="765068">
                  <a:extLst>
                    <a:ext uri="{9D8B030D-6E8A-4147-A177-3AD203B41FA5}">
                      <a16:colId xmlns:a16="http://schemas.microsoft.com/office/drawing/2014/main" val="2272864556"/>
                    </a:ext>
                  </a:extLst>
                </a:gridCol>
                <a:gridCol w="730181">
                  <a:extLst>
                    <a:ext uri="{9D8B030D-6E8A-4147-A177-3AD203B41FA5}">
                      <a16:colId xmlns:a16="http://schemas.microsoft.com/office/drawing/2014/main" val="2265602713"/>
                    </a:ext>
                  </a:extLst>
                </a:gridCol>
              </a:tblGrid>
              <a:tr h="354560">
                <a:tc gridSpan="1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Over ECM 9.0 Random Access, QP=22</a:t>
                      </a:r>
                      <a:endParaRPr lang="en-SE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4881825"/>
                  </a:ext>
                </a:extLst>
              </a:tr>
              <a:tr h="50426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ClassA2</a:t>
                      </a:r>
                      <a:endParaRPr lang="en-SE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ECM Enc Time</a:t>
                      </a:r>
                      <a:endParaRPr lang="en-SE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Chunks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ECM Enc time/chunk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Enc time reduction</a:t>
                      </a:r>
                      <a:endParaRPr lang="en-SE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Enc time reduction/chunk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3373974"/>
                  </a:ext>
                </a:extLst>
              </a:tr>
              <a:tr h="3545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Sequence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           [h]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[days]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SE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 [h]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[days]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 [h]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[days]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[%]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[h]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[days]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[%]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507266616"/>
                  </a:ext>
                </a:extLst>
              </a:tr>
              <a:tr h="3335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CatRobot1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652.03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27.17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5</a:t>
                      </a:r>
                      <a:endParaRPr lang="en-SE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158.79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6.62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-32.19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-1.34</a:t>
                      </a:r>
                      <a:endParaRPr lang="en-SE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-5%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-10.77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-0.45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-7%</a:t>
                      </a:r>
                      <a:endParaRPr lang="en-SE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665893983"/>
                  </a:ext>
                </a:extLst>
              </a:tr>
              <a:tr h="3335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DaylightRoad2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949.34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39.56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5</a:t>
                      </a:r>
                      <a:endParaRPr lang="en-SE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235.32</a:t>
                      </a:r>
                      <a:endParaRPr lang="en-SE" sz="2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9.81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-80.9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-3.37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-9%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-27.36</a:t>
                      </a:r>
                      <a:endParaRPr lang="en-SE" sz="2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-1.14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-12%</a:t>
                      </a:r>
                      <a:endParaRPr lang="en-SE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486926656"/>
                  </a:ext>
                </a:extLst>
              </a:tr>
              <a:tr h="3545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ParkRunning3</a:t>
                      </a:r>
                      <a:endParaRPr lang="en-SE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1117.29</a:t>
                      </a:r>
                      <a:endParaRPr lang="en-SE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46.55</a:t>
                      </a:r>
                      <a:endParaRPr lang="en-SE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5</a:t>
                      </a:r>
                      <a:endParaRPr lang="en-SE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251.06</a:t>
                      </a:r>
                      <a:endParaRPr lang="en-SE" sz="2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10.46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-43.61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-1.81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-4%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-8.48</a:t>
                      </a:r>
                      <a:endParaRPr lang="en-SE" sz="2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-0.35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-3%</a:t>
                      </a:r>
                      <a:endParaRPr lang="en-SE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61965791"/>
                  </a:ext>
                </a:extLst>
              </a:tr>
            </a:tbl>
          </a:graphicData>
        </a:graphic>
      </p:graphicFrame>
      <p:sp>
        <p:nvSpPr>
          <p:cNvPr id="2" name="Title 3">
            <a:extLst>
              <a:ext uri="{FF2B5EF4-FFF2-40B4-BE49-F238E27FC236}">
                <a16:creationId xmlns:a16="http://schemas.microsoft.com/office/drawing/2014/main" id="{59B13501-F29E-C4CB-A3D2-87F98D0A18FA}"/>
              </a:ext>
            </a:extLst>
          </p:cNvPr>
          <p:cNvSpPr txBox="1">
            <a:spLocks/>
          </p:cNvSpPr>
          <p:nvPr/>
        </p:nvSpPr>
        <p:spPr>
          <a:xfrm>
            <a:off x="1843405" y="3891851"/>
            <a:ext cx="4252595" cy="506730"/>
          </a:xfrm>
          <a:prstGeom prst="rect">
            <a:avLst/>
          </a:prstGeom>
          <a:ln>
            <a:noFill/>
          </a:ln>
        </p:spPr>
        <p:txBody>
          <a:bodyPr/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sz="2800" dirty="0"/>
              <a:t>QP22 only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42B08EE-4B84-F7FB-C94E-B25BB39A76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415673"/>
              </p:ext>
            </p:extLst>
          </p:nvPr>
        </p:nvGraphicFramePr>
        <p:xfrm>
          <a:off x="3280720" y="3992816"/>
          <a:ext cx="6526217" cy="2209800"/>
        </p:xfrm>
        <a:graphic>
          <a:graphicData uri="http://schemas.openxmlformats.org/drawingml/2006/table">
            <a:tbl>
              <a:tblPr/>
              <a:tblGrid>
                <a:gridCol w="907847">
                  <a:extLst>
                    <a:ext uri="{9D8B030D-6E8A-4147-A177-3AD203B41FA5}">
                      <a16:colId xmlns:a16="http://schemas.microsoft.com/office/drawing/2014/main" val="1864843892"/>
                    </a:ext>
                  </a:extLst>
                </a:gridCol>
                <a:gridCol w="719425">
                  <a:extLst>
                    <a:ext uri="{9D8B030D-6E8A-4147-A177-3AD203B41FA5}">
                      <a16:colId xmlns:a16="http://schemas.microsoft.com/office/drawing/2014/main" val="2794746294"/>
                    </a:ext>
                  </a:extLst>
                </a:gridCol>
                <a:gridCol w="719425">
                  <a:extLst>
                    <a:ext uri="{9D8B030D-6E8A-4147-A177-3AD203B41FA5}">
                      <a16:colId xmlns:a16="http://schemas.microsoft.com/office/drawing/2014/main" val="3091158581"/>
                    </a:ext>
                  </a:extLst>
                </a:gridCol>
                <a:gridCol w="719425">
                  <a:extLst>
                    <a:ext uri="{9D8B030D-6E8A-4147-A177-3AD203B41FA5}">
                      <a16:colId xmlns:a16="http://schemas.microsoft.com/office/drawing/2014/main" val="1781366901"/>
                    </a:ext>
                  </a:extLst>
                </a:gridCol>
                <a:gridCol w="719425">
                  <a:extLst>
                    <a:ext uri="{9D8B030D-6E8A-4147-A177-3AD203B41FA5}">
                      <a16:colId xmlns:a16="http://schemas.microsoft.com/office/drawing/2014/main" val="55950703"/>
                    </a:ext>
                  </a:extLst>
                </a:gridCol>
                <a:gridCol w="719425">
                  <a:extLst>
                    <a:ext uri="{9D8B030D-6E8A-4147-A177-3AD203B41FA5}">
                      <a16:colId xmlns:a16="http://schemas.microsoft.com/office/drawing/2014/main" val="1696662264"/>
                    </a:ext>
                  </a:extLst>
                </a:gridCol>
                <a:gridCol w="907847">
                  <a:extLst>
                    <a:ext uri="{9D8B030D-6E8A-4147-A177-3AD203B41FA5}">
                      <a16:colId xmlns:a16="http://schemas.microsoft.com/office/drawing/2014/main" val="391092786"/>
                    </a:ext>
                  </a:extLst>
                </a:gridCol>
                <a:gridCol w="1113398">
                  <a:extLst>
                    <a:ext uri="{9D8B030D-6E8A-4147-A177-3AD203B41FA5}">
                      <a16:colId xmlns:a16="http://schemas.microsoft.com/office/drawing/2014/main" val="1411733896"/>
                    </a:ext>
                  </a:extLst>
                </a:gridCol>
              </a:tblGrid>
              <a:tr h="220293">
                <a:tc>
                  <a:txBody>
                    <a:bodyPr/>
                    <a:lstStyle/>
                    <a:p>
                      <a:pPr algn="ctr" fontAlgn="ctr"/>
                      <a:endParaRPr lang="en-SE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222749"/>
                  </a:ext>
                </a:extLst>
              </a:tr>
              <a:tr h="220293">
                <a:tc>
                  <a:txBody>
                    <a:bodyPr/>
                    <a:lstStyle/>
                    <a:p>
                      <a:pPr algn="ctr" fontAlgn="ctr"/>
                      <a:endParaRPr lang="en-SE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ECM-9.0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QP-22 only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6386893"/>
                  </a:ext>
                </a:extLst>
              </a:tr>
              <a:tr h="220293">
                <a:tc>
                  <a:txBody>
                    <a:bodyPr/>
                    <a:lstStyle/>
                    <a:p>
                      <a:pPr algn="ctr" fontAlgn="ctr"/>
                      <a:endParaRPr lang="en-SE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9978552"/>
                  </a:ext>
                </a:extLst>
              </a:tr>
              <a:tr h="2202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621682"/>
                  </a:ext>
                </a:extLst>
              </a:tr>
              <a:tr h="2202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8098995"/>
                  </a:ext>
                </a:extLst>
              </a:tr>
              <a:tr h="2202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8816682"/>
                  </a:ext>
                </a:extLst>
              </a:tr>
              <a:tr h="2202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9096398"/>
                  </a:ext>
                </a:extLst>
              </a:tr>
              <a:tr h="2202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9839228"/>
                  </a:ext>
                </a:extLst>
              </a:tr>
              <a:tr h="2202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298854"/>
                  </a:ext>
                </a:extLst>
              </a:tr>
              <a:tr h="2202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75519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854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57200"/>
            <a:ext cx="8353426" cy="1081088"/>
          </a:xfrm>
          <a:ln>
            <a:noFill/>
          </a:ln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CFE1E9-2446-4327-A152-D121E1DA7E8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844675"/>
            <a:ext cx="10769600" cy="4392612"/>
          </a:xfrm>
          <a:ln>
            <a:noFill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ea typeface="Times New Roman" panose="02020603050405020304" pitchFamily="18" charset="0"/>
              </a:rPr>
              <a:t>This contribution proposes to adds a criterion based on no-split cost of current CU to early terminate MTT splitting.  </a:t>
            </a:r>
            <a:endParaRPr lang="en-US" sz="2000" dirty="0">
              <a:effectLst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effectLst/>
                <a:ea typeface="Times New Roman" panose="02020603050405020304" pitchFamily="18" charset="0"/>
              </a:rPr>
              <a:t>The worst-case RA encoding runtime is </a:t>
            </a:r>
            <a:r>
              <a:rPr lang="en-US" dirty="0">
                <a:ea typeface="Times New Roman" panose="02020603050405020304" pitchFamily="18" charset="0"/>
              </a:rPr>
              <a:t>reduced by 3</a:t>
            </a:r>
            <a:r>
              <a:rPr lang="en-US" sz="2000" dirty="0">
                <a:effectLst/>
                <a:ea typeface="Times New Roman" panose="02020603050405020304" pitchFamily="18" charset="0"/>
              </a:rPr>
              <a:t>% when compared against ECM-9.0. 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ea typeface="Times New Roman" panose="02020603050405020304" pitchFamily="18" charset="0"/>
              </a:rPr>
              <a:t>We p</a:t>
            </a:r>
            <a:r>
              <a:rPr lang="en-US" sz="2000" dirty="0">
                <a:effectLst/>
                <a:ea typeface="Times New Roman" panose="02020603050405020304" pitchFamily="18" charset="0"/>
              </a:rPr>
              <a:t>ropose to include the contribution in ECM and VTM software for RA configuration.</a:t>
            </a:r>
            <a:endParaRPr lang="en-US" sz="2000" dirty="0"/>
          </a:p>
          <a:p>
            <a:pPr>
              <a:lnSpc>
                <a:spcPct val="150000"/>
              </a:lnSpc>
            </a:pPr>
            <a:r>
              <a:rPr lang="en-US" sz="2000" dirty="0"/>
              <a:t>Thanks to </a:t>
            </a:r>
            <a:r>
              <a:rPr lang="en-US" sz="2000" dirty="0" err="1"/>
              <a:t>InterDigital</a:t>
            </a:r>
            <a:r>
              <a:rPr lang="en-US" sz="2000" dirty="0"/>
              <a:t> for cross-checking.</a:t>
            </a:r>
            <a:endParaRPr lang="en-SE" sz="2000" dirty="0"/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132595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5116920"/>
            <a:ext cx="6048375" cy="347472"/>
          </a:xfrm>
        </p:spPr>
        <p:txBody>
          <a:bodyPr>
            <a:noAutofit/>
          </a:bodyPr>
          <a:lstStyle/>
          <a:p>
            <a:r>
              <a:rPr lang="en-US" sz="7500" dirty="0"/>
              <a:t>Thanks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FormConfiguration><![CDATA[{"formFields":[],"formDataEntries":[]}]]></TemplafySlideForm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12.xml><?xml version="1.0" encoding="utf-8"?>
<TemplafySlideFormConfiguration><![CDATA[{"formFields":[],"formDataEntries":[]}]]></TemplafySlideForm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4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5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6.xml><?xml version="1.0" encoding="utf-8"?>
<TemplafySlideFormConfiguration><![CDATA[{"formFields":[],"formDataEntries":[]}]]></TemplafySlideFormConfiguration>
</file>

<file path=customXml/item17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TemplafySlideFormConfiguration><![CDATA[{"formFields":[],"formDataEntries":[]}]]></TemplafySlideFormConfiguration>
</file>

<file path=customXml/item4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5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6.xml><?xml version="1.0" encoding="utf-8"?>
<TemplafySlideFormConfiguration><![CDATA[{"formFields":[],"formDataEntries":[]}]]></TemplafySlideFormConfiguration>
</file>

<file path=customXml/item7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S2cWlr7nUA1aACZkR9+Ijg=="},{"name":"ConfidentialityClass","value":"cT/FOwTWaPknrhRlNMh4SQ=="},{"name":"ExternalConfidentialityLabel","value":"u2D/MG3wyuAQhkGvE2fPaA=="},{"name":"LanguageCode","value":"5wlu7ZdPxHQj1W0w+yTNSg=="},{"name":"Date","value":"f7YISaSnsjEMHaPqDYmm0Q=="},{"name":"TemplateType","value":"5wlu7ZdPxHQj1W0w+yTNSg=="},{"name":"DocTitle","value":"5wlu7ZdPxHQj1W0w+yTNSg=="},{"name":"TotalPageNo","value":"5wlu7ZdPxHQj1W0w+yTNSg=="},{"name":"Prepared","value":"UFSMQ+z8n3hyCEzg8IHkVaqKRf5oTZ+WQP3SBQd21EU="}]}]]></TemplafyFormConfiguration>
</file>

<file path=customXml/itemProps1.xml><?xml version="1.0" encoding="utf-8"?>
<ds:datastoreItem xmlns:ds="http://schemas.openxmlformats.org/officeDocument/2006/customXml" ds:itemID="{822D38AD-8010-4CD3-BD6B-117CB8DF70A4}">
  <ds:schemaRefs/>
</ds:datastoreItem>
</file>

<file path=customXml/itemProps10.xml><?xml version="1.0" encoding="utf-8"?>
<ds:datastoreItem xmlns:ds="http://schemas.openxmlformats.org/officeDocument/2006/customXml" ds:itemID="{683FEB75-8CFA-449C-A6B1-B1E4A86A58A1}">
  <ds:schemaRefs/>
</ds:datastoreItem>
</file>

<file path=customXml/itemProps11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12.xml><?xml version="1.0" encoding="utf-8"?>
<ds:datastoreItem xmlns:ds="http://schemas.openxmlformats.org/officeDocument/2006/customXml" ds:itemID="{32BA7684-6BE4-4F73-B22E-30934AB379B8}">
  <ds:schemaRefs/>
</ds:datastoreItem>
</file>

<file path=customXml/itemProps13.xml><?xml version="1.0" encoding="utf-8"?>
<ds:datastoreItem xmlns:ds="http://schemas.openxmlformats.org/officeDocument/2006/customXml" ds:itemID="{1CE36EA9-2186-4EB1-871A-8AE59C2A13BB}">
  <ds:schemaRefs/>
</ds:datastoreItem>
</file>

<file path=customXml/itemProps14.xml><?xml version="1.0" encoding="utf-8"?>
<ds:datastoreItem xmlns:ds="http://schemas.openxmlformats.org/officeDocument/2006/customXml" ds:itemID="{5796856E-CE3E-441F-8B08-8AE9033943CA}">
  <ds:schemaRefs/>
</ds:datastoreItem>
</file>

<file path=customXml/itemProps15.xml><?xml version="1.0" encoding="utf-8"?>
<ds:datastoreItem xmlns:ds="http://schemas.openxmlformats.org/officeDocument/2006/customXml" ds:itemID="{03AF3FDC-ACD1-46F3-A43E-782322DF9816}">
  <ds:schemaRefs/>
</ds:datastoreItem>
</file>

<file path=customXml/itemProps16.xml><?xml version="1.0" encoding="utf-8"?>
<ds:datastoreItem xmlns:ds="http://schemas.openxmlformats.org/officeDocument/2006/customXml" ds:itemID="{78E105B1-2B28-466A-9524-3BDBBCCEC2F9}">
  <ds:schemaRefs/>
</ds:datastoreItem>
</file>

<file path=customXml/itemProps17.xml><?xml version="1.0" encoding="utf-8"?>
<ds:datastoreItem xmlns:ds="http://schemas.openxmlformats.org/officeDocument/2006/customXml" ds:itemID="{07958A4E-FAB1-42E4-B6B5-29B01F63F87B}">
  <ds:schemaRefs/>
</ds:datastoreItem>
</file>

<file path=customXml/itemProps2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47502A6-7CBE-43AF-BDF6-4D4423521D8C}">
  <ds:schemaRefs/>
</ds:datastoreItem>
</file>

<file path=customXml/itemProps4.xml><?xml version="1.0" encoding="utf-8"?>
<ds:datastoreItem xmlns:ds="http://schemas.openxmlformats.org/officeDocument/2006/customXml" ds:itemID="{72516535-7702-46AF-9B1F-8623A67A824E}">
  <ds:schemaRefs/>
</ds:datastoreItem>
</file>

<file path=customXml/itemProps5.xml><?xml version="1.0" encoding="utf-8"?>
<ds:datastoreItem xmlns:ds="http://schemas.openxmlformats.org/officeDocument/2006/customXml" ds:itemID="{C09F197C-6A49-47D0-B877-F88807989676}">
  <ds:schemaRefs/>
</ds:datastoreItem>
</file>

<file path=customXml/itemProps6.xml><?xml version="1.0" encoding="utf-8"?>
<ds:datastoreItem xmlns:ds="http://schemas.openxmlformats.org/officeDocument/2006/customXml" ds:itemID="{B9AEDDE3-EA02-4A8F-B8F8-0606A0AA45FC}">
  <ds:schemaRefs/>
</ds:datastoreItem>
</file>

<file path=customXml/itemProps7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8.xml><?xml version="1.0" encoding="utf-8"?>
<ds:datastoreItem xmlns:ds="http://schemas.openxmlformats.org/officeDocument/2006/customXml" ds:itemID="{58CC0B31-82B9-497A-9A2E-F3F72D0BBDAD}">
  <ds:schemaRefs/>
</ds:datastoreItem>
</file>

<file path=customXml/itemProps9.xml><?xml version="1.0" encoding="utf-8"?>
<ds:datastoreItem xmlns:ds="http://schemas.openxmlformats.org/officeDocument/2006/customXml" ds:itemID="{D92C3DF5-A179-4E2D-BD20-07044B39171F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3854</TotalTime>
  <Words>672</Words>
  <Application>Microsoft Office PowerPoint</Application>
  <PresentationFormat>Widescreen</PresentationFormat>
  <Paragraphs>260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Times New Roman</vt:lpstr>
      <vt:lpstr>Arial</vt:lpstr>
      <vt:lpstr>Cambria Math</vt:lpstr>
      <vt:lpstr>Ericsson Hilda</vt:lpstr>
      <vt:lpstr>Ericsson Hilda ExtraBold</vt:lpstr>
      <vt:lpstr>Ericsson Hilda Light</vt:lpstr>
      <vt:lpstr>Ericsson Technical Icons</vt:lpstr>
      <vt:lpstr>Ericsson Hilda ExtraLight</vt:lpstr>
      <vt:lpstr>PresentationTemplate2021</vt:lpstr>
      <vt:lpstr>JVET-AE0057 AHG10/AHG12  MTT split modes early termination </vt:lpstr>
      <vt:lpstr>Background</vt:lpstr>
      <vt:lpstr>PowerPoint Presentation</vt:lpstr>
      <vt:lpstr>Results</vt:lpstr>
      <vt:lpstr>PowerPoint Presentation</vt:lpstr>
      <vt:lpstr>Conclusion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JVET-AE0057</dc:title>
  <dc:creator>EQHWAMA Waqas Ahmad</dc:creator>
  <cp:keywords/>
  <dc:description>Rev</dc:description>
  <cp:lastModifiedBy>Waqas Ahmad</cp:lastModifiedBy>
  <cp:revision>154</cp:revision>
  <dcterms:created xsi:type="dcterms:W3CDTF">2019-04-23T15:12:54Z</dcterms:created>
  <dcterms:modified xsi:type="dcterms:W3CDTF">2023-07-12T07:46:44Z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637901819498449227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>Public</vt:lpwstr>
  </property>
  <property fmtid="{D5CDD505-2E9C-101B-9397-08002B2CF9AE}" pid="16" name="Prepared">
    <vt:lpwstr>EQHWAMA Waqas Ahmad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2023-07-05</vt:lpwstr>
  </property>
  <property fmtid="{D5CDD505-2E9C-101B-9397-08002B2CF9AE}" pid="21" name="Reference">
    <vt:lpwstr/>
  </property>
  <property fmtid="{D5CDD505-2E9C-101B-9397-08002B2CF9AE}" pid="22" name="Title">
    <vt:lpwstr>JVET-AE0057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