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22"/>
  </p:sldMasterIdLst>
  <p:notesMasterIdLst>
    <p:notesMasterId r:id="rId30"/>
  </p:notesMasterIdLst>
  <p:handoutMasterIdLst>
    <p:handoutMasterId r:id="rId31"/>
  </p:handoutMasterIdLst>
  <p:sldIdLst>
    <p:sldId id="271" r:id="rId23"/>
    <p:sldId id="270" r:id="rId24"/>
    <p:sldId id="274" r:id="rId25"/>
    <p:sldId id="275" r:id="rId26"/>
    <p:sldId id="276" r:id="rId27"/>
    <p:sldId id="261" r:id="rId28"/>
    <p:sldId id="277" r:id="rId29"/>
  </p:sldIdLst>
  <p:sldSz cx="12192000" cy="6858000"/>
  <p:notesSz cx="6858000" cy="9144000"/>
  <p:embeddedFontLst>
    <p:embeddedFont>
      <p:font typeface="Cascadia Mono" panose="020B0609020000020004" pitchFamily="49" charset="0"/>
      <p:regular r:id="rId32"/>
      <p:bold r:id="rId33"/>
    </p:embeddedFont>
    <p:embeddedFont>
      <p:font typeface="Ericsson Hilda" panose="00000500000000000000" pitchFamily="2" charset="0"/>
      <p:regular r:id="rId34"/>
      <p:bold r:id="rId35"/>
      <p:italic r:id="rId36"/>
      <p:boldItalic r:id="rId37"/>
    </p:embeddedFont>
    <p:embeddedFont>
      <p:font typeface="Ericsson Hilda ExtraBold" panose="00000900000000000000" pitchFamily="2" charset="0"/>
      <p:bold r:id="rId38"/>
    </p:embeddedFont>
    <p:embeddedFont>
      <p:font typeface="Ericsson Hilda ExtraLight" panose="00000300000000000000" pitchFamily="2" charset="0"/>
      <p:regular r:id="rId39"/>
    </p:embeddedFont>
    <p:embeddedFont>
      <p:font typeface="Ericsson Hilda Light" panose="00000400000000000000" pitchFamily="2" charset="0"/>
      <p:regular r:id="rId40"/>
      <p:italic r:id="rId41"/>
    </p:embeddedFont>
    <p:embeddedFont>
      <p:font typeface="Ericsson Technical Icons" panose="00000500000000000000" pitchFamily="2" charset="0"/>
      <p:regular r:id="rId42"/>
      <p:bold r:id="rId43"/>
      <p:italic r:id="rId44"/>
      <p:boldItalic r:id="rId45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39F0B5-69DA-4DE0-8115-0CD9E3793372}" v="11" dt="2023-07-12T09:00:26.987"/>
    <p1510:client id="{29FA7246-4E56-422A-ADEE-EF1701A8A14C}" v="99" dt="2023-07-11T17:56:54.412"/>
    <p1510:client id="{9E1EA68F-A13B-4C3C-87F4-FB4D6DD537E1}" v="22" dt="2023-07-12T08:20:12.9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43" autoAdjust="0"/>
    <p:restoredTop sz="94124" autoAdjust="0"/>
  </p:normalViewPr>
  <p:slideViewPr>
    <p:cSldViewPr snapToGrid="0" snapToObjects="1" showGuides="1">
      <p:cViewPr varScale="1">
        <p:scale>
          <a:sx n="179" d="100"/>
          <a:sy n="179" d="100"/>
        </p:scale>
        <p:origin x="544" y="1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4.xml"/><Relationship Id="rId39" Type="http://schemas.openxmlformats.org/officeDocument/2006/relationships/font" Target="fonts/font8.fntdata"/><Relationship Id="rId21" Type="http://schemas.openxmlformats.org/officeDocument/2006/relationships/customXml" Target="../customXml/item21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slide" Target="slides/slide7.xml"/><Relationship Id="rId11" Type="http://schemas.openxmlformats.org/officeDocument/2006/relationships/customXml" Target="../customXml/item11.xml"/><Relationship Id="rId24" Type="http://schemas.openxmlformats.org/officeDocument/2006/relationships/slide" Target="slides/slide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font" Target="fonts/font5.fntdata"/><Relationship Id="rId49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handoutMaster" Target="handoutMasters/handoutMaster1.xml"/><Relationship Id="rId44" Type="http://schemas.openxmlformats.org/officeDocument/2006/relationships/font" Target="fonts/font13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Master" Target="slideMasters/slideMaster1.xml"/><Relationship Id="rId27" Type="http://schemas.openxmlformats.org/officeDocument/2006/relationships/slide" Target="slides/slide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theme" Target="theme/theme1.xml"/><Relationship Id="rId8" Type="http://schemas.openxmlformats.org/officeDocument/2006/relationships/customXml" Target="../customXml/item8.xml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3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presProps" Target="presProps.xml"/><Relationship Id="rId20" Type="http://schemas.openxmlformats.org/officeDocument/2006/relationships/customXml" Target="../customXml/item20.xml"/><Relationship Id="rId41" Type="http://schemas.openxmlformats.org/officeDocument/2006/relationships/font" Target="fonts/font10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oyang Yu" userId="07fd6fe8-5271-43d5-8987-6c6ee955ac40" providerId="ADAL" clId="{1339F0B5-69DA-4DE0-8115-0CD9E3793372}"/>
    <pc:docChg chg="custSel modMainMaster">
      <pc:chgData name="Ruoyang Yu" userId="07fd6fe8-5271-43d5-8987-6c6ee955ac40" providerId="ADAL" clId="{1339F0B5-69DA-4DE0-8115-0CD9E3793372}" dt="2023-07-12T09:00:26.987" v="43" actId="20577"/>
      <pc:docMkLst>
        <pc:docMk/>
      </pc:docMkLst>
      <pc:sldMasterChg chg="modSldLayout">
        <pc:chgData name="Ruoyang Yu" userId="07fd6fe8-5271-43d5-8987-6c6ee955ac40" providerId="ADAL" clId="{1339F0B5-69DA-4DE0-8115-0CD9E3793372}" dt="2023-07-12T09:00:26.987" v="43" actId="20577"/>
        <pc:sldMasterMkLst>
          <pc:docMk/>
          <pc:sldMasterMk cId="2523064765" sldId="2147483660"/>
        </pc:sldMasterMkLst>
        <pc:sldLayoutChg chg="modSp mod">
          <pc:chgData name="Ruoyang Yu" userId="07fd6fe8-5271-43d5-8987-6c6ee955ac40" providerId="ADAL" clId="{1339F0B5-69DA-4DE0-8115-0CD9E3793372}" dt="2023-07-12T09:00:26.949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Ruoyang Yu" userId="07fd6fe8-5271-43d5-8987-6c6ee955ac40" providerId="ADAL" clId="{1339F0B5-69DA-4DE0-8115-0CD9E3793372}" dt="2023-07-12T09:00:26.949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Ruoyang Yu" userId="07fd6fe8-5271-43d5-8987-6c6ee955ac40" providerId="ADAL" clId="{1339F0B5-69DA-4DE0-8115-0CD9E3793372}" dt="2023-07-12T09:00:26.961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Ruoyang Yu" userId="07fd6fe8-5271-43d5-8987-6c6ee955ac40" providerId="ADAL" clId="{1339F0B5-69DA-4DE0-8115-0CD9E3793372}" dt="2023-07-12T09:00:26.961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Ruoyang Yu" userId="07fd6fe8-5271-43d5-8987-6c6ee955ac40" providerId="ADAL" clId="{1339F0B5-69DA-4DE0-8115-0CD9E3793372}" dt="2023-07-12T09:00:26.972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Ruoyang Yu" userId="07fd6fe8-5271-43d5-8987-6c6ee955ac40" providerId="ADAL" clId="{1339F0B5-69DA-4DE0-8115-0CD9E3793372}" dt="2023-07-12T09:00:26.972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Ruoyang Yu" userId="07fd6fe8-5271-43d5-8987-6c6ee955ac40" providerId="ADAL" clId="{1339F0B5-69DA-4DE0-8115-0CD9E3793372}" dt="2023-07-12T09:00:26.980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Ruoyang Yu" userId="07fd6fe8-5271-43d5-8987-6c6ee955ac40" providerId="ADAL" clId="{1339F0B5-69DA-4DE0-8115-0CD9E3793372}" dt="2023-07-12T09:00:26.980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Ruoyang Yu" userId="07fd6fe8-5271-43d5-8987-6c6ee955ac40" providerId="ADAL" clId="{1339F0B5-69DA-4DE0-8115-0CD9E3793372}" dt="2023-07-12T09:00:26.987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Ruoyang Yu" userId="07fd6fe8-5271-43d5-8987-6c6ee955ac40" providerId="ADAL" clId="{1339F0B5-69DA-4DE0-8115-0CD9E3793372}" dt="2023-07-12T09:00:26.987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Ruoyang Yu" userId="07fd6fe8-5271-43d5-8987-6c6ee955ac40" providerId="ADAL" clId="{1339F0B5-69DA-4DE0-8115-0CD9E3793372}" dt="2023-07-12T09:00:26.984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Ruoyang Yu" userId="07fd6fe8-5271-43d5-8987-6c6ee955ac40" providerId="ADAL" clId="{1339F0B5-69DA-4DE0-8115-0CD9E3793372}" dt="2023-07-12T09:00:26.984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Ruoyang Yu" userId="07fd6fe8-5271-43d5-8987-6c6ee955ac40" providerId="ADAL" clId="{1339F0B5-69DA-4DE0-8115-0CD9E3793372}" dt="2023-07-12T09:00:26.968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Ruoyang Yu" userId="07fd6fe8-5271-43d5-8987-6c6ee955ac40" providerId="ADAL" clId="{1339F0B5-69DA-4DE0-8115-0CD9E3793372}" dt="2023-07-12T09:00:26.968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Ruoyang Yu" userId="07fd6fe8-5271-43d5-8987-6c6ee955ac40" providerId="ADAL" clId="{1339F0B5-69DA-4DE0-8115-0CD9E3793372}" dt="2023-07-12T09:00:26.976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Ruoyang Yu" userId="07fd6fe8-5271-43d5-8987-6c6ee955ac40" providerId="ADAL" clId="{1339F0B5-69DA-4DE0-8115-0CD9E3793372}" dt="2023-07-12T09:00:26.976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Ruoyang Yu" userId="07fd6fe8-5271-43d5-8987-6c6ee955ac40" providerId="ADAL" clId="{1339F0B5-69DA-4DE0-8115-0CD9E3793372}" dt="2023-07-12T09:00:26.964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Ruoyang Yu" userId="07fd6fe8-5271-43d5-8987-6c6ee955ac40" providerId="ADAL" clId="{1339F0B5-69DA-4DE0-8115-0CD9E3793372}" dt="2023-07-12T09:00:26.964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Ruoyang Yu" userId="07fd6fe8-5271-43d5-8987-6c6ee955ac40" providerId="ADAL" clId="{1339F0B5-69DA-4DE0-8115-0CD9E3793372}" dt="2023-07-12T09:00:26.954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Ruoyang Yu" userId="07fd6fe8-5271-43d5-8987-6c6ee955ac40" providerId="ADAL" clId="{1339F0B5-69DA-4DE0-8115-0CD9E3793372}" dt="2023-07-12T09:00:26.954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Ruoyang Yu" userId="07fd6fe8-5271-43d5-8987-6c6ee955ac40" providerId="ADAL" clId="{1339F0B5-69DA-4DE0-8115-0CD9E3793372}" dt="2023-07-12T09:00:26.957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Ruoyang Yu" userId="07fd6fe8-5271-43d5-8987-6c6ee955ac40" providerId="ADAL" clId="{1339F0B5-69DA-4DE0-8115-0CD9E3793372}" dt="2023-07-12T09:00:26.957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Ruoyang Yu" userId="07fd6fe8-5271-43d5-8987-6c6ee955ac40" providerId="ADAL" clId="{9E1EA68F-A13B-4C3C-87F4-FB4D6DD537E1}"/>
    <pc:docChg chg="custSel modSld modMainMaster">
      <pc:chgData name="Ruoyang Yu" userId="07fd6fe8-5271-43d5-8987-6c6ee955ac40" providerId="ADAL" clId="{9E1EA68F-A13B-4C3C-87F4-FB4D6DD537E1}" dt="2023-07-12T08:59:08.706" v="130" actId="20577"/>
      <pc:docMkLst>
        <pc:docMk/>
      </pc:docMkLst>
      <pc:sldChg chg="modSp mod">
        <pc:chgData name="Ruoyang Yu" userId="07fd6fe8-5271-43d5-8987-6c6ee955ac40" providerId="ADAL" clId="{9E1EA68F-A13B-4C3C-87F4-FB4D6DD537E1}" dt="2023-07-12T08:21:13.781" v="127" actId="20577"/>
        <pc:sldMkLst>
          <pc:docMk/>
          <pc:sldMk cId="3402591235" sldId="275"/>
        </pc:sldMkLst>
        <pc:spChg chg="mod">
          <ac:chgData name="Ruoyang Yu" userId="07fd6fe8-5271-43d5-8987-6c6ee955ac40" providerId="ADAL" clId="{9E1EA68F-A13B-4C3C-87F4-FB4D6DD537E1}" dt="2023-07-12T08:21:13.781" v="127" actId="20577"/>
          <ac:spMkLst>
            <pc:docMk/>
            <pc:sldMk cId="3402591235" sldId="275"/>
            <ac:spMk id="11" creationId="{2E8E8F9E-D1C4-4C6A-B250-14307A886012}"/>
          </ac:spMkLst>
        </pc:spChg>
      </pc:sldChg>
      <pc:sldChg chg="modSp mod">
        <pc:chgData name="Ruoyang Yu" userId="07fd6fe8-5271-43d5-8987-6c6ee955ac40" providerId="ADAL" clId="{9E1EA68F-A13B-4C3C-87F4-FB4D6DD537E1}" dt="2023-07-12T08:59:08.706" v="130" actId="20577"/>
        <pc:sldMkLst>
          <pc:docMk/>
          <pc:sldMk cId="4058488733" sldId="277"/>
        </pc:sldMkLst>
        <pc:spChg chg="mod">
          <ac:chgData name="Ruoyang Yu" userId="07fd6fe8-5271-43d5-8987-6c6ee955ac40" providerId="ADAL" clId="{9E1EA68F-A13B-4C3C-87F4-FB4D6DD537E1}" dt="2023-07-12T08:59:08.706" v="130" actId="20577"/>
          <ac:spMkLst>
            <pc:docMk/>
            <pc:sldMk cId="4058488733" sldId="277"/>
            <ac:spMk id="10" creationId="{D530E3B7-5A67-48F4-82BF-02882396232E}"/>
          </ac:spMkLst>
        </pc:spChg>
      </pc:sldChg>
      <pc:sldMasterChg chg="modSldLayout">
        <pc:chgData name="Ruoyang Yu" userId="07fd6fe8-5271-43d5-8987-6c6ee955ac40" providerId="ADAL" clId="{9E1EA68F-A13B-4C3C-87F4-FB4D6DD537E1}" dt="2023-07-12T08:20:12.990" v="87" actId="20577"/>
        <pc:sldMasterMkLst>
          <pc:docMk/>
          <pc:sldMasterMk cId="2523064765" sldId="2147483660"/>
        </pc:sldMasterMkLst>
        <pc:sldLayoutChg chg="modSp mod">
          <pc:chgData name="Ruoyang Yu" userId="07fd6fe8-5271-43d5-8987-6c6ee955ac40" providerId="ADAL" clId="{9E1EA68F-A13B-4C3C-87F4-FB4D6DD537E1}" dt="2023-07-12T08:20:12.951" v="47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Ruoyang Yu" userId="07fd6fe8-5271-43d5-8987-6c6ee955ac40" providerId="ADAL" clId="{9E1EA68F-A13B-4C3C-87F4-FB4D6DD537E1}" dt="2023-07-12T08:20:12.951" v="47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Ruoyang Yu" userId="07fd6fe8-5271-43d5-8987-6c6ee955ac40" providerId="ADAL" clId="{9E1EA68F-A13B-4C3C-87F4-FB4D6DD537E1}" dt="2023-07-12T08:20:12.964" v="59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Ruoyang Yu" userId="07fd6fe8-5271-43d5-8987-6c6ee955ac40" providerId="ADAL" clId="{9E1EA68F-A13B-4C3C-87F4-FB4D6DD537E1}" dt="2023-07-12T08:20:12.964" v="59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Ruoyang Yu" userId="07fd6fe8-5271-43d5-8987-6c6ee955ac40" providerId="ADAL" clId="{9E1EA68F-A13B-4C3C-87F4-FB4D6DD537E1}" dt="2023-07-12T08:20:12.974" v="71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Ruoyang Yu" userId="07fd6fe8-5271-43d5-8987-6c6ee955ac40" providerId="ADAL" clId="{9E1EA68F-A13B-4C3C-87F4-FB4D6DD537E1}" dt="2023-07-12T08:20:12.974" v="71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Ruoyang Yu" userId="07fd6fe8-5271-43d5-8987-6c6ee955ac40" providerId="ADAL" clId="{9E1EA68F-A13B-4C3C-87F4-FB4D6DD537E1}" dt="2023-07-12T08:20:12.981" v="79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Ruoyang Yu" userId="07fd6fe8-5271-43d5-8987-6c6ee955ac40" providerId="ADAL" clId="{9E1EA68F-A13B-4C3C-87F4-FB4D6DD537E1}" dt="2023-07-12T08:20:12.981" v="79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Ruoyang Yu" userId="07fd6fe8-5271-43d5-8987-6c6ee955ac40" providerId="ADAL" clId="{9E1EA68F-A13B-4C3C-87F4-FB4D6DD537E1}" dt="2023-07-12T08:20:12.990" v="87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Ruoyang Yu" userId="07fd6fe8-5271-43d5-8987-6c6ee955ac40" providerId="ADAL" clId="{9E1EA68F-A13B-4C3C-87F4-FB4D6DD537E1}" dt="2023-07-12T08:20:12.990" v="87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Ruoyang Yu" userId="07fd6fe8-5271-43d5-8987-6c6ee955ac40" providerId="ADAL" clId="{9E1EA68F-A13B-4C3C-87F4-FB4D6DD537E1}" dt="2023-07-12T08:20:12.985" v="83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Ruoyang Yu" userId="07fd6fe8-5271-43d5-8987-6c6ee955ac40" providerId="ADAL" clId="{9E1EA68F-A13B-4C3C-87F4-FB4D6DD537E1}" dt="2023-07-12T08:20:12.985" v="83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Ruoyang Yu" userId="07fd6fe8-5271-43d5-8987-6c6ee955ac40" providerId="ADAL" clId="{9E1EA68F-A13B-4C3C-87F4-FB4D6DD537E1}" dt="2023-07-12T08:20:12.969" v="67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Ruoyang Yu" userId="07fd6fe8-5271-43d5-8987-6c6ee955ac40" providerId="ADAL" clId="{9E1EA68F-A13B-4C3C-87F4-FB4D6DD537E1}" dt="2023-07-12T08:20:12.969" v="67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Ruoyang Yu" userId="07fd6fe8-5271-43d5-8987-6c6ee955ac40" providerId="ADAL" clId="{9E1EA68F-A13B-4C3C-87F4-FB4D6DD537E1}" dt="2023-07-12T08:20:12.978" v="75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Ruoyang Yu" userId="07fd6fe8-5271-43d5-8987-6c6ee955ac40" providerId="ADAL" clId="{9E1EA68F-A13B-4C3C-87F4-FB4D6DD537E1}" dt="2023-07-12T08:20:12.978" v="75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Ruoyang Yu" userId="07fd6fe8-5271-43d5-8987-6c6ee955ac40" providerId="ADAL" clId="{9E1EA68F-A13B-4C3C-87F4-FB4D6DD537E1}" dt="2023-07-12T08:20:12.966" v="63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Ruoyang Yu" userId="07fd6fe8-5271-43d5-8987-6c6ee955ac40" providerId="ADAL" clId="{9E1EA68F-A13B-4C3C-87F4-FB4D6DD537E1}" dt="2023-07-12T08:20:12.966" v="63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Ruoyang Yu" userId="07fd6fe8-5271-43d5-8987-6c6ee955ac40" providerId="ADAL" clId="{9E1EA68F-A13B-4C3C-87F4-FB4D6DD537E1}" dt="2023-07-12T08:20:12.956" v="51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Ruoyang Yu" userId="07fd6fe8-5271-43d5-8987-6c6ee955ac40" providerId="ADAL" clId="{9E1EA68F-A13B-4C3C-87F4-FB4D6DD537E1}" dt="2023-07-12T08:20:12.956" v="51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Ruoyang Yu" userId="07fd6fe8-5271-43d5-8987-6c6ee955ac40" providerId="ADAL" clId="{9E1EA68F-A13B-4C3C-87F4-FB4D6DD537E1}" dt="2023-07-12T08:20:12.960" v="55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Ruoyang Yu" userId="07fd6fe8-5271-43d5-8987-6c6ee955ac40" providerId="ADAL" clId="{9E1EA68F-A13B-4C3C-87F4-FB4D6DD537E1}" dt="2023-07-12T08:20:12.960" v="55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Ruoyang Yu" userId="07fd6fe8-5271-43d5-8987-6c6ee955ac40" providerId="ADAL" clId="{29FA7246-4E56-422A-ADEE-EF1701A8A14C}"/>
    <pc:docChg chg="undo custSel addSld modSld sldOrd modMainMaster">
      <pc:chgData name="Ruoyang Yu" userId="07fd6fe8-5271-43d5-8987-6c6ee955ac40" providerId="ADAL" clId="{29FA7246-4E56-422A-ADEE-EF1701A8A14C}" dt="2023-07-11T18:20:44.485" v="1165" actId="20577"/>
      <pc:docMkLst>
        <pc:docMk/>
      </pc:docMkLst>
      <pc:sldChg chg="modSp mod">
        <pc:chgData name="Ruoyang Yu" userId="07fd6fe8-5271-43d5-8987-6c6ee955ac40" providerId="ADAL" clId="{29FA7246-4E56-422A-ADEE-EF1701A8A14C}" dt="2023-07-11T18:11:18.083" v="1088" actId="20577"/>
        <pc:sldMkLst>
          <pc:docMk/>
          <pc:sldMk cId="3709959988" sldId="270"/>
        </pc:sldMkLst>
        <pc:spChg chg="mod">
          <ac:chgData name="Ruoyang Yu" userId="07fd6fe8-5271-43d5-8987-6c6ee955ac40" providerId="ADAL" clId="{29FA7246-4E56-422A-ADEE-EF1701A8A14C}" dt="2023-07-11T18:11:18.083" v="1088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delSp modSp mod">
        <pc:chgData name="Ruoyang Yu" userId="07fd6fe8-5271-43d5-8987-6c6ee955ac40" providerId="ADAL" clId="{29FA7246-4E56-422A-ADEE-EF1701A8A14C}" dt="2023-07-11T18:11:41.618" v="1108" actId="20577"/>
        <pc:sldMkLst>
          <pc:docMk/>
          <pc:sldMk cId="3277533513" sldId="274"/>
        </pc:sldMkLst>
        <pc:spChg chg="mod">
          <ac:chgData name="Ruoyang Yu" userId="07fd6fe8-5271-43d5-8987-6c6ee955ac40" providerId="ADAL" clId="{29FA7246-4E56-422A-ADEE-EF1701A8A14C}" dt="2023-07-11T18:11:41.618" v="1108" actId="20577"/>
          <ac:spMkLst>
            <pc:docMk/>
            <pc:sldMk cId="3277533513" sldId="274"/>
            <ac:spMk id="11" creationId="{2E8E8F9E-D1C4-4C6A-B250-14307A886012}"/>
          </ac:spMkLst>
        </pc:spChg>
        <pc:graphicFrameChg chg="del">
          <ac:chgData name="Ruoyang Yu" userId="07fd6fe8-5271-43d5-8987-6c6ee955ac40" providerId="ADAL" clId="{29FA7246-4E56-422A-ADEE-EF1701A8A14C}" dt="2023-07-10T17:40:39.569" v="462" actId="478"/>
          <ac:graphicFrameMkLst>
            <pc:docMk/>
            <pc:sldMk cId="3277533513" sldId="274"/>
            <ac:graphicFrameMk id="3" creationId="{F5BC524E-325C-31D0-C9AA-E1271CE4E997}"/>
          </ac:graphicFrameMkLst>
        </pc:graphicFrameChg>
      </pc:sldChg>
      <pc:sldChg chg="addSp delSp modSp add mod">
        <pc:chgData name="Ruoyang Yu" userId="07fd6fe8-5271-43d5-8987-6c6ee955ac40" providerId="ADAL" clId="{29FA7246-4E56-422A-ADEE-EF1701A8A14C}" dt="2023-07-11T18:17:16.832" v="1141" actId="1076"/>
        <pc:sldMkLst>
          <pc:docMk/>
          <pc:sldMk cId="3402591235" sldId="275"/>
        </pc:sldMkLst>
        <pc:spChg chg="mod">
          <ac:chgData name="Ruoyang Yu" userId="07fd6fe8-5271-43d5-8987-6c6ee955ac40" providerId="ADAL" clId="{29FA7246-4E56-422A-ADEE-EF1701A8A14C}" dt="2023-07-11T12:47:33.185" v="856" actId="20577"/>
          <ac:spMkLst>
            <pc:docMk/>
            <pc:sldMk cId="3402591235" sldId="275"/>
            <ac:spMk id="10" creationId="{D530E3B7-5A67-48F4-82BF-02882396232E}"/>
          </ac:spMkLst>
        </pc:spChg>
        <pc:spChg chg="mod">
          <ac:chgData name="Ruoyang Yu" userId="07fd6fe8-5271-43d5-8987-6c6ee955ac40" providerId="ADAL" clId="{29FA7246-4E56-422A-ADEE-EF1701A8A14C}" dt="2023-07-11T18:17:08.173" v="1139" actId="5793"/>
          <ac:spMkLst>
            <pc:docMk/>
            <pc:sldMk cId="3402591235" sldId="275"/>
            <ac:spMk id="11" creationId="{2E8E8F9E-D1C4-4C6A-B250-14307A886012}"/>
          </ac:spMkLst>
        </pc:spChg>
        <pc:graphicFrameChg chg="add mod modGraphic">
          <ac:chgData name="Ruoyang Yu" userId="07fd6fe8-5271-43d5-8987-6c6ee955ac40" providerId="ADAL" clId="{29FA7246-4E56-422A-ADEE-EF1701A8A14C}" dt="2023-07-11T12:46:37.412" v="833" actId="14734"/>
          <ac:graphicFrameMkLst>
            <pc:docMk/>
            <pc:sldMk cId="3402591235" sldId="275"/>
            <ac:graphicFrameMk id="2" creationId="{05B19429-C483-73DC-6138-D5420E127F43}"/>
          </ac:graphicFrameMkLst>
        </pc:graphicFrameChg>
        <pc:graphicFrameChg chg="add del mod">
          <ac:chgData name="Ruoyang Yu" userId="07fd6fe8-5271-43d5-8987-6c6ee955ac40" providerId="ADAL" clId="{29FA7246-4E56-422A-ADEE-EF1701A8A14C}" dt="2023-07-11T12:43:12.867" v="789"/>
          <ac:graphicFrameMkLst>
            <pc:docMk/>
            <pc:sldMk cId="3402591235" sldId="275"/>
            <ac:graphicFrameMk id="3" creationId="{08A5DA7E-F89B-04BA-E9ED-9600DD2B350A}"/>
          </ac:graphicFrameMkLst>
        </pc:graphicFrameChg>
        <pc:graphicFrameChg chg="del mod">
          <ac:chgData name="Ruoyang Yu" userId="07fd6fe8-5271-43d5-8987-6c6ee955ac40" providerId="ADAL" clId="{29FA7246-4E56-422A-ADEE-EF1701A8A14C}" dt="2023-07-10T17:41:13.352" v="466" actId="478"/>
          <ac:graphicFrameMkLst>
            <pc:docMk/>
            <pc:sldMk cId="3402591235" sldId="275"/>
            <ac:graphicFrameMk id="3" creationId="{F5BC524E-325C-31D0-C9AA-E1271CE4E997}"/>
          </ac:graphicFrameMkLst>
        </pc:graphicFrameChg>
        <pc:graphicFrameChg chg="add mod modGraphic">
          <ac:chgData name="Ruoyang Yu" userId="07fd6fe8-5271-43d5-8987-6c6ee955ac40" providerId="ADAL" clId="{29FA7246-4E56-422A-ADEE-EF1701A8A14C}" dt="2023-07-11T18:17:13.146" v="1140" actId="1076"/>
          <ac:graphicFrameMkLst>
            <pc:docMk/>
            <pc:sldMk cId="3402591235" sldId="275"/>
            <ac:graphicFrameMk id="4" creationId="{DA07833A-1CE9-D5F3-C033-91B2EF6B8A04}"/>
          </ac:graphicFrameMkLst>
        </pc:graphicFrameChg>
        <pc:graphicFrameChg chg="add del mod">
          <ac:chgData name="Ruoyang Yu" userId="07fd6fe8-5271-43d5-8987-6c6ee955ac40" providerId="ADAL" clId="{29FA7246-4E56-422A-ADEE-EF1701A8A14C}" dt="2023-07-11T12:45:50.170" v="824"/>
          <ac:graphicFrameMkLst>
            <pc:docMk/>
            <pc:sldMk cId="3402591235" sldId="275"/>
            <ac:graphicFrameMk id="5" creationId="{D93443C8-C508-3A52-4275-575F831B4C04}"/>
          </ac:graphicFrameMkLst>
        </pc:graphicFrameChg>
        <pc:graphicFrameChg chg="add mod modGraphic">
          <ac:chgData name="Ruoyang Yu" userId="07fd6fe8-5271-43d5-8987-6c6ee955ac40" providerId="ADAL" clId="{29FA7246-4E56-422A-ADEE-EF1701A8A14C}" dt="2023-07-11T18:17:16.832" v="1141" actId="1076"/>
          <ac:graphicFrameMkLst>
            <pc:docMk/>
            <pc:sldMk cId="3402591235" sldId="275"/>
            <ac:graphicFrameMk id="6" creationId="{EB2C082B-71B6-D883-FBE3-91B511E18C48}"/>
          </ac:graphicFrameMkLst>
        </pc:graphicFrameChg>
      </pc:sldChg>
      <pc:sldChg chg="delSp modSp add mod">
        <pc:chgData name="Ruoyang Yu" userId="07fd6fe8-5271-43d5-8987-6c6ee955ac40" providerId="ADAL" clId="{29FA7246-4E56-422A-ADEE-EF1701A8A14C}" dt="2023-07-11T18:20:44.485" v="1165" actId="20577"/>
        <pc:sldMkLst>
          <pc:docMk/>
          <pc:sldMk cId="510950673" sldId="276"/>
        </pc:sldMkLst>
        <pc:spChg chg="mod">
          <ac:chgData name="Ruoyang Yu" userId="07fd6fe8-5271-43d5-8987-6c6ee955ac40" providerId="ADAL" clId="{29FA7246-4E56-422A-ADEE-EF1701A8A14C}" dt="2023-07-10T17:42:34.925" v="563" actId="313"/>
          <ac:spMkLst>
            <pc:docMk/>
            <pc:sldMk cId="510950673" sldId="276"/>
            <ac:spMk id="10" creationId="{D530E3B7-5A67-48F4-82BF-02882396232E}"/>
          </ac:spMkLst>
        </pc:spChg>
        <pc:spChg chg="mod">
          <ac:chgData name="Ruoyang Yu" userId="07fd6fe8-5271-43d5-8987-6c6ee955ac40" providerId="ADAL" clId="{29FA7246-4E56-422A-ADEE-EF1701A8A14C}" dt="2023-07-11T18:20:44.485" v="1165" actId="20577"/>
          <ac:spMkLst>
            <pc:docMk/>
            <pc:sldMk cId="510950673" sldId="276"/>
            <ac:spMk id="11" creationId="{2E8E8F9E-D1C4-4C6A-B250-14307A886012}"/>
          </ac:spMkLst>
        </pc:spChg>
        <pc:graphicFrameChg chg="del">
          <ac:chgData name="Ruoyang Yu" userId="07fd6fe8-5271-43d5-8987-6c6ee955ac40" providerId="ADAL" clId="{29FA7246-4E56-422A-ADEE-EF1701A8A14C}" dt="2023-07-10T17:42:49.968" v="565" actId="478"/>
          <ac:graphicFrameMkLst>
            <pc:docMk/>
            <pc:sldMk cId="510950673" sldId="276"/>
            <ac:graphicFrameMk id="2" creationId="{05B19429-C483-73DC-6138-D5420E127F43}"/>
          </ac:graphicFrameMkLst>
        </pc:graphicFrameChg>
      </pc:sldChg>
      <pc:sldChg chg="delSp modSp add mod ord">
        <pc:chgData name="Ruoyang Yu" userId="07fd6fe8-5271-43d5-8987-6c6ee955ac40" providerId="ADAL" clId="{29FA7246-4E56-422A-ADEE-EF1701A8A14C}" dt="2023-07-11T18:17:34.437" v="1153" actId="20577"/>
        <pc:sldMkLst>
          <pc:docMk/>
          <pc:sldMk cId="4058488733" sldId="277"/>
        </pc:sldMkLst>
        <pc:spChg chg="mod">
          <ac:chgData name="Ruoyang Yu" userId="07fd6fe8-5271-43d5-8987-6c6ee955ac40" providerId="ADAL" clId="{29FA7246-4E56-422A-ADEE-EF1701A8A14C}" dt="2023-07-11T12:47:14.708" v="845" actId="20577"/>
          <ac:spMkLst>
            <pc:docMk/>
            <pc:sldMk cId="4058488733" sldId="277"/>
            <ac:spMk id="10" creationId="{D530E3B7-5A67-48F4-82BF-02882396232E}"/>
          </ac:spMkLst>
        </pc:spChg>
        <pc:spChg chg="mod">
          <ac:chgData name="Ruoyang Yu" userId="07fd6fe8-5271-43d5-8987-6c6ee955ac40" providerId="ADAL" clId="{29FA7246-4E56-422A-ADEE-EF1701A8A14C}" dt="2023-07-11T18:17:34.437" v="1153" actId="20577"/>
          <ac:spMkLst>
            <pc:docMk/>
            <pc:sldMk cId="4058488733" sldId="277"/>
            <ac:spMk id="11" creationId="{2E8E8F9E-D1C4-4C6A-B250-14307A886012}"/>
          </ac:spMkLst>
        </pc:spChg>
        <pc:graphicFrameChg chg="mod modGraphic">
          <ac:chgData name="Ruoyang Yu" userId="07fd6fe8-5271-43d5-8987-6c6ee955ac40" providerId="ADAL" clId="{29FA7246-4E56-422A-ADEE-EF1701A8A14C}" dt="2023-07-11T12:48:39.518" v="936" actId="6549"/>
          <ac:graphicFrameMkLst>
            <pc:docMk/>
            <pc:sldMk cId="4058488733" sldId="277"/>
            <ac:graphicFrameMk id="2" creationId="{05B19429-C483-73DC-6138-D5420E127F43}"/>
          </ac:graphicFrameMkLst>
        </pc:graphicFrameChg>
        <pc:graphicFrameChg chg="del">
          <ac:chgData name="Ruoyang Yu" userId="07fd6fe8-5271-43d5-8987-6c6ee955ac40" providerId="ADAL" clId="{29FA7246-4E56-422A-ADEE-EF1701A8A14C}" dt="2023-07-11T12:47:59.053" v="930" actId="478"/>
          <ac:graphicFrameMkLst>
            <pc:docMk/>
            <pc:sldMk cId="4058488733" sldId="277"/>
            <ac:graphicFrameMk id="4" creationId="{DA07833A-1CE9-D5F3-C033-91B2EF6B8A04}"/>
          </ac:graphicFrameMkLst>
        </pc:graphicFrameChg>
        <pc:graphicFrameChg chg="del">
          <ac:chgData name="Ruoyang Yu" userId="07fd6fe8-5271-43d5-8987-6c6ee955ac40" providerId="ADAL" clId="{29FA7246-4E56-422A-ADEE-EF1701A8A14C}" dt="2023-07-11T12:48:03.644" v="931" actId="478"/>
          <ac:graphicFrameMkLst>
            <pc:docMk/>
            <pc:sldMk cId="4058488733" sldId="277"/>
            <ac:graphicFrameMk id="6" creationId="{EB2C082B-71B6-D883-FBE3-91B511E18C48}"/>
          </ac:graphicFrameMkLst>
        </pc:graphicFrameChg>
      </pc:sldChg>
      <pc:sldMasterChg chg="modSldLayout">
        <pc:chgData name="Ruoyang Yu" userId="07fd6fe8-5271-43d5-8987-6c6ee955ac40" providerId="ADAL" clId="{29FA7246-4E56-422A-ADEE-EF1701A8A14C}" dt="2023-07-11T17:56:54.412" v="980" actId="20577"/>
        <pc:sldMasterMkLst>
          <pc:docMk/>
          <pc:sldMasterMk cId="2523064765" sldId="2147483660"/>
        </pc:sldMasterMkLst>
        <pc:sldLayoutChg chg="modSp mod">
          <pc:chgData name="Ruoyang Yu" userId="07fd6fe8-5271-43d5-8987-6c6ee955ac40" providerId="ADAL" clId="{29FA7246-4E56-422A-ADEE-EF1701A8A14C}" dt="2023-07-11T17:56:54.367" v="940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Ruoyang Yu" userId="07fd6fe8-5271-43d5-8987-6c6ee955ac40" providerId="ADAL" clId="{29FA7246-4E56-422A-ADEE-EF1701A8A14C}" dt="2023-07-11T17:56:54.367" v="940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Ruoyang Yu" userId="07fd6fe8-5271-43d5-8987-6c6ee955ac40" providerId="ADAL" clId="{29FA7246-4E56-422A-ADEE-EF1701A8A14C}" dt="2023-07-11T17:56:54.383" v="952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Ruoyang Yu" userId="07fd6fe8-5271-43d5-8987-6c6ee955ac40" providerId="ADAL" clId="{29FA7246-4E56-422A-ADEE-EF1701A8A14C}" dt="2023-07-11T17:56:54.383" v="952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Ruoyang Yu" userId="07fd6fe8-5271-43d5-8987-6c6ee955ac40" providerId="ADAL" clId="{29FA7246-4E56-422A-ADEE-EF1701A8A14C}" dt="2023-07-11T17:56:54.383" v="964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Ruoyang Yu" userId="07fd6fe8-5271-43d5-8987-6c6ee955ac40" providerId="ADAL" clId="{29FA7246-4E56-422A-ADEE-EF1701A8A14C}" dt="2023-07-11T17:56:54.383" v="964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Ruoyang Yu" userId="07fd6fe8-5271-43d5-8987-6c6ee955ac40" providerId="ADAL" clId="{29FA7246-4E56-422A-ADEE-EF1701A8A14C}" dt="2023-07-11T17:56:54.399" v="972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Ruoyang Yu" userId="07fd6fe8-5271-43d5-8987-6c6ee955ac40" providerId="ADAL" clId="{29FA7246-4E56-422A-ADEE-EF1701A8A14C}" dt="2023-07-11T17:56:54.399" v="972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Ruoyang Yu" userId="07fd6fe8-5271-43d5-8987-6c6ee955ac40" providerId="ADAL" clId="{29FA7246-4E56-422A-ADEE-EF1701A8A14C}" dt="2023-07-11T17:56:54.412" v="980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Ruoyang Yu" userId="07fd6fe8-5271-43d5-8987-6c6ee955ac40" providerId="ADAL" clId="{29FA7246-4E56-422A-ADEE-EF1701A8A14C}" dt="2023-07-11T17:56:54.412" v="980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Ruoyang Yu" userId="07fd6fe8-5271-43d5-8987-6c6ee955ac40" providerId="ADAL" clId="{29FA7246-4E56-422A-ADEE-EF1701A8A14C}" dt="2023-07-11T17:56:54.410" v="976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Ruoyang Yu" userId="07fd6fe8-5271-43d5-8987-6c6ee955ac40" providerId="ADAL" clId="{29FA7246-4E56-422A-ADEE-EF1701A8A14C}" dt="2023-07-11T17:56:54.410" v="976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Ruoyang Yu" userId="07fd6fe8-5271-43d5-8987-6c6ee955ac40" providerId="ADAL" clId="{29FA7246-4E56-422A-ADEE-EF1701A8A14C}" dt="2023-07-11T17:56:54.383" v="960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Ruoyang Yu" userId="07fd6fe8-5271-43d5-8987-6c6ee955ac40" providerId="ADAL" clId="{29FA7246-4E56-422A-ADEE-EF1701A8A14C}" dt="2023-07-11T17:56:54.383" v="960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Ruoyang Yu" userId="07fd6fe8-5271-43d5-8987-6c6ee955ac40" providerId="ADAL" clId="{29FA7246-4E56-422A-ADEE-EF1701A8A14C}" dt="2023-07-11T17:56:54.399" v="968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Ruoyang Yu" userId="07fd6fe8-5271-43d5-8987-6c6ee955ac40" providerId="ADAL" clId="{29FA7246-4E56-422A-ADEE-EF1701A8A14C}" dt="2023-07-11T17:56:54.399" v="968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Ruoyang Yu" userId="07fd6fe8-5271-43d5-8987-6c6ee955ac40" providerId="ADAL" clId="{29FA7246-4E56-422A-ADEE-EF1701A8A14C}" dt="2023-07-11T17:56:54.383" v="956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Ruoyang Yu" userId="07fd6fe8-5271-43d5-8987-6c6ee955ac40" providerId="ADAL" clId="{29FA7246-4E56-422A-ADEE-EF1701A8A14C}" dt="2023-07-11T17:56:54.383" v="956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Ruoyang Yu" userId="07fd6fe8-5271-43d5-8987-6c6ee955ac40" providerId="ADAL" clId="{29FA7246-4E56-422A-ADEE-EF1701A8A14C}" dt="2023-07-11T17:56:54.374" v="944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Ruoyang Yu" userId="07fd6fe8-5271-43d5-8987-6c6ee955ac40" providerId="ADAL" clId="{29FA7246-4E56-422A-ADEE-EF1701A8A14C}" dt="2023-07-11T17:56:54.374" v="944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Ruoyang Yu" userId="07fd6fe8-5271-43d5-8987-6c6ee955ac40" providerId="ADAL" clId="{29FA7246-4E56-422A-ADEE-EF1701A8A14C}" dt="2023-07-11T17:56:54.380" v="948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Ruoyang Yu" userId="07fd6fe8-5271-43d5-8987-6c6ee955ac40" providerId="ADAL" clId="{29FA7246-4E56-422A-ADEE-EF1701A8A14C}" dt="2023-07-11T17:56:54.380" v="948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US" dirty="0"/>
            </a:br>
            <a:r>
              <a:rPr lang="en-US" dirty="0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2023-07-11  |  Page </a:t>
            </a:r>
            <a:fld id="{3BC9346D-5596-4B3D-A5ED-F786E6D4A5F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2023-07-11  |  Page </a:t>
            </a:r>
            <a:fld id="{133BA535-A05A-4B88-9F1E-C927DEFFC59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2023-07-11  |  Page </a:t>
            </a:r>
            <a:fld id="{8FF771AF-833C-4D49-B8B9-C57FA749462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2023-07-11  |  Page </a:t>
            </a:r>
            <a:fld id="{60850A29-9A11-464A-9067-D12447EEE2B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2023-07-11  |  Page </a:t>
            </a:r>
            <a:fld id="{A8FDBE6F-48E9-4DF0-B436-B955DAA48A4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2023-07-11  |  Page </a:t>
            </a:r>
            <a:fld id="{399D7BCC-A999-4F0D-8FED-8F5D196EE13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2023-07-11  |  Page </a:t>
            </a:r>
            <a:fld id="{8FCA9008-DB81-492D-826B-41EB941BCA2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2023-07-11  |  Page </a:t>
            </a:r>
            <a:fld id="{977C6B2F-A4AF-4B4E-AF43-74FB9A76821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2023-07-11  |  Page </a:t>
            </a:r>
            <a:fld id="{80159718-B7BE-4938-8A0F-D20E6A6768D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2023-07-11  |  Page </a:t>
            </a:r>
            <a:fld id="{7D174B59-52EB-4225-AF8B-B8E07B3C9ED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36095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2023-07-11  |  Page </a:t>
            </a:r>
            <a:fld id="{56BEB7FE-7AF6-49C4-9A13-E2A51590663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7.xml"/><Relationship Id="rId1" Type="http://schemas.openxmlformats.org/officeDocument/2006/relationships/customXml" Target="../../customXml/item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9.xml"/><Relationship Id="rId1" Type="http://schemas.openxmlformats.org/officeDocument/2006/relationships/customXml" Target="../../customXml/item18.xml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21.xml"/><Relationship Id="rId1" Type="http://schemas.openxmlformats.org/officeDocument/2006/relationships/customXml" Target="../../customXml/item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ln>
            <a:noFill/>
          </a:ln>
        </p:spPr>
        <p:txBody>
          <a:bodyPr/>
          <a:lstStyle/>
          <a:p>
            <a:r>
              <a:rPr lang="en-US" sz="7200" dirty="0"/>
              <a:t>JVET-AE0047</a:t>
            </a:r>
            <a:br>
              <a:rPr lang="en-US" sz="7200" dirty="0"/>
            </a:br>
            <a:r>
              <a:rPr lang="en-US" sz="7200" dirty="0"/>
              <a:t>On GPM-MMVD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Ruoyang Yu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r>
              <a:rPr lang="en-US" dirty="0"/>
              <a:t>2023-07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1027235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749669"/>
            <a:ext cx="11233150" cy="4487618"/>
          </a:xfrm>
        </p:spPr>
        <p:txBody>
          <a:bodyPr/>
          <a:lstStyle/>
          <a:p>
            <a:r>
              <a:rPr lang="en-US" dirty="0"/>
              <a:t>In VVC and ECM, the regular merge-MMVD applies MVD on top of merged MV</a:t>
            </a:r>
          </a:p>
          <a:p>
            <a:pPr lvl="1"/>
            <a:r>
              <a:rPr lang="en-US" sz="1800" dirty="0"/>
              <a:t>The MVD is within a set { </a:t>
            </a:r>
            <a:r>
              <a:rPr lang="en-US" sz="1800" b="1" dirty="0"/>
              <a:t>¼-pel, ½-pel</a:t>
            </a:r>
            <a:r>
              <a:rPr lang="en-US" sz="1800" dirty="0"/>
              <a:t>, 1-pel, 2-pel, 4-pel, 8-pel, 16-pel, 32-pel }</a:t>
            </a:r>
          </a:p>
          <a:p>
            <a:pPr lvl="1"/>
            <a:r>
              <a:rPr lang="en-US" sz="1800" dirty="0"/>
              <a:t>The fractional MVDs can be disabled for certain pictures (indicated by a picture header flag)</a:t>
            </a:r>
          </a:p>
          <a:p>
            <a:pPr lvl="2"/>
            <a:r>
              <a:rPr lang="en-US" sz="1800" dirty="0"/>
              <a:t>In CTC, the fractional MVDs are disabled for 4K sequences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r>
              <a:rPr lang="en-US" dirty="0"/>
              <a:t>GPM-MMVD applies MVD to merged MV of GPM</a:t>
            </a:r>
          </a:p>
          <a:p>
            <a:pPr lvl="1"/>
            <a:r>
              <a:rPr lang="en-US" sz="1800" dirty="0"/>
              <a:t>The MVD is within set 0 { </a:t>
            </a:r>
            <a:r>
              <a:rPr lang="en-US" sz="1800" b="1" dirty="0"/>
              <a:t>¼-pel, ½-pel</a:t>
            </a:r>
            <a:r>
              <a:rPr lang="en-US" sz="1800" dirty="0"/>
              <a:t>, 1-pel, 2-pel, 3-pel, 4-pel, 8-pel, 16-pel } </a:t>
            </a:r>
          </a:p>
          <a:p>
            <a:pPr marL="265113" lvl="1" indent="0">
              <a:buNone/>
            </a:pPr>
            <a:r>
              <a:rPr lang="en-US" sz="1800" dirty="0"/>
              <a:t>		     or set 1 { </a:t>
            </a:r>
            <a:r>
              <a:rPr lang="en-US" sz="1800" b="1" dirty="0"/>
              <a:t>¼-pel, ½-pel</a:t>
            </a:r>
            <a:r>
              <a:rPr lang="en-US" sz="1800" dirty="0"/>
              <a:t>, 1-pel, 2-pel, 4-pel, 8-pel, 16-pel, 32-pel }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The fractional MVDs are always included in the sets</a:t>
            </a:r>
          </a:p>
          <a:p>
            <a:pPr lvl="1"/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1027235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749669"/>
            <a:ext cx="11233150" cy="4487618"/>
          </a:xfrm>
        </p:spPr>
        <p:txBody>
          <a:bodyPr/>
          <a:lstStyle/>
          <a:p>
            <a:r>
              <a:rPr lang="en-US" dirty="0"/>
              <a:t>Propose to let GPM-MMVD to follow the regular merge-MMVD to have possibilities of disabling fractional MVDs for certain pictures</a:t>
            </a:r>
          </a:p>
          <a:p>
            <a:pPr lvl="1"/>
            <a:r>
              <a:rPr lang="en-US" sz="1800" dirty="0"/>
              <a:t>When fractional MVDs are disabled, the magnitude of MVDs within the sets are all multiplied by 4, as done in the regular merge-MMVD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lvl="1"/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277533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1"/>
            <a:ext cx="10521950" cy="721270"/>
          </a:xfrm>
        </p:spPr>
        <p:txBody>
          <a:bodyPr/>
          <a:lstStyle/>
          <a:p>
            <a:r>
              <a:rPr lang="en-US" dirty="0"/>
              <a:t>Results for ECM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197520"/>
            <a:ext cx="11233150" cy="5039767"/>
          </a:xfrm>
        </p:spPr>
        <p:txBody>
          <a:bodyPr/>
          <a:lstStyle/>
          <a:p>
            <a:r>
              <a:rPr lang="en-US" dirty="0"/>
              <a:t>CTC (only the 4K sequences in ClassA1 and ClassA2 are affected )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Additional results for screen content</a:t>
            </a:r>
          </a:p>
          <a:p>
            <a:pPr lvl="1"/>
            <a:r>
              <a:rPr lang="en-US" sz="1800" dirty="0"/>
              <a:t>Disable fractional MVD for regular merge-MMVD based on block hash value matching percentage (i.e.,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hashBlkHitPerc</a:t>
            </a:r>
            <a:r>
              <a:rPr lang="en-US" sz="1800" dirty="0"/>
              <a:t>)</a:t>
            </a:r>
          </a:p>
          <a:p>
            <a:pPr lvl="1"/>
            <a:endParaRPr lang="en-US" sz="1800" dirty="0"/>
          </a:p>
          <a:p>
            <a:pPr lvl="1"/>
            <a:endParaRPr lang="en-US" dirty="0"/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Further disable fractional MVD for GPM-MMVD 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lvl="1"/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5B19429-C483-73DC-6138-D5420E127F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450308"/>
              </p:ext>
            </p:extLst>
          </p:nvPr>
        </p:nvGraphicFramePr>
        <p:xfrm>
          <a:off x="2433018" y="1787956"/>
          <a:ext cx="5744307" cy="792480"/>
        </p:xfrm>
        <a:graphic>
          <a:graphicData uri="http://schemas.openxmlformats.org/drawingml/2006/table">
            <a:tbl>
              <a:tblPr/>
              <a:tblGrid>
                <a:gridCol w="1144542">
                  <a:extLst>
                    <a:ext uri="{9D8B030D-6E8A-4147-A177-3AD203B41FA5}">
                      <a16:colId xmlns:a16="http://schemas.microsoft.com/office/drawing/2014/main" val="1577475211"/>
                    </a:ext>
                  </a:extLst>
                </a:gridCol>
                <a:gridCol w="919953">
                  <a:extLst>
                    <a:ext uri="{9D8B030D-6E8A-4147-A177-3AD203B41FA5}">
                      <a16:colId xmlns:a16="http://schemas.microsoft.com/office/drawing/2014/main" val="3741473629"/>
                    </a:ext>
                  </a:extLst>
                </a:gridCol>
                <a:gridCol w="919953">
                  <a:extLst>
                    <a:ext uri="{9D8B030D-6E8A-4147-A177-3AD203B41FA5}">
                      <a16:colId xmlns:a16="http://schemas.microsoft.com/office/drawing/2014/main" val="762219488"/>
                    </a:ext>
                  </a:extLst>
                </a:gridCol>
                <a:gridCol w="919953">
                  <a:extLst>
                    <a:ext uri="{9D8B030D-6E8A-4147-A177-3AD203B41FA5}">
                      <a16:colId xmlns:a16="http://schemas.microsoft.com/office/drawing/2014/main" val="3005648647"/>
                    </a:ext>
                  </a:extLst>
                </a:gridCol>
                <a:gridCol w="919953">
                  <a:extLst>
                    <a:ext uri="{9D8B030D-6E8A-4147-A177-3AD203B41FA5}">
                      <a16:colId xmlns:a16="http://schemas.microsoft.com/office/drawing/2014/main" val="613873788"/>
                    </a:ext>
                  </a:extLst>
                </a:gridCol>
                <a:gridCol w="919953">
                  <a:extLst>
                    <a:ext uri="{9D8B030D-6E8A-4147-A177-3AD203B41FA5}">
                      <a16:colId xmlns:a16="http://schemas.microsoft.com/office/drawing/2014/main" val="677554104"/>
                    </a:ext>
                  </a:extLst>
                </a:gridCol>
              </a:tblGrid>
              <a:tr h="158496">
                <a:tc>
                  <a:txBody>
                    <a:bodyPr/>
                    <a:lstStyle/>
                    <a:p>
                      <a:pPr algn="ctr" fontAlgn="ctr"/>
                      <a:endParaRPr lang="en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9415568"/>
                  </a:ext>
                </a:extLst>
              </a:tr>
              <a:tr h="158496">
                <a:tc>
                  <a:txBody>
                    <a:bodyPr/>
                    <a:lstStyle/>
                    <a:p>
                      <a:pPr algn="ctr" fontAlgn="ctr"/>
                      <a:endParaRPr lang="en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ECM-9.0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7367167"/>
                  </a:ext>
                </a:extLst>
              </a:tr>
              <a:tr h="158496">
                <a:tc>
                  <a:txBody>
                    <a:bodyPr/>
                    <a:lstStyle/>
                    <a:p>
                      <a:pPr algn="ctr" fontAlgn="ctr"/>
                      <a:endParaRPr lang="en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748923"/>
                  </a:ext>
                </a:extLst>
              </a:tr>
              <a:tr h="1584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5044847"/>
                  </a:ext>
                </a:extLst>
              </a:tr>
              <a:tr h="1584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396919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A07833A-1CE9-D5F3-C033-91B2EF6B8A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357591"/>
              </p:ext>
            </p:extLst>
          </p:nvPr>
        </p:nvGraphicFramePr>
        <p:xfrm>
          <a:off x="2517189" y="3881325"/>
          <a:ext cx="5744308" cy="792480"/>
        </p:xfrm>
        <a:graphic>
          <a:graphicData uri="http://schemas.openxmlformats.org/drawingml/2006/table">
            <a:tbl>
              <a:tblPr firstRow="1" firstCol="1" bandRow="1"/>
              <a:tblGrid>
                <a:gridCol w="1061929">
                  <a:extLst>
                    <a:ext uri="{9D8B030D-6E8A-4147-A177-3AD203B41FA5}">
                      <a16:colId xmlns:a16="http://schemas.microsoft.com/office/drawing/2014/main" val="3017692077"/>
                    </a:ext>
                  </a:extLst>
                </a:gridCol>
                <a:gridCol w="1010687">
                  <a:extLst>
                    <a:ext uri="{9D8B030D-6E8A-4147-A177-3AD203B41FA5}">
                      <a16:colId xmlns:a16="http://schemas.microsoft.com/office/drawing/2014/main" val="2149411862"/>
                    </a:ext>
                  </a:extLst>
                </a:gridCol>
                <a:gridCol w="1010687">
                  <a:extLst>
                    <a:ext uri="{9D8B030D-6E8A-4147-A177-3AD203B41FA5}">
                      <a16:colId xmlns:a16="http://schemas.microsoft.com/office/drawing/2014/main" val="3858135766"/>
                    </a:ext>
                  </a:extLst>
                </a:gridCol>
                <a:gridCol w="1010687">
                  <a:extLst>
                    <a:ext uri="{9D8B030D-6E8A-4147-A177-3AD203B41FA5}">
                      <a16:colId xmlns:a16="http://schemas.microsoft.com/office/drawing/2014/main" val="840660641"/>
                    </a:ext>
                  </a:extLst>
                </a:gridCol>
                <a:gridCol w="825159">
                  <a:extLst>
                    <a:ext uri="{9D8B030D-6E8A-4147-A177-3AD203B41FA5}">
                      <a16:colId xmlns:a16="http://schemas.microsoft.com/office/drawing/2014/main" val="1049028740"/>
                    </a:ext>
                  </a:extLst>
                </a:gridCol>
                <a:gridCol w="825159">
                  <a:extLst>
                    <a:ext uri="{9D8B030D-6E8A-4147-A177-3AD203B41FA5}">
                      <a16:colId xmlns:a16="http://schemas.microsoft.com/office/drawing/2014/main" val="3449166923"/>
                    </a:ext>
                  </a:extLst>
                </a:gridCol>
              </a:tblGrid>
              <a:tr h="151346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7372103"/>
                  </a:ext>
                </a:extLst>
              </a:tr>
              <a:tr h="151346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ECM-9.0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6867633"/>
                  </a:ext>
                </a:extLst>
              </a:tr>
              <a:tr h="151346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38166"/>
                  </a:ext>
                </a:extLst>
              </a:tr>
              <a:tr h="1513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701681"/>
                  </a:ext>
                </a:extLst>
              </a:tr>
              <a:tr h="1513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668265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B2C082B-71B6-D883-FBE3-91B511E18C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726455"/>
              </p:ext>
            </p:extLst>
          </p:nvPr>
        </p:nvGraphicFramePr>
        <p:xfrm>
          <a:off x="2543646" y="5426520"/>
          <a:ext cx="5691393" cy="810768"/>
        </p:xfrm>
        <a:graphic>
          <a:graphicData uri="http://schemas.openxmlformats.org/drawingml/2006/table">
            <a:tbl>
              <a:tblPr firstRow="1" firstCol="1" bandRow="1"/>
              <a:tblGrid>
                <a:gridCol w="1052146">
                  <a:extLst>
                    <a:ext uri="{9D8B030D-6E8A-4147-A177-3AD203B41FA5}">
                      <a16:colId xmlns:a16="http://schemas.microsoft.com/office/drawing/2014/main" val="2114159924"/>
                    </a:ext>
                  </a:extLst>
                </a:gridCol>
                <a:gridCol w="1001377">
                  <a:extLst>
                    <a:ext uri="{9D8B030D-6E8A-4147-A177-3AD203B41FA5}">
                      <a16:colId xmlns:a16="http://schemas.microsoft.com/office/drawing/2014/main" val="351641537"/>
                    </a:ext>
                  </a:extLst>
                </a:gridCol>
                <a:gridCol w="1001377">
                  <a:extLst>
                    <a:ext uri="{9D8B030D-6E8A-4147-A177-3AD203B41FA5}">
                      <a16:colId xmlns:a16="http://schemas.microsoft.com/office/drawing/2014/main" val="1111255349"/>
                    </a:ext>
                  </a:extLst>
                </a:gridCol>
                <a:gridCol w="1001377">
                  <a:extLst>
                    <a:ext uri="{9D8B030D-6E8A-4147-A177-3AD203B41FA5}">
                      <a16:colId xmlns:a16="http://schemas.microsoft.com/office/drawing/2014/main" val="1578233781"/>
                    </a:ext>
                  </a:extLst>
                </a:gridCol>
                <a:gridCol w="817558">
                  <a:extLst>
                    <a:ext uri="{9D8B030D-6E8A-4147-A177-3AD203B41FA5}">
                      <a16:colId xmlns:a16="http://schemas.microsoft.com/office/drawing/2014/main" val="377402321"/>
                    </a:ext>
                  </a:extLst>
                </a:gridCol>
                <a:gridCol w="817558">
                  <a:extLst>
                    <a:ext uri="{9D8B030D-6E8A-4147-A177-3AD203B41FA5}">
                      <a16:colId xmlns:a16="http://schemas.microsoft.com/office/drawing/2014/main" val="4155877626"/>
                    </a:ext>
                  </a:extLst>
                </a:gridCol>
              </a:tblGrid>
              <a:tr h="158496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2879863"/>
                  </a:ext>
                </a:extLst>
              </a:tr>
              <a:tr h="158496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ECM-9.0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3018610"/>
                  </a:ext>
                </a:extLst>
              </a:tr>
              <a:tr h="158496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793036"/>
                  </a:ext>
                </a:extLst>
              </a:tr>
              <a:tr h="1584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0082200"/>
                  </a:ext>
                </a:extLst>
              </a:tr>
              <a:tr h="1584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1526899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402591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1027235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73823"/>
            <a:ext cx="11233150" cy="4663464"/>
          </a:xfrm>
        </p:spPr>
        <p:txBody>
          <a:bodyPr/>
          <a:lstStyle/>
          <a:p>
            <a:r>
              <a:rPr lang="en-US" dirty="0"/>
              <a:t>It is proposed to let GPM-MMVD to follow the regular merge-MMVD to have possibilities of disabling fractional MVDs for certain pictures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Thanks to </a:t>
            </a:r>
            <a:r>
              <a:rPr lang="en-US" dirty="0" err="1"/>
              <a:t>Bytedance</a:t>
            </a:r>
            <a:r>
              <a:rPr lang="en-US" dirty="0"/>
              <a:t> for the cross-check </a:t>
            </a:r>
          </a:p>
          <a:p>
            <a:pPr lvl="1"/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510950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1"/>
            <a:ext cx="10521950" cy="721270"/>
          </a:xfrm>
        </p:spPr>
        <p:txBody>
          <a:bodyPr/>
          <a:lstStyle/>
          <a:p>
            <a:r>
              <a:rPr lang="en-US" dirty="0"/>
              <a:t>Results for VTM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197520"/>
            <a:ext cx="11233150" cy="5039767"/>
          </a:xfrm>
        </p:spPr>
        <p:txBody>
          <a:bodyPr/>
          <a:lstStyle/>
          <a:p>
            <a:r>
              <a:rPr lang="en-US" dirty="0"/>
              <a:t>Additional results for screen content</a:t>
            </a:r>
          </a:p>
          <a:p>
            <a:pPr lvl="1"/>
            <a:r>
              <a:rPr lang="en-US" sz="1800" dirty="0"/>
              <a:t>Disable fractional MVD for the regular merge-MMVD based on block hash value matching percentage</a:t>
            </a:r>
          </a:p>
          <a:p>
            <a:pPr lvl="1"/>
            <a:endParaRPr lang="en-US" sz="1800" dirty="0"/>
          </a:p>
          <a:p>
            <a:pPr lvl="1"/>
            <a:endParaRPr lang="en-US" dirty="0"/>
          </a:p>
          <a:p>
            <a:pPr lvl="1"/>
            <a:endParaRPr lang="en-US" sz="1800" dirty="0"/>
          </a:p>
          <a:p>
            <a:pPr lvl="1"/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5B19429-C483-73DC-6138-D5420E127F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97443"/>
              </p:ext>
            </p:extLst>
          </p:nvPr>
        </p:nvGraphicFramePr>
        <p:xfrm>
          <a:off x="2433018" y="2224003"/>
          <a:ext cx="5744307" cy="810768"/>
        </p:xfrm>
        <a:graphic>
          <a:graphicData uri="http://schemas.openxmlformats.org/drawingml/2006/table">
            <a:tbl>
              <a:tblPr/>
              <a:tblGrid>
                <a:gridCol w="1144542">
                  <a:extLst>
                    <a:ext uri="{9D8B030D-6E8A-4147-A177-3AD203B41FA5}">
                      <a16:colId xmlns:a16="http://schemas.microsoft.com/office/drawing/2014/main" val="1577475211"/>
                    </a:ext>
                  </a:extLst>
                </a:gridCol>
                <a:gridCol w="919953">
                  <a:extLst>
                    <a:ext uri="{9D8B030D-6E8A-4147-A177-3AD203B41FA5}">
                      <a16:colId xmlns:a16="http://schemas.microsoft.com/office/drawing/2014/main" val="3741473629"/>
                    </a:ext>
                  </a:extLst>
                </a:gridCol>
                <a:gridCol w="919953">
                  <a:extLst>
                    <a:ext uri="{9D8B030D-6E8A-4147-A177-3AD203B41FA5}">
                      <a16:colId xmlns:a16="http://schemas.microsoft.com/office/drawing/2014/main" val="762219488"/>
                    </a:ext>
                  </a:extLst>
                </a:gridCol>
                <a:gridCol w="919953">
                  <a:extLst>
                    <a:ext uri="{9D8B030D-6E8A-4147-A177-3AD203B41FA5}">
                      <a16:colId xmlns:a16="http://schemas.microsoft.com/office/drawing/2014/main" val="3005648647"/>
                    </a:ext>
                  </a:extLst>
                </a:gridCol>
                <a:gridCol w="919953">
                  <a:extLst>
                    <a:ext uri="{9D8B030D-6E8A-4147-A177-3AD203B41FA5}">
                      <a16:colId xmlns:a16="http://schemas.microsoft.com/office/drawing/2014/main" val="613873788"/>
                    </a:ext>
                  </a:extLst>
                </a:gridCol>
                <a:gridCol w="919953">
                  <a:extLst>
                    <a:ext uri="{9D8B030D-6E8A-4147-A177-3AD203B41FA5}">
                      <a16:colId xmlns:a16="http://schemas.microsoft.com/office/drawing/2014/main" val="677554104"/>
                    </a:ext>
                  </a:extLst>
                </a:gridCol>
              </a:tblGrid>
              <a:tr h="158496">
                <a:tc>
                  <a:txBody>
                    <a:bodyPr/>
                    <a:lstStyle/>
                    <a:p>
                      <a:pPr algn="ctr" fontAlgn="ctr"/>
                      <a:endParaRPr lang="en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9415568"/>
                  </a:ext>
                </a:extLst>
              </a:tr>
              <a:tr h="158496">
                <a:tc>
                  <a:txBody>
                    <a:bodyPr/>
                    <a:lstStyle/>
                    <a:p>
                      <a:pPr algn="ctr" fontAlgn="ctr"/>
                      <a:endParaRPr lang="en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7367167"/>
                  </a:ext>
                </a:extLst>
              </a:tr>
              <a:tr h="158496">
                <a:tc>
                  <a:txBody>
                    <a:bodyPr/>
                    <a:lstStyle/>
                    <a:p>
                      <a:pPr algn="ctr" fontAlgn="ctr"/>
                      <a:endParaRPr lang="en-SE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748923"/>
                  </a:ext>
                </a:extLst>
              </a:tr>
              <a:tr h="1584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5044847"/>
                  </a:ext>
                </a:extLst>
              </a:tr>
              <a:tr h="1584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396919"/>
                  </a:ext>
                </a:extLst>
              </a:tr>
            </a:tbl>
          </a:graphicData>
        </a:graphic>
      </p:graphicFrame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405848873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14.xml><?xml version="1.0" encoding="utf-8"?>
<TemplafySlideFormConfiguration><![CDATA[{"formFields":[],"formDataEntries":[]}]]></TemplafySlideFormConfiguration>
</file>

<file path=customXml/item15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6.xml><?xml version="1.0" encoding="utf-8"?>
<TemplafySlideFormConfiguration><![CDATA[{"formFields":[],"formDataEntries":[]}]]></TemplafySlideFormConfiguration>
</file>

<file path=customXml/item17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8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9.xml><?xml version="1.0" encoding="utf-8"?>
<TemplafySlideFormConfiguration><![CDATA[{"formFields":[],"formDataEntries":[]}]]></TemplafySlideFormConfiguration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0.xml><?xml version="1.0" encoding="utf-8"?>
<TemplafySlideFormConfiguration><![CDATA[{"formFields":[],"formDataEntries":[]}]]></TemplafySlideFormConfiguration>
</file>

<file path=customXml/item2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3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TemplafySlideFormConfiguration><![CDATA[{"formFields":[],"formDataEntries":[]}]]></TemplafySlideFormConfiguration>
</file>

<file path=customXml/item7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xoQJvBFKHUYSW6nZx/gveg+CGMjpog7SW7y6lYH6NeU="},{"name":"ConfidentialityClass","value":"cT/FOwTWaPknrhRlNMh4SQ=="},{"name":"ExternalConfidentialityLabel","value":"5wlu7ZdPxHQj1W0w+yTNSg=="},{"name":"LanguageCode","value":"5wlu7ZdPxHQj1W0w+yTNSg=="},{"name":"Date","value":"PbkLhgmJA8DnJ6y18V7rog=="},{"name":"TemplateType","value":"PxVEvJY8nE7m/hY9622Sng=="},{"name":"DocTitle","value":"PxVEvJY8nE7m/hY9622Sng=="},{"name":"TotalPageNo","value":"F0j0tUjLCGtLLHHyWNljgw=="},{"name":"Prepared","value":"Nr3LSL3SdUQwpt3PSjCpHol8ewlQwdzRwcLpiDB0Qik="}]}]]></TemplafyForm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07958A4E-FAB1-42E4-B6B5-29B01F63F87B}">
  <ds:schemaRefs/>
</ds:datastoreItem>
</file>

<file path=customXml/itemProps10.xml><?xml version="1.0" encoding="utf-8"?>
<ds:datastoreItem xmlns:ds="http://schemas.openxmlformats.org/officeDocument/2006/customXml" ds:itemID="{822D38AD-8010-4CD3-BD6B-117CB8DF70A4}">
  <ds:schemaRefs/>
</ds:datastoreItem>
</file>

<file path=customXml/itemProps11.xml><?xml version="1.0" encoding="utf-8"?>
<ds:datastoreItem xmlns:ds="http://schemas.openxmlformats.org/officeDocument/2006/customXml" ds:itemID="{683FEB75-8CFA-449C-A6B1-B1E4A86A58A1}">
  <ds:schemaRefs/>
</ds:datastoreItem>
</file>

<file path=customXml/itemProps12.xml><?xml version="1.0" encoding="utf-8"?>
<ds:datastoreItem xmlns:ds="http://schemas.openxmlformats.org/officeDocument/2006/customXml" ds:itemID="{73643EB8-16A3-4BBB-9F09-F7B1A82178E5}">
  <ds:schemaRefs/>
</ds:datastoreItem>
</file>

<file path=customXml/itemProps13.xml><?xml version="1.0" encoding="utf-8"?>
<ds:datastoreItem xmlns:ds="http://schemas.openxmlformats.org/officeDocument/2006/customXml" ds:itemID="{48C0C4B5-20B9-437F-9BE0-90AF5A8FFF14}">
  <ds:schemaRefs/>
</ds:datastoreItem>
</file>

<file path=customXml/itemProps14.xml><?xml version="1.0" encoding="utf-8"?>
<ds:datastoreItem xmlns:ds="http://schemas.openxmlformats.org/officeDocument/2006/customXml" ds:itemID="{50B7511C-4CA2-4D72-8AA8-CDFB3581D34E}">
  <ds:schemaRefs/>
</ds:datastoreItem>
</file>

<file path=customXml/itemProps15.xml><?xml version="1.0" encoding="utf-8"?>
<ds:datastoreItem xmlns:ds="http://schemas.openxmlformats.org/officeDocument/2006/customXml" ds:itemID="{68C51989-1348-4489-A2C4-C57C22F9FB95}">
  <ds:schemaRefs/>
</ds:datastoreItem>
</file>

<file path=customXml/itemProps16.xml><?xml version="1.0" encoding="utf-8"?>
<ds:datastoreItem xmlns:ds="http://schemas.openxmlformats.org/officeDocument/2006/customXml" ds:itemID="{DEE5874B-9535-4399-AD29-FF6B79996C99}">
  <ds:schemaRefs/>
</ds:datastoreItem>
</file>

<file path=customXml/itemProps17.xml><?xml version="1.0" encoding="utf-8"?>
<ds:datastoreItem xmlns:ds="http://schemas.openxmlformats.org/officeDocument/2006/customXml" ds:itemID="{28E346BD-F735-468A-A001-5F65E78B8D3A}">
  <ds:schemaRefs/>
</ds:datastoreItem>
</file>

<file path=customXml/itemProps18.xml><?xml version="1.0" encoding="utf-8"?>
<ds:datastoreItem xmlns:ds="http://schemas.openxmlformats.org/officeDocument/2006/customXml" ds:itemID="{1CE36EA9-2186-4EB1-871A-8AE59C2A13BB}">
  <ds:schemaRefs/>
</ds:datastoreItem>
</file>

<file path=customXml/itemProps19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0.xml><?xml version="1.0" encoding="utf-8"?>
<ds:datastoreItem xmlns:ds="http://schemas.openxmlformats.org/officeDocument/2006/customXml" ds:itemID="{631829F2-DA51-4BF7-90C9-44435D5676C1}">
  <ds:schemaRefs/>
</ds:datastoreItem>
</file>

<file path=customXml/itemProps21.xml><?xml version="1.0" encoding="utf-8"?>
<ds:datastoreItem xmlns:ds="http://schemas.openxmlformats.org/officeDocument/2006/customXml" ds:itemID="{CBD2F87D-2BE3-4439-8644-A4B1B1347E51}">
  <ds:schemaRefs/>
</ds:datastoreItem>
</file>

<file path=customXml/itemProps3.xml><?xml version="1.0" encoding="utf-8"?>
<ds:datastoreItem xmlns:ds="http://schemas.openxmlformats.org/officeDocument/2006/customXml" ds:itemID="{C09F197C-6A49-47D0-B877-F88807989676}">
  <ds:schemaRefs/>
</ds:datastoreItem>
</file>

<file path=customXml/itemProps4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B9AEDDE3-EA02-4A8F-B8F8-0606A0AA45FC}">
  <ds:schemaRefs/>
</ds:datastoreItem>
</file>

<file path=customXml/itemProps7.xml><?xml version="1.0" encoding="utf-8"?>
<ds:datastoreItem xmlns:ds="http://schemas.openxmlformats.org/officeDocument/2006/customXml" ds:itemID="{D92C3DF5-A179-4E2D-BD20-07044B39171F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1911</TotalTime>
  <Words>417</Words>
  <Application>Microsoft Office PowerPoint</Application>
  <PresentationFormat>Widescreen</PresentationFormat>
  <Paragraphs>108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Ericsson Hilda</vt:lpstr>
      <vt:lpstr>Ericsson Technical Icons</vt:lpstr>
      <vt:lpstr>Ericsson Hilda Light</vt:lpstr>
      <vt:lpstr>Cascadia Mono</vt:lpstr>
      <vt:lpstr>Arial</vt:lpstr>
      <vt:lpstr>Times New Roman</vt:lpstr>
      <vt:lpstr>Ericsson Hilda ExtraLight</vt:lpstr>
      <vt:lpstr>Ericsson Hilda ExtraBold</vt:lpstr>
      <vt:lpstr>PresentationTemplate2021</vt:lpstr>
      <vt:lpstr>JVET-AE0047 On GPM-MMVD</vt:lpstr>
      <vt:lpstr>Introduction</vt:lpstr>
      <vt:lpstr>Proposal</vt:lpstr>
      <vt:lpstr>Results for ECM</vt:lpstr>
      <vt:lpstr>Conclusion</vt:lpstr>
      <vt:lpstr>PowerPoint Presentation</vt:lpstr>
      <vt:lpstr>Results for VTM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JVET-AE0047: On GPM-MMVD</dc:title>
  <dc:creator>Ruoyang Yu (Ericsson)</dc:creator>
  <cp:keywords/>
  <dc:description> 
Rev </dc:description>
  <cp:lastModifiedBy>Ruoyang Yu</cp:lastModifiedBy>
  <cp:revision>144</cp:revision>
  <dcterms:created xsi:type="dcterms:W3CDTF">2019-04-23T15:12:54Z</dcterms:created>
  <dcterms:modified xsi:type="dcterms:W3CDTF">2023-07-12T09:00:29Z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637144988195922827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Ruoyang Yu (Ericsson)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2023-07-11</vt:lpwstr>
  </property>
  <property fmtid="{D5CDD505-2E9C-101B-9397-08002B2CF9AE}" pid="21" name="Reference">
    <vt:lpwstr/>
  </property>
  <property fmtid="{D5CDD505-2E9C-101B-9397-08002B2CF9AE}" pid="22" name="Title">
    <vt:lpwstr>JVET-AE0047: On GPM-MMVD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false</vt:lpwstr>
  </property>
  <property fmtid="{D5CDD505-2E9C-101B-9397-08002B2CF9AE}" pid="30" name="IsPresentation">
    <vt:lpwstr>true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