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lsm" ContentType="application/vnd.ms-excel.sheet.macroEnabled.12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57" r:id="rId1"/>
  </p:sldMasterIdLst>
  <p:notesMasterIdLst>
    <p:notesMasterId r:id="rId21"/>
  </p:notesMasterIdLst>
  <p:handoutMasterIdLst>
    <p:handoutMasterId r:id="rId22"/>
  </p:handoutMasterIdLst>
  <p:sldIdLst>
    <p:sldId id="256" r:id="rId2"/>
    <p:sldId id="555" r:id="rId3"/>
    <p:sldId id="557" r:id="rId4"/>
    <p:sldId id="595" r:id="rId5"/>
    <p:sldId id="596" r:id="rId6"/>
    <p:sldId id="597" r:id="rId7"/>
    <p:sldId id="598" r:id="rId8"/>
    <p:sldId id="599" r:id="rId9"/>
    <p:sldId id="600" r:id="rId10"/>
    <p:sldId id="602" r:id="rId11"/>
    <p:sldId id="605" r:id="rId12"/>
    <p:sldId id="604" r:id="rId13"/>
    <p:sldId id="620" r:id="rId14"/>
    <p:sldId id="611" r:id="rId15"/>
    <p:sldId id="614" r:id="rId16"/>
    <p:sldId id="613" r:id="rId17"/>
    <p:sldId id="615" r:id="rId18"/>
    <p:sldId id="617" r:id="rId19"/>
    <p:sldId id="283" r:id="rId20"/>
  </p:sldIdLst>
  <p:sldSz cx="9144000" cy="5143500" type="screen16x9"/>
  <p:notesSz cx="70104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19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19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19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19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7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8">
          <p15:clr>
            <a:srgbClr val="A4A3A4"/>
          </p15:clr>
        </p15:guide>
        <p15:guide id="2" pos="2209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Hlasny, Daryl" initials="HD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D7D31"/>
    <a:srgbClr val="F8CBAD"/>
    <a:srgbClr val="2F528F"/>
    <a:srgbClr val="4472C4"/>
    <a:srgbClr val="FFFFFF"/>
    <a:srgbClr val="FFFFCC"/>
    <a:srgbClr val="CCECFF"/>
    <a:srgbClr val="CCFFFF"/>
    <a:srgbClr val="CCFFCC"/>
    <a:srgbClr val="FF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33378D6-66D9-4849-8E0E-45279E29A1D1}" v="242" dt="2023-04-27T09:30:15.673"/>
    <p1510:client id="{A124C931-9E27-4F62-8DCA-79DCECE86529}" v="4" dt="2023-04-27T12:58:34.32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7" autoAdjust="0"/>
    <p:restoredTop sz="89542" autoAdjust="0"/>
  </p:normalViewPr>
  <p:slideViewPr>
    <p:cSldViewPr>
      <p:cViewPr varScale="1">
        <p:scale>
          <a:sx n="118" d="100"/>
          <a:sy n="118" d="100"/>
        </p:scale>
        <p:origin x="909" y="51"/>
      </p:cViewPr>
      <p:guideLst>
        <p:guide orient="horz" pos="1627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25" d="100"/>
        <a:sy n="25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74" d="100"/>
          <a:sy n="74" d="100"/>
        </p:scale>
        <p:origin x="3445" y="59"/>
      </p:cViewPr>
      <p:guideLst>
        <p:guide orient="horz" pos="2928"/>
        <p:guide pos="2209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commentAuthors" Target="commentAuthors.xml"/><Relationship Id="rId28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onatan Samuelsson" userId="75e0b6ca966c75fe" providerId="LiveId" clId="{A124C931-9E27-4F62-8DCA-79DCECE86529}"/>
    <pc:docChg chg="undo custSel delSld modSld sldOrd">
      <pc:chgData name="Jonatan Samuelsson" userId="75e0b6ca966c75fe" providerId="LiveId" clId="{A124C931-9E27-4F62-8DCA-79DCECE86529}" dt="2023-04-27T12:58:34.325" v="17"/>
      <pc:docMkLst>
        <pc:docMk/>
      </pc:docMkLst>
      <pc:sldChg chg="del">
        <pc:chgData name="Jonatan Samuelsson" userId="75e0b6ca966c75fe" providerId="LiveId" clId="{A124C931-9E27-4F62-8DCA-79DCECE86529}" dt="2023-04-27T09:52:49.290" v="6" actId="47"/>
        <pc:sldMkLst>
          <pc:docMk/>
          <pc:sldMk cId="3079949717" sldId="603"/>
        </pc:sldMkLst>
      </pc:sldChg>
      <pc:sldChg chg="del">
        <pc:chgData name="Jonatan Samuelsson" userId="75e0b6ca966c75fe" providerId="LiveId" clId="{A124C931-9E27-4F62-8DCA-79DCECE86529}" dt="2023-04-27T09:52:43.486" v="3" actId="47"/>
        <pc:sldMkLst>
          <pc:docMk/>
          <pc:sldMk cId="318981813" sldId="606"/>
        </pc:sldMkLst>
      </pc:sldChg>
      <pc:sldChg chg="del">
        <pc:chgData name="Jonatan Samuelsson" userId="75e0b6ca966c75fe" providerId="LiveId" clId="{A124C931-9E27-4F62-8DCA-79DCECE86529}" dt="2023-04-27T09:52:45.429" v="4" actId="47"/>
        <pc:sldMkLst>
          <pc:docMk/>
          <pc:sldMk cId="2368240374" sldId="607"/>
        </pc:sldMkLst>
      </pc:sldChg>
      <pc:sldChg chg="del">
        <pc:chgData name="Jonatan Samuelsson" userId="75e0b6ca966c75fe" providerId="LiveId" clId="{A124C931-9E27-4F62-8DCA-79DCECE86529}" dt="2023-04-27T09:53:12.621" v="8" actId="47"/>
        <pc:sldMkLst>
          <pc:docMk/>
          <pc:sldMk cId="234215176" sldId="608"/>
        </pc:sldMkLst>
      </pc:sldChg>
      <pc:sldChg chg="del">
        <pc:chgData name="Jonatan Samuelsson" userId="75e0b6ca966c75fe" providerId="LiveId" clId="{A124C931-9E27-4F62-8DCA-79DCECE86529}" dt="2023-04-27T09:52:45.968" v="5" actId="47"/>
        <pc:sldMkLst>
          <pc:docMk/>
          <pc:sldMk cId="4019259032" sldId="609"/>
        </pc:sldMkLst>
      </pc:sldChg>
      <pc:sldChg chg="del">
        <pc:chgData name="Jonatan Samuelsson" userId="75e0b6ca966c75fe" providerId="LiveId" clId="{A124C931-9E27-4F62-8DCA-79DCECE86529}" dt="2023-04-27T09:53:09.894" v="7" actId="47"/>
        <pc:sldMkLst>
          <pc:docMk/>
          <pc:sldMk cId="1870055497" sldId="610"/>
        </pc:sldMkLst>
      </pc:sldChg>
      <pc:sldChg chg="ord">
        <pc:chgData name="Jonatan Samuelsson" userId="75e0b6ca966c75fe" providerId="LiveId" clId="{A124C931-9E27-4F62-8DCA-79DCECE86529}" dt="2023-04-27T09:52:13.722" v="1"/>
        <pc:sldMkLst>
          <pc:docMk/>
          <pc:sldMk cId="562564346" sldId="611"/>
        </pc:sldMkLst>
      </pc:sldChg>
      <pc:sldChg chg="modSp mod ord">
        <pc:chgData name="Jonatan Samuelsson" userId="75e0b6ca966c75fe" providerId="LiveId" clId="{A124C931-9E27-4F62-8DCA-79DCECE86529}" dt="2023-04-27T12:57:42.862" v="16"/>
        <pc:sldMkLst>
          <pc:docMk/>
          <pc:sldMk cId="3775264794" sldId="613"/>
        </pc:sldMkLst>
        <pc:graphicFrameChg chg="mod">
          <ac:chgData name="Jonatan Samuelsson" userId="75e0b6ca966c75fe" providerId="LiveId" clId="{A124C931-9E27-4F62-8DCA-79DCECE86529}" dt="2023-04-27T12:57:42.862" v="16"/>
          <ac:graphicFrameMkLst>
            <pc:docMk/>
            <pc:sldMk cId="3775264794" sldId="613"/>
            <ac:graphicFrameMk id="26" creationId="{046D5D58-8CD8-8A76-BCBE-69D43DDF3DC8}"/>
          </ac:graphicFrameMkLst>
        </pc:graphicFrameChg>
        <pc:picChg chg="mod">
          <ac:chgData name="Jonatan Samuelsson" userId="75e0b6ca966c75fe" providerId="LiveId" clId="{A124C931-9E27-4F62-8DCA-79DCECE86529}" dt="2023-04-27T12:57:19.261" v="15" actId="1076"/>
          <ac:picMkLst>
            <pc:docMk/>
            <pc:sldMk cId="3775264794" sldId="613"/>
            <ac:picMk id="16" creationId="{70A151EA-9FEB-14F6-AEFB-DEDE19125BCB}"/>
          </ac:picMkLst>
        </pc:picChg>
      </pc:sldChg>
      <pc:sldChg chg="ord">
        <pc:chgData name="Jonatan Samuelsson" userId="75e0b6ca966c75fe" providerId="LiveId" clId="{A124C931-9E27-4F62-8DCA-79DCECE86529}" dt="2023-04-27T09:52:13.722" v="1"/>
        <pc:sldMkLst>
          <pc:docMk/>
          <pc:sldMk cId="2708510594" sldId="614"/>
        </pc:sldMkLst>
      </pc:sldChg>
      <pc:sldChg chg="modSp ord">
        <pc:chgData name="Jonatan Samuelsson" userId="75e0b6ca966c75fe" providerId="LiveId" clId="{A124C931-9E27-4F62-8DCA-79DCECE86529}" dt="2023-04-27T12:58:34.325" v="17"/>
        <pc:sldMkLst>
          <pc:docMk/>
          <pc:sldMk cId="2374598806" sldId="615"/>
        </pc:sldMkLst>
        <pc:graphicFrameChg chg="mod">
          <ac:chgData name="Jonatan Samuelsson" userId="75e0b6ca966c75fe" providerId="LiveId" clId="{A124C931-9E27-4F62-8DCA-79DCECE86529}" dt="2023-04-27T12:58:34.325" v="17"/>
          <ac:graphicFrameMkLst>
            <pc:docMk/>
            <pc:sldMk cId="2374598806" sldId="615"/>
            <ac:graphicFrameMk id="15" creationId="{D34B6238-7A0C-CBF5-6184-731545D33B56}"/>
          </ac:graphicFrameMkLst>
        </pc:graphicFrameChg>
      </pc:sldChg>
      <pc:sldChg chg="del">
        <pc:chgData name="Jonatan Samuelsson" userId="75e0b6ca966c75fe" providerId="LiveId" clId="{A124C931-9E27-4F62-8DCA-79DCECE86529}" dt="2023-04-27T09:52:38.662" v="2" actId="47"/>
        <pc:sldMkLst>
          <pc:docMk/>
          <pc:sldMk cId="1499978000" sldId="616"/>
        </pc:sldMkLst>
      </pc:sldChg>
      <pc:sldChg chg="ord">
        <pc:chgData name="Jonatan Samuelsson" userId="75e0b6ca966c75fe" providerId="LiveId" clId="{A124C931-9E27-4F62-8DCA-79DCECE86529}" dt="2023-04-27T09:52:13.722" v="1"/>
        <pc:sldMkLst>
          <pc:docMk/>
          <pc:sldMk cId="3021494875" sldId="617"/>
        </pc:sldMkLst>
      </pc:sldChg>
      <pc:sldChg chg="del">
        <pc:chgData name="Jonatan Samuelsson" userId="75e0b6ca966c75fe" providerId="LiveId" clId="{A124C931-9E27-4F62-8DCA-79DCECE86529}" dt="2023-04-27T09:53:15.514" v="10" actId="47"/>
        <pc:sldMkLst>
          <pc:docMk/>
          <pc:sldMk cId="4009646053" sldId="618"/>
        </pc:sldMkLst>
      </pc:sldChg>
      <pc:sldChg chg="del">
        <pc:chgData name="Jonatan Samuelsson" userId="75e0b6ca966c75fe" providerId="LiveId" clId="{A124C931-9E27-4F62-8DCA-79DCECE86529}" dt="2023-04-27T09:53:13.646" v="9" actId="47"/>
        <pc:sldMkLst>
          <pc:docMk/>
          <pc:sldMk cId="2283480536" sldId="619"/>
        </pc:sldMkLst>
      </pc:sldChg>
      <pc:sldChg chg="ord">
        <pc:chgData name="Jonatan Samuelsson" userId="75e0b6ca966c75fe" providerId="LiveId" clId="{A124C931-9E27-4F62-8DCA-79DCECE86529}" dt="2023-04-27T09:52:13.722" v="1"/>
        <pc:sldMkLst>
          <pc:docMk/>
          <pc:sldMk cId="1476748871" sldId="620"/>
        </pc:sldMkLst>
      </pc:sldChg>
      <pc:sldChg chg="del">
        <pc:chgData name="Jonatan Samuelsson" userId="75e0b6ca966c75fe" providerId="LiveId" clId="{A124C931-9E27-4F62-8DCA-79DCECE86529}" dt="2023-04-27T09:53:16.345" v="11" actId="47"/>
        <pc:sldMkLst>
          <pc:docMk/>
          <pc:sldMk cId="2412104602" sldId="621"/>
        </pc:sldMkLst>
      </pc:sldChg>
    </pc:docChg>
  </pc:docChgLst>
  <pc:docChgLst>
    <pc:chgData name="Jonatan Samuelsson" userId="75e0b6ca966c75fe" providerId="LiveId" clId="{133378D6-66D9-4849-8E0E-45279E29A1D1}"/>
    <pc:docChg chg="undo custSel addSld delSld modSld sldOrd">
      <pc:chgData name="Jonatan Samuelsson" userId="75e0b6ca966c75fe" providerId="LiveId" clId="{133378D6-66D9-4849-8E0E-45279E29A1D1}" dt="2023-04-27T09:36:47.491" v="1381" actId="20577"/>
      <pc:docMkLst>
        <pc:docMk/>
      </pc:docMkLst>
      <pc:sldChg chg="modSp mod">
        <pc:chgData name="Jonatan Samuelsson" userId="75e0b6ca966c75fe" providerId="LiveId" clId="{133378D6-66D9-4849-8E0E-45279E29A1D1}" dt="2023-04-22T16:34:27.802" v="279" actId="20577"/>
        <pc:sldMkLst>
          <pc:docMk/>
          <pc:sldMk cId="2804668480" sldId="557"/>
        </pc:sldMkLst>
        <pc:spChg chg="mod">
          <ac:chgData name="Jonatan Samuelsson" userId="75e0b6ca966c75fe" providerId="LiveId" clId="{133378D6-66D9-4849-8E0E-45279E29A1D1}" dt="2023-04-22T16:34:27.802" v="279" actId="20577"/>
          <ac:spMkLst>
            <pc:docMk/>
            <pc:sldMk cId="2804668480" sldId="557"/>
            <ac:spMk id="2" creationId="{81B9A0C6-4213-BE42-8FE7-C8CE5826FBF3}"/>
          </ac:spMkLst>
        </pc:spChg>
      </pc:sldChg>
      <pc:sldChg chg="modSp mod ord">
        <pc:chgData name="Jonatan Samuelsson" userId="75e0b6ca966c75fe" providerId="LiveId" clId="{133378D6-66D9-4849-8E0E-45279E29A1D1}" dt="2023-04-23T11:26:08.184" v="709" actId="20578"/>
        <pc:sldMkLst>
          <pc:docMk/>
          <pc:sldMk cId="3079949717" sldId="603"/>
        </pc:sldMkLst>
        <pc:spChg chg="mod">
          <ac:chgData name="Jonatan Samuelsson" userId="75e0b6ca966c75fe" providerId="LiveId" clId="{133378D6-66D9-4849-8E0E-45279E29A1D1}" dt="2023-04-22T15:54:08.911" v="192" actId="20577"/>
          <ac:spMkLst>
            <pc:docMk/>
            <pc:sldMk cId="3079949717" sldId="603"/>
            <ac:spMk id="5" creationId="{BD54479B-0DB1-3801-23D4-6F503D56E17D}"/>
          </ac:spMkLst>
        </pc:spChg>
      </pc:sldChg>
      <pc:sldChg chg="addSp delSp modSp mod">
        <pc:chgData name="Jonatan Samuelsson" userId="75e0b6ca966c75fe" providerId="LiveId" clId="{133378D6-66D9-4849-8E0E-45279E29A1D1}" dt="2023-04-22T15:05:32.758" v="26" actId="1076"/>
        <pc:sldMkLst>
          <pc:docMk/>
          <pc:sldMk cId="2368240374" sldId="607"/>
        </pc:sldMkLst>
        <pc:spChg chg="add del mod">
          <ac:chgData name="Jonatan Samuelsson" userId="75e0b6ca966c75fe" providerId="LiveId" clId="{133378D6-66D9-4849-8E0E-45279E29A1D1}" dt="2023-04-22T15:04:20.408" v="3" actId="22"/>
          <ac:spMkLst>
            <pc:docMk/>
            <pc:sldMk cId="2368240374" sldId="607"/>
            <ac:spMk id="5" creationId="{05ED4F04-C16A-B4D5-C744-120C35F30DFF}"/>
          </ac:spMkLst>
        </pc:spChg>
        <pc:spChg chg="add mod">
          <ac:chgData name="Jonatan Samuelsson" userId="75e0b6ca966c75fe" providerId="LiveId" clId="{133378D6-66D9-4849-8E0E-45279E29A1D1}" dt="2023-04-22T15:05:32.758" v="26" actId="1076"/>
          <ac:spMkLst>
            <pc:docMk/>
            <pc:sldMk cId="2368240374" sldId="607"/>
            <ac:spMk id="6" creationId="{AEF59EBA-8FCA-68F8-0ED9-8D8CAF49CCC4}"/>
          </ac:spMkLst>
        </pc:spChg>
      </pc:sldChg>
      <pc:sldChg chg="addSp modSp mod">
        <pc:chgData name="Jonatan Samuelsson" userId="75e0b6ca966c75fe" providerId="LiveId" clId="{133378D6-66D9-4849-8E0E-45279E29A1D1}" dt="2023-04-22T15:54:17.197" v="202" actId="20577"/>
        <pc:sldMkLst>
          <pc:docMk/>
          <pc:sldMk cId="234215176" sldId="608"/>
        </pc:sldMkLst>
        <pc:spChg chg="mod">
          <ac:chgData name="Jonatan Samuelsson" userId="75e0b6ca966c75fe" providerId="LiveId" clId="{133378D6-66D9-4849-8E0E-45279E29A1D1}" dt="2023-04-22T15:54:17.197" v="202" actId="20577"/>
          <ac:spMkLst>
            <pc:docMk/>
            <pc:sldMk cId="234215176" sldId="608"/>
            <ac:spMk id="3" creationId="{556D5C92-8FB2-854E-AE74-AA1F02F5CFC0}"/>
          </ac:spMkLst>
        </pc:spChg>
        <pc:spChg chg="add mod">
          <ac:chgData name="Jonatan Samuelsson" userId="75e0b6ca966c75fe" providerId="LiveId" clId="{133378D6-66D9-4849-8E0E-45279E29A1D1}" dt="2023-04-22T15:53:22.791" v="177" actId="1076"/>
          <ac:spMkLst>
            <pc:docMk/>
            <pc:sldMk cId="234215176" sldId="608"/>
            <ac:spMk id="5" creationId="{B09614D4-A8AC-039C-32F6-CDB7652EEEE0}"/>
          </ac:spMkLst>
        </pc:spChg>
        <pc:spChg chg="add mod">
          <ac:chgData name="Jonatan Samuelsson" userId="75e0b6ca966c75fe" providerId="LiveId" clId="{133378D6-66D9-4849-8E0E-45279E29A1D1}" dt="2023-04-22T15:53:08.187" v="172" actId="404"/>
          <ac:spMkLst>
            <pc:docMk/>
            <pc:sldMk cId="234215176" sldId="608"/>
            <ac:spMk id="6" creationId="{92FB1FD5-4931-9D85-9E3E-C0B801C3D33D}"/>
          </ac:spMkLst>
        </pc:spChg>
        <pc:spChg chg="add mod">
          <ac:chgData name="Jonatan Samuelsson" userId="75e0b6ca966c75fe" providerId="LiveId" clId="{133378D6-66D9-4849-8E0E-45279E29A1D1}" dt="2023-04-22T15:53:13.622" v="174" actId="1076"/>
          <ac:spMkLst>
            <pc:docMk/>
            <pc:sldMk cId="234215176" sldId="608"/>
            <ac:spMk id="7" creationId="{B60CC9B9-88C4-1591-AFAE-66971A9BFAE4}"/>
          </ac:spMkLst>
        </pc:spChg>
        <pc:spChg chg="add mod">
          <ac:chgData name="Jonatan Samuelsson" userId="75e0b6ca966c75fe" providerId="LiveId" clId="{133378D6-66D9-4849-8E0E-45279E29A1D1}" dt="2023-04-22T15:53:49.972" v="185"/>
          <ac:spMkLst>
            <pc:docMk/>
            <pc:sldMk cId="234215176" sldId="608"/>
            <ac:spMk id="8" creationId="{AA2DEC0C-8B47-5D0D-36BE-9501B8680C91}"/>
          </ac:spMkLst>
        </pc:spChg>
        <pc:picChg chg="mod">
          <ac:chgData name="Jonatan Samuelsson" userId="75e0b6ca966c75fe" providerId="LiveId" clId="{133378D6-66D9-4849-8E0E-45279E29A1D1}" dt="2023-04-22T15:51:38.503" v="159" actId="1076"/>
          <ac:picMkLst>
            <pc:docMk/>
            <pc:sldMk cId="234215176" sldId="608"/>
            <ac:picMk id="2" creationId="{6A08FF9C-DE09-7CE0-BF81-0D374736674C}"/>
          </ac:picMkLst>
        </pc:picChg>
      </pc:sldChg>
      <pc:sldChg chg="new del">
        <pc:chgData name="Jonatan Samuelsson" userId="75e0b6ca966c75fe" providerId="LiveId" clId="{133378D6-66D9-4849-8E0E-45279E29A1D1}" dt="2023-04-22T15:06:07.452" v="28" actId="680"/>
        <pc:sldMkLst>
          <pc:docMk/>
          <pc:sldMk cId="3859017470" sldId="609"/>
        </pc:sldMkLst>
      </pc:sldChg>
      <pc:sldChg chg="addSp delSp modSp add mod">
        <pc:chgData name="Jonatan Samuelsson" userId="75e0b6ca966c75fe" providerId="LiveId" clId="{133378D6-66D9-4849-8E0E-45279E29A1D1}" dt="2023-04-22T15:09:32.103" v="80" actId="14100"/>
        <pc:sldMkLst>
          <pc:docMk/>
          <pc:sldMk cId="4019259032" sldId="609"/>
        </pc:sldMkLst>
        <pc:spChg chg="add mod">
          <ac:chgData name="Jonatan Samuelsson" userId="75e0b6ca966c75fe" providerId="LiveId" clId="{133378D6-66D9-4849-8E0E-45279E29A1D1}" dt="2023-04-22T15:07:59.295" v="52" actId="1036"/>
          <ac:spMkLst>
            <pc:docMk/>
            <pc:sldMk cId="4019259032" sldId="609"/>
            <ac:spMk id="5" creationId="{34C588A0-A727-91C6-6CB7-8B974CDF5795}"/>
          </ac:spMkLst>
        </pc:spChg>
        <pc:spChg chg="mod">
          <ac:chgData name="Jonatan Samuelsson" userId="75e0b6ca966c75fe" providerId="LiveId" clId="{133378D6-66D9-4849-8E0E-45279E29A1D1}" dt="2023-04-22T15:09:32.103" v="80" actId="14100"/>
          <ac:spMkLst>
            <pc:docMk/>
            <pc:sldMk cId="4019259032" sldId="609"/>
            <ac:spMk id="6" creationId="{AEF59EBA-8FCA-68F8-0ED9-8D8CAF49CCC4}"/>
          </ac:spMkLst>
        </pc:spChg>
        <pc:spChg chg="del">
          <ac:chgData name="Jonatan Samuelsson" userId="75e0b6ca966c75fe" providerId="LiveId" clId="{133378D6-66D9-4849-8E0E-45279E29A1D1}" dt="2023-04-22T15:08:34.306" v="69" actId="478"/>
          <ac:spMkLst>
            <pc:docMk/>
            <pc:sldMk cId="4019259032" sldId="609"/>
            <ac:spMk id="9" creationId="{01189F8F-AB7A-906D-0BC0-723A010A4BC2}"/>
          </ac:spMkLst>
        </pc:spChg>
        <pc:spChg chg="mod">
          <ac:chgData name="Jonatan Samuelsson" userId="75e0b6ca966c75fe" providerId="LiveId" clId="{133378D6-66D9-4849-8E0E-45279E29A1D1}" dt="2023-04-22T15:08:19.087" v="64" actId="1076"/>
          <ac:spMkLst>
            <pc:docMk/>
            <pc:sldMk cId="4019259032" sldId="609"/>
            <ac:spMk id="10" creationId="{A959C3D5-3579-4E26-1AFF-2563ACDF2502}"/>
          </ac:spMkLst>
        </pc:spChg>
        <pc:spChg chg="del mod">
          <ac:chgData name="Jonatan Samuelsson" userId="75e0b6ca966c75fe" providerId="LiveId" clId="{133378D6-66D9-4849-8E0E-45279E29A1D1}" dt="2023-04-22T15:08:33.438" v="68" actId="478"/>
          <ac:spMkLst>
            <pc:docMk/>
            <pc:sldMk cId="4019259032" sldId="609"/>
            <ac:spMk id="11" creationId="{997BDAC0-D33A-6BAB-69ED-50EE10AC704F}"/>
          </ac:spMkLst>
        </pc:spChg>
        <pc:spChg chg="del">
          <ac:chgData name="Jonatan Samuelsson" userId="75e0b6ca966c75fe" providerId="LiveId" clId="{133378D6-66D9-4849-8E0E-45279E29A1D1}" dt="2023-04-22T15:08:30.452" v="66" actId="478"/>
          <ac:spMkLst>
            <pc:docMk/>
            <pc:sldMk cId="4019259032" sldId="609"/>
            <ac:spMk id="12" creationId="{9556CD56-0BB2-8C88-2336-51ED9FCC3AD7}"/>
          </ac:spMkLst>
        </pc:spChg>
        <pc:spChg chg="mod">
          <ac:chgData name="Jonatan Samuelsson" userId="75e0b6ca966c75fe" providerId="LiveId" clId="{133378D6-66D9-4849-8E0E-45279E29A1D1}" dt="2023-04-22T15:08:15.232" v="63" actId="1076"/>
          <ac:spMkLst>
            <pc:docMk/>
            <pc:sldMk cId="4019259032" sldId="609"/>
            <ac:spMk id="13" creationId="{C1099703-05F9-E6B6-7BB6-B5CA635F6F81}"/>
          </ac:spMkLst>
        </pc:spChg>
        <pc:spChg chg="mod">
          <ac:chgData name="Jonatan Samuelsson" userId="75e0b6ca966c75fe" providerId="LiveId" clId="{133378D6-66D9-4849-8E0E-45279E29A1D1}" dt="2023-04-22T15:08:24.926" v="65" actId="1076"/>
          <ac:spMkLst>
            <pc:docMk/>
            <pc:sldMk cId="4019259032" sldId="609"/>
            <ac:spMk id="14" creationId="{25F165AE-7727-D697-1CC7-5441E6E8D20C}"/>
          </ac:spMkLst>
        </pc:spChg>
        <pc:picChg chg="add mod">
          <ac:chgData name="Jonatan Samuelsson" userId="75e0b6ca966c75fe" providerId="LiveId" clId="{133378D6-66D9-4849-8E0E-45279E29A1D1}" dt="2023-04-22T15:06:46.982" v="36" actId="1076"/>
          <ac:picMkLst>
            <pc:docMk/>
            <pc:sldMk cId="4019259032" sldId="609"/>
            <ac:picMk id="2" creationId="{DE94ABA8-B7DA-41F6-9E07-D5F7EBBBFEFF}"/>
          </ac:picMkLst>
        </pc:picChg>
        <pc:picChg chg="del">
          <ac:chgData name="Jonatan Samuelsson" userId="75e0b6ca966c75fe" providerId="LiveId" clId="{133378D6-66D9-4849-8E0E-45279E29A1D1}" dt="2023-04-22T15:06:36.438" v="30" actId="478"/>
          <ac:picMkLst>
            <pc:docMk/>
            <pc:sldMk cId="4019259032" sldId="609"/>
            <ac:picMk id="4" creationId="{6332131B-AA32-6802-3B78-7FD33E644A2C}"/>
          </ac:picMkLst>
        </pc:picChg>
      </pc:sldChg>
      <pc:sldChg chg="addSp delSp modSp add mod">
        <pc:chgData name="Jonatan Samuelsson" userId="75e0b6ca966c75fe" providerId="LiveId" clId="{133378D6-66D9-4849-8E0E-45279E29A1D1}" dt="2023-04-22T16:18:02.065" v="271" actId="1076"/>
        <pc:sldMkLst>
          <pc:docMk/>
          <pc:sldMk cId="1870055497" sldId="610"/>
        </pc:sldMkLst>
        <pc:spChg chg="add del mod">
          <ac:chgData name="Jonatan Samuelsson" userId="75e0b6ca966c75fe" providerId="LiveId" clId="{133378D6-66D9-4849-8E0E-45279E29A1D1}" dt="2023-04-22T16:11:09.803" v="240" actId="478"/>
          <ac:spMkLst>
            <pc:docMk/>
            <pc:sldMk cId="1870055497" sldId="610"/>
            <ac:spMk id="2" creationId="{D43A6ABE-B5A9-CD91-263D-1D2F349A7B83}"/>
          </ac:spMkLst>
        </pc:spChg>
        <pc:spChg chg="mod">
          <ac:chgData name="Jonatan Samuelsson" userId="75e0b6ca966c75fe" providerId="LiveId" clId="{133378D6-66D9-4849-8E0E-45279E29A1D1}" dt="2023-04-22T16:11:02.488" v="238" actId="1076"/>
          <ac:spMkLst>
            <pc:docMk/>
            <pc:sldMk cId="1870055497" sldId="610"/>
            <ac:spMk id="3" creationId="{556D5C92-8FB2-854E-AE74-AA1F02F5CFC0}"/>
          </ac:spMkLst>
        </pc:spChg>
        <pc:spChg chg="del">
          <ac:chgData name="Jonatan Samuelsson" userId="75e0b6ca966c75fe" providerId="LiveId" clId="{133378D6-66D9-4849-8E0E-45279E29A1D1}" dt="2023-04-22T16:11:06.295" v="239" actId="478"/>
          <ac:spMkLst>
            <pc:docMk/>
            <pc:sldMk cId="1870055497" sldId="610"/>
            <ac:spMk id="5" creationId="{BD54479B-0DB1-3801-23D4-6F503D56E17D}"/>
          </ac:spMkLst>
        </pc:spChg>
        <pc:graphicFrameChg chg="add del mod">
          <ac:chgData name="Jonatan Samuelsson" userId="75e0b6ca966c75fe" providerId="LiveId" clId="{133378D6-66D9-4849-8E0E-45279E29A1D1}" dt="2023-04-22T16:15:34.010" v="248"/>
          <ac:graphicFrameMkLst>
            <pc:docMk/>
            <pc:sldMk cId="1870055497" sldId="610"/>
            <ac:graphicFrameMk id="4" creationId="{8C6F9CA8-6FE0-43F6-8404-F6D33F9AC678}"/>
          </ac:graphicFrameMkLst>
        </pc:graphicFrameChg>
        <pc:graphicFrameChg chg="add mod">
          <ac:chgData name="Jonatan Samuelsson" userId="75e0b6ca966c75fe" providerId="LiveId" clId="{133378D6-66D9-4849-8E0E-45279E29A1D1}" dt="2023-04-22T16:15:36.674" v="250" actId="1076"/>
          <ac:graphicFrameMkLst>
            <pc:docMk/>
            <pc:sldMk cId="1870055497" sldId="610"/>
            <ac:graphicFrameMk id="6" creationId="{F2B6C834-AA1A-2EDD-BD4C-C35782A645FD}"/>
          </ac:graphicFrameMkLst>
        </pc:graphicFrameChg>
        <pc:graphicFrameChg chg="add del mod">
          <ac:chgData name="Jonatan Samuelsson" userId="75e0b6ca966c75fe" providerId="LiveId" clId="{133378D6-66D9-4849-8E0E-45279E29A1D1}" dt="2023-04-22T16:17:13.891" v="253" actId="478"/>
          <ac:graphicFrameMkLst>
            <pc:docMk/>
            <pc:sldMk cId="1870055497" sldId="610"/>
            <ac:graphicFrameMk id="8" creationId="{A77449A7-5CAC-259D-EDDC-E7900F3E958D}"/>
          </ac:graphicFrameMkLst>
        </pc:graphicFrameChg>
        <pc:graphicFrameChg chg="add del mod">
          <ac:chgData name="Jonatan Samuelsson" userId="75e0b6ca966c75fe" providerId="LiveId" clId="{133378D6-66D9-4849-8E0E-45279E29A1D1}" dt="2023-04-22T16:17:33.085" v="269" actId="478"/>
          <ac:graphicFrameMkLst>
            <pc:docMk/>
            <pc:sldMk cId="1870055497" sldId="610"/>
            <ac:graphicFrameMk id="9" creationId="{070026A3-004D-A7D5-9FB0-0115CB866756}"/>
          </ac:graphicFrameMkLst>
        </pc:graphicFrameChg>
        <pc:graphicFrameChg chg="add mod">
          <ac:chgData name="Jonatan Samuelsson" userId="75e0b6ca966c75fe" providerId="LiveId" clId="{133378D6-66D9-4849-8E0E-45279E29A1D1}" dt="2023-04-22T16:18:02.065" v="271" actId="1076"/>
          <ac:graphicFrameMkLst>
            <pc:docMk/>
            <pc:sldMk cId="1870055497" sldId="610"/>
            <ac:graphicFrameMk id="10" creationId="{B230AE2C-2E4E-C9DF-9C9D-ECD725A97865}"/>
          </ac:graphicFrameMkLst>
        </pc:graphicFrameChg>
        <pc:picChg chg="del">
          <ac:chgData name="Jonatan Samuelsson" userId="75e0b6ca966c75fe" providerId="LiveId" clId="{133378D6-66D9-4849-8E0E-45279E29A1D1}" dt="2023-04-22T16:11:06.295" v="239" actId="478"/>
          <ac:picMkLst>
            <pc:docMk/>
            <pc:sldMk cId="1870055497" sldId="610"/>
            <ac:picMk id="7" creationId="{A3FA65EF-AD85-61B2-3B54-BEE382BCCC0E}"/>
          </ac:picMkLst>
        </pc:picChg>
        <pc:picChg chg="del">
          <ac:chgData name="Jonatan Samuelsson" userId="75e0b6ca966c75fe" providerId="LiveId" clId="{133378D6-66D9-4849-8E0E-45279E29A1D1}" dt="2023-04-22T16:11:06.295" v="239" actId="478"/>
          <ac:picMkLst>
            <pc:docMk/>
            <pc:sldMk cId="1870055497" sldId="610"/>
            <ac:picMk id="12" creationId="{4FA55E05-A6AF-85D8-8327-E0A3068FFD2A}"/>
          </ac:picMkLst>
        </pc:picChg>
        <pc:picChg chg="del">
          <ac:chgData name="Jonatan Samuelsson" userId="75e0b6ca966c75fe" providerId="LiveId" clId="{133378D6-66D9-4849-8E0E-45279E29A1D1}" dt="2023-04-22T16:11:06.295" v="239" actId="478"/>
          <ac:picMkLst>
            <pc:docMk/>
            <pc:sldMk cId="1870055497" sldId="610"/>
            <ac:picMk id="14" creationId="{1F0936FE-BEBC-5CD2-C8F6-EF09222F0897}"/>
          </ac:picMkLst>
        </pc:picChg>
        <pc:picChg chg="del">
          <ac:chgData name="Jonatan Samuelsson" userId="75e0b6ca966c75fe" providerId="LiveId" clId="{133378D6-66D9-4849-8E0E-45279E29A1D1}" dt="2023-04-22T16:11:06.295" v="239" actId="478"/>
          <ac:picMkLst>
            <pc:docMk/>
            <pc:sldMk cId="1870055497" sldId="610"/>
            <ac:picMk id="16" creationId="{70A151EA-9FEB-14F6-AEFB-DEDE19125BCB}"/>
          </ac:picMkLst>
        </pc:picChg>
      </pc:sldChg>
      <pc:sldChg chg="addSp delSp modSp add mod">
        <pc:chgData name="Jonatan Samuelsson" userId="75e0b6ca966c75fe" providerId="LiveId" clId="{133378D6-66D9-4849-8E0E-45279E29A1D1}" dt="2023-04-27T08:07:05.774" v="1344" actId="20577"/>
        <pc:sldMkLst>
          <pc:docMk/>
          <pc:sldMk cId="562564346" sldId="611"/>
        </pc:sldMkLst>
        <pc:spChg chg="mod">
          <ac:chgData name="Jonatan Samuelsson" userId="75e0b6ca966c75fe" providerId="LiveId" clId="{133378D6-66D9-4849-8E0E-45279E29A1D1}" dt="2023-04-25T09:23:49.770" v="1092" actId="20577"/>
          <ac:spMkLst>
            <pc:docMk/>
            <pc:sldMk cId="562564346" sldId="611"/>
            <ac:spMk id="3" creationId="{556D5C92-8FB2-854E-AE74-AA1F02F5CFC0}"/>
          </ac:spMkLst>
        </pc:spChg>
        <pc:spChg chg="add mod">
          <ac:chgData name="Jonatan Samuelsson" userId="75e0b6ca966c75fe" providerId="LiveId" clId="{133378D6-66D9-4849-8E0E-45279E29A1D1}" dt="2023-04-27T08:07:05.774" v="1344" actId="20577"/>
          <ac:spMkLst>
            <pc:docMk/>
            <pc:sldMk cId="562564346" sldId="611"/>
            <ac:spMk id="4" creationId="{4671A719-8EED-B344-DDAE-A9A957992C61}"/>
          </ac:spMkLst>
        </pc:spChg>
        <pc:spChg chg="del">
          <ac:chgData name="Jonatan Samuelsson" userId="75e0b6ca966c75fe" providerId="LiveId" clId="{133378D6-66D9-4849-8E0E-45279E29A1D1}" dt="2023-04-23T09:34:30.409" v="316" actId="478"/>
          <ac:spMkLst>
            <pc:docMk/>
            <pc:sldMk cId="562564346" sldId="611"/>
            <ac:spMk id="5" creationId="{B09614D4-A8AC-039C-32F6-CDB7652EEEE0}"/>
          </ac:spMkLst>
        </pc:spChg>
        <pc:spChg chg="del">
          <ac:chgData name="Jonatan Samuelsson" userId="75e0b6ca966c75fe" providerId="LiveId" clId="{133378D6-66D9-4849-8E0E-45279E29A1D1}" dt="2023-04-23T09:34:30.409" v="316" actId="478"/>
          <ac:spMkLst>
            <pc:docMk/>
            <pc:sldMk cId="562564346" sldId="611"/>
            <ac:spMk id="6" creationId="{92FB1FD5-4931-9D85-9E3E-C0B801C3D33D}"/>
          </ac:spMkLst>
        </pc:spChg>
        <pc:spChg chg="del">
          <ac:chgData name="Jonatan Samuelsson" userId="75e0b6ca966c75fe" providerId="LiveId" clId="{133378D6-66D9-4849-8E0E-45279E29A1D1}" dt="2023-04-23T09:34:30.409" v="316" actId="478"/>
          <ac:spMkLst>
            <pc:docMk/>
            <pc:sldMk cId="562564346" sldId="611"/>
            <ac:spMk id="7" creationId="{B60CC9B9-88C4-1591-AFAE-66971A9BFAE4}"/>
          </ac:spMkLst>
        </pc:spChg>
        <pc:spChg chg="del">
          <ac:chgData name="Jonatan Samuelsson" userId="75e0b6ca966c75fe" providerId="LiveId" clId="{133378D6-66D9-4849-8E0E-45279E29A1D1}" dt="2023-04-23T09:34:30.409" v="316" actId="478"/>
          <ac:spMkLst>
            <pc:docMk/>
            <pc:sldMk cId="562564346" sldId="611"/>
            <ac:spMk id="8" creationId="{AA2DEC0C-8B47-5D0D-36BE-9501B8680C91}"/>
          </ac:spMkLst>
        </pc:spChg>
        <pc:picChg chg="del">
          <ac:chgData name="Jonatan Samuelsson" userId="75e0b6ca966c75fe" providerId="LiveId" clId="{133378D6-66D9-4849-8E0E-45279E29A1D1}" dt="2023-04-23T09:34:30.409" v="316" actId="478"/>
          <ac:picMkLst>
            <pc:docMk/>
            <pc:sldMk cId="562564346" sldId="611"/>
            <ac:picMk id="2" creationId="{6A08FF9C-DE09-7CE0-BF81-0D374736674C}"/>
          </ac:picMkLst>
        </pc:picChg>
      </pc:sldChg>
      <pc:sldChg chg="addSp delSp modSp add del mod ord">
        <pc:chgData name="Jonatan Samuelsson" userId="75e0b6ca966c75fe" providerId="LiveId" clId="{133378D6-66D9-4849-8E0E-45279E29A1D1}" dt="2023-04-23T12:33:11.467" v="957" actId="47"/>
        <pc:sldMkLst>
          <pc:docMk/>
          <pc:sldMk cId="1356282287" sldId="612"/>
        </pc:sldMkLst>
        <pc:spChg chg="mod">
          <ac:chgData name="Jonatan Samuelsson" userId="75e0b6ca966c75fe" providerId="LiveId" clId="{133378D6-66D9-4849-8E0E-45279E29A1D1}" dt="2023-04-23T09:41:11.400" v="704" actId="20577"/>
          <ac:spMkLst>
            <pc:docMk/>
            <pc:sldMk cId="1356282287" sldId="612"/>
            <ac:spMk id="3" creationId="{556D5C92-8FB2-854E-AE74-AA1F02F5CFC0}"/>
          </ac:spMkLst>
        </pc:spChg>
        <pc:graphicFrameChg chg="add del mod">
          <ac:chgData name="Jonatan Samuelsson" userId="75e0b6ca966c75fe" providerId="LiveId" clId="{133378D6-66D9-4849-8E0E-45279E29A1D1}" dt="2023-04-23T11:26:24.621" v="714"/>
          <ac:graphicFrameMkLst>
            <pc:docMk/>
            <pc:sldMk cId="1356282287" sldId="612"/>
            <ac:graphicFrameMk id="2" creationId="{78FC4BC5-A88B-6CF6-E7F4-D29C0EC754C3}"/>
          </ac:graphicFrameMkLst>
        </pc:graphicFrameChg>
        <pc:graphicFrameChg chg="add del mod">
          <ac:chgData name="Jonatan Samuelsson" userId="75e0b6ca966c75fe" providerId="LiveId" clId="{133378D6-66D9-4849-8E0E-45279E29A1D1}" dt="2023-04-23T11:26:27.084" v="716"/>
          <ac:graphicFrameMkLst>
            <pc:docMk/>
            <pc:sldMk cId="1356282287" sldId="612"/>
            <ac:graphicFrameMk id="4" creationId="{DC0EB500-55AE-3F9D-195F-B483EF8F2319}"/>
          </ac:graphicFrameMkLst>
        </pc:graphicFrameChg>
        <pc:picChg chg="add mod">
          <ac:chgData name="Jonatan Samuelsson" userId="75e0b6ca966c75fe" providerId="LiveId" clId="{133378D6-66D9-4849-8E0E-45279E29A1D1}" dt="2023-04-23T11:26:56.649" v="721" actId="1076"/>
          <ac:picMkLst>
            <pc:docMk/>
            <pc:sldMk cId="1356282287" sldId="612"/>
            <ac:picMk id="6" creationId="{43C56D71-3AF8-43AD-0BA9-D333A2BBC0FD}"/>
          </ac:picMkLst>
        </pc:picChg>
        <pc:picChg chg="add del">
          <ac:chgData name="Jonatan Samuelsson" userId="75e0b6ca966c75fe" providerId="LiveId" clId="{133378D6-66D9-4849-8E0E-45279E29A1D1}" dt="2023-04-23T11:26:11.658" v="710" actId="478"/>
          <ac:picMkLst>
            <pc:docMk/>
            <pc:sldMk cId="1356282287" sldId="612"/>
            <ac:picMk id="16" creationId="{70A151EA-9FEB-14F6-AEFB-DEDE19125BCB}"/>
          </ac:picMkLst>
        </pc:picChg>
      </pc:sldChg>
      <pc:sldChg chg="addSp delSp modSp add mod ord">
        <pc:chgData name="Jonatan Samuelsson" userId="75e0b6ca966c75fe" providerId="LiveId" clId="{133378D6-66D9-4849-8E0E-45279E29A1D1}" dt="2023-04-23T12:32:28.418" v="956" actId="1076"/>
        <pc:sldMkLst>
          <pc:docMk/>
          <pc:sldMk cId="3775264794" sldId="613"/>
        </pc:sldMkLst>
        <pc:spChg chg="add del mod">
          <ac:chgData name="Jonatan Samuelsson" userId="75e0b6ca966c75fe" providerId="LiveId" clId="{133378D6-66D9-4849-8E0E-45279E29A1D1}" dt="2023-04-23T11:28:13.374" v="759" actId="478"/>
          <ac:spMkLst>
            <pc:docMk/>
            <pc:sldMk cId="3775264794" sldId="613"/>
            <ac:spMk id="2" creationId="{A42B3310-0308-E5A7-5F86-B0773FD151D5}"/>
          </ac:spMkLst>
        </pc:spChg>
        <pc:spChg chg="mod">
          <ac:chgData name="Jonatan Samuelsson" userId="75e0b6ca966c75fe" providerId="LiveId" clId="{133378D6-66D9-4849-8E0E-45279E29A1D1}" dt="2023-04-23T11:45:25.351" v="887" actId="20577"/>
          <ac:spMkLst>
            <pc:docMk/>
            <pc:sldMk cId="3775264794" sldId="613"/>
            <ac:spMk id="3" creationId="{556D5C92-8FB2-854E-AE74-AA1F02F5CFC0}"/>
          </ac:spMkLst>
        </pc:spChg>
        <pc:spChg chg="add del mod">
          <ac:chgData name="Jonatan Samuelsson" userId="75e0b6ca966c75fe" providerId="LiveId" clId="{133378D6-66D9-4849-8E0E-45279E29A1D1}" dt="2023-04-23T11:28:22.734" v="761" actId="478"/>
          <ac:spMkLst>
            <pc:docMk/>
            <pc:sldMk cId="3775264794" sldId="613"/>
            <ac:spMk id="4" creationId="{1AC82C1D-B35B-7209-A4A2-5BDD23D13AE1}"/>
          </ac:spMkLst>
        </pc:spChg>
        <pc:spChg chg="add del">
          <ac:chgData name="Jonatan Samuelsson" userId="75e0b6ca966c75fe" providerId="LiveId" clId="{133378D6-66D9-4849-8E0E-45279E29A1D1}" dt="2023-04-23T11:28:17.355" v="760" actId="478"/>
          <ac:spMkLst>
            <pc:docMk/>
            <pc:sldMk cId="3775264794" sldId="613"/>
            <ac:spMk id="5" creationId="{BD54479B-0DB1-3801-23D4-6F503D56E17D}"/>
          </ac:spMkLst>
        </pc:spChg>
        <pc:spChg chg="add mod">
          <ac:chgData name="Jonatan Samuelsson" userId="75e0b6ca966c75fe" providerId="LiveId" clId="{133378D6-66D9-4849-8E0E-45279E29A1D1}" dt="2023-04-23T11:33:53.792" v="849" actId="14100"/>
          <ac:spMkLst>
            <pc:docMk/>
            <pc:sldMk cId="3775264794" sldId="613"/>
            <ac:spMk id="8" creationId="{2995F29E-E542-04D2-4865-6859F0519E47}"/>
          </ac:spMkLst>
        </pc:spChg>
        <pc:spChg chg="add mod">
          <ac:chgData name="Jonatan Samuelsson" userId="75e0b6ca966c75fe" providerId="LiveId" clId="{133378D6-66D9-4849-8E0E-45279E29A1D1}" dt="2023-04-23T11:36:26.724" v="873" actId="1076"/>
          <ac:spMkLst>
            <pc:docMk/>
            <pc:sldMk cId="3775264794" sldId="613"/>
            <ac:spMk id="17" creationId="{53A62320-2A5D-8D1D-DAF2-D11EA55DA93D}"/>
          </ac:spMkLst>
        </pc:spChg>
        <pc:spChg chg="add mod">
          <ac:chgData name="Jonatan Samuelsson" userId="75e0b6ca966c75fe" providerId="LiveId" clId="{133378D6-66D9-4849-8E0E-45279E29A1D1}" dt="2023-04-23T11:36:41.894" v="876" actId="20577"/>
          <ac:spMkLst>
            <pc:docMk/>
            <pc:sldMk cId="3775264794" sldId="613"/>
            <ac:spMk id="18" creationId="{B15295E8-F1C5-EDA0-BF4C-70C89FB1D747}"/>
          </ac:spMkLst>
        </pc:spChg>
        <pc:spChg chg="add mod">
          <ac:chgData name="Jonatan Samuelsson" userId="75e0b6ca966c75fe" providerId="LiveId" clId="{133378D6-66D9-4849-8E0E-45279E29A1D1}" dt="2023-04-23T11:36:52.376" v="880" actId="20577"/>
          <ac:spMkLst>
            <pc:docMk/>
            <pc:sldMk cId="3775264794" sldId="613"/>
            <ac:spMk id="19" creationId="{EAF2E88A-2D0D-924D-E443-12945DA60A67}"/>
          </ac:spMkLst>
        </pc:spChg>
        <pc:graphicFrameChg chg="add del mod">
          <ac:chgData name="Jonatan Samuelsson" userId="75e0b6ca966c75fe" providerId="LiveId" clId="{133378D6-66D9-4849-8E0E-45279E29A1D1}" dt="2023-04-23T11:35:37.535" v="857" actId="478"/>
          <ac:graphicFrameMkLst>
            <pc:docMk/>
            <pc:sldMk cId="3775264794" sldId="613"/>
            <ac:graphicFrameMk id="11" creationId="{00A79706-08F4-8EAB-8BCE-72D6F0389786}"/>
          </ac:graphicFrameMkLst>
        </pc:graphicFrameChg>
        <pc:graphicFrameChg chg="add del mod">
          <ac:chgData name="Jonatan Samuelsson" userId="75e0b6ca966c75fe" providerId="LiveId" clId="{133378D6-66D9-4849-8E0E-45279E29A1D1}" dt="2023-04-23T11:35:46.097" v="863"/>
          <ac:graphicFrameMkLst>
            <pc:docMk/>
            <pc:sldMk cId="3775264794" sldId="613"/>
            <ac:graphicFrameMk id="13" creationId="{F60A47BE-0CBD-C5E6-9E65-89F7E713B14A}"/>
          </ac:graphicFrameMkLst>
        </pc:graphicFrameChg>
        <pc:graphicFrameChg chg="add del mod">
          <ac:chgData name="Jonatan Samuelsson" userId="75e0b6ca966c75fe" providerId="LiveId" clId="{133378D6-66D9-4849-8E0E-45279E29A1D1}" dt="2023-04-23T11:45:30.142" v="888" actId="478"/>
          <ac:graphicFrameMkLst>
            <pc:docMk/>
            <pc:sldMk cId="3775264794" sldId="613"/>
            <ac:graphicFrameMk id="15" creationId="{D34B6238-7A0C-CBF5-6184-731545D33B56}"/>
          </ac:graphicFrameMkLst>
        </pc:graphicFrameChg>
        <pc:graphicFrameChg chg="add del mod">
          <ac:chgData name="Jonatan Samuelsson" userId="75e0b6ca966c75fe" providerId="LiveId" clId="{133378D6-66D9-4849-8E0E-45279E29A1D1}" dt="2023-04-23T12:26:49.656" v="940"/>
          <ac:graphicFrameMkLst>
            <pc:docMk/>
            <pc:sldMk cId="3775264794" sldId="613"/>
            <ac:graphicFrameMk id="20" creationId="{498EDB51-1147-4943-E387-EE93C4877EA2}"/>
          </ac:graphicFrameMkLst>
        </pc:graphicFrameChg>
        <pc:graphicFrameChg chg="add del mod">
          <ac:chgData name="Jonatan Samuelsson" userId="75e0b6ca966c75fe" providerId="LiveId" clId="{133378D6-66D9-4849-8E0E-45279E29A1D1}" dt="2023-04-23T12:26:54.390" v="942"/>
          <ac:graphicFrameMkLst>
            <pc:docMk/>
            <pc:sldMk cId="3775264794" sldId="613"/>
            <ac:graphicFrameMk id="21" creationId="{91A27999-E797-DFF3-F887-15A12A61F804}"/>
          </ac:graphicFrameMkLst>
        </pc:graphicFrameChg>
        <pc:graphicFrameChg chg="add mod ord">
          <ac:chgData name="Jonatan Samuelsson" userId="75e0b6ca966c75fe" providerId="LiveId" clId="{133378D6-66D9-4849-8E0E-45279E29A1D1}" dt="2023-04-23T12:27:06.534" v="945" actId="167"/>
          <ac:graphicFrameMkLst>
            <pc:docMk/>
            <pc:sldMk cId="3775264794" sldId="613"/>
            <ac:graphicFrameMk id="22" creationId="{BE51CE02-AD10-F289-D657-FCDA97BD6E21}"/>
          </ac:graphicFrameMkLst>
        </pc:graphicFrameChg>
        <pc:graphicFrameChg chg="add del mod">
          <ac:chgData name="Jonatan Samuelsson" userId="75e0b6ca966c75fe" providerId="LiveId" clId="{133378D6-66D9-4849-8E0E-45279E29A1D1}" dt="2023-04-23T12:31:09.507" v="948"/>
          <ac:graphicFrameMkLst>
            <pc:docMk/>
            <pc:sldMk cId="3775264794" sldId="613"/>
            <ac:graphicFrameMk id="23" creationId="{CE835A69-4C23-7222-03FE-03D7B3C4FFAC}"/>
          </ac:graphicFrameMkLst>
        </pc:graphicFrameChg>
        <pc:graphicFrameChg chg="add del mod">
          <ac:chgData name="Jonatan Samuelsson" userId="75e0b6ca966c75fe" providerId="LiveId" clId="{133378D6-66D9-4849-8E0E-45279E29A1D1}" dt="2023-04-23T12:32:16.171" v="952"/>
          <ac:graphicFrameMkLst>
            <pc:docMk/>
            <pc:sldMk cId="3775264794" sldId="613"/>
            <ac:graphicFrameMk id="24" creationId="{397FC243-2EC3-66D8-8725-61B880A4CBA7}"/>
          </ac:graphicFrameMkLst>
        </pc:graphicFrameChg>
        <pc:graphicFrameChg chg="add del mod">
          <ac:chgData name="Jonatan Samuelsson" userId="75e0b6ca966c75fe" providerId="LiveId" clId="{133378D6-66D9-4849-8E0E-45279E29A1D1}" dt="2023-04-23T12:32:18.757" v="954"/>
          <ac:graphicFrameMkLst>
            <pc:docMk/>
            <pc:sldMk cId="3775264794" sldId="613"/>
            <ac:graphicFrameMk id="25" creationId="{2DA90281-12BC-8E77-9E31-54971BCEE665}"/>
          </ac:graphicFrameMkLst>
        </pc:graphicFrameChg>
        <pc:graphicFrameChg chg="add mod">
          <ac:chgData name="Jonatan Samuelsson" userId="75e0b6ca966c75fe" providerId="LiveId" clId="{133378D6-66D9-4849-8E0E-45279E29A1D1}" dt="2023-04-23T12:32:28.418" v="956" actId="1076"/>
          <ac:graphicFrameMkLst>
            <pc:docMk/>
            <pc:sldMk cId="3775264794" sldId="613"/>
            <ac:graphicFrameMk id="26" creationId="{046D5D58-8CD8-8A76-BCBE-69D43DDF3DC8}"/>
          </ac:graphicFrameMkLst>
        </pc:graphicFrameChg>
        <pc:picChg chg="add del mod">
          <ac:chgData name="Jonatan Samuelsson" userId="75e0b6ca966c75fe" providerId="LiveId" clId="{133378D6-66D9-4849-8E0E-45279E29A1D1}" dt="2023-04-23T11:34:29.622" v="854" actId="478"/>
          <ac:picMkLst>
            <pc:docMk/>
            <pc:sldMk cId="3775264794" sldId="613"/>
            <ac:picMk id="6" creationId="{B597D071-F54E-9732-9FDE-9A8BE363D8FA}"/>
          </ac:picMkLst>
        </pc:picChg>
        <pc:picChg chg="add del">
          <ac:chgData name="Jonatan Samuelsson" userId="75e0b6ca966c75fe" providerId="LiveId" clId="{133378D6-66D9-4849-8E0E-45279E29A1D1}" dt="2023-04-23T11:28:29.454" v="762" actId="478"/>
          <ac:picMkLst>
            <pc:docMk/>
            <pc:sldMk cId="3775264794" sldId="613"/>
            <ac:picMk id="7" creationId="{A3FA65EF-AD85-61B2-3B54-BEE382BCCC0E}"/>
          </ac:picMkLst>
        </pc:picChg>
        <pc:picChg chg="add del mod">
          <ac:chgData name="Jonatan Samuelsson" userId="75e0b6ca966c75fe" providerId="LiveId" clId="{133378D6-66D9-4849-8E0E-45279E29A1D1}" dt="2023-04-23T11:34:23.603" v="851"/>
          <ac:picMkLst>
            <pc:docMk/>
            <pc:sldMk cId="3775264794" sldId="613"/>
            <ac:picMk id="9" creationId="{A6AF87FA-AED7-F5F6-BE9D-1ED1DB0C6718}"/>
          </ac:picMkLst>
        </pc:picChg>
        <pc:picChg chg="add del mod">
          <ac:chgData name="Jonatan Samuelsson" userId="75e0b6ca966c75fe" providerId="LiveId" clId="{133378D6-66D9-4849-8E0E-45279E29A1D1}" dt="2023-04-23T12:27:09.267" v="946" actId="478"/>
          <ac:picMkLst>
            <pc:docMk/>
            <pc:sldMk cId="3775264794" sldId="613"/>
            <ac:picMk id="10" creationId="{5037DFD4-CD15-EB3E-482B-E0D693341710}"/>
          </ac:picMkLst>
        </pc:picChg>
        <pc:picChg chg="add del mod">
          <ac:chgData name="Jonatan Samuelsson" userId="75e0b6ca966c75fe" providerId="LiveId" clId="{133378D6-66D9-4849-8E0E-45279E29A1D1}" dt="2023-04-23T11:28:44.966" v="767" actId="478"/>
          <ac:picMkLst>
            <pc:docMk/>
            <pc:sldMk cId="3775264794" sldId="613"/>
            <ac:picMk id="12" creationId="{4FA55E05-A6AF-85D8-8327-E0A3068FFD2A}"/>
          </ac:picMkLst>
        </pc:picChg>
        <pc:picChg chg="add del mod">
          <ac:chgData name="Jonatan Samuelsson" userId="75e0b6ca966c75fe" providerId="LiveId" clId="{133378D6-66D9-4849-8E0E-45279E29A1D1}" dt="2023-04-23T11:28:47.343" v="768" actId="1076"/>
          <ac:picMkLst>
            <pc:docMk/>
            <pc:sldMk cId="3775264794" sldId="613"/>
            <ac:picMk id="14" creationId="{1F0936FE-BEBC-5CD2-C8F6-EF09222F0897}"/>
          </ac:picMkLst>
        </pc:picChg>
        <pc:picChg chg="add del mod">
          <ac:chgData name="Jonatan Samuelsson" userId="75e0b6ca966c75fe" providerId="LiveId" clId="{133378D6-66D9-4849-8E0E-45279E29A1D1}" dt="2023-04-23T11:28:48.887" v="769" actId="1076"/>
          <ac:picMkLst>
            <pc:docMk/>
            <pc:sldMk cId="3775264794" sldId="613"/>
            <ac:picMk id="16" creationId="{70A151EA-9FEB-14F6-AEFB-DEDE19125BCB}"/>
          </ac:picMkLst>
        </pc:picChg>
      </pc:sldChg>
      <pc:sldChg chg="addSp modSp add mod ord">
        <pc:chgData name="Jonatan Samuelsson" userId="75e0b6ca966c75fe" providerId="LiveId" clId="{133378D6-66D9-4849-8E0E-45279E29A1D1}" dt="2023-04-23T11:33:28.506" v="839" actId="1076"/>
        <pc:sldMkLst>
          <pc:docMk/>
          <pc:sldMk cId="2708510594" sldId="614"/>
        </pc:sldMkLst>
        <pc:spChg chg="add mod">
          <ac:chgData name="Jonatan Samuelsson" userId="75e0b6ca966c75fe" providerId="LiveId" clId="{133378D6-66D9-4849-8E0E-45279E29A1D1}" dt="2023-04-23T11:30:20.435" v="789" actId="2085"/>
          <ac:spMkLst>
            <pc:docMk/>
            <pc:sldMk cId="2708510594" sldId="614"/>
            <ac:spMk id="2" creationId="{75884850-4D2D-DDDC-9303-BD71EB9A24B7}"/>
          </ac:spMkLst>
        </pc:spChg>
        <pc:spChg chg="mod">
          <ac:chgData name="Jonatan Samuelsson" userId="75e0b6ca966c75fe" providerId="LiveId" clId="{133378D6-66D9-4849-8E0E-45279E29A1D1}" dt="2023-04-23T11:33:05.564" v="835" actId="20577"/>
          <ac:spMkLst>
            <pc:docMk/>
            <pc:sldMk cId="2708510594" sldId="614"/>
            <ac:spMk id="3" creationId="{19A0452A-2F4A-A265-BC49-766DD2420B84}"/>
          </ac:spMkLst>
        </pc:spChg>
        <pc:spChg chg="add mod">
          <ac:chgData name="Jonatan Samuelsson" userId="75e0b6ca966c75fe" providerId="LiveId" clId="{133378D6-66D9-4849-8E0E-45279E29A1D1}" dt="2023-04-23T11:30:25.551" v="792" actId="14100"/>
          <ac:spMkLst>
            <pc:docMk/>
            <pc:sldMk cId="2708510594" sldId="614"/>
            <ac:spMk id="4" creationId="{399A4671-A113-05F9-0811-8E643D9762D5}"/>
          </ac:spMkLst>
        </pc:spChg>
        <pc:spChg chg="add mod">
          <ac:chgData name="Jonatan Samuelsson" userId="75e0b6ca966c75fe" providerId="LiveId" clId="{133378D6-66D9-4849-8E0E-45279E29A1D1}" dt="2023-04-23T11:30:37.334" v="798" actId="14100"/>
          <ac:spMkLst>
            <pc:docMk/>
            <pc:sldMk cId="2708510594" sldId="614"/>
            <ac:spMk id="5" creationId="{C9352D8B-B426-7302-A4D2-7E635A5A95F6}"/>
          </ac:spMkLst>
        </pc:spChg>
        <pc:spChg chg="add mod">
          <ac:chgData name="Jonatan Samuelsson" userId="75e0b6ca966c75fe" providerId="LiveId" clId="{133378D6-66D9-4849-8E0E-45279E29A1D1}" dt="2023-04-23T11:30:42.698" v="800" actId="1076"/>
          <ac:spMkLst>
            <pc:docMk/>
            <pc:sldMk cId="2708510594" sldId="614"/>
            <ac:spMk id="6" creationId="{E745D67A-40A5-3AAD-3999-7E6581189F23}"/>
          </ac:spMkLst>
        </pc:spChg>
        <pc:spChg chg="add mod">
          <ac:chgData name="Jonatan Samuelsson" userId="75e0b6ca966c75fe" providerId="LiveId" clId="{133378D6-66D9-4849-8E0E-45279E29A1D1}" dt="2023-04-23T11:30:51.439" v="803" actId="14100"/>
          <ac:spMkLst>
            <pc:docMk/>
            <pc:sldMk cId="2708510594" sldId="614"/>
            <ac:spMk id="7" creationId="{EE03A01B-ACE5-6F3B-A236-03B02C381CEA}"/>
          </ac:spMkLst>
        </pc:spChg>
        <pc:spChg chg="add mod">
          <ac:chgData name="Jonatan Samuelsson" userId="75e0b6ca966c75fe" providerId="LiveId" clId="{133378D6-66D9-4849-8E0E-45279E29A1D1}" dt="2023-04-23T11:33:28.506" v="839" actId="1076"/>
          <ac:spMkLst>
            <pc:docMk/>
            <pc:sldMk cId="2708510594" sldId="614"/>
            <ac:spMk id="10" creationId="{96370C2D-32F4-98F2-1CDD-8FBA7076FCEF}"/>
          </ac:spMkLst>
        </pc:spChg>
        <pc:cxnChg chg="add mod">
          <ac:chgData name="Jonatan Samuelsson" userId="75e0b6ca966c75fe" providerId="LiveId" clId="{133378D6-66D9-4849-8E0E-45279E29A1D1}" dt="2023-04-23T11:31:24.951" v="805"/>
          <ac:cxnSpMkLst>
            <pc:docMk/>
            <pc:sldMk cId="2708510594" sldId="614"/>
            <ac:cxnSpMk id="9" creationId="{B06A3BFC-A7A2-4FDB-9FC2-50285B75E02D}"/>
          </ac:cxnSpMkLst>
        </pc:cxnChg>
      </pc:sldChg>
      <pc:sldChg chg="addSp delSp modSp add mod ord">
        <pc:chgData name="Jonatan Samuelsson" userId="75e0b6ca966c75fe" providerId="LiveId" clId="{133378D6-66D9-4849-8E0E-45279E29A1D1}" dt="2023-04-25T16:29:46.801" v="1298" actId="20578"/>
        <pc:sldMkLst>
          <pc:docMk/>
          <pc:sldMk cId="2374598806" sldId="615"/>
        </pc:sldMkLst>
        <pc:picChg chg="add mod">
          <ac:chgData name="Jonatan Samuelsson" userId="75e0b6ca966c75fe" providerId="LiveId" clId="{133378D6-66D9-4849-8E0E-45279E29A1D1}" dt="2023-04-23T11:45:45.866" v="891" actId="1076"/>
          <ac:picMkLst>
            <pc:docMk/>
            <pc:sldMk cId="2374598806" sldId="615"/>
            <ac:picMk id="2" creationId="{AB17CA0F-F0B4-647F-C982-56E023EEC95C}"/>
          </ac:picMkLst>
        </pc:picChg>
        <pc:picChg chg="add mod">
          <ac:chgData name="Jonatan Samuelsson" userId="75e0b6ca966c75fe" providerId="LiveId" clId="{133378D6-66D9-4849-8E0E-45279E29A1D1}" dt="2023-04-23T11:46:09.733" v="893"/>
          <ac:picMkLst>
            <pc:docMk/>
            <pc:sldMk cId="2374598806" sldId="615"/>
            <ac:picMk id="4" creationId="{B9ECD320-258A-A11D-6D98-C761E316E78F}"/>
          </ac:picMkLst>
        </pc:picChg>
        <pc:picChg chg="del">
          <ac:chgData name="Jonatan Samuelsson" userId="75e0b6ca966c75fe" providerId="LiveId" clId="{133378D6-66D9-4849-8E0E-45279E29A1D1}" dt="2023-04-23T11:46:04.806" v="892" actId="478"/>
          <ac:picMkLst>
            <pc:docMk/>
            <pc:sldMk cId="2374598806" sldId="615"/>
            <ac:picMk id="14" creationId="{1F0936FE-BEBC-5CD2-C8F6-EF09222F0897}"/>
          </ac:picMkLst>
        </pc:picChg>
        <pc:picChg chg="del">
          <ac:chgData name="Jonatan Samuelsson" userId="75e0b6ca966c75fe" providerId="LiveId" clId="{133378D6-66D9-4849-8E0E-45279E29A1D1}" dt="2023-04-23T11:45:33.605" v="889" actId="478"/>
          <ac:picMkLst>
            <pc:docMk/>
            <pc:sldMk cId="2374598806" sldId="615"/>
            <ac:picMk id="16" creationId="{70A151EA-9FEB-14F6-AEFB-DEDE19125BCB}"/>
          </ac:picMkLst>
        </pc:picChg>
      </pc:sldChg>
      <pc:sldChg chg="addSp delSp modSp add mod ord">
        <pc:chgData name="Jonatan Samuelsson" userId="75e0b6ca966c75fe" providerId="LiveId" clId="{133378D6-66D9-4849-8E0E-45279E29A1D1}" dt="2023-04-25T15:27:33.074" v="1239"/>
        <pc:sldMkLst>
          <pc:docMk/>
          <pc:sldMk cId="1499978000" sldId="616"/>
        </pc:sldMkLst>
        <pc:spChg chg="mod">
          <ac:chgData name="Jonatan Samuelsson" userId="75e0b6ca966c75fe" providerId="LiveId" clId="{133378D6-66D9-4849-8E0E-45279E29A1D1}" dt="2023-04-25T08:12:30.653" v="993" actId="20577"/>
          <ac:spMkLst>
            <pc:docMk/>
            <pc:sldMk cId="1499978000" sldId="616"/>
            <ac:spMk id="3" creationId="{556D5C92-8FB2-854E-AE74-AA1F02F5CFC0}"/>
          </ac:spMkLst>
        </pc:spChg>
        <pc:spChg chg="mod">
          <ac:chgData name="Jonatan Samuelsson" userId="75e0b6ca966c75fe" providerId="LiveId" clId="{133378D6-66D9-4849-8E0E-45279E29A1D1}" dt="2023-04-25T08:14:08.597" v="1025" actId="1076"/>
          <ac:spMkLst>
            <pc:docMk/>
            <pc:sldMk cId="1499978000" sldId="616"/>
            <ac:spMk id="8" creationId="{2995F29E-E542-04D2-4865-6859F0519E47}"/>
          </ac:spMkLst>
        </pc:spChg>
        <pc:spChg chg="del">
          <ac:chgData name="Jonatan Samuelsson" userId="75e0b6ca966c75fe" providerId="LiveId" clId="{133378D6-66D9-4849-8E0E-45279E29A1D1}" dt="2023-04-25T08:13:28.319" v="1015" actId="478"/>
          <ac:spMkLst>
            <pc:docMk/>
            <pc:sldMk cId="1499978000" sldId="616"/>
            <ac:spMk id="17" creationId="{53A62320-2A5D-8D1D-DAF2-D11EA55DA93D}"/>
          </ac:spMkLst>
        </pc:spChg>
        <pc:spChg chg="del">
          <ac:chgData name="Jonatan Samuelsson" userId="75e0b6ca966c75fe" providerId="LiveId" clId="{133378D6-66D9-4849-8E0E-45279E29A1D1}" dt="2023-04-25T08:13:28.319" v="1015" actId="478"/>
          <ac:spMkLst>
            <pc:docMk/>
            <pc:sldMk cId="1499978000" sldId="616"/>
            <ac:spMk id="18" creationId="{B15295E8-F1C5-EDA0-BF4C-70C89FB1D747}"/>
          </ac:spMkLst>
        </pc:spChg>
        <pc:spChg chg="mod">
          <ac:chgData name="Jonatan Samuelsson" userId="75e0b6ca966c75fe" providerId="LiveId" clId="{133378D6-66D9-4849-8E0E-45279E29A1D1}" dt="2023-04-25T08:13:49.804" v="1023" actId="1076"/>
          <ac:spMkLst>
            <pc:docMk/>
            <pc:sldMk cId="1499978000" sldId="616"/>
            <ac:spMk id="19" creationId="{EAF2E88A-2D0D-924D-E443-12945DA60A67}"/>
          </ac:spMkLst>
        </pc:spChg>
        <pc:graphicFrameChg chg="add del mod">
          <ac:chgData name="Jonatan Samuelsson" userId="75e0b6ca966c75fe" providerId="LiveId" clId="{133378D6-66D9-4849-8E0E-45279E29A1D1}" dt="2023-04-25T08:13:40.506" v="1020"/>
          <ac:graphicFrameMkLst>
            <pc:docMk/>
            <pc:sldMk cId="1499978000" sldId="616"/>
            <ac:graphicFrameMk id="5" creationId="{DF447F8D-DB6A-A2BA-54AE-B7518503DF6D}"/>
          </ac:graphicFrameMkLst>
        </pc:graphicFrameChg>
        <pc:graphicFrameChg chg="add del mod">
          <ac:chgData name="Jonatan Samuelsson" userId="75e0b6ca966c75fe" providerId="LiveId" clId="{133378D6-66D9-4849-8E0E-45279E29A1D1}" dt="2023-04-25T08:31:47.228" v="1026" actId="478"/>
          <ac:graphicFrameMkLst>
            <pc:docMk/>
            <pc:sldMk cId="1499978000" sldId="616"/>
            <ac:graphicFrameMk id="6" creationId="{90480E2B-0214-8677-5179-72BB95D3551D}"/>
          </ac:graphicFrameMkLst>
        </pc:graphicFrameChg>
        <pc:graphicFrameChg chg="add del mod">
          <ac:chgData name="Jonatan Samuelsson" userId="75e0b6ca966c75fe" providerId="LiveId" clId="{133378D6-66D9-4849-8E0E-45279E29A1D1}" dt="2023-04-25T08:31:51.222" v="1030"/>
          <ac:graphicFrameMkLst>
            <pc:docMk/>
            <pc:sldMk cId="1499978000" sldId="616"/>
            <ac:graphicFrameMk id="7" creationId="{DE35E91A-27BB-6313-EA1F-BAF5EB7A3421}"/>
          </ac:graphicFrameMkLst>
        </pc:graphicFrameChg>
        <pc:graphicFrameChg chg="add del mod">
          <ac:chgData name="Jonatan Samuelsson" userId="75e0b6ca966c75fe" providerId="LiveId" clId="{133378D6-66D9-4849-8E0E-45279E29A1D1}" dt="2023-04-25T08:43:39.744" v="1079" actId="478"/>
          <ac:graphicFrameMkLst>
            <pc:docMk/>
            <pc:sldMk cId="1499978000" sldId="616"/>
            <ac:graphicFrameMk id="9" creationId="{B19559BD-63C4-17C4-7257-82640DAECB9D}"/>
          </ac:graphicFrameMkLst>
        </pc:graphicFrameChg>
        <pc:graphicFrameChg chg="add del mod">
          <ac:chgData name="Jonatan Samuelsson" userId="75e0b6ca966c75fe" providerId="LiveId" clId="{133378D6-66D9-4849-8E0E-45279E29A1D1}" dt="2023-04-25T08:32:47.122" v="1074" actId="478"/>
          <ac:graphicFrameMkLst>
            <pc:docMk/>
            <pc:sldMk cId="1499978000" sldId="616"/>
            <ac:graphicFrameMk id="11" creationId="{2D40C17F-A022-8903-A68A-667E24EEF078}"/>
          </ac:graphicFrameMkLst>
        </pc:graphicFrameChg>
        <pc:graphicFrameChg chg="add del mod">
          <ac:chgData name="Jonatan Samuelsson" userId="75e0b6ca966c75fe" providerId="LiveId" clId="{133378D6-66D9-4849-8E0E-45279E29A1D1}" dt="2023-04-25T08:35:37.967" v="1076"/>
          <ac:graphicFrameMkLst>
            <pc:docMk/>
            <pc:sldMk cId="1499978000" sldId="616"/>
            <ac:graphicFrameMk id="12" creationId="{D539324C-C009-80C9-A6ED-1DB449F06ED9}"/>
          </ac:graphicFrameMkLst>
        </pc:graphicFrameChg>
        <pc:graphicFrameChg chg="add del mod">
          <ac:chgData name="Jonatan Samuelsson" userId="75e0b6ca966c75fe" providerId="LiveId" clId="{133378D6-66D9-4849-8E0E-45279E29A1D1}" dt="2023-04-25T08:43:32.690" v="1078" actId="478"/>
          <ac:graphicFrameMkLst>
            <pc:docMk/>
            <pc:sldMk cId="1499978000" sldId="616"/>
            <ac:graphicFrameMk id="13" creationId="{C05CF193-C931-5D77-2FE9-7BA17765D4D3}"/>
          </ac:graphicFrameMkLst>
        </pc:graphicFrameChg>
        <pc:graphicFrameChg chg="add del mod">
          <ac:chgData name="Jonatan Samuelsson" userId="75e0b6ca966c75fe" providerId="LiveId" clId="{133378D6-66D9-4849-8E0E-45279E29A1D1}" dt="2023-04-25T08:43:42.557" v="1081"/>
          <ac:graphicFrameMkLst>
            <pc:docMk/>
            <pc:sldMk cId="1499978000" sldId="616"/>
            <ac:graphicFrameMk id="14" creationId="{3D703F6F-AC30-820B-A9C6-74DEBB02B882}"/>
          </ac:graphicFrameMkLst>
        </pc:graphicFrameChg>
        <pc:graphicFrameChg chg="del">
          <ac:chgData name="Jonatan Samuelsson" userId="75e0b6ca966c75fe" providerId="LiveId" clId="{133378D6-66D9-4849-8E0E-45279E29A1D1}" dt="2023-04-25T08:13:58.677" v="1024" actId="478"/>
          <ac:graphicFrameMkLst>
            <pc:docMk/>
            <pc:sldMk cId="1499978000" sldId="616"/>
            <ac:graphicFrameMk id="15" creationId="{D34B6238-7A0C-CBF5-6184-731545D33B56}"/>
          </ac:graphicFrameMkLst>
        </pc:graphicFrameChg>
        <pc:graphicFrameChg chg="add del mod">
          <ac:chgData name="Jonatan Samuelsson" userId="75e0b6ca966c75fe" providerId="LiveId" clId="{133378D6-66D9-4849-8E0E-45279E29A1D1}" dt="2023-04-25T15:06:13.484" v="1103" actId="478"/>
          <ac:graphicFrameMkLst>
            <pc:docMk/>
            <pc:sldMk cId="1499978000" sldId="616"/>
            <ac:graphicFrameMk id="16" creationId="{1B222AC4-1995-FD9C-5313-C7CC146975E4}"/>
          </ac:graphicFrameMkLst>
        </pc:graphicFrameChg>
        <pc:graphicFrameChg chg="add del mod">
          <ac:chgData name="Jonatan Samuelsson" userId="75e0b6ca966c75fe" providerId="LiveId" clId="{133378D6-66D9-4849-8E0E-45279E29A1D1}" dt="2023-04-25T08:44:08.167" v="1086"/>
          <ac:graphicFrameMkLst>
            <pc:docMk/>
            <pc:sldMk cId="1499978000" sldId="616"/>
            <ac:graphicFrameMk id="20" creationId="{1718C8E7-D984-E294-FA51-A795D60E6F55}"/>
          </ac:graphicFrameMkLst>
        </pc:graphicFrameChg>
        <pc:graphicFrameChg chg="add del mod">
          <ac:chgData name="Jonatan Samuelsson" userId="75e0b6ca966c75fe" providerId="LiveId" clId="{133378D6-66D9-4849-8E0E-45279E29A1D1}" dt="2023-04-25T15:05:46.581" v="1093" actId="478"/>
          <ac:graphicFrameMkLst>
            <pc:docMk/>
            <pc:sldMk cId="1499978000" sldId="616"/>
            <ac:graphicFrameMk id="21" creationId="{03E50934-77E1-87AF-9D64-30A9743BCFBF}"/>
          </ac:graphicFrameMkLst>
        </pc:graphicFrameChg>
        <pc:graphicFrameChg chg="add del mod">
          <ac:chgData name="Jonatan Samuelsson" userId="75e0b6ca966c75fe" providerId="LiveId" clId="{133378D6-66D9-4849-8E0E-45279E29A1D1}" dt="2023-04-25T15:05:49.586" v="1095"/>
          <ac:graphicFrameMkLst>
            <pc:docMk/>
            <pc:sldMk cId="1499978000" sldId="616"/>
            <ac:graphicFrameMk id="22" creationId="{1A074A01-EBA8-3DA5-828E-5FCE147DC040}"/>
          </ac:graphicFrameMkLst>
        </pc:graphicFrameChg>
        <pc:graphicFrameChg chg="add del mod">
          <ac:chgData name="Jonatan Samuelsson" userId="75e0b6ca966c75fe" providerId="LiveId" clId="{133378D6-66D9-4849-8E0E-45279E29A1D1}" dt="2023-04-25T15:05:53.875" v="1098" actId="478"/>
          <ac:graphicFrameMkLst>
            <pc:docMk/>
            <pc:sldMk cId="1499978000" sldId="616"/>
            <ac:graphicFrameMk id="23" creationId="{96989B0B-D9C6-BA91-7A4D-B6A40114442A}"/>
          </ac:graphicFrameMkLst>
        </pc:graphicFrameChg>
        <pc:graphicFrameChg chg="add del mod">
          <ac:chgData name="Jonatan Samuelsson" userId="75e0b6ca966c75fe" providerId="LiveId" clId="{133378D6-66D9-4849-8E0E-45279E29A1D1}" dt="2023-04-25T15:06:02.347" v="1100"/>
          <ac:graphicFrameMkLst>
            <pc:docMk/>
            <pc:sldMk cId="1499978000" sldId="616"/>
            <ac:graphicFrameMk id="24" creationId="{1ADF0824-6667-0358-E4B6-6FAA80C14214}"/>
          </ac:graphicFrameMkLst>
        </pc:graphicFrameChg>
        <pc:graphicFrameChg chg="add mod">
          <ac:chgData name="Jonatan Samuelsson" userId="75e0b6ca966c75fe" providerId="LiveId" clId="{133378D6-66D9-4849-8E0E-45279E29A1D1}" dt="2023-04-25T15:06:06.550" v="1102" actId="1076"/>
          <ac:graphicFrameMkLst>
            <pc:docMk/>
            <pc:sldMk cId="1499978000" sldId="616"/>
            <ac:graphicFrameMk id="25" creationId="{E4802195-7039-748C-44C8-73B12F3DAE9F}"/>
          </ac:graphicFrameMkLst>
        </pc:graphicFrameChg>
        <pc:graphicFrameChg chg="add del mod">
          <ac:chgData name="Jonatan Samuelsson" userId="75e0b6ca966c75fe" providerId="LiveId" clId="{133378D6-66D9-4849-8E0E-45279E29A1D1}" dt="2023-04-25T15:07:34.976" v="1105"/>
          <ac:graphicFrameMkLst>
            <pc:docMk/>
            <pc:sldMk cId="1499978000" sldId="616"/>
            <ac:graphicFrameMk id="26" creationId="{779056E2-EDE6-43F2-46CF-89ECD0434F5B}"/>
          </ac:graphicFrameMkLst>
        </pc:graphicFrameChg>
        <pc:graphicFrameChg chg="add mod">
          <ac:chgData name="Jonatan Samuelsson" userId="75e0b6ca966c75fe" providerId="LiveId" clId="{133378D6-66D9-4849-8E0E-45279E29A1D1}" dt="2023-04-25T15:07:41.495" v="1107" actId="1076"/>
          <ac:graphicFrameMkLst>
            <pc:docMk/>
            <pc:sldMk cId="1499978000" sldId="616"/>
            <ac:graphicFrameMk id="27" creationId="{526323E2-7A02-543C-F385-5AE30511E579}"/>
          </ac:graphicFrameMkLst>
        </pc:graphicFrameChg>
        <pc:picChg chg="del">
          <ac:chgData name="Jonatan Samuelsson" userId="75e0b6ca966c75fe" providerId="LiveId" clId="{133378D6-66D9-4849-8E0E-45279E29A1D1}" dt="2023-04-25T08:13:28.319" v="1015" actId="478"/>
          <ac:picMkLst>
            <pc:docMk/>
            <pc:sldMk cId="1499978000" sldId="616"/>
            <ac:picMk id="2" creationId="{AB17CA0F-F0B4-647F-C982-56E023EEC95C}"/>
          </ac:picMkLst>
        </pc:picChg>
        <pc:picChg chg="del">
          <ac:chgData name="Jonatan Samuelsson" userId="75e0b6ca966c75fe" providerId="LiveId" clId="{133378D6-66D9-4849-8E0E-45279E29A1D1}" dt="2023-04-25T08:13:28.319" v="1015" actId="478"/>
          <ac:picMkLst>
            <pc:docMk/>
            <pc:sldMk cId="1499978000" sldId="616"/>
            <ac:picMk id="4" creationId="{B9ECD320-258A-A11D-6D98-C761E316E78F}"/>
          </ac:picMkLst>
        </pc:picChg>
        <pc:picChg chg="del">
          <ac:chgData name="Jonatan Samuelsson" userId="75e0b6ca966c75fe" providerId="LiveId" clId="{133378D6-66D9-4849-8E0E-45279E29A1D1}" dt="2023-04-25T08:13:32.843" v="1016" actId="478"/>
          <ac:picMkLst>
            <pc:docMk/>
            <pc:sldMk cId="1499978000" sldId="616"/>
            <ac:picMk id="10" creationId="{5037DFD4-CD15-EB3E-482B-E0D693341710}"/>
          </ac:picMkLst>
        </pc:picChg>
      </pc:sldChg>
      <pc:sldChg chg="addSp delSp modSp add mod ord">
        <pc:chgData name="Jonatan Samuelsson" userId="75e0b6ca966c75fe" providerId="LiveId" clId="{133378D6-66D9-4849-8E0E-45279E29A1D1}" dt="2023-04-25T16:40:15.907" v="1306" actId="1076"/>
        <pc:sldMkLst>
          <pc:docMk/>
          <pc:sldMk cId="3021494875" sldId="617"/>
        </pc:sldMkLst>
        <pc:spChg chg="mod">
          <ac:chgData name="Jonatan Samuelsson" userId="75e0b6ca966c75fe" providerId="LiveId" clId="{133378D6-66D9-4849-8E0E-45279E29A1D1}" dt="2023-04-25T15:13:32.019" v="1128" actId="20577"/>
          <ac:spMkLst>
            <pc:docMk/>
            <pc:sldMk cId="3021494875" sldId="617"/>
            <ac:spMk id="3" creationId="{556D5C92-8FB2-854E-AE74-AA1F02F5CFC0}"/>
          </ac:spMkLst>
        </pc:spChg>
        <pc:spChg chg="del">
          <ac:chgData name="Jonatan Samuelsson" userId="75e0b6ca966c75fe" providerId="LiveId" clId="{133378D6-66D9-4849-8E0E-45279E29A1D1}" dt="2023-04-25T15:14:01.621" v="1135" actId="478"/>
          <ac:spMkLst>
            <pc:docMk/>
            <pc:sldMk cId="3021494875" sldId="617"/>
            <ac:spMk id="5" creationId="{BD54479B-0DB1-3801-23D4-6F503D56E17D}"/>
          </ac:spMkLst>
        </pc:spChg>
        <pc:spChg chg="add del mod">
          <ac:chgData name="Jonatan Samuelsson" userId="75e0b6ca966c75fe" providerId="LiveId" clId="{133378D6-66D9-4849-8E0E-45279E29A1D1}" dt="2023-04-25T15:14:04.358" v="1136" actId="478"/>
          <ac:spMkLst>
            <pc:docMk/>
            <pc:sldMk cId="3021494875" sldId="617"/>
            <ac:spMk id="6" creationId="{24E99627-21B6-9058-8D49-115EEABAC97A}"/>
          </ac:spMkLst>
        </pc:spChg>
        <pc:graphicFrameChg chg="add del mod">
          <ac:chgData name="Jonatan Samuelsson" userId="75e0b6ca966c75fe" providerId="LiveId" clId="{133378D6-66D9-4849-8E0E-45279E29A1D1}" dt="2023-04-25T15:13:50.431" v="1131"/>
          <ac:graphicFrameMkLst>
            <pc:docMk/>
            <pc:sldMk cId="3021494875" sldId="617"/>
            <ac:graphicFrameMk id="2" creationId="{439FA53D-9790-149D-969B-259A906EF36F}"/>
          </ac:graphicFrameMkLst>
        </pc:graphicFrameChg>
        <pc:graphicFrameChg chg="add del mod">
          <ac:chgData name="Jonatan Samuelsson" userId="75e0b6ca966c75fe" providerId="LiveId" clId="{133378D6-66D9-4849-8E0E-45279E29A1D1}" dt="2023-04-25T15:14:11.247" v="1139" actId="478"/>
          <ac:graphicFrameMkLst>
            <pc:docMk/>
            <pc:sldMk cId="3021494875" sldId="617"/>
            <ac:graphicFrameMk id="4" creationId="{66D212C5-A5E1-9409-EDAF-35B9D04781B8}"/>
          </ac:graphicFrameMkLst>
        </pc:graphicFrameChg>
        <pc:graphicFrameChg chg="add del mod">
          <ac:chgData name="Jonatan Samuelsson" userId="75e0b6ca966c75fe" providerId="LiveId" clId="{133378D6-66D9-4849-8E0E-45279E29A1D1}" dt="2023-04-25T15:14:21.255" v="1141"/>
          <ac:graphicFrameMkLst>
            <pc:docMk/>
            <pc:sldMk cId="3021494875" sldId="617"/>
            <ac:graphicFrameMk id="8" creationId="{E2B0C49E-F9BA-2A88-0873-D0FCF527368C}"/>
          </ac:graphicFrameMkLst>
        </pc:graphicFrameChg>
        <pc:graphicFrameChg chg="add del mod">
          <ac:chgData name="Jonatan Samuelsson" userId="75e0b6ca966c75fe" providerId="LiveId" clId="{133378D6-66D9-4849-8E0E-45279E29A1D1}" dt="2023-04-25T16:17:56.264" v="1248" actId="478"/>
          <ac:graphicFrameMkLst>
            <pc:docMk/>
            <pc:sldMk cId="3021494875" sldId="617"/>
            <ac:graphicFrameMk id="9" creationId="{4DFE1039-E1D8-46B9-EEEB-9BE394199342}"/>
          </ac:graphicFrameMkLst>
        </pc:graphicFrameChg>
        <pc:graphicFrameChg chg="add del mod">
          <ac:chgData name="Jonatan Samuelsson" userId="75e0b6ca966c75fe" providerId="LiveId" clId="{133378D6-66D9-4849-8E0E-45279E29A1D1}" dt="2023-04-25T15:16:29.066" v="1152"/>
          <ac:graphicFrameMkLst>
            <pc:docMk/>
            <pc:sldMk cId="3021494875" sldId="617"/>
            <ac:graphicFrameMk id="10" creationId="{FA1BCC66-4781-B799-8A1D-232571DF3C28}"/>
          </ac:graphicFrameMkLst>
        </pc:graphicFrameChg>
        <pc:graphicFrameChg chg="add del mod">
          <ac:chgData name="Jonatan Samuelsson" userId="75e0b6ca966c75fe" providerId="LiveId" clId="{133378D6-66D9-4849-8E0E-45279E29A1D1}" dt="2023-04-25T16:22:14.187" v="1269" actId="478"/>
          <ac:graphicFrameMkLst>
            <pc:docMk/>
            <pc:sldMk cId="3021494875" sldId="617"/>
            <ac:graphicFrameMk id="11" creationId="{E11D8EF2-A34D-5737-2A42-82757F858A17}"/>
          </ac:graphicFrameMkLst>
        </pc:graphicFrameChg>
        <pc:graphicFrameChg chg="add del mod">
          <ac:chgData name="Jonatan Samuelsson" userId="75e0b6ca966c75fe" providerId="LiveId" clId="{133378D6-66D9-4849-8E0E-45279E29A1D1}" dt="2023-04-25T15:17:28.563" v="1162"/>
          <ac:graphicFrameMkLst>
            <pc:docMk/>
            <pc:sldMk cId="3021494875" sldId="617"/>
            <ac:graphicFrameMk id="13" creationId="{68ED4CAF-E5C0-E082-4441-622AD316C8C9}"/>
          </ac:graphicFrameMkLst>
        </pc:graphicFrameChg>
        <pc:graphicFrameChg chg="add del mod">
          <ac:chgData name="Jonatan Samuelsson" userId="75e0b6ca966c75fe" providerId="LiveId" clId="{133378D6-66D9-4849-8E0E-45279E29A1D1}" dt="2023-04-25T15:18:55.377" v="1187" actId="478"/>
          <ac:graphicFrameMkLst>
            <pc:docMk/>
            <pc:sldMk cId="3021494875" sldId="617"/>
            <ac:graphicFrameMk id="15" creationId="{548C42F6-E8C3-BFD4-60E3-57CB9033D9DF}"/>
          </ac:graphicFrameMkLst>
        </pc:graphicFrameChg>
        <pc:graphicFrameChg chg="add del mod">
          <ac:chgData name="Jonatan Samuelsson" userId="75e0b6ca966c75fe" providerId="LiveId" clId="{133378D6-66D9-4849-8E0E-45279E29A1D1}" dt="2023-04-25T15:18:26.359" v="1180"/>
          <ac:graphicFrameMkLst>
            <pc:docMk/>
            <pc:sldMk cId="3021494875" sldId="617"/>
            <ac:graphicFrameMk id="17" creationId="{92BCE420-F59B-87A9-A9EF-CEDB53FBB89A}"/>
          </ac:graphicFrameMkLst>
        </pc:graphicFrameChg>
        <pc:graphicFrameChg chg="add del mod">
          <ac:chgData name="Jonatan Samuelsson" userId="75e0b6ca966c75fe" providerId="LiveId" clId="{133378D6-66D9-4849-8E0E-45279E29A1D1}" dt="2023-04-25T16:28:15.872" v="1288" actId="478"/>
          <ac:graphicFrameMkLst>
            <pc:docMk/>
            <pc:sldMk cId="3021494875" sldId="617"/>
            <ac:graphicFrameMk id="18" creationId="{C87C8E83-9992-E925-7805-3C6105782AF6}"/>
          </ac:graphicFrameMkLst>
        </pc:graphicFrameChg>
        <pc:graphicFrameChg chg="add del mod">
          <ac:chgData name="Jonatan Samuelsson" userId="75e0b6ca966c75fe" providerId="LiveId" clId="{133378D6-66D9-4849-8E0E-45279E29A1D1}" dt="2023-04-25T15:18:59.145" v="1189"/>
          <ac:graphicFrameMkLst>
            <pc:docMk/>
            <pc:sldMk cId="3021494875" sldId="617"/>
            <ac:graphicFrameMk id="19" creationId="{DD728DF0-CF82-B56E-4B54-7CC36C626669}"/>
          </ac:graphicFrameMkLst>
        </pc:graphicFrameChg>
        <pc:graphicFrameChg chg="add del mod">
          <ac:chgData name="Jonatan Samuelsson" userId="75e0b6ca966c75fe" providerId="LiveId" clId="{133378D6-66D9-4849-8E0E-45279E29A1D1}" dt="2023-04-25T16:21:56.829" v="1268" actId="478"/>
          <ac:graphicFrameMkLst>
            <pc:docMk/>
            <pc:sldMk cId="3021494875" sldId="617"/>
            <ac:graphicFrameMk id="20" creationId="{3A613778-993B-F8EE-F72F-7B0A845CD016}"/>
          </ac:graphicFrameMkLst>
        </pc:graphicFrameChg>
        <pc:graphicFrameChg chg="add del mod">
          <ac:chgData name="Jonatan Samuelsson" userId="75e0b6ca966c75fe" providerId="LiveId" clId="{133378D6-66D9-4849-8E0E-45279E29A1D1}" dt="2023-04-25T16:19:43.392" v="1251" actId="478"/>
          <ac:graphicFrameMkLst>
            <pc:docMk/>
            <pc:sldMk cId="3021494875" sldId="617"/>
            <ac:graphicFrameMk id="21" creationId="{C73EAF5E-A358-365B-D704-C1D59B11D7C0}"/>
          </ac:graphicFrameMkLst>
        </pc:graphicFrameChg>
        <pc:graphicFrameChg chg="add del mod">
          <ac:chgData name="Jonatan Samuelsson" userId="75e0b6ca966c75fe" providerId="LiveId" clId="{133378D6-66D9-4849-8E0E-45279E29A1D1}" dt="2023-04-25T16:19:48.080" v="1255"/>
          <ac:graphicFrameMkLst>
            <pc:docMk/>
            <pc:sldMk cId="3021494875" sldId="617"/>
            <ac:graphicFrameMk id="22" creationId="{6A9F7680-077F-C3A0-7B29-0D1E1F6357FD}"/>
          </ac:graphicFrameMkLst>
        </pc:graphicFrameChg>
        <pc:graphicFrameChg chg="add del mod">
          <ac:chgData name="Jonatan Samuelsson" userId="75e0b6ca966c75fe" providerId="LiveId" clId="{133378D6-66D9-4849-8E0E-45279E29A1D1}" dt="2023-04-25T16:20:02.479" v="1258" actId="478"/>
          <ac:graphicFrameMkLst>
            <pc:docMk/>
            <pc:sldMk cId="3021494875" sldId="617"/>
            <ac:graphicFrameMk id="23" creationId="{3206BFF8-52D0-BE55-E68B-AD856910375C}"/>
          </ac:graphicFrameMkLst>
        </pc:graphicFrameChg>
        <pc:graphicFrameChg chg="add del mod">
          <ac:chgData name="Jonatan Samuelsson" userId="75e0b6ca966c75fe" providerId="LiveId" clId="{133378D6-66D9-4849-8E0E-45279E29A1D1}" dt="2023-04-25T16:20:46.580" v="1263" actId="478"/>
          <ac:graphicFrameMkLst>
            <pc:docMk/>
            <pc:sldMk cId="3021494875" sldId="617"/>
            <ac:graphicFrameMk id="24" creationId="{C858DB66-A3E8-6F1A-CFED-EC85BFD55B01}"/>
          </ac:graphicFrameMkLst>
        </pc:graphicFrameChg>
        <pc:graphicFrameChg chg="add del mod">
          <ac:chgData name="Jonatan Samuelsson" userId="75e0b6ca966c75fe" providerId="LiveId" clId="{133378D6-66D9-4849-8E0E-45279E29A1D1}" dt="2023-04-25T16:20:49.810" v="1265"/>
          <ac:graphicFrameMkLst>
            <pc:docMk/>
            <pc:sldMk cId="3021494875" sldId="617"/>
            <ac:graphicFrameMk id="25" creationId="{2289B187-8390-272A-16C7-0A55DE3D0A10}"/>
          </ac:graphicFrameMkLst>
        </pc:graphicFrameChg>
        <pc:graphicFrameChg chg="add del mod">
          <ac:chgData name="Jonatan Samuelsson" userId="75e0b6ca966c75fe" providerId="LiveId" clId="{133378D6-66D9-4849-8E0E-45279E29A1D1}" dt="2023-04-25T16:22:18.408" v="1271"/>
          <ac:graphicFrameMkLst>
            <pc:docMk/>
            <pc:sldMk cId="3021494875" sldId="617"/>
            <ac:graphicFrameMk id="27" creationId="{C66E3CF7-B5E7-1BAC-9C8B-CC386F48A7A8}"/>
          </ac:graphicFrameMkLst>
        </pc:graphicFrameChg>
        <pc:graphicFrameChg chg="add del mod">
          <ac:chgData name="Jonatan Samuelsson" userId="75e0b6ca966c75fe" providerId="LiveId" clId="{133378D6-66D9-4849-8E0E-45279E29A1D1}" dt="2023-04-25T16:24:56.487" v="1276"/>
          <ac:graphicFrameMkLst>
            <pc:docMk/>
            <pc:sldMk cId="3021494875" sldId="617"/>
            <ac:graphicFrameMk id="29" creationId="{BEBA766C-E5F7-0B2E-B125-EC181296342A}"/>
          </ac:graphicFrameMkLst>
        </pc:graphicFrameChg>
        <pc:graphicFrameChg chg="add del mod">
          <ac:chgData name="Jonatan Samuelsson" userId="75e0b6ca966c75fe" providerId="LiveId" clId="{133378D6-66D9-4849-8E0E-45279E29A1D1}" dt="2023-04-25T16:25:15.274" v="1281"/>
          <ac:graphicFrameMkLst>
            <pc:docMk/>
            <pc:sldMk cId="3021494875" sldId="617"/>
            <ac:graphicFrameMk id="31" creationId="{912D50E0-0A34-4BEB-2B14-CC782F90163C}"/>
          </ac:graphicFrameMkLst>
        </pc:graphicFrameChg>
        <pc:graphicFrameChg chg="add del mod">
          <ac:chgData name="Jonatan Samuelsson" userId="75e0b6ca966c75fe" providerId="LiveId" clId="{133378D6-66D9-4849-8E0E-45279E29A1D1}" dt="2023-04-25T16:28:04.957" v="1285"/>
          <ac:graphicFrameMkLst>
            <pc:docMk/>
            <pc:sldMk cId="3021494875" sldId="617"/>
            <ac:graphicFrameMk id="33" creationId="{041C401B-0803-22D0-07C9-4D8900AF953D}"/>
          </ac:graphicFrameMkLst>
        </pc:graphicFrameChg>
        <pc:graphicFrameChg chg="add del mod">
          <ac:chgData name="Jonatan Samuelsson" userId="75e0b6ca966c75fe" providerId="LiveId" clId="{133378D6-66D9-4849-8E0E-45279E29A1D1}" dt="2023-04-25T16:28:34.223" v="1292"/>
          <ac:graphicFrameMkLst>
            <pc:docMk/>
            <pc:sldMk cId="3021494875" sldId="617"/>
            <ac:graphicFrameMk id="35" creationId="{7B5FF27D-2F8F-8156-572B-8365E1C26976}"/>
          </ac:graphicFrameMkLst>
        </pc:graphicFrameChg>
        <pc:graphicFrameChg chg="add del mod">
          <ac:chgData name="Jonatan Samuelsson" userId="75e0b6ca966c75fe" providerId="LiveId" clId="{133378D6-66D9-4849-8E0E-45279E29A1D1}" dt="2023-04-25T16:40:13.471" v="1304"/>
          <ac:graphicFrameMkLst>
            <pc:docMk/>
            <pc:sldMk cId="3021494875" sldId="617"/>
            <ac:graphicFrameMk id="37" creationId="{CEF294CA-9689-9102-4933-FC65B52C8921}"/>
          </ac:graphicFrameMkLst>
        </pc:graphicFrameChg>
        <pc:picChg chg="del">
          <ac:chgData name="Jonatan Samuelsson" userId="75e0b6ca966c75fe" providerId="LiveId" clId="{133378D6-66D9-4849-8E0E-45279E29A1D1}" dt="2023-04-25T15:17:24.742" v="1160" actId="478"/>
          <ac:picMkLst>
            <pc:docMk/>
            <pc:sldMk cId="3021494875" sldId="617"/>
            <ac:picMk id="7" creationId="{A3FA65EF-AD85-61B2-3B54-BEE382BCCC0E}"/>
          </ac:picMkLst>
        </pc:picChg>
        <pc:picChg chg="del">
          <ac:chgData name="Jonatan Samuelsson" userId="75e0b6ca966c75fe" providerId="LiveId" clId="{133378D6-66D9-4849-8E0E-45279E29A1D1}" dt="2023-04-25T15:18:13.672" v="1176" actId="478"/>
          <ac:picMkLst>
            <pc:docMk/>
            <pc:sldMk cId="3021494875" sldId="617"/>
            <ac:picMk id="12" creationId="{4FA55E05-A6AF-85D8-8327-E0A3068FFD2A}"/>
          </ac:picMkLst>
        </pc:picChg>
        <pc:picChg chg="add del">
          <ac:chgData name="Jonatan Samuelsson" userId="75e0b6ca966c75fe" providerId="LiveId" clId="{133378D6-66D9-4849-8E0E-45279E29A1D1}" dt="2023-04-25T15:16:25.126" v="1149" actId="478"/>
          <ac:picMkLst>
            <pc:docMk/>
            <pc:sldMk cId="3021494875" sldId="617"/>
            <ac:picMk id="14" creationId="{1F0936FE-BEBC-5CD2-C8F6-EF09222F0897}"/>
          </ac:picMkLst>
        </pc:picChg>
        <pc:picChg chg="del">
          <ac:chgData name="Jonatan Samuelsson" userId="75e0b6ca966c75fe" providerId="LiveId" clId="{133378D6-66D9-4849-8E0E-45279E29A1D1}" dt="2023-04-25T15:13:44.390" v="1129" actId="478"/>
          <ac:picMkLst>
            <pc:docMk/>
            <pc:sldMk cId="3021494875" sldId="617"/>
            <ac:picMk id="16" creationId="{70A151EA-9FEB-14F6-AEFB-DEDE19125BCB}"/>
          </ac:picMkLst>
        </pc:picChg>
        <pc:picChg chg="add mod">
          <ac:chgData name="Jonatan Samuelsson" userId="75e0b6ca966c75fe" providerId="LiveId" clId="{133378D6-66D9-4849-8E0E-45279E29A1D1}" dt="2023-04-25T16:20:53.441" v="1267" actId="1076"/>
          <ac:picMkLst>
            <pc:docMk/>
            <pc:sldMk cId="3021494875" sldId="617"/>
            <ac:picMk id="26" creationId="{BAF753F7-D691-9DBE-EADB-CC0741EEC93E}"/>
          </ac:picMkLst>
        </pc:picChg>
        <pc:picChg chg="add del mod">
          <ac:chgData name="Jonatan Samuelsson" userId="75e0b6ca966c75fe" providerId="LiveId" clId="{133378D6-66D9-4849-8E0E-45279E29A1D1}" dt="2023-04-25T16:24:53.513" v="1274" actId="478"/>
          <ac:picMkLst>
            <pc:docMk/>
            <pc:sldMk cId="3021494875" sldId="617"/>
            <ac:picMk id="28" creationId="{F918DB52-55CA-0C61-3939-37AFEA0F38CE}"/>
          </ac:picMkLst>
        </pc:picChg>
        <pc:picChg chg="add del mod">
          <ac:chgData name="Jonatan Samuelsson" userId="75e0b6ca966c75fe" providerId="LiveId" clId="{133378D6-66D9-4849-8E0E-45279E29A1D1}" dt="2023-04-25T16:25:11.860" v="1279" actId="478"/>
          <ac:picMkLst>
            <pc:docMk/>
            <pc:sldMk cId="3021494875" sldId="617"/>
            <ac:picMk id="30" creationId="{2F89E783-2D6D-CCF4-C3DD-955D4A4FD09A}"/>
          </ac:picMkLst>
        </pc:picChg>
        <pc:picChg chg="add mod">
          <ac:chgData name="Jonatan Samuelsson" userId="75e0b6ca966c75fe" providerId="LiveId" clId="{133378D6-66D9-4849-8E0E-45279E29A1D1}" dt="2023-04-25T16:25:21.915" v="1283" actId="1076"/>
          <ac:picMkLst>
            <pc:docMk/>
            <pc:sldMk cId="3021494875" sldId="617"/>
            <ac:picMk id="32" creationId="{76D4BA4C-FB96-3A8B-45C6-3202EA6393FB}"/>
          </ac:picMkLst>
        </pc:picChg>
        <pc:picChg chg="add del mod">
          <ac:chgData name="Jonatan Samuelsson" userId="75e0b6ca966c75fe" providerId="LiveId" clId="{133378D6-66D9-4849-8E0E-45279E29A1D1}" dt="2023-04-25T16:39:29.344" v="1302" actId="478"/>
          <ac:picMkLst>
            <pc:docMk/>
            <pc:sldMk cId="3021494875" sldId="617"/>
            <ac:picMk id="34" creationId="{59E591E3-6E22-513C-757A-1A89FB3A4537}"/>
          </ac:picMkLst>
        </pc:picChg>
        <pc:picChg chg="add mod">
          <ac:chgData name="Jonatan Samuelsson" userId="75e0b6ca966c75fe" providerId="LiveId" clId="{133378D6-66D9-4849-8E0E-45279E29A1D1}" dt="2023-04-25T16:28:39.226" v="1294" actId="1076"/>
          <ac:picMkLst>
            <pc:docMk/>
            <pc:sldMk cId="3021494875" sldId="617"/>
            <ac:picMk id="36" creationId="{A46BFA39-60F5-6341-83D9-0AFD176E76E7}"/>
          </ac:picMkLst>
        </pc:picChg>
        <pc:picChg chg="add mod">
          <ac:chgData name="Jonatan Samuelsson" userId="75e0b6ca966c75fe" providerId="LiveId" clId="{133378D6-66D9-4849-8E0E-45279E29A1D1}" dt="2023-04-25T16:40:15.907" v="1306" actId="1076"/>
          <ac:picMkLst>
            <pc:docMk/>
            <pc:sldMk cId="3021494875" sldId="617"/>
            <ac:picMk id="38" creationId="{31C63EC7-AC3D-A413-9E01-C0D5BCCC81A1}"/>
          </ac:picMkLst>
        </pc:picChg>
      </pc:sldChg>
      <pc:sldChg chg="addSp delSp modSp add mod">
        <pc:chgData name="Jonatan Samuelsson" userId="75e0b6ca966c75fe" providerId="LiveId" clId="{133378D6-66D9-4849-8E0E-45279E29A1D1}" dt="2023-04-27T09:31:01.194" v="1376" actId="14100"/>
        <pc:sldMkLst>
          <pc:docMk/>
          <pc:sldMk cId="4009646053" sldId="618"/>
        </pc:sldMkLst>
        <pc:spChg chg="add del">
          <ac:chgData name="Jonatan Samuelsson" userId="75e0b6ca966c75fe" providerId="LiveId" clId="{133378D6-66D9-4849-8E0E-45279E29A1D1}" dt="2023-04-27T09:30:07.767" v="1359" actId="478"/>
          <ac:spMkLst>
            <pc:docMk/>
            <pc:sldMk cId="4009646053" sldId="618"/>
            <ac:spMk id="2" creationId="{E2A2D604-BDAB-2C35-B2E9-481DE70A881E}"/>
          </ac:spMkLst>
        </pc:spChg>
        <pc:spChg chg="mod">
          <ac:chgData name="Jonatan Samuelsson" userId="75e0b6ca966c75fe" providerId="LiveId" clId="{133378D6-66D9-4849-8E0E-45279E29A1D1}" dt="2023-04-26T11:33:28.230" v="1323" actId="20577"/>
          <ac:spMkLst>
            <pc:docMk/>
            <pc:sldMk cId="4009646053" sldId="618"/>
            <ac:spMk id="3" creationId="{556D5C92-8FB2-854E-AE74-AA1F02F5CFC0}"/>
          </ac:spMkLst>
        </pc:spChg>
        <pc:graphicFrameChg chg="add del mod">
          <ac:chgData name="Jonatan Samuelsson" userId="75e0b6ca966c75fe" providerId="LiveId" clId="{133378D6-66D9-4849-8E0E-45279E29A1D1}" dt="2023-04-27T09:30:15.644" v="1364"/>
          <ac:graphicFrameMkLst>
            <pc:docMk/>
            <pc:sldMk cId="4009646053" sldId="618"/>
            <ac:graphicFrameMk id="4" creationId="{D4FA25BA-6F98-0912-3CD6-A751924D5665}"/>
          </ac:graphicFrameMkLst>
        </pc:graphicFrameChg>
        <pc:picChg chg="add mod">
          <ac:chgData name="Jonatan Samuelsson" userId="75e0b6ca966c75fe" providerId="LiveId" clId="{133378D6-66D9-4849-8E0E-45279E29A1D1}" dt="2023-04-27T09:31:01.194" v="1376" actId="14100"/>
          <ac:picMkLst>
            <pc:docMk/>
            <pc:sldMk cId="4009646053" sldId="618"/>
            <ac:picMk id="6" creationId="{C6AFCA43-E56B-2686-6097-B028D2F3DBA4}"/>
          </ac:picMkLst>
        </pc:picChg>
        <pc:picChg chg="del ord">
          <ac:chgData name="Jonatan Samuelsson" userId="75e0b6ca966c75fe" providerId="LiveId" clId="{133378D6-66D9-4849-8E0E-45279E29A1D1}" dt="2023-04-27T09:30:12.144" v="1360" actId="478"/>
          <ac:picMkLst>
            <pc:docMk/>
            <pc:sldMk cId="4009646053" sldId="618"/>
            <ac:picMk id="7" creationId="{75A78A9F-FF0D-1094-294A-83F3586C70DB}"/>
          </ac:picMkLst>
        </pc:picChg>
        <pc:picChg chg="mod">
          <ac:chgData name="Jonatan Samuelsson" userId="75e0b6ca966c75fe" providerId="LiveId" clId="{133378D6-66D9-4849-8E0E-45279E29A1D1}" dt="2023-04-27T09:30:42.506" v="1372" actId="1076"/>
          <ac:picMkLst>
            <pc:docMk/>
            <pc:sldMk cId="4009646053" sldId="618"/>
            <ac:picMk id="19" creationId="{5FF4945F-57FC-2CC0-9DE1-E7A7B4BCD414}"/>
          </ac:picMkLst>
        </pc:picChg>
      </pc:sldChg>
      <pc:sldChg chg="add">
        <pc:chgData name="Jonatan Samuelsson" userId="75e0b6ca966c75fe" providerId="LiveId" clId="{133378D6-66D9-4849-8E0E-45279E29A1D1}" dt="2023-04-25T16:35:08.954" v="1299"/>
        <pc:sldMkLst>
          <pc:docMk/>
          <pc:sldMk cId="2283480536" sldId="619"/>
        </pc:sldMkLst>
      </pc:sldChg>
      <pc:sldChg chg="addSp modSp add mod">
        <pc:chgData name="Jonatan Samuelsson" userId="75e0b6ca966c75fe" providerId="LiveId" clId="{133378D6-66D9-4849-8E0E-45279E29A1D1}" dt="2023-04-27T09:36:47.491" v="1381" actId="20577"/>
        <pc:sldMkLst>
          <pc:docMk/>
          <pc:sldMk cId="1476748871" sldId="620"/>
        </pc:sldMkLst>
        <pc:spChg chg="mod">
          <ac:chgData name="Jonatan Samuelsson" userId="75e0b6ca966c75fe" providerId="LiveId" clId="{133378D6-66D9-4849-8E0E-45279E29A1D1}" dt="2023-04-27T09:07:19.040" v="1349" actId="1076"/>
          <ac:spMkLst>
            <pc:docMk/>
            <pc:sldMk cId="1476748871" sldId="620"/>
            <ac:spMk id="2" creationId="{81B9A0C6-4213-BE42-8FE7-C8CE5826FBF3}"/>
          </ac:spMkLst>
        </pc:spChg>
        <pc:spChg chg="mod">
          <ac:chgData name="Jonatan Samuelsson" userId="75e0b6ca966c75fe" providerId="LiveId" clId="{133378D6-66D9-4849-8E0E-45279E29A1D1}" dt="2023-04-27T09:36:47.491" v="1381" actId="20577"/>
          <ac:spMkLst>
            <pc:docMk/>
            <pc:sldMk cId="1476748871" sldId="620"/>
            <ac:spMk id="3" creationId="{556D5C92-8FB2-854E-AE74-AA1F02F5CFC0}"/>
          </ac:spMkLst>
        </pc:spChg>
        <pc:picChg chg="add mod">
          <ac:chgData name="Jonatan Samuelsson" userId="75e0b6ca966c75fe" providerId="LiveId" clId="{133378D6-66D9-4849-8E0E-45279E29A1D1}" dt="2023-04-27T09:07:26.072" v="1351" actId="1076"/>
          <ac:picMkLst>
            <pc:docMk/>
            <pc:sldMk cId="1476748871" sldId="620"/>
            <ac:picMk id="4" creationId="{05AD108E-63DD-306A-D8EC-1C8290EE3928}"/>
          </ac:picMkLst>
        </pc:picChg>
      </pc:sldChg>
      <pc:sldChg chg="add">
        <pc:chgData name="Jonatan Samuelsson" userId="75e0b6ca966c75fe" providerId="LiveId" clId="{133378D6-66D9-4849-8E0E-45279E29A1D1}" dt="2023-04-27T09:30:00.233" v="1358" actId="2890"/>
        <pc:sldMkLst>
          <pc:docMk/>
          <pc:sldMk cId="2412104602" sldId="621"/>
        </pc:sldMkLst>
      </pc:sldChg>
      <pc:sldChg chg="add del">
        <pc:chgData name="Jonatan Samuelsson" userId="75e0b6ca966c75fe" providerId="LiveId" clId="{133378D6-66D9-4849-8E0E-45279E29A1D1}" dt="2023-04-27T09:29:55.790" v="1356" actId="2890"/>
        <pc:sldMkLst>
          <pc:docMk/>
          <pc:sldMk cId="2796739321" sldId="621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3038475" cy="465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defTabSz="931863">
              <a:defRPr sz="1200"/>
            </a:lvl1pPr>
          </a:lstStyle>
          <a:p>
            <a:endParaRPr lang="en-US"/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1925" y="0"/>
            <a:ext cx="3038475" cy="465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 defTabSz="931863">
              <a:defRPr sz="1200"/>
            </a:lvl1pPr>
          </a:lstStyle>
          <a:p>
            <a:endParaRPr lang="en-US"/>
          </a:p>
        </p:txBody>
      </p:sp>
      <p:sp>
        <p:nvSpPr>
          <p:cNvPr id="10138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8831265"/>
            <a:ext cx="3038475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defTabSz="931863">
              <a:defRPr sz="1200"/>
            </a:lvl1pPr>
          </a:lstStyle>
          <a:p>
            <a:endParaRPr lang="en-US"/>
          </a:p>
        </p:txBody>
      </p:sp>
      <p:sp>
        <p:nvSpPr>
          <p:cNvPr id="10138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1925" y="8831265"/>
            <a:ext cx="3038475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defTabSz="931863">
              <a:defRPr sz="1200"/>
            </a:lvl1pPr>
          </a:lstStyle>
          <a:p>
            <a:fld id="{F781F78A-6DA5-4E5C-B7DA-CC0FBB00C99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333406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3038475" cy="465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defTabSz="931863">
              <a:defRPr sz="1200"/>
            </a:lvl1pPr>
          </a:lstStyle>
          <a:p>
            <a:endParaRPr lang="en-US"/>
          </a:p>
        </p:txBody>
      </p:sp>
      <p:sp>
        <p:nvSpPr>
          <p:cNvPr id="9728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1925" y="0"/>
            <a:ext cx="3038475" cy="465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 defTabSz="931863">
              <a:defRPr sz="1200"/>
            </a:lvl1pPr>
          </a:lstStyle>
          <a:p>
            <a:endParaRPr lang="en-US"/>
          </a:p>
        </p:txBody>
      </p:sp>
      <p:sp>
        <p:nvSpPr>
          <p:cNvPr id="3277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511175" y="511175"/>
            <a:ext cx="6040438" cy="33972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728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587828" y="4376060"/>
            <a:ext cx="6259286" cy="4419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728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8831265"/>
            <a:ext cx="3038475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defTabSz="931863">
              <a:defRPr sz="1200"/>
            </a:lvl1pPr>
          </a:lstStyle>
          <a:p>
            <a:endParaRPr lang="en-US"/>
          </a:p>
        </p:txBody>
      </p:sp>
      <p:sp>
        <p:nvSpPr>
          <p:cNvPr id="9728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1925" y="8831265"/>
            <a:ext cx="3038475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defTabSz="931863">
              <a:defRPr sz="1200"/>
            </a:lvl1pPr>
          </a:lstStyle>
          <a:p>
            <a:fld id="{14BF4540-F070-4ED6-A048-E38C81298C3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064778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11175" y="511175"/>
            <a:ext cx="6040438" cy="33972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F4540-F070-4ED6-A048-E38C81298C37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662812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BF4540-F070-4ED6-A048-E38C81298C37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964300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BF4540-F070-4ED6-A048-E38C81298C37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46053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BF4540-F070-4ED6-A048-E38C81298C37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743807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BF4540-F070-4ED6-A048-E38C81298C37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044313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BF4540-F070-4ED6-A048-E38C81298C37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190009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BF4540-F070-4ED6-A048-E38C81298C37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274666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BF4540-F070-4ED6-A048-E38C81298C37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722065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BF4540-F070-4ED6-A048-E38C81298C37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754087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11175" y="511175"/>
            <a:ext cx="6040438" cy="33972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F4540-F070-4ED6-A048-E38C81298C37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860725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BF4540-F070-4ED6-A048-E38C81298C37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56820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BF4540-F070-4ED6-A048-E38C81298C37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821089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BF4540-F070-4ED6-A048-E38C81298C37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240215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BF4540-F070-4ED6-A048-E38C81298C37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944806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BF4540-F070-4ED6-A048-E38C81298C37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198668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BF4540-F070-4ED6-A048-E38C81298C37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524217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BF4540-F070-4ED6-A048-E38C81298C37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005807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BF4540-F070-4ED6-A048-E38C81298C37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86029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3" descr="SLATITLEPAGE.jpg copy.pn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40539" y="845202"/>
            <a:ext cx="8262922" cy="1102519"/>
          </a:xfrm>
          <a:prstGeom prst="rect">
            <a:avLst/>
          </a:prstGeom>
        </p:spPr>
        <p:txBody>
          <a:bodyPr>
            <a:noAutofit/>
          </a:bodyPr>
          <a:lstStyle>
            <a:lvl1pPr algn="ctr">
              <a:defRPr lang="en-US" sz="3600" b="1" baseline="0" dirty="0">
                <a:solidFill>
                  <a:schemeClr val="tx1"/>
                </a:solidFill>
                <a:latin typeface="Calibri" pitchFamily="34" charset="0"/>
                <a:ea typeface="+mj-ea"/>
                <a:cs typeface="Calibri" pitchFamily="34" charset="0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903402" y="3375921"/>
            <a:ext cx="5337199" cy="1075292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lang="en-US" sz="1800" b="1" dirty="0">
                <a:solidFill>
                  <a:schemeClr val="accent6">
                    <a:lumMod val="75000"/>
                  </a:schemeClr>
                </a:solidFill>
                <a:latin typeface="Calibri" pitchFamily="34" charset="0"/>
                <a:ea typeface="+mj-ea"/>
                <a:cs typeface="Calibri" pitchFamily="34" charset="0"/>
              </a:defRPr>
            </a:lvl1pPr>
            <a:lvl2pPr marL="6094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9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4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9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4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9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Presenter Information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430078" y="2198903"/>
            <a:ext cx="8283844" cy="926702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lang="en-US" sz="2400" b="1" dirty="0">
                <a:solidFill>
                  <a:schemeClr val="tx1"/>
                </a:solidFill>
                <a:latin typeface="Calibri" pitchFamily="34" charset="0"/>
                <a:ea typeface="+mj-ea"/>
                <a:cs typeface="Calibri" pitchFamily="34" charset="0"/>
              </a:defRPr>
            </a:lvl1pPr>
          </a:lstStyle>
          <a:p>
            <a:pPr lvl="0"/>
            <a:r>
              <a:rPr lang="en-US" dirty="0"/>
              <a:t>Click to edit Subtitle</a:t>
            </a:r>
          </a:p>
        </p:txBody>
      </p:sp>
      <p:pic>
        <p:nvPicPr>
          <p:cNvPr id="7" name="Picture 6" descr="SLA Logo Vertical110728 copy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3657598" y="4589879"/>
            <a:ext cx="1828804" cy="4709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86016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0"/>
          <p:cNvSpPr>
            <a:spLocks noGrp="1" noChangeArrowheads="1"/>
          </p:cNvSpPr>
          <p:nvPr>
            <p:ph idx="1"/>
          </p:nvPr>
        </p:nvSpPr>
        <p:spPr bwMode="auto">
          <a:xfrm>
            <a:off x="572293" y="942268"/>
            <a:ext cx="8152608" cy="36507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7123" tIns="43561" rIns="87123" bIns="4356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itle 9"/>
          <p:cNvSpPr>
            <a:spLocks noGrp="1" noChangeArrowheads="1"/>
          </p:cNvSpPr>
          <p:nvPr>
            <p:ph type="title"/>
          </p:nvPr>
        </p:nvSpPr>
        <p:spPr bwMode="auto">
          <a:xfrm>
            <a:off x="104776" y="1"/>
            <a:ext cx="8938418" cy="610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7123" tIns="43561" rIns="87123" bIns="43561" numCol="1" anchor="ctr" anchorCtr="0" compatLnSpc="1">
            <a:prstTxWarp prst="textNoShape">
              <a:avLst/>
            </a:prstTxWarp>
          </a:bodyPr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</p:spTree>
    <p:extLst>
      <p:ext uri="{BB962C8B-B14F-4D97-AF65-F5344CB8AC3E}">
        <p14:creationId xmlns:p14="http://schemas.microsoft.com/office/powerpoint/2010/main" val="40263309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485776" y="936198"/>
            <a:ext cx="3800474" cy="3692281"/>
          </a:xfrm>
        </p:spPr>
        <p:txBody>
          <a:bodyPr/>
          <a:lstStyle>
            <a:lvl1pPr>
              <a:defRPr sz="2400" baseline="0"/>
            </a:lvl1pPr>
            <a:lvl2pPr>
              <a:defRPr sz="20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4752976" y="945714"/>
            <a:ext cx="3819525" cy="369228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104776" y="1"/>
            <a:ext cx="8938418" cy="610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7123" tIns="43561" rIns="87123" bIns="43561" numCol="1" anchor="ctr" anchorCtr="0" compatLnSpc="1">
            <a:prstTxWarp prst="textNoShape">
              <a:avLst/>
            </a:prstTxWarp>
          </a:bodyPr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</p:spTree>
    <p:extLst>
      <p:ext uri="{BB962C8B-B14F-4D97-AF65-F5344CB8AC3E}">
        <p14:creationId xmlns:p14="http://schemas.microsoft.com/office/powerpoint/2010/main" val="35931296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104776" y="1"/>
            <a:ext cx="8938418" cy="610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7123" tIns="43561" rIns="87123" bIns="43561" numCol="1" anchor="ctr" anchorCtr="0" compatLnSpc="1">
            <a:prstTxWarp prst="textNoShape">
              <a:avLst/>
            </a:prstTxWarp>
          </a:bodyPr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</p:spTree>
    <p:extLst>
      <p:ext uri="{BB962C8B-B14F-4D97-AF65-F5344CB8AC3E}">
        <p14:creationId xmlns:p14="http://schemas.microsoft.com/office/powerpoint/2010/main" val="4612671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al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87153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9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pic>
        <p:nvPicPr>
          <p:cNvPr id="5" name="Picture 13" descr="SLATITLEPAGE.jpg copy.png"/>
          <p:cNvPicPr>
            <a:picLocks noChangeAspect="1"/>
          </p:cNvPicPr>
          <p:nvPr userDrawn="1"/>
        </p:nvPicPr>
        <p:blipFill>
          <a:blip r:embed="rId2" cstate="print"/>
          <a:srcRect l="15042" r="12174"/>
          <a:stretch>
            <a:fillRect/>
          </a:stretch>
        </p:blipFill>
        <p:spPr bwMode="auto">
          <a:xfrm>
            <a:off x="0" y="-961611"/>
            <a:ext cx="9144000" cy="70667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7" descr="SLA Logo Vertical110728 copy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3262267" y="2234495"/>
            <a:ext cx="2619466" cy="674511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SLATITLEPAGE.jpg copy.png"/>
          <p:cNvPicPr>
            <a:picLocks noChangeAspect="1"/>
          </p:cNvPicPr>
          <p:nvPr userDrawn="1"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4916837"/>
            <a:ext cx="9144000" cy="226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4526" name="Rectangle 14"/>
          <p:cNvSpPr>
            <a:spLocks noChangeArrowheads="1"/>
          </p:cNvSpPr>
          <p:nvPr userDrawn="1"/>
        </p:nvSpPr>
        <p:spPr bwMode="auto">
          <a:xfrm>
            <a:off x="0" y="1"/>
            <a:ext cx="9144000" cy="610245"/>
          </a:xfrm>
          <a:prstGeom prst="rect">
            <a:avLst/>
          </a:prstGeom>
          <a:solidFill>
            <a:srgbClr val="000066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87153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900" b="0" i="0" u="none" strike="noStrike" kern="1200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+mn-ea"/>
              <a:cs typeface="Calibri" pitchFamily="34" charset="0"/>
            </a:endParaRPr>
          </a:p>
        </p:txBody>
      </p:sp>
      <p:sp>
        <p:nvSpPr>
          <p:cNvPr id="1032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104776" y="1"/>
            <a:ext cx="8938418" cy="610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7123" tIns="43561" rIns="87123" bIns="43561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title</a:t>
            </a:r>
          </a:p>
        </p:txBody>
      </p:sp>
      <p:sp>
        <p:nvSpPr>
          <p:cNvPr id="1036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572293" y="770812"/>
            <a:ext cx="8152608" cy="3835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7123" tIns="43561" rIns="87123" bIns="4356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11" name="Picture 10" descr="SLA Logo Horizontal 110728 copy.png"/>
          <p:cNvPicPr>
            <a:picLocks noChangeAspect="1"/>
          </p:cNvPicPr>
          <p:nvPr userDrawn="1"/>
        </p:nvPicPr>
        <p:blipFill>
          <a:blip r:embed="rId8" cstate="print"/>
          <a:srcRect l="3013"/>
          <a:stretch>
            <a:fillRect/>
          </a:stretch>
        </p:blipFill>
        <p:spPr>
          <a:xfrm>
            <a:off x="69528" y="4947551"/>
            <a:ext cx="2291120" cy="171516"/>
          </a:xfrm>
          <a:prstGeom prst="rect">
            <a:avLst/>
          </a:prstGeom>
        </p:spPr>
      </p:pic>
      <p:sp>
        <p:nvSpPr>
          <p:cNvPr id="13" name="Footer Placeholder 3"/>
          <p:cNvSpPr txBox="1">
            <a:spLocks/>
          </p:cNvSpPr>
          <p:nvPr userDrawn="1"/>
        </p:nvSpPr>
        <p:spPr>
          <a:xfrm>
            <a:off x="2895600" y="4929344"/>
            <a:ext cx="6248401" cy="214155"/>
          </a:xfrm>
          <a:prstGeom prst="rect">
            <a:avLst/>
          </a:prstGeom>
          <a:noFill/>
        </p:spPr>
        <p:txBody>
          <a:bodyPr anchor="ctr"/>
          <a:lstStyle>
            <a:defPPr>
              <a:defRPr lang="en-US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600" b="1" kern="1200">
                <a:solidFill>
                  <a:srgbClr val="000066"/>
                </a:solidFill>
                <a:latin typeface="Verdana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800" kern="0" dirty="0"/>
              <a:t>JVET-AD0169 AHG12: RPR filters for scale factors below 1.5x</a:t>
            </a:r>
            <a:r>
              <a:rPr lang="fr-FR" sz="800" kern="0" dirty="0"/>
              <a:t>  </a:t>
            </a:r>
            <a:r>
              <a:rPr lang="en-US" sz="800" kern="0" dirty="0"/>
              <a:t>|    </a:t>
            </a:r>
            <a:fld id="{95F343B4-3827-46CB-BBEB-8360B6C13ADE}" type="slidenum">
              <a:rPr lang="en-US" sz="800" kern="0" smtClean="0"/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r>
              <a:rPr lang="en-US" sz="800" kern="0" dirty="0"/>
              <a:t> 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68" r:id="rId2"/>
    <p:sldLayoutId id="2147483696" r:id="rId3"/>
    <p:sldLayoutId id="2147483669" r:id="rId4"/>
    <p:sldLayoutId id="2147483699" r:id="rId5"/>
  </p:sldLayoutIdLst>
  <p:hf hdr="0" dt="0"/>
  <p:txStyles>
    <p:titleStyle>
      <a:lvl1pPr algn="ctr" defTabSz="871538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Calibri" pitchFamily="34" charset="0"/>
          <a:ea typeface="+mj-ea"/>
          <a:cs typeface="Calibri" pitchFamily="34" charset="0"/>
        </a:defRPr>
      </a:lvl1pPr>
      <a:lvl2pPr algn="l" defTabSz="871538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2pPr>
      <a:lvl3pPr algn="l" defTabSz="871538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3pPr>
      <a:lvl4pPr algn="l" defTabSz="871538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4pPr>
      <a:lvl5pPr algn="l" defTabSz="871538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5pPr>
      <a:lvl6pPr marL="457200" algn="l" defTabSz="871538" rtl="0" fontAlgn="base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6pPr>
      <a:lvl7pPr marL="914400" algn="l" defTabSz="871538" rtl="0" fontAlgn="base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7pPr>
      <a:lvl8pPr marL="1371600" algn="l" defTabSz="871538" rtl="0" fontAlgn="base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8pPr>
      <a:lvl9pPr marL="1828800" algn="l" defTabSz="871538" rtl="0" fontAlgn="base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9pPr>
    </p:titleStyle>
    <p:bodyStyle>
      <a:lvl1pPr marL="325438" indent="-325438" algn="l" defTabSz="871538" rtl="0" eaLnBrk="0" fontAlgn="base" hangingPunct="0">
        <a:spcBef>
          <a:spcPct val="20000"/>
        </a:spcBef>
        <a:spcAft>
          <a:spcPct val="0"/>
        </a:spcAft>
        <a:buClr>
          <a:schemeClr val="bg1">
            <a:lumMod val="50000"/>
          </a:schemeClr>
        </a:buClr>
        <a:buSzPct val="60000"/>
        <a:buFont typeface="Wingdings" pitchFamily="2" charset="2"/>
        <a:buChar char="n"/>
        <a:defRPr sz="2800">
          <a:solidFill>
            <a:schemeClr val="tx1"/>
          </a:solidFill>
          <a:latin typeface="Calibri" pitchFamily="34" charset="0"/>
          <a:ea typeface="+mn-ea"/>
          <a:cs typeface="Calibri" pitchFamily="34" charset="0"/>
        </a:defRPr>
      </a:lvl1pPr>
      <a:lvl2pPr marL="706438" indent="-269875" algn="l" defTabSz="871538" rtl="0" eaLnBrk="0" fontAlgn="base" hangingPunct="0">
        <a:spcBef>
          <a:spcPct val="20000"/>
        </a:spcBef>
        <a:spcAft>
          <a:spcPct val="0"/>
        </a:spcAft>
        <a:buClr>
          <a:schemeClr val="bg1">
            <a:lumMod val="50000"/>
          </a:schemeClr>
        </a:buClr>
        <a:buSzPct val="55000"/>
        <a:buFont typeface="Wingdings" pitchFamily="2" charset="2"/>
        <a:buChar char="n"/>
        <a:defRPr sz="2400">
          <a:solidFill>
            <a:schemeClr val="tx1"/>
          </a:solidFill>
          <a:latin typeface="Calibri" pitchFamily="34" charset="0"/>
          <a:cs typeface="Calibri" pitchFamily="34" charset="0"/>
        </a:defRPr>
      </a:lvl2pPr>
      <a:lvl3pPr marL="1087438" indent="-215900" algn="l" defTabSz="871538" rtl="0" eaLnBrk="0" fontAlgn="base" hangingPunct="0">
        <a:spcBef>
          <a:spcPct val="20000"/>
        </a:spcBef>
        <a:spcAft>
          <a:spcPct val="0"/>
        </a:spcAft>
        <a:buClr>
          <a:schemeClr val="bg1">
            <a:lumMod val="50000"/>
          </a:schemeClr>
        </a:buClr>
        <a:buSzPct val="50000"/>
        <a:buFont typeface="Wingdings" pitchFamily="2" charset="2"/>
        <a:buChar char="n"/>
        <a:defRPr sz="2200">
          <a:solidFill>
            <a:schemeClr val="tx1"/>
          </a:solidFill>
          <a:latin typeface="Calibri" pitchFamily="34" charset="0"/>
          <a:cs typeface="Calibri" pitchFamily="34" charset="0"/>
        </a:defRPr>
      </a:lvl3pPr>
      <a:lvl4pPr marL="1524000" indent="-217488" algn="l" defTabSz="871538" rtl="0" eaLnBrk="0" fontAlgn="base" hangingPunct="0">
        <a:spcBef>
          <a:spcPct val="20000"/>
        </a:spcBef>
        <a:spcAft>
          <a:spcPct val="0"/>
        </a:spcAft>
        <a:buClr>
          <a:schemeClr val="bg1">
            <a:lumMod val="50000"/>
          </a:schemeClr>
        </a:buClr>
        <a:buSzPct val="55000"/>
        <a:buFont typeface="Wingdings" pitchFamily="2" charset="2"/>
        <a:buChar char="n"/>
        <a:defRPr sz="2000">
          <a:solidFill>
            <a:schemeClr val="tx1"/>
          </a:solidFill>
          <a:latin typeface="Calibri" pitchFamily="34" charset="0"/>
          <a:cs typeface="Calibri" pitchFamily="34" charset="0"/>
        </a:defRPr>
      </a:lvl4pPr>
      <a:lvl5pPr marL="1960563" indent="-217488" algn="l" defTabSz="871538" rtl="0" eaLnBrk="0" fontAlgn="base" hangingPunct="0">
        <a:spcBef>
          <a:spcPct val="20000"/>
        </a:spcBef>
        <a:spcAft>
          <a:spcPct val="0"/>
        </a:spcAft>
        <a:buClr>
          <a:schemeClr val="bg1">
            <a:lumMod val="50000"/>
          </a:schemeClr>
        </a:buClr>
        <a:buSzPct val="50000"/>
        <a:buFont typeface="Wingdings" pitchFamily="2" charset="2"/>
        <a:buChar char="n"/>
        <a:defRPr sz="1800">
          <a:solidFill>
            <a:schemeClr val="tx1"/>
          </a:solidFill>
          <a:latin typeface="Calibri" pitchFamily="34" charset="0"/>
          <a:cs typeface="Calibri" pitchFamily="34" charset="0"/>
        </a:defRPr>
      </a:lvl5pPr>
      <a:lvl6pPr marL="2417763" indent="-217488" algn="l" defTabSz="871538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1900">
          <a:solidFill>
            <a:schemeClr val="tx1"/>
          </a:solidFill>
          <a:latin typeface="+mn-lt"/>
        </a:defRPr>
      </a:lvl6pPr>
      <a:lvl7pPr marL="2874963" indent="-217488" algn="l" defTabSz="871538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1900">
          <a:solidFill>
            <a:schemeClr val="tx1"/>
          </a:solidFill>
          <a:latin typeface="+mn-lt"/>
        </a:defRPr>
      </a:lvl7pPr>
      <a:lvl8pPr marL="3332163" indent="-217488" algn="l" defTabSz="871538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1900">
          <a:solidFill>
            <a:schemeClr val="tx1"/>
          </a:solidFill>
          <a:latin typeface="+mn-lt"/>
        </a:defRPr>
      </a:lvl8pPr>
      <a:lvl9pPr marL="3789363" indent="-217488" algn="l" defTabSz="871538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19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emf"/><Relationship Id="rId5" Type="http://schemas.openxmlformats.org/officeDocument/2006/relationships/image" Target="../media/image10.emf"/><Relationship Id="rId4" Type="http://schemas.openxmlformats.org/officeDocument/2006/relationships/image" Target="../media/image9.em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jvet-experts.org/doc_end_user/current_document.php?id=12909" TargetMode="Externa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emf"/><Relationship Id="rId3" Type="http://schemas.openxmlformats.org/officeDocument/2006/relationships/package" Target="../embeddings/Microsoft_Excel_Macro-Enabled_Worksheet.xlsm"/><Relationship Id="rId7" Type="http://schemas.openxmlformats.org/officeDocument/2006/relationships/package" Target="../embeddings/Microsoft_Excel_Macro-Enabled_Worksheet1.xlsm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emf"/><Relationship Id="rId5" Type="http://schemas.openxmlformats.org/officeDocument/2006/relationships/image" Target="../media/image14.emf"/><Relationship Id="rId4" Type="http://schemas.openxmlformats.org/officeDocument/2006/relationships/image" Target="../media/image13.e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7" Type="http://schemas.openxmlformats.org/officeDocument/2006/relationships/image" Target="../media/image20.em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emf"/><Relationship Id="rId5" Type="http://schemas.openxmlformats.org/officeDocument/2006/relationships/image" Target="../media/image18.emf"/><Relationship Id="rId4" Type="http://schemas.openxmlformats.org/officeDocument/2006/relationships/package" Target="../embeddings/Microsoft_Excel_Macro-Enabled_Worksheet2.xlsm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em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emf"/><Relationship Id="rId5" Type="http://schemas.openxmlformats.org/officeDocument/2006/relationships/image" Target="../media/image23.emf"/><Relationship Id="rId4" Type="http://schemas.openxmlformats.org/officeDocument/2006/relationships/image" Target="../media/image22.emf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0" dirty="0"/>
              <a:t>JVET-AD0169 </a:t>
            </a:r>
            <a:br>
              <a:rPr lang="en-US" b="0" dirty="0"/>
            </a:br>
            <a:r>
              <a:rPr lang="en-US" b="0" dirty="0"/>
              <a:t>RPR filters for scale factors below 1.5x</a:t>
            </a:r>
            <a:endParaRPr lang="en-US" sz="4000" dirty="0">
              <a:solidFill>
                <a:srgbClr val="0070C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66803" y="3429000"/>
            <a:ext cx="7010398" cy="1075292"/>
          </a:xfrm>
        </p:spPr>
        <p:txBody>
          <a:bodyPr>
            <a:normAutofit/>
          </a:bodyPr>
          <a:lstStyle/>
          <a:p>
            <a:r>
              <a:rPr lang="en-US" sz="2800" dirty="0"/>
              <a:t>J. Samuelsson-Allendes, S. Deshpande</a:t>
            </a:r>
          </a:p>
        </p:txBody>
      </p:sp>
    </p:spTree>
    <p:extLst>
      <p:ext uri="{BB962C8B-B14F-4D97-AF65-F5344CB8AC3E}">
        <p14:creationId xmlns:p14="http://schemas.microsoft.com/office/powerpoint/2010/main" val="212666603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56D5C92-8FB2-854E-AE74-AA1F02F5CF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Results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BD54479B-0DB1-3801-23D4-6F503D56E17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4800" y="746353"/>
            <a:ext cx="8534399" cy="3650794"/>
          </a:xfrm>
        </p:spPr>
        <p:txBody>
          <a:bodyPr/>
          <a:lstStyle/>
          <a:p>
            <a:pPr marL="0" indent="0">
              <a:buNone/>
            </a:pPr>
            <a:r>
              <a:rPr lang="en-US" sz="1800" dirty="0"/>
              <a:t>For RA the test conditions from JVET-Z0062 are used.</a:t>
            </a:r>
          </a:p>
          <a:p>
            <a:pPr marL="0" indent="0">
              <a:buNone/>
            </a:pPr>
            <a:endParaRPr lang="en-US" sz="1800" dirty="0"/>
          </a:p>
          <a:p>
            <a:pPr marL="0" indent="0">
              <a:buNone/>
            </a:pPr>
            <a:endParaRPr lang="en-US" sz="1800" dirty="0"/>
          </a:p>
          <a:p>
            <a:pPr marL="0" indent="0">
              <a:buNone/>
            </a:pPr>
            <a:endParaRPr lang="en-US" sz="1800" dirty="0"/>
          </a:p>
          <a:p>
            <a:pPr marL="0" indent="0">
              <a:buNone/>
            </a:pPr>
            <a:endParaRPr lang="en-US" sz="1800" dirty="0"/>
          </a:p>
          <a:p>
            <a:pPr marL="0" indent="0">
              <a:buNone/>
            </a:pPr>
            <a:endParaRPr lang="en-US" sz="1800" dirty="0"/>
          </a:p>
          <a:p>
            <a:pPr marL="0" indent="0">
              <a:buNone/>
            </a:pPr>
            <a:r>
              <a:rPr lang="en-US" sz="1800" dirty="0"/>
              <a:t>For LD the test conditions from JVET-Q2015 are used.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5FF4945F-57FC-2CC0-9DE1-E7A7B4BCD41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19601" y="3026316"/>
            <a:ext cx="4456557" cy="19431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E2A2D604-BDAB-2C35-B2E9-481DE70A881E}"/>
              </a:ext>
            </a:extLst>
          </p:cNvPr>
          <p:cNvSpPr txBox="1"/>
          <p:nvPr/>
        </p:nvSpPr>
        <p:spPr>
          <a:xfrm>
            <a:off x="6172200" y="2701467"/>
            <a:ext cx="274190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Calibri" pitchFamily="34" charset="0"/>
                <a:cs typeface="Calibri" pitchFamily="34" charset="0"/>
              </a:rPr>
              <a:t>*results for ParkRunning3 not completed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5A78A9F-FF0D-1094-294A-83F3586C70D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0" y="985389"/>
            <a:ext cx="4456557" cy="19431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657E288F-7D6D-1287-2F4C-C31B8AE54D5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4800" y="3026316"/>
            <a:ext cx="4456557" cy="194310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558C8411-9A86-4223-2C4F-E68385030FE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04800" y="985389"/>
            <a:ext cx="4456557" cy="1943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096334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81B9A0C6-4213-BE42-8FE7-C8CE5826FB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6549" y="1047750"/>
            <a:ext cx="8470901" cy="3650794"/>
          </a:xfrm>
        </p:spPr>
        <p:txBody>
          <a:bodyPr/>
          <a:lstStyle/>
          <a:p>
            <a:pPr marL="342900" indent="-342900">
              <a:buClrTx/>
              <a:buSzPct val="100000"/>
              <a:buFont typeface="+mj-lt"/>
              <a:buAutoNum type="arabicPeriod"/>
            </a:pPr>
            <a:r>
              <a:rPr lang="en-US" sz="1800" dirty="0"/>
              <a:t>Proposed to define new set of RPR filters in ECM for scale factors 1.1x to 1.35x.</a:t>
            </a:r>
          </a:p>
          <a:p>
            <a:pPr marL="342900" indent="-342900">
              <a:buClrTx/>
              <a:buSzPct val="100000"/>
              <a:buFont typeface="+mj-lt"/>
              <a:buAutoNum type="arabicPeriod"/>
            </a:pPr>
            <a:endParaRPr lang="en-US" sz="1800" dirty="0"/>
          </a:p>
          <a:p>
            <a:pPr marL="342900" indent="-342900">
              <a:buClrTx/>
              <a:buSzPct val="100000"/>
              <a:buFont typeface="+mj-lt"/>
              <a:buAutoNum type="arabicPeriod"/>
            </a:pPr>
            <a:r>
              <a:rPr lang="en-US" sz="1800" dirty="0"/>
              <a:t>Proposed to use corresponding non-normative </a:t>
            </a:r>
            <a:r>
              <a:rPr lang="en-US" sz="1800" dirty="0" err="1"/>
              <a:t>downsampling</a:t>
            </a:r>
            <a:r>
              <a:rPr lang="en-US" sz="1800" dirty="0"/>
              <a:t> filter for 1.1x to 1.35x.</a:t>
            </a:r>
          </a:p>
          <a:p>
            <a:pPr marL="342900" indent="-342900">
              <a:buClrTx/>
              <a:buSzPct val="100000"/>
              <a:buFont typeface="+mj-lt"/>
              <a:buAutoNum type="arabicPeriod"/>
            </a:pPr>
            <a:endParaRPr lang="en-US" sz="1800" dirty="0"/>
          </a:p>
          <a:p>
            <a:pPr marL="342900" indent="-342900">
              <a:buClrTx/>
              <a:buSzPct val="100000"/>
              <a:buFont typeface="+mj-lt"/>
              <a:buAutoNum type="arabicPeriod"/>
            </a:pPr>
            <a:r>
              <a:rPr lang="en-US" sz="1800" dirty="0"/>
              <a:t>Average BD-Rate(Y-PSNR) gains in the range from 6% (RA 1.25x) to 12% (LD 1.33x).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56D5C92-8FB2-854E-AE74-AA1F02F5CF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 summary</a:t>
            </a:r>
          </a:p>
        </p:txBody>
      </p:sp>
    </p:spTree>
    <p:extLst>
      <p:ext uri="{BB962C8B-B14F-4D97-AF65-F5344CB8AC3E}">
        <p14:creationId xmlns:p14="http://schemas.microsoft.com/office/powerpoint/2010/main" val="375173582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56D5C92-8FB2-854E-AE74-AA1F02F5CF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Crosscheck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BD54479B-0DB1-3801-23D4-6F503D56E17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4800" y="746353"/>
            <a:ext cx="8534399" cy="3650794"/>
          </a:xfrm>
        </p:spPr>
        <p:txBody>
          <a:bodyPr/>
          <a:lstStyle/>
          <a:p>
            <a:pPr marL="0" indent="0" algn="ctr">
              <a:buNone/>
            </a:pPr>
            <a:endParaRPr lang="en-US" sz="2400" dirty="0"/>
          </a:p>
          <a:p>
            <a:pPr marL="0" indent="0" algn="ctr">
              <a:buNone/>
            </a:pPr>
            <a:r>
              <a:rPr lang="en-US" sz="2400" dirty="0"/>
              <a:t>Thanks Ericsson for crosschecking!</a:t>
            </a:r>
          </a:p>
          <a:p>
            <a:pPr marL="0" indent="0" algn="ctr">
              <a:buNone/>
            </a:pPr>
            <a:endParaRPr lang="en-US" sz="4000" dirty="0"/>
          </a:p>
          <a:p>
            <a:pPr marL="0" indent="0" algn="ctr">
              <a:buNone/>
            </a:pPr>
            <a:r>
              <a:rPr lang="en-US" dirty="0">
                <a:hlinkClick r:id="rId3"/>
              </a:rPr>
              <a:t>JVET-AD0345</a:t>
            </a:r>
            <a:endParaRPr lang="en-US" sz="4000" dirty="0"/>
          </a:p>
          <a:p>
            <a:pPr marL="0" indent="0" algn="ctr">
              <a:buNone/>
            </a:pPr>
            <a:endParaRPr lang="en-US" sz="1800" dirty="0"/>
          </a:p>
          <a:p>
            <a:pPr marL="0" indent="0" algn="ctr">
              <a:buNone/>
            </a:pPr>
            <a:r>
              <a:rPr lang="en-US" sz="2400" dirty="0"/>
              <a:t>Also includes supplementary results for VTM.</a:t>
            </a:r>
          </a:p>
        </p:txBody>
      </p:sp>
    </p:spTree>
    <p:extLst>
      <p:ext uri="{BB962C8B-B14F-4D97-AF65-F5344CB8AC3E}">
        <p14:creationId xmlns:p14="http://schemas.microsoft.com/office/powerpoint/2010/main" val="278212368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81B9A0C6-4213-BE42-8FE7-C8CE5826FB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6549" y="819150"/>
            <a:ext cx="8470901" cy="3650794"/>
          </a:xfrm>
        </p:spPr>
        <p:txBody>
          <a:bodyPr/>
          <a:lstStyle/>
          <a:p>
            <a:pPr marL="342900" indent="-342900">
              <a:buClrTx/>
              <a:buSzPct val="100000"/>
              <a:buFont typeface="+mj-lt"/>
              <a:buAutoNum type="arabicPeriod"/>
            </a:pPr>
            <a:r>
              <a:rPr lang="en-US" sz="1800" dirty="0"/>
              <a:t>Proposed to define new set of RPR filters in ECM for scale factors 1.1x to 1.35x.</a:t>
            </a:r>
          </a:p>
          <a:p>
            <a:pPr marL="342900" indent="-342900">
              <a:buClrTx/>
              <a:buSzPct val="100000"/>
              <a:buFont typeface="+mj-lt"/>
              <a:buAutoNum type="arabicPeriod"/>
            </a:pPr>
            <a:endParaRPr lang="en-US" sz="1800" dirty="0"/>
          </a:p>
          <a:p>
            <a:pPr marL="342900" indent="-342900">
              <a:buClrTx/>
              <a:buSzPct val="100000"/>
              <a:buFont typeface="+mj-lt"/>
              <a:buAutoNum type="arabicPeriod"/>
            </a:pPr>
            <a:r>
              <a:rPr lang="en-US" sz="1800" dirty="0"/>
              <a:t>Proposed to use corresponding non-normative </a:t>
            </a:r>
            <a:r>
              <a:rPr lang="en-US" sz="1800" dirty="0" err="1"/>
              <a:t>downsampling</a:t>
            </a:r>
            <a:r>
              <a:rPr lang="en-US" sz="1800" dirty="0"/>
              <a:t> filter for 1.1x to 1.35x.</a:t>
            </a:r>
          </a:p>
          <a:p>
            <a:pPr marL="342900" indent="-342900">
              <a:buClrTx/>
              <a:buSzPct val="100000"/>
              <a:buFont typeface="+mj-lt"/>
              <a:buAutoNum type="arabicPeriod"/>
            </a:pPr>
            <a:endParaRPr lang="en-US" sz="1800" dirty="0"/>
          </a:p>
          <a:p>
            <a:pPr marL="342900" indent="-342900">
              <a:buClrTx/>
              <a:buSzPct val="100000"/>
              <a:buFont typeface="+mj-lt"/>
              <a:buAutoNum type="arabicPeriod"/>
            </a:pPr>
            <a:r>
              <a:rPr lang="en-US" sz="1800" dirty="0"/>
              <a:t>Average BD-Rate(Y-PSNR) gains in the range from 6% (RA 1.25x) to 12% (LD 1.33x).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56D5C92-8FB2-854E-AE74-AA1F02F5CF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 recap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5AD108E-63DD-306A-D8EC-1C8290EE392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7654" y="2724150"/>
            <a:ext cx="4808691" cy="217870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47674887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56D5C92-8FB2-854E-AE74-AA1F02F5CF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/>
              <a:t>Updates for the revisit</a:t>
            </a:r>
          </a:p>
        </p:txBody>
      </p:sp>
      <p:sp>
        <p:nvSpPr>
          <p:cNvPr id="4" name="Content Placeholder 1">
            <a:extLst>
              <a:ext uri="{FF2B5EF4-FFF2-40B4-BE49-F238E27FC236}">
                <a16:creationId xmlns:a16="http://schemas.microsoft.com/office/drawing/2014/main" id="{4671A719-8EED-B344-DDAE-A9A957992C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6549" y="1047750"/>
            <a:ext cx="8470901" cy="3650794"/>
          </a:xfrm>
        </p:spPr>
        <p:txBody>
          <a:bodyPr/>
          <a:lstStyle/>
          <a:p>
            <a:pPr marL="342900" indent="-342900">
              <a:buClrTx/>
              <a:buSzPct val="100000"/>
              <a:buFont typeface="+mj-lt"/>
              <a:buAutoNum type="arabicPeriod"/>
            </a:pPr>
            <a:r>
              <a:rPr lang="en-US" sz="1800" dirty="0"/>
              <a:t>Previous RPR CE, RPR EE, and RPR CTC always tested LD only – our results for RA goes beyond what was ever requested for RPR proposals.</a:t>
            </a:r>
          </a:p>
          <a:p>
            <a:pPr marL="342900" indent="-342900">
              <a:buClrTx/>
              <a:buSzPct val="100000"/>
              <a:buFont typeface="+mj-lt"/>
              <a:buAutoNum type="arabicPeriod"/>
            </a:pPr>
            <a:r>
              <a:rPr lang="en-US" sz="1800" dirty="0"/>
              <a:t>PSNR1 results for LD (all classes) and RA (class B, C, D, and F) for normative aspect.</a:t>
            </a:r>
          </a:p>
          <a:p>
            <a:pPr marL="342900" indent="-342900">
              <a:buClrTx/>
              <a:buSzPct val="100000"/>
              <a:buFont typeface="+mj-lt"/>
              <a:buAutoNum type="arabicPeriod"/>
            </a:pPr>
            <a:r>
              <a:rPr lang="en-US" sz="1800" dirty="0"/>
              <a:t>Non-normative results for VTM RA Class A added.</a:t>
            </a:r>
          </a:p>
          <a:p>
            <a:pPr marL="342900" indent="-342900">
              <a:buClrTx/>
              <a:buSzPct val="100000"/>
              <a:buFont typeface="+mj-lt"/>
              <a:buAutoNum type="arabicPeriod"/>
            </a:pPr>
            <a:r>
              <a:rPr lang="en-US" sz="1800" dirty="0"/>
              <a:t>Non-normative results for ECM RA Class A still running.</a:t>
            </a:r>
          </a:p>
          <a:p>
            <a:pPr marL="342900" indent="-342900">
              <a:buClrTx/>
              <a:buSzPct val="100000"/>
              <a:buFont typeface="+mj-lt"/>
              <a:buAutoNum type="arabicPeriod"/>
            </a:pP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56256434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19A0452A-2F4A-A265-BC49-766DD2420B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PSNR1 and PSNR2</a:t>
            </a: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06E345BD-1B09-BF5F-5E15-6D548794256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443" y="742950"/>
            <a:ext cx="8745534" cy="3962399"/>
          </a:xfrm>
          <a:prstGeom prst="rect">
            <a:avLst/>
          </a:prstGeom>
          <a:noFill/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75884850-4D2D-DDDC-9303-BD71EB9A24B7}"/>
              </a:ext>
            </a:extLst>
          </p:cNvPr>
          <p:cNvSpPr/>
          <p:nvPr/>
        </p:nvSpPr>
        <p:spPr bwMode="auto">
          <a:xfrm>
            <a:off x="457200" y="2724150"/>
            <a:ext cx="1371600" cy="4572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87153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9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99A4671-A113-05F9-0811-8E643D9762D5}"/>
              </a:ext>
            </a:extLst>
          </p:cNvPr>
          <p:cNvSpPr/>
          <p:nvPr/>
        </p:nvSpPr>
        <p:spPr bwMode="auto">
          <a:xfrm>
            <a:off x="533400" y="3226620"/>
            <a:ext cx="1524000" cy="56433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87153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9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9352D8B-B426-7302-A4D2-7E635A5A95F6}"/>
              </a:ext>
            </a:extLst>
          </p:cNvPr>
          <p:cNvSpPr/>
          <p:nvPr/>
        </p:nvSpPr>
        <p:spPr bwMode="auto">
          <a:xfrm>
            <a:off x="3886200" y="3028950"/>
            <a:ext cx="1524000" cy="16002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87153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9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745D67A-40A5-3AAD-3999-7E6581189F23}"/>
              </a:ext>
            </a:extLst>
          </p:cNvPr>
          <p:cNvSpPr/>
          <p:nvPr/>
        </p:nvSpPr>
        <p:spPr bwMode="auto">
          <a:xfrm>
            <a:off x="6495788" y="2797307"/>
            <a:ext cx="1371600" cy="4572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87153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9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E03A01B-ACE5-6F3B-A236-03B02C381CEA}"/>
              </a:ext>
            </a:extLst>
          </p:cNvPr>
          <p:cNvSpPr/>
          <p:nvPr/>
        </p:nvSpPr>
        <p:spPr bwMode="auto">
          <a:xfrm>
            <a:off x="7391400" y="3025906"/>
            <a:ext cx="1697557" cy="688843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87153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9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B06A3BFC-A7A2-4FDB-9FC2-50285B75E02D}"/>
              </a:ext>
            </a:extLst>
          </p:cNvPr>
          <p:cNvCxnSpPr>
            <a:stCxn id="5" idx="1"/>
            <a:endCxn id="5" idx="3"/>
          </p:cNvCxnSpPr>
          <p:nvPr/>
        </p:nvCxnSpPr>
        <p:spPr bwMode="auto">
          <a:xfrm>
            <a:off x="3886200" y="3829050"/>
            <a:ext cx="1524000" cy="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triangle" w="med" len="med"/>
            <a:tailEnd type="triangle" w="med" len="med"/>
          </a:ln>
          <a:effectLst/>
        </p:spPr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96370C2D-32F4-98F2-1CDD-8FBA7076FCEF}"/>
              </a:ext>
            </a:extLst>
          </p:cNvPr>
          <p:cNvSpPr txBox="1"/>
          <p:nvPr/>
        </p:nvSpPr>
        <p:spPr>
          <a:xfrm>
            <a:off x="4343400" y="3462470"/>
            <a:ext cx="914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Calibri" pitchFamily="34" charset="0"/>
                <a:cs typeface="Calibri" pitchFamily="34" charset="0"/>
              </a:rPr>
              <a:t>PSNR1</a:t>
            </a:r>
          </a:p>
        </p:txBody>
      </p:sp>
    </p:spTree>
    <p:extLst>
      <p:ext uri="{BB962C8B-B14F-4D97-AF65-F5344CB8AC3E}">
        <p14:creationId xmlns:p14="http://schemas.microsoft.com/office/powerpoint/2010/main" val="270851059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" name="Object 21">
            <a:extLst>
              <a:ext uri="{FF2B5EF4-FFF2-40B4-BE49-F238E27FC236}">
                <a16:creationId xmlns:a16="http://schemas.microsoft.com/office/drawing/2014/main" id="{BE51CE02-AD10-F289-D657-FCDA97BD6E2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29397719"/>
              </p:ext>
            </p:extLst>
          </p:nvPr>
        </p:nvGraphicFramePr>
        <p:xfrm>
          <a:off x="603743" y="3105150"/>
          <a:ext cx="3065463" cy="1773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Macro-Enabled Worksheet" r:id="rId3" imgW="3065012" imgH="1773653" progId="Excel.SheetMacroEnabled.12">
                  <p:embed/>
                </p:oleObj>
              </mc:Choice>
              <mc:Fallback>
                <p:oleObj name="Macro-Enabled Worksheet" r:id="rId3" imgW="3065012" imgH="1773653" progId="Excel.SheetMacroEnabled.12">
                  <p:embed/>
                  <p:pic>
                    <p:nvPicPr>
                      <p:cNvPr id="22" name="Object 21">
                        <a:extLst>
                          <a:ext uri="{FF2B5EF4-FFF2-40B4-BE49-F238E27FC236}">
                            <a16:creationId xmlns:a16="http://schemas.microsoft.com/office/drawing/2014/main" id="{BE51CE02-AD10-F289-D657-FCDA97BD6E2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03743" y="3105150"/>
                        <a:ext cx="3065463" cy="17732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itle 2">
            <a:extLst>
              <a:ext uri="{FF2B5EF4-FFF2-40B4-BE49-F238E27FC236}">
                <a16:creationId xmlns:a16="http://schemas.microsoft.com/office/drawing/2014/main" id="{556D5C92-8FB2-854E-AE74-AA1F02F5CF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/>
              <a:t>1.25x PSNR1 and PSNR2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1F0936FE-BEBC-5CD2-C8F6-EF09222F089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05400" y="3105150"/>
            <a:ext cx="3077633" cy="177800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70A151EA-9FEB-14F6-AEFB-DEDE19125BC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105400" y="935161"/>
            <a:ext cx="3077633" cy="17780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2995F29E-E542-04D2-4865-6859F0519E47}"/>
              </a:ext>
            </a:extLst>
          </p:cNvPr>
          <p:cNvSpPr txBox="1"/>
          <p:nvPr/>
        </p:nvSpPr>
        <p:spPr>
          <a:xfrm>
            <a:off x="1905000" y="588038"/>
            <a:ext cx="1219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dirty="0">
                <a:latin typeface="Calibri" pitchFamily="34" charset="0"/>
                <a:cs typeface="Calibri" pitchFamily="34" charset="0"/>
              </a:rPr>
              <a:t>PSNR1 RA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3A62320-2A5D-8D1D-DAF2-D11EA55DA93D}"/>
              </a:ext>
            </a:extLst>
          </p:cNvPr>
          <p:cNvSpPr txBox="1"/>
          <p:nvPr/>
        </p:nvSpPr>
        <p:spPr>
          <a:xfrm>
            <a:off x="6324600" y="589286"/>
            <a:ext cx="1219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dirty="0">
                <a:latin typeface="Calibri" pitchFamily="34" charset="0"/>
                <a:cs typeface="Calibri" pitchFamily="34" charset="0"/>
              </a:rPr>
              <a:t>PSNR2 RA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15295E8-F1C5-EDA0-BF4C-70C89FB1D747}"/>
              </a:ext>
            </a:extLst>
          </p:cNvPr>
          <p:cNvSpPr txBox="1"/>
          <p:nvPr/>
        </p:nvSpPr>
        <p:spPr>
          <a:xfrm>
            <a:off x="6324600" y="2738208"/>
            <a:ext cx="1219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dirty="0">
                <a:latin typeface="Calibri" pitchFamily="34" charset="0"/>
                <a:cs typeface="Calibri" pitchFamily="34" charset="0"/>
              </a:rPr>
              <a:t>PSNR2 LD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EAF2E88A-2D0D-924D-E443-12945DA60A67}"/>
              </a:ext>
            </a:extLst>
          </p:cNvPr>
          <p:cNvSpPr txBox="1"/>
          <p:nvPr/>
        </p:nvSpPr>
        <p:spPr>
          <a:xfrm>
            <a:off x="1904421" y="2738208"/>
            <a:ext cx="1219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dirty="0">
                <a:latin typeface="Calibri" pitchFamily="34" charset="0"/>
                <a:cs typeface="Calibri" pitchFamily="34" charset="0"/>
              </a:rPr>
              <a:t>PSNR1 LD</a:t>
            </a:r>
          </a:p>
        </p:txBody>
      </p:sp>
      <p:graphicFrame>
        <p:nvGraphicFramePr>
          <p:cNvPr id="26" name="Object 25">
            <a:extLst>
              <a:ext uri="{FF2B5EF4-FFF2-40B4-BE49-F238E27FC236}">
                <a16:creationId xmlns:a16="http://schemas.microsoft.com/office/drawing/2014/main" id="{046D5D58-8CD8-8A76-BCBE-69D43DDF3DC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10225416"/>
              </p:ext>
            </p:extLst>
          </p:nvPr>
        </p:nvGraphicFramePr>
        <p:xfrm>
          <a:off x="603250" y="935038"/>
          <a:ext cx="3065463" cy="1773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Macro-Enabled Worksheet" r:id="rId7" imgW="3065012" imgH="1773653" progId="Excel.SheetMacroEnabled.12">
                  <p:embed/>
                </p:oleObj>
              </mc:Choice>
              <mc:Fallback>
                <p:oleObj name="Macro-Enabled Worksheet" r:id="rId7" imgW="3065012" imgH="1773653" progId="Excel.SheetMacroEnabled.12">
                  <p:embed/>
                  <p:pic>
                    <p:nvPicPr>
                      <p:cNvPr id="26" name="Object 25">
                        <a:extLst>
                          <a:ext uri="{FF2B5EF4-FFF2-40B4-BE49-F238E27FC236}">
                            <a16:creationId xmlns:a16="http://schemas.microsoft.com/office/drawing/2014/main" id="{046D5D58-8CD8-8A76-BCBE-69D43DDF3DC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03250" y="935038"/>
                        <a:ext cx="3065463" cy="17732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7526479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56D5C92-8FB2-854E-AE74-AA1F02F5CF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/>
              <a:t>1.33x PSNR1 and PSNR2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995F29E-E542-04D2-4865-6859F0519E47}"/>
              </a:ext>
            </a:extLst>
          </p:cNvPr>
          <p:cNvSpPr txBox="1"/>
          <p:nvPr/>
        </p:nvSpPr>
        <p:spPr>
          <a:xfrm>
            <a:off x="1905000" y="588038"/>
            <a:ext cx="1219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dirty="0">
                <a:latin typeface="Calibri" pitchFamily="34" charset="0"/>
                <a:cs typeface="Calibri" pitchFamily="34" charset="0"/>
              </a:rPr>
              <a:t>PSNR1 RA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5037DFD4-CD15-EB3E-482B-E0D69334171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0039" y="3105150"/>
            <a:ext cx="3069167" cy="1778000"/>
          </a:xfrm>
          <a:prstGeom prst="rect">
            <a:avLst/>
          </a:prstGeom>
        </p:spPr>
      </p:pic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D34B6238-7A0C-CBF5-6184-731545D33B5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78726059"/>
              </p:ext>
            </p:extLst>
          </p:nvPr>
        </p:nvGraphicFramePr>
        <p:xfrm>
          <a:off x="603743" y="935161"/>
          <a:ext cx="3065463" cy="1773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Macro-Enabled Worksheet" r:id="rId4" imgW="3065012" imgH="1773653" progId="Excel.SheetMacroEnabled.12">
                  <p:embed/>
                </p:oleObj>
              </mc:Choice>
              <mc:Fallback>
                <p:oleObj name="Macro-Enabled Worksheet" r:id="rId4" imgW="3065012" imgH="1773653" progId="Excel.SheetMacroEnabled.12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D34B6238-7A0C-CBF5-6184-731545D33B5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03743" y="935161"/>
                        <a:ext cx="3065463" cy="17732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TextBox 16">
            <a:extLst>
              <a:ext uri="{FF2B5EF4-FFF2-40B4-BE49-F238E27FC236}">
                <a16:creationId xmlns:a16="http://schemas.microsoft.com/office/drawing/2014/main" id="{53A62320-2A5D-8D1D-DAF2-D11EA55DA93D}"/>
              </a:ext>
            </a:extLst>
          </p:cNvPr>
          <p:cNvSpPr txBox="1"/>
          <p:nvPr/>
        </p:nvSpPr>
        <p:spPr>
          <a:xfrm>
            <a:off x="6324600" y="589286"/>
            <a:ext cx="1219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dirty="0">
                <a:latin typeface="Calibri" pitchFamily="34" charset="0"/>
                <a:cs typeface="Calibri" pitchFamily="34" charset="0"/>
              </a:rPr>
              <a:t>PSNR2 RA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15295E8-F1C5-EDA0-BF4C-70C89FB1D747}"/>
              </a:ext>
            </a:extLst>
          </p:cNvPr>
          <p:cNvSpPr txBox="1"/>
          <p:nvPr/>
        </p:nvSpPr>
        <p:spPr>
          <a:xfrm>
            <a:off x="6324600" y="2738208"/>
            <a:ext cx="1219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dirty="0">
                <a:latin typeface="Calibri" pitchFamily="34" charset="0"/>
                <a:cs typeface="Calibri" pitchFamily="34" charset="0"/>
              </a:rPr>
              <a:t>PSNR2 LD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EAF2E88A-2D0D-924D-E443-12945DA60A67}"/>
              </a:ext>
            </a:extLst>
          </p:cNvPr>
          <p:cNvSpPr txBox="1"/>
          <p:nvPr/>
        </p:nvSpPr>
        <p:spPr>
          <a:xfrm>
            <a:off x="1904421" y="2738208"/>
            <a:ext cx="1219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dirty="0">
                <a:latin typeface="Calibri" pitchFamily="34" charset="0"/>
                <a:cs typeface="Calibri" pitchFamily="34" charset="0"/>
              </a:rPr>
              <a:t>PSNR1 LD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B17CA0F-F0B4-647F-C982-56E023EEC95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105400" y="930398"/>
            <a:ext cx="3077633" cy="177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B9ECD320-258A-A11D-6D98-C761E316E78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105400" y="3105150"/>
            <a:ext cx="3077633" cy="177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459880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56D5C92-8FB2-854E-AE74-AA1F02F5CF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/>
              <a:t>Additional results – gain for non-normative only</a:t>
            </a: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BAF753F7-D691-9DBE-EADB-CC0741EEC93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0600" y="844609"/>
            <a:ext cx="3077633" cy="1778000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76D4BA4C-FB96-3A8B-45C6-3202EA6393F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90599" y="2952750"/>
            <a:ext cx="3077633" cy="1778000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A46BFA39-60F5-6341-83D9-0AFD176E76E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2952750"/>
            <a:ext cx="3077633" cy="1778000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31C63EC7-AC3D-A413-9E01-C0D5BCCC81A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800602" y="844609"/>
            <a:ext cx="3077633" cy="177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149487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114413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81B9A0C6-4213-BE42-8FE7-C8CE5826FB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6549" y="1047750"/>
            <a:ext cx="8470901" cy="3650794"/>
          </a:xfrm>
        </p:spPr>
        <p:txBody>
          <a:bodyPr/>
          <a:lstStyle/>
          <a:p>
            <a:pPr marL="342900" indent="-342900">
              <a:buClrTx/>
              <a:buSzPct val="100000"/>
              <a:buFont typeface="+mj-lt"/>
              <a:buAutoNum type="arabicPeriod"/>
            </a:pPr>
            <a:r>
              <a:rPr lang="en-US" sz="1800" dirty="0"/>
              <a:t>Proposed to define new set of RPR </a:t>
            </a:r>
            <a:r>
              <a:rPr lang="en-US" sz="1800"/>
              <a:t>filters in ECM for </a:t>
            </a:r>
            <a:r>
              <a:rPr lang="en-US" sz="1800" dirty="0"/>
              <a:t>scale factors 1.1x to 1.35x.</a:t>
            </a:r>
          </a:p>
          <a:p>
            <a:pPr marL="342900" indent="-342900">
              <a:buClrTx/>
              <a:buSzPct val="100000"/>
              <a:buFont typeface="+mj-lt"/>
              <a:buAutoNum type="arabicPeriod"/>
            </a:pPr>
            <a:endParaRPr lang="en-US" sz="1800" dirty="0"/>
          </a:p>
          <a:p>
            <a:pPr marL="342900" indent="-342900">
              <a:buClrTx/>
              <a:buSzPct val="100000"/>
              <a:buFont typeface="+mj-lt"/>
              <a:buAutoNum type="arabicPeriod"/>
            </a:pPr>
            <a:r>
              <a:rPr lang="en-US" sz="1800" dirty="0"/>
              <a:t>Proposed to use corresponding non-normative </a:t>
            </a:r>
            <a:r>
              <a:rPr lang="en-US" sz="1800" dirty="0" err="1"/>
              <a:t>downsampling</a:t>
            </a:r>
            <a:r>
              <a:rPr lang="en-US" sz="1800" dirty="0"/>
              <a:t> filter for 1.1x to 1.35x.</a:t>
            </a:r>
          </a:p>
          <a:p>
            <a:pPr marL="342900" indent="-342900">
              <a:buClrTx/>
              <a:buSzPct val="100000"/>
              <a:buFont typeface="+mj-lt"/>
              <a:buAutoNum type="arabicPeriod"/>
            </a:pPr>
            <a:endParaRPr lang="en-US" sz="1800" dirty="0"/>
          </a:p>
          <a:p>
            <a:pPr marL="342900" indent="-342900">
              <a:buClrTx/>
              <a:buSzPct val="100000"/>
              <a:buFont typeface="+mj-lt"/>
              <a:buAutoNum type="arabicPeriod"/>
            </a:pPr>
            <a:r>
              <a:rPr lang="en-US" sz="1800" dirty="0"/>
              <a:t>Average BD-Rate(Y-PSNR) gains in the range from 6% (RA 1.25x) to 12% (LD 1.33x).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56D5C92-8FB2-854E-AE74-AA1F02F5CF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 summary</a:t>
            </a:r>
          </a:p>
        </p:txBody>
      </p:sp>
    </p:spTree>
    <p:extLst>
      <p:ext uri="{BB962C8B-B14F-4D97-AF65-F5344CB8AC3E}">
        <p14:creationId xmlns:p14="http://schemas.microsoft.com/office/powerpoint/2010/main" val="9703080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81B9A0C6-4213-BE42-8FE7-C8CE5826FB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4800" y="746353"/>
            <a:ext cx="8534399" cy="3650794"/>
          </a:xfrm>
        </p:spPr>
        <p:txBody>
          <a:bodyPr/>
          <a:lstStyle/>
          <a:p>
            <a:pPr marL="0" indent="0">
              <a:buNone/>
            </a:pPr>
            <a:r>
              <a:rPr lang="en-US" sz="1800" dirty="0"/>
              <a:t>RPR in VVC and ECM supports </a:t>
            </a:r>
            <a:r>
              <a:rPr lang="en-US" sz="1800" dirty="0" err="1"/>
              <a:t>downsampling</a:t>
            </a:r>
            <a:r>
              <a:rPr lang="en-US" sz="1800" dirty="0"/>
              <a:t> with all scaling ratios between 1x and 2x.</a:t>
            </a:r>
          </a:p>
          <a:p>
            <a:pPr marL="0" indent="0">
              <a:buNone/>
            </a:pPr>
            <a:endParaRPr lang="en-US" sz="1800" dirty="0"/>
          </a:p>
          <a:p>
            <a:pPr marL="0" indent="0">
              <a:buNone/>
            </a:pPr>
            <a:r>
              <a:rPr lang="en-US" sz="1800" dirty="0"/>
              <a:t>However, only filters optimized for 1x, 1.5x and 2x are included in VVC.</a:t>
            </a:r>
          </a:p>
          <a:p>
            <a:pPr marL="0" indent="0">
              <a:buNone/>
            </a:pPr>
            <a:endParaRPr lang="en-US" sz="1800" dirty="0"/>
          </a:p>
          <a:p>
            <a:pPr marL="0" indent="0">
              <a:buNone/>
            </a:pPr>
            <a:r>
              <a:rPr lang="en-US" sz="1800" dirty="0"/>
              <a:t>This leads to suboptimal performance for </a:t>
            </a:r>
            <a:r>
              <a:rPr lang="en-US" sz="1800" dirty="0" err="1"/>
              <a:t>downsampling</a:t>
            </a:r>
            <a:r>
              <a:rPr lang="en-US" sz="1800" dirty="0"/>
              <a:t> factors such as 1.2x, 1.25x and 1.33x.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56D5C92-8FB2-854E-AE74-AA1F02F5CF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</p:spTree>
    <p:extLst>
      <p:ext uri="{BB962C8B-B14F-4D97-AF65-F5344CB8AC3E}">
        <p14:creationId xmlns:p14="http://schemas.microsoft.com/office/powerpoint/2010/main" val="28046684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56D5C92-8FB2-854E-AE74-AA1F02F5CF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FC6FE8E-A776-5A76-5AC8-15D00F43E3B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600" y="819151"/>
            <a:ext cx="2172843" cy="121729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A2AC75E-9E3D-1943-854B-DBDE763730E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57600" y="4171950"/>
            <a:ext cx="1086422" cy="60864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7C8B435-4152-73BC-D6B3-0599BCFBBEE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5200" y="3181350"/>
            <a:ext cx="1448562" cy="81153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F5C9E2B5-8099-B0DF-A33F-B551A7B04B6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00800" y="819151"/>
            <a:ext cx="2172843" cy="1217295"/>
          </a:xfrm>
          <a:prstGeom prst="rect">
            <a:avLst/>
          </a:prstGeom>
        </p:spPr>
      </p:pic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076028AB-9A34-CF7E-28D8-711D10195AD7}"/>
              </a:ext>
            </a:extLst>
          </p:cNvPr>
          <p:cNvCxnSpPr>
            <a:cxnSpLocks/>
            <a:endCxn id="8" idx="1"/>
          </p:cNvCxnSpPr>
          <p:nvPr/>
        </p:nvCxnSpPr>
        <p:spPr bwMode="auto">
          <a:xfrm>
            <a:off x="1600200" y="2036446"/>
            <a:ext cx="1905000" cy="1550669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triangle"/>
          </a:ln>
          <a:effectLst/>
        </p:spPr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BF69D46A-4A7A-CCF7-6EFA-1DA861893D1C}"/>
              </a:ext>
            </a:extLst>
          </p:cNvPr>
          <p:cNvCxnSpPr>
            <a:cxnSpLocks/>
            <a:endCxn id="7" idx="1"/>
          </p:cNvCxnSpPr>
          <p:nvPr/>
        </p:nvCxnSpPr>
        <p:spPr bwMode="auto">
          <a:xfrm>
            <a:off x="685800" y="2036446"/>
            <a:ext cx="2971800" cy="2439828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triangle"/>
          </a:ln>
          <a:effectLst/>
        </p:spPr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12CC9EA1-D903-725E-2499-01145B6D75E6}"/>
              </a:ext>
            </a:extLst>
          </p:cNvPr>
          <p:cNvSpPr txBox="1"/>
          <p:nvPr/>
        </p:nvSpPr>
        <p:spPr>
          <a:xfrm>
            <a:off x="2682354" y="2647950"/>
            <a:ext cx="5757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>
                <a:latin typeface="Calibri" pitchFamily="34" charset="0"/>
                <a:cs typeface="Calibri" pitchFamily="34" charset="0"/>
              </a:rPr>
              <a:t>1.5x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CF2BA1A-7419-CDA1-6524-5E4E781539C4}"/>
              </a:ext>
            </a:extLst>
          </p:cNvPr>
          <p:cNvSpPr txBox="1"/>
          <p:nvPr/>
        </p:nvSpPr>
        <p:spPr>
          <a:xfrm>
            <a:off x="2769717" y="4106942"/>
            <a:ext cx="4010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>
                <a:latin typeface="Calibri" pitchFamily="34" charset="0"/>
                <a:cs typeface="Calibri" pitchFamily="34" charset="0"/>
              </a:rPr>
              <a:t>2x</a:t>
            </a:r>
          </a:p>
        </p:txBody>
      </p: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4EEAD351-D28B-DD50-A5DE-D18030D17386}"/>
              </a:ext>
            </a:extLst>
          </p:cNvPr>
          <p:cNvCxnSpPr>
            <a:cxnSpLocks/>
            <a:stCxn id="8" idx="3"/>
          </p:cNvCxnSpPr>
          <p:nvPr/>
        </p:nvCxnSpPr>
        <p:spPr bwMode="auto">
          <a:xfrm flipV="1">
            <a:off x="4953762" y="2036446"/>
            <a:ext cx="2056638" cy="1550669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triangle"/>
          </a:ln>
          <a:effectLst/>
        </p:spPr>
      </p:cxn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A172D9A5-FA31-9418-231D-76A9165193FF}"/>
              </a:ext>
            </a:extLst>
          </p:cNvPr>
          <p:cNvCxnSpPr>
            <a:cxnSpLocks/>
            <a:stCxn id="7" idx="3"/>
          </p:cNvCxnSpPr>
          <p:nvPr/>
        </p:nvCxnSpPr>
        <p:spPr bwMode="auto">
          <a:xfrm flipV="1">
            <a:off x="4744022" y="2036446"/>
            <a:ext cx="3256216" cy="2439828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triangle"/>
          </a:ln>
          <a:effectLst/>
        </p:spPr>
      </p:cxnSp>
    </p:spTree>
    <p:extLst>
      <p:ext uri="{BB962C8B-B14F-4D97-AF65-F5344CB8AC3E}">
        <p14:creationId xmlns:p14="http://schemas.microsoft.com/office/powerpoint/2010/main" val="17383590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56D5C92-8FB2-854E-AE74-AA1F02F5CF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FC6FE8E-A776-5A76-5AC8-15D00F43E3B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600" y="819151"/>
            <a:ext cx="2172843" cy="121729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A2AC75E-9E3D-1943-854B-DBDE763730E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57600" y="4171950"/>
            <a:ext cx="1086422" cy="60864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7C8B435-4152-73BC-D6B3-0599BCFBBEE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5200" y="3181350"/>
            <a:ext cx="1448562" cy="81153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F5C9E2B5-8099-B0DF-A33F-B551A7B04B6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00800" y="819151"/>
            <a:ext cx="2172843" cy="1217295"/>
          </a:xfrm>
          <a:prstGeom prst="rect">
            <a:avLst/>
          </a:prstGeom>
        </p:spPr>
      </p:pic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076028AB-9A34-CF7E-28D8-711D10195AD7}"/>
              </a:ext>
            </a:extLst>
          </p:cNvPr>
          <p:cNvCxnSpPr>
            <a:cxnSpLocks/>
            <a:endCxn id="8" idx="1"/>
          </p:cNvCxnSpPr>
          <p:nvPr/>
        </p:nvCxnSpPr>
        <p:spPr bwMode="auto">
          <a:xfrm>
            <a:off x="1600200" y="2036446"/>
            <a:ext cx="1905000" cy="1550669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triangle"/>
          </a:ln>
          <a:effectLst/>
        </p:spPr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BF69D46A-4A7A-CCF7-6EFA-1DA861893D1C}"/>
              </a:ext>
            </a:extLst>
          </p:cNvPr>
          <p:cNvCxnSpPr>
            <a:cxnSpLocks/>
            <a:endCxn id="7" idx="1"/>
          </p:cNvCxnSpPr>
          <p:nvPr/>
        </p:nvCxnSpPr>
        <p:spPr bwMode="auto">
          <a:xfrm>
            <a:off x="685800" y="2036446"/>
            <a:ext cx="2971800" cy="2439828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triangle"/>
          </a:ln>
          <a:effectLst/>
        </p:spPr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12CC9EA1-D903-725E-2499-01145B6D75E6}"/>
              </a:ext>
            </a:extLst>
          </p:cNvPr>
          <p:cNvSpPr txBox="1"/>
          <p:nvPr/>
        </p:nvSpPr>
        <p:spPr>
          <a:xfrm>
            <a:off x="2682354" y="2647950"/>
            <a:ext cx="5757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>
                <a:latin typeface="Calibri" pitchFamily="34" charset="0"/>
                <a:cs typeface="Calibri" pitchFamily="34" charset="0"/>
              </a:rPr>
              <a:t>1.5x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CF2BA1A-7419-CDA1-6524-5E4E781539C4}"/>
              </a:ext>
            </a:extLst>
          </p:cNvPr>
          <p:cNvSpPr txBox="1"/>
          <p:nvPr/>
        </p:nvSpPr>
        <p:spPr>
          <a:xfrm>
            <a:off x="2769717" y="4106942"/>
            <a:ext cx="4010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>
                <a:latin typeface="Calibri" pitchFamily="34" charset="0"/>
                <a:cs typeface="Calibri" pitchFamily="34" charset="0"/>
              </a:rPr>
              <a:t>2x</a:t>
            </a:r>
          </a:p>
        </p:txBody>
      </p: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4EEAD351-D28B-DD50-A5DE-D18030D17386}"/>
              </a:ext>
            </a:extLst>
          </p:cNvPr>
          <p:cNvCxnSpPr>
            <a:cxnSpLocks/>
            <a:stCxn id="8" idx="3"/>
          </p:cNvCxnSpPr>
          <p:nvPr/>
        </p:nvCxnSpPr>
        <p:spPr bwMode="auto">
          <a:xfrm flipV="1">
            <a:off x="4953762" y="2036446"/>
            <a:ext cx="2056638" cy="1550669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triangle"/>
          </a:ln>
          <a:effectLst/>
        </p:spPr>
      </p:cxn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A172D9A5-FA31-9418-231D-76A9165193FF}"/>
              </a:ext>
            </a:extLst>
          </p:cNvPr>
          <p:cNvCxnSpPr>
            <a:cxnSpLocks/>
            <a:stCxn id="7" idx="3"/>
          </p:cNvCxnSpPr>
          <p:nvPr/>
        </p:nvCxnSpPr>
        <p:spPr bwMode="auto">
          <a:xfrm flipV="1">
            <a:off x="4744022" y="2036446"/>
            <a:ext cx="3256216" cy="2439828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triangle"/>
          </a:ln>
          <a:effectLst/>
        </p:spPr>
      </p:cxnSp>
      <p:pic>
        <p:nvPicPr>
          <p:cNvPr id="2" name="Picture 1">
            <a:extLst>
              <a:ext uri="{FF2B5EF4-FFF2-40B4-BE49-F238E27FC236}">
                <a16:creationId xmlns:a16="http://schemas.microsoft.com/office/drawing/2014/main" id="{B9561F73-7F18-2A80-C160-36190224FEA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82387" y="2125546"/>
            <a:ext cx="1629632" cy="912971"/>
          </a:xfrm>
          <a:prstGeom prst="rect">
            <a:avLst/>
          </a:prstGeom>
        </p:spPr>
      </p:pic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6CAB5CBF-5759-095B-3F80-D1901D8B43F0}"/>
              </a:ext>
            </a:extLst>
          </p:cNvPr>
          <p:cNvCxnSpPr>
            <a:cxnSpLocks/>
            <a:endCxn id="2" idx="1"/>
          </p:cNvCxnSpPr>
          <p:nvPr/>
        </p:nvCxnSpPr>
        <p:spPr bwMode="auto">
          <a:xfrm>
            <a:off x="2397835" y="1845903"/>
            <a:ext cx="984552" cy="736129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triangle"/>
          </a:ln>
          <a:effectLst/>
        </p:spPr>
      </p:cxn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24A2D6DA-A8D5-0F99-3E81-E2C9A80CC6FB}"/>
              </a:ext>
            </a:extLst>
          </p:cNvPr>
          <p:cNvCxnSpPr>
            <a:cxnSpLocks/>
            <a:stCxn id="2" idx="3"/>
          </p:cNvCxnSpPr>
          <p:nvPr/>
        </p:nvCxnSpPr>
        <p:spPr bwMode="auto">
          <a:xfrm flipV="1">
            <a:off x="5012019" y="1845903"/>
            <a:ext cx="1385173" cy="736129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triangle"/>
          </a:ln>
          <a:effectLst/>
        </p:spPr>
      </p:cxnSp>
      <p:pic>
        <p:nvPicPr>
          <p:cNvPr id="19" name="Picture 18">
            <a:extLst>
              <a:ext uri="{FF2B5EF4-FFF2-40B4-BE49-F238E27FC236}">
                <a16:creationId xmlns:a16="http://schemas.microsoft.com/office/drawing/2014/main" id="{427A0FF3-428D-9CFE-2FFB-D440A76C3D0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09680" y="929207"/>
            <a:ext cx="1810703" cy="1014413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5526A051-E641-4C5F-3D64-419C71F0F226}"/>
              </a:ext>
            </a:extLst>
          </p:cNvPr>
          <p:cNvSpPr txBox="1"/>
          <p:nvPr/>
        </p:nvSpPr>
        <p:spPr>
          <a:xfrm>
            <a:off x="2649942" y="1828046"/>
            <a:ext cx="6928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>
                <a:latin typeface="Calibri" pitchFamily="34" charset="0"/>
                <a:cs typeface="Calibri" pitchFamily="34" charset="0"/>
              </a:rPr>
              <a:t>1.33x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A42108DC-38FB-EDC5-DB5B-9FB01EE6EDB9}"/>
              </a:ext>
            </a:extLst>
          </p:cNvPr>
          <p:cNvCxnSpPr>
            <a:cxnSpLocks/>
            <a:endCxn id="19" idx="1"/>
          </p:cNvCxnSpPr>
          <p:nvPr/>
        </p:nvCxnSpPr>
        <p:spPr bwMode="auto">
          <a:xfrm>
            <a:off x="2425475" y="1283972"/>
            <a:ext cx="884205" cy="152442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triangle"/>
          </a:ln>
          <a:effectLst/>
        </p:spPr>
      </p:cxnSp>
      <p:sp>
        <p:nvSpPr>
          <p:cNvPr id="26" name="TextBox 25">
            <a:extLst>
              <a:ext uri="{FF2B5EF4-FFF2-40B4-BE49-F238E27FC236}">
                <a16:creationId xmlns:a16="http://schemas.microsoft.com/office/drawing/2014/main" id="{DECA1115-D837-CFB2-9DE0-667C99D33B46}"/>
              </a:ext>
            </a:extLst>
          </p:cNvPr>
          <p:cNvSpPr txBox="1"/>
          <p:nvPr/>
        </p:nvSpPr>
        <p:spPr>
          <a:xfrm>
            <a:off x="2638769" y="954014"/>
            <a:ext cx="6928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>
                <a:latin typeface="Calibri" pitchFamily="34" charset="0"/>
                <a:cs typeface="Calibri" pitchFamily="34" charset="0"/>
              </a:rPr>
              <a:t>1.25x</a:t>
            </a:r>
          </a:p>
        </p:txBody>
      </p: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00E9C58C-CE0E-B38F-A096-A3E8A84BCB38}"/>
              </a:ext>
            </a:extLst>
          </p:cNvPr>
          <p:cNvCxnSpPr>
            <a:cxnSpLocks/>
            <a:stCxn id="19" idx="3"/>
          </p:cNvCxnSpPr>
          <p:nvPr/>
        </p:nvCxnSpPr>
        <p:spPr bwMode="auto">
          <a:xfrm flipV="1">
            <a:off x="5120383" y="1283972"/>
            <a:ext cx="1267492" cy="152442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triangle"/>
          </a:ln>
          <a:effectLst/>
        </p:spPr>
      </p:cxnSp>
    </p:spTree>
    <p:extLst>
      <p:ext uri="{BB962C8B-B14F-4D97-AF65-F5344CB8AC3E}">
        <p14:creationId xmlns:p14="http://schemas.microsoft.com/office/powerpoint/2010/main" val="25371346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56D5C92-8FB2-854E-AE74-AA1F02F5CF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Filters used in RPR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FC6FE8E-A776-5A76-5AC8-15D00F43E3B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600" y="819151"/>
            <a:ext cx="2172843" cy="121729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A2AC75E-9E3D-1943-854B-DBDE763730E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57600" y="4171950"/>
            <a:ext cx="1086422" cy="60864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7C8B435-4152-73BC-D6B3-0599BCFBBEE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5200" y="3181350"/>
            <a:ext cx="1448562" cy="81153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F5C9E2B5-8099-B0DF-A33F-B551A7B04B6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00800" y="819151"/>
            <a:ext cx="2172843" cy="1217295"/>
          </a:xfrm>
          <a:prstGeom prst="rect">
            <a:avLst/>
          </a:prstGeom>
        </p:spPr>
      </p:pic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076028AB-9A34-CF7E-28D8-711D10195AD7}"/>
              </a:ext>
            </a:extLst>
          </p:cNvPr>
          <p:cNvCxnSpPr>
            <a:cxnSpLocks/>
            <a:endCxn id="8" idx="1"/>
          </p:cNvCxnSpPr>
          <p:nvPr/>
        </p:nvCxnSpPr>
        <p:spPr bwMode="auto">
          <a:xfrm>
            <a:off x="1600200" y="2036446"/>
            <a:ext cx="1905000" cy="1550669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triangle"/>
          </a:ln>
          <a:effectLst/>
        </p:spPr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BF69D46A-4A7A-CCF7-6EFA-1DA861893D1C}"/>
              </a:ext>
            </a:extLst>
          </p:cNvPr>
          <p:cNvCxnSpPr>
            <a:cxnSpLocks/>
            <a:endCxn id="7" idx="1"/>
          </p:cNvCxnSpPr>
          <p:nvPr/>
        </p:nvCxnSpPr>
        <p:spPr bwMode="auto">
          <a:xfrm>
            <a:off x="685800" y="2036446"/>
            <a:ext cx="2971800" cy="2439828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triangle"/>
          </a:ln>
          <a:effectLst/>
        </p:spPr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12CC9EA1-D903-725E-2499-01145B6D75E6}"/>
              </a:ext>
            </a:extLst>
          </p:cNvPr>
          <p:cNvSpPr txBox="1"/>
          <p:nvPr/>
        </p:nvSpPr>
        <p:spPr>
          <a:xfrm>
            <a:off x="2682354" y="2647950"/>
            <a:ext cx="5757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>
                <a:latin typeface="Calibri" pitchFamily="34" charset="0"/>
                <a:cs typeface="Calibri" pitchFamily="34" charset="0"/>
              </a:rPr>
              <a:t>1.5x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CF2BA1A-7419-CDA1-6524-5E4E781539C4}"/>
              </a:ext>
            </a:extLst>
          </p:cNvPr>
          <p:cNvSpPr txBox="1"/>
          <p:nvPr/>
        </p:nvSpPr>
        <p:spPr>
          <a:xfrm>
            <a:off x="2769717" y="4106942"/>
            <a:ext cx="4010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>
                <a:latin typeface="Calibri" pitchFamily="34" charset="0"/>
                <a:cs typeface="Calibri" pitchFamily="34" charset="0"/>
              </a:rPr>
              <a:t>2x</a:t>
            </a:r>
          </a:p>
        </p:txBody>
      </p: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4EEAD351-D28B-DD50-A5DE-D18030D17386}"/>
              </a:ext>
            </a:extLst>
          </p:cNvPr>
          <p:cNvCxnSpPr>
            <a:cxnSpLocks/>
            <a:stCxn id="8" idx="3"/>
          </p:cNvCxnSpPr>
          <p:nvPr/>
        </p:nvCxnSpPr>
        <p:spPr bwMode="auto">
          <a:xfrm flipV="1">
            <a:off x="4953762" y="2036446"/>
            <a:ext cx="2056638" cy="1550669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triangle"/>
          </a:ln>
          <a:effectLst/>
        </p:spPr>
      </p:cxn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A172D9A5-FA31-9418-231D-76A9165193FF}"/>
              </a:ext>
            </a:extLst>
          </p:cNvPr>
          <p:cNvCxnSpPr>
            <a:cxnSpLocks/>
            <a:stCxn id="7" idx="3"/>
          </p:cNvCxnSpPr>
          <p:nvPr/>
        </p:nvCxnSpPr>
        <p:spPr bwMode="auto">
          <a:xfrm flipV="1">
            <a:off x="4744022" y="2036446"/>
            <a:ext cx="3256216" cy="2439828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triangle"/>
          </a:ln>
          <a:effectLst/>
        </p:spPr>
      </p:cxnSp>
      <p:pic>
        <p:nvPicPr>
          <p:cNvPr id="2" name="Picture 1">
            <a:extLst>
              <a:ext uri="{FF2B5EF4-FFF2-40B4-BE49-F238E27FC236}">
                <a16:creationId xmlns:a16="http://schemas.microsoft.com/office/drawing/2014/main" id="{B9561F73-7F18-2A80-C160-36190224FEA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82387" y="2125546"/>
            <a:ext cx="1629632" cy="912971"/>
          </a:xfrm>
          <a:prstGeom prst="rect">
            <a:avLst/>
          </a:prstGeom>
        </p:spPr>
      </p:pic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6CAB5CBF-5759-095B-3F80-D1901D8B43F0}"/>
              </a:ext>
            </a:extLst>
          </p:cNvPr>
          <p:cNvCxnSpPr>
            <a:cxnSpLocks/>
            <a:endCxn id="2" idx="1"/>
          </p:cNvCxnSpPr>
          <p:nvPr/>
        </p:nvCxnSpPr>
        <p:spPr bwMode="auto">
          <a:xfrm>
            <a:off x="2397835" y="1845903"/>
            <a:ext cx="984552" cy="736129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triangle"/>
          </a:ln>
          <a:effectLst/>
        </p:spPr>
      </p:cxn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24A2D6DA-A8D5-0F99-3E81-E2C9A80CC6FB}"/>
              </a:ext>
            </a:extLst>
          </p:cNvPr>
          <p:cNvCxnSpPr>
            <a:cxnSpLocks/>
            <a:stCxn id="2" idx="3"/>
          </p:cNvCxnSpPr>
          <p:nvPr/>
        </p:nvCxnSpPr>
        <p:spPr bwMode="auto">
          <a:xfrm flipV="1">
            <a:off x="5012019" y="1845903"/>
            <a:ext cx="1385173" cy="736129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triangle"/>
          </a:ln>
          <a:effectLst/>
        </p:spPr>
      </p:cxnSp>
      <p:pic>
        <p:nvPicPr>
          <p:cNvPr id="19" name="Picture 18">
            <a:extLst>
              <a:ext uri="{FF2B5EF4-FFF2-40B4-BE49-F238E27FC236}">
                <a16:creationId xmlns:a16="http://schemas.microsoft.com/office/drawing/2014/main" id="{427A0FF3-428D-9CFE-2FFB-D440A76C3D0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09680" y="929207"/>
            <a:ext cx="1810703" cy="1014413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5526A051-E641-4C5F-3D64-419C71F0F226}"/>
              </a:ext>
            </a:extLst>
          </p:cNvPr>
          <p:cNvSpPr txBox="1"/>
          <p:nvPr/>
        </p:nvSpPr>
        <p:spPr>
          <a:xfrm>
            <a:off x="2649942" y="1828046"/>
            <a:ext cx="5757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>
                <a:latin typeface="Calibri" pitchFamily="34" charset="0"/>
                <a:cs typeface="Calibri" pitchFamily="34" charset="0"/>
              </a:rPr>
              <a:t>1.5x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A42108DC-38FB-EDC5-DB5B-9FB01EE6EDB9}"/>
              </a:ext>
            </a:extLst>
          </p:cNvPr>
          <p:cNvCxnSpPr>
            <a:cxnSpLocks/>
            <a:endCxn id="19" idx="1"/>
          </p:cNvCxnSpPr>
          <p:nvPr/>
        </p:nvCxnSpPr>
        <p:spPr bwMode="auto">
          <a:xfrm>
            <a:off x="2425475" y="1283972"/>
            <a:ext cx="884205" cy="152442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triangle"/>
          </a:ln>
          <a:effectLst/>
        </p:spPr>
      </p:cxnSp>
      <p:sp>
        <p:nvSpPr>
          <p:cNvPr id="26" name="TextBox 25">
            <a:extLst>
              <a:ext uri="{FF2B5EF4-FFF2-40B4-BE49-F238E27FC236}">
                <a16:creationId xmlns:a16="http://schemas.microsoft.com/office/drawing/2014/main" id="{DECA1115-D837-CFB2-9DE0-667C99D33B46}"/>
              </a:ext>
            </a:extLst>
          </p:cNvPr>
          <p:cNvSpPr txBox="1"/>
          <p:nvPr/>
        </p:nvSpPr>
        <p:spPr>
          <a:xfrm>
            <a:off x="2744217" y="1000366"/>
            <a:ext cx="4010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>
                <a:latin typeface="Calibri" pitchFamily="34" charset="0"/>
                <a:cs typeface="Calibri" pitchFamily="34" charset="0"/>
              </a:rPr>
              <a:t>1x</a:t>
            </a:r>
          </a:p>
        </p:txBody>
      </p: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00E9C58C-CE0E-B38F-A096-A3E8A84BCB38}"/>
              </a:ext>
            </a:extLst>
          </p:cNvPr>
          <p:cNvCxnSpPr>
            <a:cxnSpLocks/>
            <a:stCxn id="19" idx="3"/>
          </p:cNvCxnSpPr>
          <p:nvPr/>
        </p:nvCxnSpPr>
        <p:spPr bwMode="auto">
          <a:xfrm flipV="1">
            <a:off x="5120383" y="1283972"/>
            <a:ext cx="1267492" cy="152442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triangle"/>
          </a:ln>
          <a:effectLst/>
        </p:spPr>
      </p:cxnSp>
    </p:spTree>
    <p:extLst>
      <p:ext uri="{BB962C8B-B14F-4D97-AF65-F5344CB8AC3E}">
        <p14:creationId xmlns:p14="http://schemas.microsoft.com/office/powerpoint/2010/main" val="269228404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56D5C92-8FB2-854E-AE74-AA1F02F5CF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Filters used in </a:t>
            </a:r>
            <a:r>
              <a:rPr lang="en-US" dirty="0" err="1"/>
              <a:t>downsampling</a:t>
            </a:r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FC6FE8E-A776-5A76-5AC8-15D00F43E3B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600" y="819151"/>
            <a:ext cx="2172843" cy="121729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A2AC75E-9E3D-1943-854B-DBDE763730E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57600" y="4171950"/>
            <a:ext cx="1086422" cy="60864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7C8B435-4152-73BC-D6B3-0599BCFBBEE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5200" y="3181350"/>
            <a:ext cx="1448562" cy="81153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F5C9E2B5-8099-B0DF-A33F-B551A7B04B6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00800" y="819151"/>
            <a:ext cx="2172843" cy="1217295"/>
          </a:xfrm>
          <a:prstGeom prst="rect">
            <a:avLst/>
          </a:prstGeom>
        </p:spPr>
      </p:pic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076028AB-9A34-CF7E-28D8-711D10195AD7}"/>
              </a:ext>
            </a:extLst>
          </p:cNvPr>
          <p:cNvCxnSpPr>
            <a:cxnSpLocks/>
            <a:endCxn id="8" idx="1"/>
          </p:cNvCxnSpPr>
          <p:nvPr/>
        </p:nvCxnSpPr>
        <p:spPr bwMode="auto">
          <a:xfrm>
            <a:off x="1600200" y="2036446"/>
            <a:ext cx="1905000" cy="1550669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triangle"/>
          </a:ln>
          <a:effectLst/>
        </p:spPr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BF69D46A-4A7A-CCF7-6EFA-1DA861893D1C}"/>
              </a:ext>
            </a:extLst>
          </p:cNvPr>
          <p:cNvCxnSpPr>
            <a:cxnSpLocks/>
            <a:endCxn id="7" idx="1"/>
          </p:cNvCxnSpPr>
          <p:nvPr/>
        </p:nvCxnSpPr>
        <p:spPr bwMode="auto">
          <a:xfrm>
            <a:off x="685800" y="2036446"/>
            <a:ext cx="2971800" cy="2439828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triangle"/>
          </a:ln>
          <a:effectLst/>
        </p:spPr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12CC9EA1-D903-725E-2499-01145B6D75E6}"/>
              </a:ext>
            </a:extLst>
          </p:cNvPr>
          <p:cNvSpPr txBox="1"/>
          <p:nvPr/>
        </p:nvSpPr>
        <p:spPr>
          <a:xfrm>
            <a:off x="2682354" y="2647950"/>
            <a:ext cx="5757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>
                <a:latin typeface="Calibri" pitchFamily="34" charset="0"/>
                <a:cs typeface="Calibri" pitchFamily="34" charset="0"/>
              </a:rPr>
              <a:t>1.5x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CF2BA1A-7419-CDA1-6524-5E4E781539C4}"/>
              </a:ext>
            </a:extLst>
          </p:cNvPr>
          <p:cNvSpPr txBox="1"/>
          <p:nvPr/>
        </p:nvSpPr>
        <p:spPr>
          <a:xfrm>
            <a:off x="2769717" y="4106942"/>
            <a:ext cx="4010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>
                <a:latin typeface="Calibri" pitchFamily="34" charset="0"/>
                <a:cs typeface="Calibri" pitchFamily="34" charset="0"/>
              </a:rPr>
              <a:t>2x</a:t>
            </a:r>
          </a:p>
        </p:txBody>
      </p: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4EEAD351-D28B-DD50-A5DE-D18030D17386}"/>
              </a:ext>
            </a:extLst>
          </p:cNvPr>
          <p:cNvCxnSpPr>
            <a:cxnSpLocks/>
            <a:stCxn id="8" idx="3"/>
          </p:cNvCxnSpPr>
          <p:nvPr/>
        </p:nvCxnSpPr>
        <p:spPr bwMode="auto">
          <a:xfrm flipV="1">
            <a:off x="4953762" y="2036446"/>
            <a:ext cx="2056638" cy="1550669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triangle"/>
          </a:ln>
          <a:effectLst/>
        </p:spPr>
      </p:cxn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A172D9A5-FA31-9418-231D-76A9165193FF}"/>
              </a:ext>
            </a:extLst>
          </p:cNvPr>
          <p:cNvCxnSpPr>
            <a:cxnSpLocks/>
            <a:stCxn id="7" idx="3"/>
          </p:cNvCxnSpPr>
          <p:nvPr/>
        </p:nvCxnSpPr>
        <p:spPr bwMode="auto">
          <a:xfrm flipV="1">
            <a:off x="4744022" y="2036446"/>
            <a:ext cx="3256216" cy="2439828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triangle"/>
          </a:ln>
          <a:effectLst/>
        </p:spPr>
      </p:cxnSp>
      <p:pic>
        <p:nvPicPr>
          <p:cNvPr id="2" name="Picture 1">
            <a:extLst>
              <a:ext uri="{FF2B5EF4-FFF2-40B4-BE49-F238E27FC236}">
                <a16:creationId xmlns:a16="http://schemas.microsoft.com/office/drawing/2014/main" id="{B9561F73-7F18-2A80-C160-36190224FEA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82387" y="2125546"/>
            <a:ext cx="1629632" cy="912971"/>
          </a:xfrm>
          <a:prstGeom prst="rect">
            <a:avLst/>
          </a:prstGeom>
        </p:spPr>
      </p:pic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6CAB5CBF-5759-095B-3F80-D1901D8B43F0}"/>
              </a:ext>
            </a:extLst>
          </p:cNvPr>
          <p:cNvCxnSpPr>
            <a:cxnSpLocks/>
            <a:endCxn id="2" idx="1"/>
          </p:cNvCxnSpPr>
          <p:nvPr/>
        </p:nvCxnSpPr>
        <p:spPr bwMode="auto">
          <a:xfrm>
            <a:off x="2397835" y="1845903"/>
            <a:ext cx="984552" cy="736129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triangle"/>
          </a:ln>
          <a:effectLst/>
        </p:spPr>
      </p:cxn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24A2D6DA-A8D5-0F99-3E81-E2C9A80CC6FB}"/>
              </a:ext>
            </a:extLst>
          </p:cNvPr>
          <p:cNvCxnSpPr>
            <a:cxnSpLocks/>
            <a:stCxn id="2" idx="3"/>
          </p:cNvCxnSpPr>
          <p:nvPr/>
        </p:nvCxnSpPr>
        <p:spPr bwMode="auto">
          <a:xfrm flipV="1">
            <a:off x="5012019" y="1845903"/>
            <a:ext cx="1385173" cy="736129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triangle"/>
          </a:ln>
          <a:effectLst/>
        </p:spPr>
      </p:cxnSp>
      <p:pic>
        <p:nvPicPr>
          <p:cNvPr id="19" name="Picture 18">
            <a:extLst>
              <a:ext uri="{FF2B5EF4-FFF2-40B4-BE49-F238E27FC236}">
                <a16:creationId xmlns:a16="http://schemas.microsoft.com/office/drawing/2014/main" id="{427A0FF3-428D-9CFE-2FFB-D440A76C3D0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09680" y="929207"/>
            <a:ext cx="1810703" cy="1014413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5526A051-E641-4C5F-3D64-419C71F0F226}"/>
              </a:ext>
            </a:extLst>
          </p:cNvPr>
          <p:cNvSpPr txBox="1"/>
          <p:nvPr/>
        </p:nvSpPr>
        <p:spPr>
          <a:xfrm>
            <a:off x="2649942" y="1828046"/>
            <a:ext cx="5757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>
                <a:latin typeface="Calibri" pitchFamily="34" charset="0"/>
                <a:cs typeface="Calibri" pitchFamily="34" charset="0"/>
              </a:rPr>
              <a:t>1.5x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A42108DC-38FB-EDC5-DB5B-9FB01EE6EDB9}"/>
              </a:ext>
            </a:extLst>
          </p:cNvPr>
          <p:cNvCxnSpPr>
            <a:cxnSpLocks/>
            <a:endCxn id="19" idx="1"/>
          </p:cNvCxnSpPr>
          <p:nvPr/>
        </p:nvCxnSpPr>
        <p:spPr bwMode="auto">
          <a:xfrm>
            <a:off x="2425475" y="1283972"/>
            <a:ext cx="884205" cy="152442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triangle"/>
          </a:ln>
          <a:effectLst/>
        </p:spPr>
      </p:cxnSp>
      <p:sp>
        <p:nvSpPr>
          <p:cNvPr id="26" name="TextBox 25">
            <a:extLst>
              <a:ext uri="{FF2B5EF4-FFF2-40B4-BE49-F238E27FC236}">
                <a16:creationId xmlns:a16="http://schemas.microsoft.com/office/drawing/2014/main" id="{DECA1115-D837-CFB2-9DE0-667C99D33B46}"/>
              </a:ext>
            </a:extLst>
          </p:cNvPr>
          <p:cNvSpPr txBox="1"/>
          <p:nvPr/>
        </p:nvSpPr>
        <p:spPr>
          <a:xfrm>
            <a:off x="2744217" y="1000366"/>
            <a:ext cx="5757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>
                <a:latin typeface="Calibri" pitchFamily="34" charset="0"/>
                <a:cs typeface="Calibri" pitchFamily="34" charset="0"/>
              </a:rPr>
              <a:t>1.5x</a:t>
            </a:r>
          </a:p>
        </p:txBody>
      </p: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00E9C58C-CE0E-B38F-A096-A3E8A84BCB38}"/>
              </a:ext>
            </a:extLst>
          </p:cNvPr>
          <p:cNvCxnSpPr>
            <a:cxnSpLocks/>
            <a:stCxn id="19" idx="3"/>
          </p:cNvCxnSpPr>
          <p:nvPr/>
        </p:nvCxnSpPr>
        <p:spPr bwMode="auto">
          <a:xfrm flipV="1">
            <a:off x="5120383" y="1283972"/>
            <a:ext cx="1267492" cy="152442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triangle"/>
          </a:ln>
          <a:effectLst/>
        </p:spPr>
      </p:cxnSp>
    </p:spTree>
    <p:extLst>
      <p:ext uri="{BB962C8B-B14F-4D97-AF65-F5344CB8AC3E}">
        <p14:creationId xmlns:p14="http://schemas.microsoft.com/office/powerpoint/2010/main" val="37448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56D5C92-8FB2-854E-AE74-AA1F02F5CF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Proposed filters for both </a:t>
            </a:r>
            <a:r>
              <a:rPr lang="en-US" dirty="0" err="1"/>
              <a:t>downsampling</a:t>
            </a:r>
            <a:r>
              <a:rPr lang="en-US" dirty="0"/>
              <a:t> and RPR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FC6FE8E-A776-5A76-5AC8-15D00F43E3B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600" y="819151"/>
            <a:ext cx="2172843" cy="121729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A2AC75E-9E3D-1943-854B-DBDE763730E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57600" y="4171950"/>
            <a:ext cx="1086422" cy="60864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7C8B435-4152-73BC-D6B3-0599BCFBBEE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5200" y="3181350"/>
            <a:ext cx="1448562" cy="81153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F5C9E2B5-8099-B0DF-A33F-B551A7B04B6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00800" y="819151"/>
            <a:ext cx="2172843" cy="1217295"/>
          </a:xfrm>
          <a:prstGeom prst="rect">
            <a:avLst/>
          </a:prstGeom>
        </p:spPr>
      </p:pic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076028AB-9A34-CF7E-28D8-711D10195AD7}"/>
              </a:ext>
            </a:extLst>
          </p:cNvPr>
          <p:cNvCxnSpPr>
            <a:cxnSpLocks/>
            <a:endCxn id="8" idx="1"/>
          </p:cNvCxnSpPr>
          <p:nvPr/>
        </p:nvCxnSpPr>
        <p:spPr bwMode="auto">
          <a:xfrm>
            <a:off x="1600200" y="2036446"/>
            <a:ext cx="1905000" cy="1550669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triangle"/>
          </a:ln>
          <a:effectLst/>
        </p:spPr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BF69D46A-4A7A-CCF7-6EFA-1DA861893D1C}"/>
              </a:ext>
            </a:extLst>
          </p:cNvPr>
          <p:cNvCxnSpPr>
            <a:cxnSpLocks/>
            <a:endCxn id="7" idx="1"/>
          </p:cNvCxnSpPr>
          <p:nvPr/>
        </p:nvCxnSpPr>
        <p:spPr bwMode="auto">
          <a:xfrm>
            <a:off x="685800" y="2036446"/>
            <a:ext cx="2971800" cy="2439828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triangle"/>
          </a:ln>
          <a:effectLst/>
        </p:spPr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12CC9EA1-D903-725E-2499-01145B6D75E6}"/>
              </a:ext>
            </a:extLst>
          </p:cNvPr>
          <p:cNvSpPr txBox="1"/>
          <p:nvPr/>
        </p:nvSpPr>
        <p:spPr>
          <a:xfrm>
            <a:off x="2682354" y="2647950"/>
            <a:ext cx="5757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>
                <a:latin typeface="Calibri" pitchFamily="34" charset="0"/>
                <a:cs typeface="Calibri" pitchFamily="34" charset="0"/>
              </a:rPr>
              <a:t>1.5x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CF2BA1A-7419-CDA1-6524-5E4E781539C4}"/>
              </a:ext>
            </a:extLst>
          </p:cNvPr>
          <p:cNvSpPr txBox="1"/>
          <p:nvPr/>
        </p:nvSpPr>
        <p:spPr>
          <a:xfrm>
            <a:off x="2769717" y="4106942"/>
            <a:ext cx="4010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>
                <a:latin typeface="Calibri" pitchFamily="34" charset="0"/>
                <a:cs typeface="Calibri" pitchFamily="34" charset="0"/>
              </a:rPr>
              <a:t>2x</a:t>
            </a:r>
          </a:p>
        </p:txBody>
      </p: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4EEAD351-D28B-DD50-A5DE-D18030D17386}"/>
              </a:ext>
            </a:extLst>
          </p:cNvPr>
          <p:cNvCxnSpPr>
            <a:cxnSpLocks/>
            <a:stCxn id="8" idx="3"/>
          </p:cNvCxnSpPr>
          <p:nvPr/>
        </p:nvCxnSpPr>
        <p:spPr bwMode="auto">
          <a:xfrm flipV="1">
            <a:off x="4953762" y="2036446"/>
            <a:ext cx="2056638" cy="1550669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triangle"/>
          </a:ln>
          <a:effectLst/>
        </p:spPr>
      </p:cxn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A172D9A5-FA31-9418-231D-76A9165193FF}"/>
              </a:ext>
            </a:extLst>
          </p:cNvPr>
          <p:cNvCxnSpPr>
            <a:cxnSpLocks/>
            <a:stCxn id="7" idx="3"/>
          </p:cNvCxnSpPr>
          <p:nvPr/>
        </p:nvCxnSpPr>
        <p:spPr bwMode="auto">
          <a:xfrm flipV="1">
            <a:off x="4744022" y="2036446"/>
            <a:ext cx="3256216" cy="2439828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triangle"/>
          </a:ln>
          <a:effectLst/>
        </p:spPr>
      </p:cxnSp>
      <p:pic>
        <p:nvPicPr>
          <p:cNvPr id="2" name="Picture 1">
            <a:extLst>
              <a:ext uri="{FF2B5EF4-FFF2-40B4-BE49-F238E27FC236}">
                <a16:creationId xmlns:a16="http://schemas.microsoft.com/office/drawing/2014/main" id="{B9561F73-7F18-2A80-C160-36190224FEA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82387" y="2125546"/>
            <a:ext cx="1629632" cy="912971"/>
          </a:xfrm>
          <a:prstGeom prst="rect">
            <a:avLst/>
          </a:prstGeom>
        </p:spPr>
      </p:pic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6CAB5CBF-5759-095B-3F80-D1901D8B43F0}"/>
              </a:ext>
            </a:extLst>
          </p:cNvPr>
          <p:cNvCxnSpPr>
            <a:cxnSpLocks/>
            <a:endCxn id="2" idx="1"/>
          </p:cNvCxnSpPr>
          <p:nvPr/>
        </p:nvCxnSpPr>
        <p:spPr bwMode="auto">
          <a:xfrm>
            <a:off x="2397835" y="1845903"/>
            <a:ext cx="984552" cy="736129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triangle"/>
          </a:ln>
          <a:effectLst/>
        </p:spPr>
      </p:cxn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24A2D6DA-A8D5-0F99-3E81-E2C9A80CC6FB}"/>
              </a:ext>
            </a:extLst>
          </p:cNvPr>
          <p:cNvCxnSpPr>
            <a:cxnSpLocks/>
            <a:stCxn id="2" idx="3"/>
          </p:cNvCxnSpPr>
          <p:nvPr/>
        </p:nvCxnSpPr>
        <p:spPr bwMode="auto">
          <a:xfrm flipV="1">
            <a:off x="5012019" y="1845903"/>
            <a:ext cx="1385173" cy="736129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triangle"/>
          </a:ln>
          <a:effectLst/>
        </p:spPr>
      </p:cxnSp>
      <p:pic>
        <p:nvPicPr>
          <p:cNvPr id="19" name="Picture 18">
            <a:extLst>
              <a:ext uri="{FF2B5EF4-FFF2-40B4-BE49-F238E27FC236}">
                <a16:creationId xmlns:a16="http://schemas.microsoft.com/office/drawing/2014/main" id="{427A0FF3-428D-9CFE-2FFB-D440A76C3D0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09680" y="929207"/>
            <a:ext cx="1810703" cy="1014413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5526A051-E641-4C5F-3D64-419C71F0F226}"/>
              </a:ext>
            </a:extLst>
          </p:cNvPr>
          <p:cNvSpPr txBox="1"/>
          <p:nvPr/>
        </p:nvSpPr>
        <p:spPr>
          <a:xfrm>
            <a:off x="2649942" y="1828046"/>
            <a:ext cx="6928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>
                <a:latin typeface="Calibri" pitchFamily="34" charset="0"/>
                <a:cs typeface="Calibri" pitchFamily="34" charset="0"/>
              </a:rPr>
              <a:t>1.33x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A42108DC-38FB-EDC5-DB5B-9FB01EE6EDB9}"/>
              </a:ext>
            </a:extLst>
          </p:cNvPr>
          <p:cNvCxnSpPr>
            <a:cxnSpLocks/>
            <a:endCxn id="19" idx="1"/>
          </p:cNvCxnSpPr>
          <p:nvPr/>
        </p:nvCxnSpPr>
        <p:spPr bwMode="auto">
          <a:xfrm>
            <a:off x="2425475" y="1283972"/>
            <a:ext cx="884205" cy="152442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triangle"/>
          </a:ln>
          <a:effectLst/>
        </p:spPr>
      </p:cxnSp>
      <p:sp>
        <p:nvSpPr>
          <p:cNvPr id="26" name="TextBox 25">
            <a:extLst>
              <a:ext uri="{FF2B5EF4-FFF2-40B4-BE49-F238E27FC236}">
                <a16:creationId xmlns:a16="http://schemas.microsoft.com/office/drawing/2014/main" id="{DECA1115-D837-CFB2-9DE0-667C99D33B46}"/>
              </a:ext>
            </a:extLst>
          </p:cNvPr>
          <p:cNvSpPr txBox="1"/>
          <p:nvPr/>
        </p:nvSpPr>
        <p:spPr>
          <a:xfrm>
            <a:off x="2613976" y="979648"/>
            <a:ext cx="6928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>
                <a:latin typeface="Calibri" pitchFamily="34" charset="0"/>
                <a:cs typeface="Calibri" pitchFamily="34" charset="0"/>
              </a:rPr>
              <a:t>1.33x</a:t>
            </a:r>
          </a:p>
        </p:txBody>
      </p: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00E9C58C-CE0E-B38F-A096-A3E8A84BCB38}"/>
              </a:ext>
            </a:extLst>
          </p:cNvPr>
          <p:cNvCxnSpPr>
            <a:cxnSpLocks/>
            <a:stCxn id="19" idx="3"/>
          </p:cNvCxnSpPr>
          <p:nvPr/>
        </p:nvCxnSpPr>
        <p:spPr bwMode="auto">
          <a:xfrm flipV="1">
            <a:off x="5120383" y="1283972"/>
            <a:ext cx="1267492" cy="152442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triangle"/>
          </a:ln>
          <a:effectLst/>
        </p:spPr>
      </p:cxnSp>
    </p:spTree>
    <p:extLst>
      <p:ext uri="{BB962C8B-B14F-4D97-AF65-F5344CB8AC3E}">
        <p14:creationId xmlns:p14="http://schemas.microsoft.com/office/powerpoint/2010/main" val="286902605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56D5C92-8FB2-854E-AE74-AA1F02F5CF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Proposed filters for both </a:t>
            </a:r>
            <a:r>
              <a:rPr lang="en-US" dirty="0" err="1"/>
              <a:t>downsampling</a:t>
            </a:r>
            <a:r>
              <a:rPr lang="en-US" dirty="0"/>
              <a:t> and RPR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BD54479B-0DB1-3801-23D4-6F503D56E17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4800" y="746353"/>
            <a:ext cx="8534399" cy="3650794"/>
          </a:xfrm>
        </p:spPr>
        <p:txBody>
          <a:bodyPr/>
          <a:lstStyle/>
          <a:p>
            <a:pPr marL="0" indent="0">
              <a:buNone/>
            </a:pPr>
            <a:r>
              <a:rPr lang="en-US" sz="1800" dirty="0"/>
              <a:t>Proposed filters for RPR (luma, chroma and affine) and for non-normative </a:t>
            </a:r>
            <a:r>
              <a:rPr lang="en-US" sz="1800" dirty="0" err="1"/>
              <a:t>downsampling</a:t>
            </a:r>
            <a:r>
              <a:rPr lang="en-US" sz="1800" dirty="0"/>
              <a:t>.</a:t>
            </a:r>
          </a:p>
          <a:p>
            <a:pPr marL="0" indent="0">
              <a:buNone/>
            </a:pPr>
            <a:endParaRPr lang="en-US" sz="1800" dirty="0"/>
          </a:p>
          <a:p>
            <a:pPr marL="0" indent="0">
              <a:buNone/>
            </a:pPr>
            <a:r>
              <a:rPr lang="en-US" sz="1800" dirty="0"/>
              <a:t>Visual investigation on various windowing functions to find good balance of blur, aliasing and ringing.</a:t>
            </a:r>
          </a:p>
          <a:p>
            <a:pPr marL="0" indent="0">
              <a:buNone/>
            </a:pPr>
            <a:endParaRPr lang="en-US" sz="1800" dirty="0"/>
          </a:p>
          <a:p>
            <a:pPr marL="0" indent="0">
              <a:buNone/>
            </a:pPr>
            <a:r>
              <a:rPr lang="en-US" sz="1800" dirty="0"/>
              <a:t>Filter derived from a kaiser-windowed-</a:t>
            </a:r>
            <a:r>
              <a:rPr lang="en-US" sz="1800" dirty="0" err="1"/>
              <a:t>sinc</a:t>
            </a:r>
            <a:r>
              <a:rPr lang="en-US" sz="1800" dirty="0"/>
              <a:t>-function with kaiser beta equal to 7 is proposed. 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8F00BC96-2465-8640-00AF-88309922D01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4939" y="3073172"/>
            <a:ext cx="4794117" cy="1285875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BD8D463E-C5CD-B374-0F5B-7CDA68B9F261}"/>
              </a:ext>
            </a:extLst>
          </p:cNvPr>
          <p:cNvSpPr txBox="1"/>
          <p:nvPr/>
        </p:nvSpPr>
        <p:spPr>
          <a:xfrm>
            <a:off x="2247898" y="4381864"/>
            <a:ext cx="4648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Detail from the </a:t>
            </a:r>
            <a:r>
              <a:rPr lang="en-CA" sz="14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BQTerrace</a:t>
            </a:r>
            <a:r>
              <a:rPr lang="en-CA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sequence, frame 380. </a:t>
            </a:r>
            <a:br>
              <a:rPr lang="en-CA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en-CA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Left: current 1.25x scaling, Right: proposed 1.25x scaling</a:t>
            </a:r>
            <a:endParaRPr lang="en-US" sz="1400" dirty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6099946"/>
      </p:ext>
    </p:extLst>
  </p:cSld>
  <p:clrMapOvr>
    <a:masterClrMapping/>
  </p:clrMapOvr>
</p:sld>
</file>

<file path=ppt/theme/theme1.xml><?xml version="1.0" encoding="utf-8"?>
<a:theme xmlns:a="http://schemas.openxmlformats.org/drawingml/2006/main" name="CST July Monthly Dept Meeting 073008">
  <a:themeElements>
    <a:clrScheme name="Grayscale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CST July Monthly Dept Meeting 073008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87153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9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87153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9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  <a:txDef>
      <a:spPr>
        <a:noFill/>
      </a:spPr>
      <a:bodyPr wrap="none" rtlCol="0">
        <a:spAutoFit/>
      </a:bodyPr>
      <a:lstStyle>
        <a:defPPr>
          <a:defRPr sz="1800" dirty="0" smtClean="0">
            <a:latin typeface="Calibri" pitchFamily="34" charset="0"/>
            <a:cs typeface="Calibri" pitchFamily="34" charset="0"/>
          </a:defRPr>
        </a:defPPr>
      </a:lstStyle>
    </a:txDef>
  </a:objectDefaults>
  <a:extraClrSchemeLst>
    <a:extraClrScheme>
      <a:clrScheme name="CST July Monthly Dept Meeting 073008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ST July Monthly Dept Meeting 073008 2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ST July Monthly Dept Meeting 073008 3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EAEAEA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F3F3F3"/>
        </a:accent5>
        <a:accent6>
          <a:srgbClr val="737373"/>
        </a:accent6>
        <a:hlink>
          <a:srgbClr val="4D4D4D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ST July Monthly Dept Meeting 073008 4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ST July Monthly Dept Meeting 073008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ST July Monthly Dept Meeting 073008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ST July Monthly Dept Meeting 073008 7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CST July Monthly Dept Meeting 073008</Template>
  <TotalTime>53090</TotalTime>
  <Words>508</Words>
  <Application>Microsoft Office PowerPoint</Application>
  <PresentationFormat>On-screen Show (16:9)</PresentationFormat>
  <Paragraphs>108</Paragraphs>
  <Slides>19</Slides>
  <Notes>18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19</vt:i4>
      </vt:variant>
    </vt:vector>
  </HeadingPairs>
  <TitlesOfParts>
    <vt:vector size="28" baseType="lpstr">
      <vt:lpstr>Arial</vt:lpstr>
      <vt:lpstr>Calibri</vt:lpstr>
      <vt:lpstr>Tahoma</vt:lpstr>
      <vt:lpstr>Times New Roman</vt:lpstr>
      <vt:lpstr>Verdana</vt:lpstr>
      <vt:lpstr>Wingdings</vt:lpstr>
      <vt:lpstr>CST July Monthly Dept Meeting 073008</vt:lpstr>
      <vt:lpstr>Macro-Enabled Worksheet</vt:lpstr>
      <vt:lpstr>Microsoft Excel Macro-Enabled Worksheet</vt:lpstr>
      <vt:lpstr>JVET-AD0169  RPR filters for scale factors below 1.5x</vt:lpstr>
      <vt:lpstr>Proposal summary</vt:lpstr>
      <vt:lpstr>Background</vt:lpstr>
      <vt:lpstr>Background</vt:lpstr>
      <vt:lpstr>Background</vt:lpstr>
      <vt:lpstr>Filters used in RPR</vt:lpstr>
      <vt:lpstr>Filters used in downsampling</vt:lpstr>
      <vt:lpstr>Proposed filters for both downsampling and RPR</vt:lpstr>
      <vt:lpstr>Proposed filters for both downsampling and RPR</vt:lpstr>
      <vt:lpstr>Results</vt:lpstr>
      <vt:lpstr>Proposal summary</vt:lpstr>
      <vt:lpstr>Crosscheck</vt:lpstr>
      <vt:lpstr>Proposal recap</vt:lpstr>
      <vt:lpstr>Updates for the revisit</vt:lpstr>
      <vt:lpstr>PSNR1 and PSNR2</vt:lpstr>
      <vt:lpstr>1.25x PSNR1 and PSNR2</vt:lpstr>
      <vt:lpstr>1.33x PSNR1 and PSNR2</vt:lpstr>
      <vt:lpstr>Additional results – gain for non-normative only</vt:lpstr>
      <vt:lpstr>PowerPoint Presentation</vt:lpstr>
    </vt:vector>
  </TitlesOfParts>
  <Company>Sharp Labs of America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JVET-AD0169</dc:title>
  <dc:creator>Larry Meixner</dc:creator>
  <dc:description>Letter Paper size
Meets sharp Logo Reqt. 2007</dc:description>
  <cp:lastModifiedBy>Jonatan Samuelsson</cp:lastModifiedBy>
  <cp:revision>861</cp:revision>
  <cp:lastPrinted>2012-05-17T23:57:45Z</cp:lastPrinted>
  <dcterms:created xsi:type="dcterms:W3CDTF">2008-07-29T15:54:01Z</dcterms:created>
  <dcterms:modified xsi:type="dcterms:W3CDTF">2023-04-27T12:58:45Z</dcterms:modified>
</cp:coreProperties>
</file>