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87" r:id="rId3"/>
    <p:sldId id="294" r:id="rId4"/>
    <p:sldId id="295" r:id="rId5"/>
    <p:sldId id="296" r:id="rId6"/>
    <p:sldId id="297" r:id="rId7"/>
    <p:sldId id="298" r:id="rId8"/>
    <p:sldId id="299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54A50-6ED2-4894-8A5C-FAB8E061D74E}" type="datetime1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2E03-DC2B-460F-9701-9204E502E5E2}" type="datetime1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1BC-472F-45D6-900C-C20560185814}" type="datetime1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1127-2E53-4FF3-8054-CAC220B4BA37}" type="datetime1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AED5D-4BAC-48F4-BAEB-60F1632DF6B2}" type="datetime1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FB22-6E33-49BD-AA5D-30CE0441A6CD}" type="datetime1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7CC1-8B6D-4D5B-975D-EED5250B3830}" type="datetime1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F3A85-6DF1-45DF-9DB4-BF03D7992271}" type="datetime1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066D-B0A3-4AE1-BA54-26F4BD7299A5}" type="datetime1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9708-A404-42A3-8BE1-4FBADD20629B}" type="datetime1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E6C2-3723-4B04-9CF6-77A9A7BA3A7E}" type="datetime1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50F3B-31A1-472F-B921-1A65BE1A77EF}" type="datetime1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JVET-Q0494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CE5-related: Joint clip operation for CCALF and chroma ALF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X. Xiu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Y.-W. Chen, H.-J. Jhu, X. Wang (Kwai Inc.)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DE69BC-0BAF-4A29-AC0D-F36394767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CC-ALF in VVC</a:t>
            </a:r>
            <a:endParaRPr lang="en-US" sz="2800" dirty="0"/>
          </a:p>
          <a:p>
            <a:pPr lvl="1" hangingPunct="0"/>
            <a:endParaRPr lang="en-US" dirty="0"/>
          </a:p>
          <a:p>
            <a:pPr lvl="1" hangingPunct="0"/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64BF6-CDF6-4852-BD9E-6C9850B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64525C-D98D-4408-B90A-F1BC96E7B605}"/>
              </a:ext>
            </a:extLst>
          </p:cNvPr>
          <p:cNvSpPr/>
          <p:nvPr/>
        </p:nvSpPr>
        <p:spPr>
          <a:xfrm>
            <a:off x="2151105" y="245710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7DF836-F53E-4218-9FF1-CD12EBE569CC}"/>
              </a:ext>
            </a:extLst>
          </p:cNvPr>
          <p:cNvSpPr/>
          <p:nvPr/>
        </p:nvSpPr>
        <p:spPr>
          <a:xfrm>
            <a:off x="2151105" y="444888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2534D-1B77-472E-A7E8-BE37CA461C49}"/>
              </a:ext>
            </a:extLst>
          </p:cNvPr>
          <p:cNvSpPr/>
          <p:nvPr/>
        </p:nvSpPr>
        <p:spPr>
          <a:xfrm>
            <a:off x="2151105" y="5517801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Cr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F5E7A2-CDEE-4326-BB16-9029E1657553}"/>
              </a:ext>
            </a:extLst>
          </p:cNvPr>
          <p:cNvSpPr/>
          <p:nvPr/>
        </p:nvSpPr>
        <p:spPr>
          <a:xfrm>
            <a:off x="4551408" y="2463494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80D968-AC0A-42CC-8D41-0C35B9A7E2BB}"/>
              </a:ext>
            </a:extLst>
          </p:cNvPr>
          <p:cNvSpPr/>
          <p:nvPr/>
        </p:nvSpPr>
        <p:spPr>
          <a:xfrm>
            <a:off x="4551407" y="310549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13B78A-597A-48C2-BE7C-B4717B54ECB7}"/>
              </a:ext>
            </a:extLst>
          </p:cNvPr>
          <p:cNvSpPr/>
          <p:nvPr/>
        </p:nvSpPr>
        <p:spPr>
          <a:xfrm>
            <a:off x="4551406" y="3747492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Cr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63B504-F5BB-4B2D-9407-5BFAD1D34DCA}"/>
              </a:ext>
            </a:extLst>
          </p:cNvPr>
          <p:cNvSpPr/>
          <p:nvPr/>
        </p:nvSpPr>
        <p:spPr>
          <a:xfrm>
            <a:off x="4551406" y="4448883"/>
            <a:ext cx="1172633" cy="1792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Chroma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56475A0-4447-4A80-8483-9A4047A18709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3323738" y="2704753"/>
            <a:ext cx="1227670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8B350C0-7E9D-48F7-BEC0-24B939BEF858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3323738" y="2704753"/>
            <a:ext cx="1227669" cy="64839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B047CDF-9BD8-45F8-BF95-3D043F40E1F5}"/>
              </a:ext>
            </a:extLst>
          </p:cNvPr>
          <p:cNvCxnSpPr>
            <a:cxnSpLocks/>
            <a:stCxn id="6" idx="3"/>
            <a:endCxn id="12" idx="1"/>
          </p:cNvCxnSpPr>
          <p:nvPr/>
        </p:nvCxnSpPr>
        <p:spPr>
          <a:xfrm>
            <a:off x="3323738" y="2704753"/>
            <a:ext cx="1227668" cy="1290389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1078572-27BE-4BC3-B774-80FDED6D199C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323738" y="4696533"/>
            <a:ext cx="12276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1F7597-2E40-41A1-98D2-63403EF252C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23738" y="5765451"/>
            <a:ext cx="1227668" cy="126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C177203-D2FF-496B-8B51-90638A42E692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5724041" y="2686495"/>
            <a:ext cx="3107264" cy="246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313918A7-7AF7-4F70-B55D-03845F2DAA0E}"/>
              </a:ext>
            </a:extLst>
          </p:cNvPr>
          <p:cNvSpPr/>
          <p:nvPr/>
        </p:nvSpPr>
        <p:spPr>
          <a:xfrm>
            <a:off x="6058475" y="552838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DD45BD0-C352-4258-8CF6-DCBE6D4C5A24}"/>
              </a:ext>
            </a:extLst>
          </p:cNvPr>
          <p:cNvCxnSpPr>
            <a:cxnSpLocks/>
          </p:cNvCxnSpPr>
          <p:nvPr/>
        </p:nvCxnSpPr>
        <p:spPr>
          <a:xfrm>
            <a:off x="5724039" y="5774954"/>
            <a:ext cx="3344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A47F01C8-A95D-483D-ABA2-CDE614A4E252}"/>
              </a:ext>
            </a:extLst>
          </p:cNvPr>
          <p:cNvSpPr/>
          <p:nvPr/>
        </p:nvSpPr>
        <p:spPr>
          <a:xfrm>
            <a:off x="6058475" y="4448883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12E4A52-DFA2-461B-A6CF-053DF17A3D94}"/>
              </a:ext>
            </a:extLst>
          </p:cNvPr>
          <p:cNvCxnSpPr>
            <a:cxnSpLocks/>
          </p:cNvCxnSpPr>
          <p:nvPr/>
        </p:nvCxnSpPr>
        <p:spPr>
          <a:xfrm>
            <a:off x="5724039" y="4695452"/>
            <a:ext cx="3344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255A7B6-33B2-4FC0-A46D-0B56A4ABC21B}"/>
              </a:ext>
            </a:extLst>
          </p:cNvPr>
          <p:cNvCxnSpPr>
            <a:cxnSpLocks/>
          </p:cNvCxnSpPr>
          <p:nvPr/>
        </p:nvCxnSpPr>
        <p:spPr>
          <a:xfrm flipV="1">
            <a:off x="6610927" y="4690142"/>
            <a:ext cx="1263648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93C5B2DC-03B7-4B22-A3DD-565C58CB0DF8}"/>
              </a:ext>
            </a:extLst>
          </p:cNvPr>
          <p:cNvSpPr/>
          <p:nvPr/>
        </p:nvSpPr>
        <p:spPr>
          <a:xfrm>
            <a:off x="7874575" y="4471759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A29EF-6EF0-4B03-9792-D2A4BBAAFBC7}"/>
              </a:ext>
            </a:extLst>
          </p:cNvPr>
          <p:cNvSpPr/>
          <p:nvPr/>
        </p:nvSpPr>
        <p:spPr>
          <a:xfrm>
            <a:off x="8831305" y="441322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6ECFFE4-C5E7-4002-AED3-86A394B9EB2C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5724039" y="3963737"/>
            <a:ext cx="1619253" cy="1592834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3AE6D8D-FC98-4444-B679-80783D8C1A99}"/>
              </a:ext>
            </a:extLst>
          </p:cNvPr>
          <p:cNvCxnSpPr>
            <a:cxnSpLocks/>
          </p:cNvCxnSpPr>
          <p:nvPr/>
        </p:nvCxnSpPr>
        <p:spPr>
          <a:xfrm flipV="1">
            <a:off x="6610927" y="5778150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EA1A3713-05D7-4B7E-A738-7756A8543286}"/>
              </a:ext>
            </a:extLst>
          </p:cNvPr>
          <p:cNvSpPr/>
          <p:nvPr/>
        </p:nvSpPr>
        <p:spPr>
          <a:xfrm>
            <a:off x="7116808" y="5556571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BEED76E2-C5E2-4B8E-8B68-A94793B5E1EE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5724038" y="3373817"/>
            <a:ext cx="2377021" cy="1097942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5684101-5680-4FBC-A30C-215488B9594E}"/>
              </a:ext>
            </a:extLst>
          </p:cNvPr>
          <p:cNvCxnSpPr>
            <a:cxnSpLocks/>
          </p:cNvCxnSpPr>
          <p:nvPr/>
        </p:nvCxnSpPr>
        <p:spPr>
          <a:xfrm flipV="1">
            <a:off x="8327542" y="468968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DE50313-A577-4456-BD73-E90E51E42F9E}"/>
              </a:ext>
            </a:extLst>
          </p:cNvPr>
          <p:cNvSpPr/>
          <p:nvPr/>
        </p:nvSpPr>
        <p:spPr>
          <a:xfrm>
            <a:off x="8831305" y="5510372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B47626B-6225-4566-B73A-D51980DC4BD0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7582476" y="5758022"/>
            <a:ext cx="1248829" cy="68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3555458-6C1E-44B7-84BA-1EE4CA9065F1}"/>
              </a:ext>
            </a:extLst>
          </p:cNvPr>
          <p:cNvCxnSpPr>
            <a:cxnSpLocks/>
          </p:cNvCxnSpPr>
          <p:nvPr/>
        </p:nvCxnSpPr>
        <p:spPr>
          <a:xfrm flipV="1">
            <a:off x="9385875" y="4689688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86C1D287-54CA-47A1-8906-F15156131679}"/>
              </a:ext>
            </a:extLst>
          </p:cNvPr>
          <p:cNvSpPr/>
          <p:nvPr/>
        </p:nvSpPr>
        <p:spPr>
          <a:xfrm>
            <a:off x="9850629" y="4505022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Cb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081BFCF-91C8-4D9C-9C5A-2404CEAD1BAE}"/>
              </a:ext>
            </a:extLst>
          </p:cNvPr>
          <p:cNvSpPr/>
          <p:nvPr/>
        </p:nvSpPr>
        <p:spPr>
          <a:xfrm>
            <a:off x="9850629" y="5571173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9622B8C-E351-428B-AAAF-EB059DFDBAB4}"/>
              </a:ext>
            </a:extLst>
          </p:cNvPr>
          <p:cNvCxnSpPr>
            <a:cxnSpLocks/>
          </p:cNvCxnSpPr>
          <p:nvPr/>
        </p:nvCxnSpPr>
        <p:spPr>
          <a:xfrm flipV="1">
            <a:off x="9385875" y="575583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FC3CCC94-D2CF-4020-B9E5-0F36839B42CC}"/>
              </a:ext>
            </a:extLst>
          </p:cNvPr>
          <p:cNvSpPr/>
          <p:nvPr/>
        </p:nvSpPr>
        <p:spPr>
          <a:xfrm>
            <a:off x="8831305" y="243884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2F3FD0-43D7-4746-8B5F-2D3C6E9307E9}"/>
              </a:ext>
            </a:extLst>
          </p:cNvPr>
          <p:cNvSpPr/>
          <p:nvPr/>
        </p:nvSpPr>
        <p:spPr>
          <a:xfrm>
            <a:off x="9850629" y="250182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AD81E65-073B-468D-90F9-6127B3518273}"/>
              </a:ext>
            </a:extLst>
          </p:cNvPr>
          <p:cNvCxnSpPr>
            <a:cxnSpLocks/>
          </p:cNvCxnSpPr>
          <p:nvPr/>
        </p:nvCxnSpPr>
        <p:spPr>
          <a:xfrm flipV="1">
            <a:off x="9385875" y="2686494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CC-ALF in VVC</a:t>
            </a:r>
            <a:endParaRPr lang="en-US" sz="2800" dirty="0"/>
          </a:p>
          <a:p>
            <a:pPr lvl="1" hangingPunct="0"/>
            <a:endParaRPr lang="en-US" dirty="0"/>
          </a:p>
          <a:p>
            <a:pPr lvl="1" hangingPunct="0"/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64BF6-CDF6-4852-BD9E-6C9850B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64525C-D98D-4408-B90A-F1BC96E7B605}"/>
              </a:ext>
            </a:extLst>
          </p:cNvPr>
          <p:cNvSpPr/>
          <p:nvPr/>
        </p:nvSpPr>
        <p:spPr>
          <a:xfrm>
            <a:off x="2151105" y="245710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7DF836-F53E-4218-9FF1-CD12EBE569CC}"/>
              </a:ext>
            </a:extLst>
          </p:cNvPr>
          <p:cNvSpPr/>
          <p:nvPr/>
        </p:nvSpPr>
        <p:spPr>
          <a:xfrm>
            <a:off x="2151105" y="444888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2534D-1B77-472E-A7E8-BE37CA461C49}"/>
              </a:ext>
            </a:extLst>
          </p:cNvPr>
          <p:cNvSpPr/>
          <p:nvPr/>
        </p:nvSpPr>
        <p:spPr>
          <a:xfrm>
            <a:off x="2151105" y="5517801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Cr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F5E7A2-CDEE-4326-BB16-9029E1657553}"/>
              </a:ext>
            </a:extLst>
          </p:cNvPr>
          <p:cNvSpPr/>
          <p:nvPr/>
        </p:nvSpPr>
        <p:spPr>
          <a:xfrm>
            <a:off x="4551408" y="2463494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80D968-AC0A-42CC-8D41-0C35B9A7E2BB}"/>
              </a:ext>
            </a:extLst>
          </p:cNvPr>
          <p:cNvSpPr/>
          <p:nvPr/>
        </p:nvSpPr>
        <p:spPr>
          <a:xfrm>
            <a:off x="4551407" y="310549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13B78A-597A-48C2-BE7C-B4717B54ECB7}"/>
              </a:ext>
            </a:extLst>
          </p:cNvPr>
          <p:cNvSpPr/>
          <p:nvPr/>
        </p:nvSpPr>
        <p:spPr>
          <a:xfrm>
            <a:off x="4551406" y="3747492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Cr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63B504-F5BB-4B2D-9407-5BFAD1D34DCA}"/>
              </a:ext>
            </a:extLst>
          </p:cNvPr>
          <p:cNvSpPr/>
          <p:nvPr/>
        </p:nvSpPr>
        <p:spPr>
          <a:xfrm>
            <a:off x="4551406" y="4448883"/>
            <a:ext cx="1172633" cy="1792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Chroma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56475A0-4447-4A80-8483-9A4047A18709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3323738" y="2704753"/>
            <a:ext cx="1227670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8B350C0-7E9D-48F7-BEC0-24B939BEF858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3323738" y="2704753"/>
            <a:ext cx="1227669" cy="64839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B047CDF-9BD8-45F8-BF95-3D043F40E1F5}"/>
              </a:ext>
            </a:extLst>
          </p:cNvPr>
          <p:cNvCxnSpPr>
            <a:cxnSpLocks/>
            <a:stCxn id="6" idx="3"/>
            <a:endCxn id="12" idx="1"/>
          </p:cNvCxnSpPr>
          <p:nvPr/>
        </p:nvCxnSpPr>
        <p:spPr>
          <a:xfrm>
            <a:off x="3323738" y="2704753"/>
            <a:ext cx="1227668" cy="1290389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1078572-27BE-4BC3-B774-80FDED6D199C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323738" y="4696533"/>
            <a:ext cx="12276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1F7597-2E40-41A1-98D2-63403EF252C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23738" y="5765451"/>
            <a:ext cx="1227668" cy="126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C177203-D2FF-496B-8B51-90638A42E692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5724041" y="2686495"/>
            <a:ext cx="3107264" cy="246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313918A7-7AF7-4F70-B55D-03845F2DAA0E}"/>
              </a:ext>
            </a:extLst>
          </p:cNvPr>
          <p:cNvSpPr/>
          <p:nvPr/>
        </p:nvSpPr>
        <p:spPr>
          <a:xfrm>
            <a:off x="6058475" y="552838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DD45BD0-C352-4258-8CF6-DCBE6D4C5A24}"/>
              </a:ext>
            </a:extLst>
          </p:cNvPr>
          <p:cNvCxnSpPr>
            <a:cxnSpLocks/>
          </p:cNvCxnSpPr>
          <p:nvPr/>
        </p:nvCxnSpPr>
        <p:spPr>
          <a:xfrm>
            <a:off x="5724039" y="5774954"/>
            <a:ext cx="3344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A47F01C8-A95D-483D-ABA2-CDE614A4E252}"/>
              </a:ext>
            </a:extLst>
          </p:cNvPr>
          <p:cNvSpPr/>
          <p:nvPr/>
        </p:nvSpPr>
        <p:spPr>
          <a:xfrm>
            <a:off x="6058475" y="4448883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12E4A52-DFA2-461B-A6CF-053DF17A3D94}"/>
              </a:ext>
            </a:extLst>
          </p:cNvPr>
          <p:cNvCxnSpPr>
            <a:cxnSpLocks/>
          </p:cNvCxnSpPr>
          <p:nvPr/>
        </p:nvCxnSpPr>
        <p:spPr>
          <a:xfrm>
            <a:off x="5724039" y="4695452"/>
            <a:ext cx="3344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255A7B6-33B2-4FC0-A46D-0B56A4ABC21B}"/>
              </a:ext>
            </a:extLst>
          </p:cNvPr>
          <p:cNvCxnSpPr>
            <a:cxnSpLocks/>
          </p:cNvCxnSpPr>
          <p:nvPr/>
        </p:nvCxnSpPr>
        <p:spPr>
          <a:xfrm flipV="1">
            <a:off x="6610927" y="4690142"/>
            <a:ext cx="1263648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93C5B2DC-03B7-4B22-A3DD-565C58CB0DF8}"/>
              </a:ext>
            </a:extLst>
          </p:cNvPr>
          <p:cNvSpPr/>
          <p:nvPr/>
        </p:nvSpPr>
        <p:spPr>
          <a:xfrm>
            <a:off x="7874575" y="4471759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A29EF-6EF0-4B03-9792-D2A4BBAAFBC7}"/>
              </a:ext>
            </a:extLst>
          </p:cNvPr>
          <p:cNvSpPr/>
          <p:nvPr/>
        </p:nvSpPr>
        <p:spPr>
          <a:xfrm>
            <a:off x="8831305" y="441322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6ECFFE4-C5E7-4002-AED3-86A394B9EB2C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5724039" y="3963737"/>
            <a:ext cx="1619253" cy="1592834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3AE6D8D-FC98-4444-B679-80783D8C1A99}"/>
              </a:ext>
            </a:extLst>
          </p:cNvPr>
          <p:cNvCxnSpPr>
            <a:cxnSpLocks/>
          </p:cNvCxnSpPr>
          <p:nvPr/>
        </p:nvCxnSpPr>
        <p:spPr>
          <a:xfrm flipV="1">
            <a:off x="6610927" y="5778150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EA1A3713-05D7-4B7E-A738-7756A8543286}"/>
              </a:ext>
            </a:extLst>
          </p:cNvPr>
          <p:cNvSpPr/>
          <p:nvPr/>
        </p:nvSpPr>
        <p:spPr>
          <a:xfrm>
            <a:off x="7116808" y="5556571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BEED76E2-C5E2-4B8E-8B68-A94793B5E1EE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5724038" y="3373817"/>
            <a:ext cx="2377021" cy="1097942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5684101-5680-4FBC-A30C-215488B9594E}"/>
              </a:ext>
            </a:extLst>
          </p:cNvPr>
          <p:cNvCxnSpPr>
            <a:cxnSpLocks/>
          </p:cNvCxnSpPr>
          <p:nvPr/>
        </p:nvCxnSpPr>
        <p:spPr>
          <a:xfrm flipV="1">
            <a:off x="8327542" y="468968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DE50313-A577-4456-BD73-E90E51E42F9E}"/>
              </a:ext>
            </a:extLst>
          </p:cNvPr>
          <p:cNvSpPr/>
          <p:nvPr/>
        </p:nvSpPr>
        <p:spPr>
          <a:xfrm>
            <a:off x="8831305" y="5510372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B47626B-6225-4566-B73A-D51980DC4BD0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7582476" y="5758022"/>
            <a:ext cx="1248829" cy="68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3555458-6C1E-44B7-84BA-1EE4CA9065F1}"/>
              </a:ext>
            </a:extLst>
          </p:cNvPr>
          <p:cNvCxnSpPr>
            <a:cxnSpLocks/>
          </p:cNvCxnSpPr>
          <p:nvPr/>
        </p:nvCxnSpPr>
        <p:spPr>
          <a:xfrm flipV="1">
            <a:off x="9385875" y="4689688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86C1D287-54CA-47A1-8906-F15156131679}"/>
              </a:ext>
            </a:extLst>
          </p:cNvPr>
          <p:cNvSpPr/>
          <p:nvPr/>
        </p:nvSpPr>
        <p:spPr>
          <a:xfrm>
            <a:off x="9850629" y="4505022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Cb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081BFCF-91C8-4D9C-9C5A-2404CEAD1BAE}"/>
              </a:ext>
            </a:extLst>
          </p:cNvPr>
          <p:cNvSpPr/>
          <p:nvPr/>
        </p:nvSpPr>
        <p:spPr>
          <a:xfrm>
            <a:off x="9850629" y="5571173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9622B8C-E351-428B-AAAF-EB059DFDBAB4}"/>
              </a:ext>
            </a:extLst>
          </p:cNvPr>
          <p:cNvCxnSpPr>
            <a:cxnSpLocks/>
          </p:cNvCxnSpPr>
          <p:nvPr/>
        </p:nvCxnSpPr>
        <p:spPr>
          <a:xfrm flipV="1">
            <a:off x="9385875" y="575583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FC3CCC94-D2CF-4020-B9E5-0F36839B42CC}"/>
              </a:ext>
            </a:extLst>
          </p:cNvPr>
          <p:cNvSpPr/>
          <p:nvPr/>
        </p:nvSpPr>
        <p:spPr>
          <a:xfrm>
            <a:off x="8831305" y="243884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2F3FD0-43D7-4746-8B5F-2D3C6E9307E9}"/>
              </a:ext>
            </a:extLst>
          </p:cNvPr>
          <p:cNvSpPr/>
          <p:nvPr/>
        </p:nvSpPr>
        <p:spPr>
          <a:xfrm>
            <a:off x="9850629" y="250182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AD81E65-073B-468D-90F9-6127B3518273}"/>
              </a:ext>
            </a:extLst>
          </p:cNvPr>
          <p:cNvCxnSpPr>
            <a:cxnSpLocks/>
          </p:cNvCxnSpPr>
          <p:nvPr/>
        </p:nvCxnSpPr>
        <p:spPr>
          <a:xfrm flipV="1">
            <a:off x="9385875" y="2686494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4D63551E-12BD-4FAB-B641-D66CDB4AA233}"/>
              </a:ext>
            </a:extLst>
          </p:cNvPr>
          <p:cNvSpPr/>
          <p:nvPr/>
        </p:nvSpPr>
        <p:spPr>
          <a:xfrm>
            <a:off x="7210564" y="6227303"/>
            <a:ext cx="1593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Redundant clip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0417BEA-BE3E-45BF-B696-37A174A53B23}"/>
              </a:ext>
            </a:extLst>
          </p:cNvPr>
          <p:cNvSpPr/>
          <p:nvPr/>
        </p:nvSpPr>
        <p:spPr>
          <a:xfrm>
            <a:off x="5917384" y="4347954"/>
            <a:ext cx="843824" cy="1893733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F185E52-CFDD-4FEE-8AFB-7FE4D9D6A43A}"/>
              </a:ext>
            </a:extLst>
          </p:cNvPr>
          <p:cNvCxnSpPr>
            <a:cxnSpLocks/>
            <a:stCxn id="41" idx="1"/>
          </p:cNvCxnSpPr>
          <p:nvPr/>
        </p:nvCxnSpPr>
        <p:spPr>
          <a:xfrm flipH="1" flipV="1">
            <a:off x="6827883" y="6043717"/>
            <a:ext cx="382681" cy="368252"/>
          </a:xfrm>
          <a:prstGeom prst="straightConnector1">
            <a:avLst/>
          </a:prstGeom>
          <a:ln w="28575">
            <a:solidFill>
              <a:schemeClr val="accent6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113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Propose to remove redundant clip</a:t>
            </a:r>
            <a:endParaRPr lang="en-US" sz="2800" dirty="0"/>
          </a:p>
          <a:p>
            <a:pPr lvl="1" hangingPunct="0"/>
            <a:endParaRPr lang="en-US" dirty="0"/>
          </a:p>
          <a:p>
            <a:pPr lvl="1" hangingPunct="0"/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64BF6-CDF6-4852-BD9E-6C9850B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64525C-D98D-4408-B90A-F1BC96E7B605}"/>
              </a:ext>
            </a:extLst>
          </p:cNvPr>
          <p:cNvSpPr/>
          <p:nvPr/>
        </p:nvSpPr>
        <p:spPr>
          <a:xfrm>
            <a:off x="2151105" y="245710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7DF836-F53E-4218-9FF1-CD12EBE569CC}"/>
              </a:ext>
            </a:extLst>
          </p:cNvPr>
          <p:cNvSpPr/>
          <p:nvPr/>
        </p:nvSpPr>
        <p:spPr>
          <a:xfrm>
            <a:off x="2151105" y="444888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2534D-1B77-472E-A7E8-BE37CA461C49}"/>
              </a:ext>
            </a:extLst>
          </p:cNvPr>
          <p:cNvSpPr/>
          <p:nvPr/>
        </p:nvSpPr>
        <p:spPr>
          <a:xfrm>
            <a:off x="2151105" y="5517801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Cr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F5E7A2-CDEE-4326-BB16-9029E1657553}"/>
              </a:ext>
            </a:extLst>
          </p:cNvPr>
          <p:cNvSpPr/>
          <p:nvPr/>
        </p:nvSpPr>
        <p:spPr>
          <a:xfrm>
            <a:off x="4551408" y="2463494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80D968-AC0A-42CC-8D41-0C35B9A7E2BB}"/>
              </a:ext>
            </a:extLst>
          </p:cNvPr>
          <p:cNvSpPr/>
          <p:nvPr/>
        </p:nvSpPr>
        <p:spPr>
          <a:xfrm>
            <a:off x="4551407" y="310549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13B78A-597A-48C2-BE7C-B4717B54ECB7}"/>
              </a:ext>
            </a:extLst>
          </p:cNvPr>
          <p:cNvSpPr/>
          <p:nvPr/>
        </p:nvSpPr>
        <p:spPr>
          <a:xfrm>
            <a:off x="4551406" y="3747492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Cr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63B504-F5BB-4B2D-9407-5BFAD1D34DCA}"/>
              </a:ext>
            </a:extLst>
          </p:cNvPr>
          <p:cNvSpPr/>
          <p:nvPr/>
        </p:nvSpPr>
        <p:spPr>
          <a:xfrm>
            <a:off x="4551406" y="4448883"/>
            <a:ext cx="1172633" cy="1792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Chroma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56475A0-4447-4A80-8483-9A4047A18709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3323738" y="2704753"/>
            <a:ext cx="1227670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8B350C0-7E9D-48F7-BEC0-24B939BEF858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3323738" y="2704753"/>
            <a:ext cx="1227669" cy="64839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B047CDF-9BD8-45F8-BF95-3D043F40E1F5}"/>
              </a:ext>
            </a:extLst>
          </p:cNvPr>
          <p:cNvCxnSpPr>
            <a:cxnSpLocks/>
            <a:stCxn id="6" idx="3"/>
            <a:endCxn id="12" idx="1"/>
          </p:cNvCxnSpPr>
          <p:nvPr/>
        </p:nvCxnSpPr>
        <p:spPr>
          <a:xfrm>
            <a:off x="3323738" y="2704753"/>
            <a:ext cx="1227668" cy="1290389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1078572-27BE-4BC3-B774-80FDED6D199C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323738" y="4696533"/>
            <a:ext cx="12276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1F7597-2E40-41A1-98D2-63403EF252C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23738" y="5765451"/>
            <a:ext cx="1227668" cy="126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C177203-D2FF-496B-8B51-90638A42E692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5724041" y="2686495"/>
            <a:ext cx="3107264" cy="246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255A7B6-33B2-4FC0-A46D-0B56A4ABC21B}"/>
              </a:ext>
            </a:extLst>
          </p:cNvPr>
          <p:cNvCxnSpPr>
            <a:cxnSpLocks/>
          </p:cNvCxnSpPr>
          <p:nvPr/>
        </p:nvCxnSpPr>
        <p:spPr>
          <a:xfrm>
            <a:off x="5724038" y="4690143"/>
            <a:ext cx="2150537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93C5B2DC-03B7-4B22-A3DD-565C58CB0DF8}"/>
              </a:ext>
            </a:extLst>
          </p:cNvPr>
          <p:cNvSpPr/>
          <p:nvPr/>
        </p:nvSpPr>
        <p:spPr>
          <a:xfrm>
            <a:off x="7874575" y="4471759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A29EF-6EF0-4B03-9792-D2A4BBAAFBC7}"/>
              </a:ext>
            </a:extLst>
          </p:cNvPr>
          <p:cNvSpPr/>
          <p:nvPr/>
        </p:nvSpPr>
        <p:spPr>
          <a:xfrm>
            <a:off x="8831305" y="441322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6ECFFE4-C5E7-4002-AED3-86A394B9EB2C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5724039" y="3963737"/>
            <a:ext cx="1619253" cy="1592834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3AE6D8D-FC98-4444-B679-80783D8C1A99}"/>
              </a:ext>
            </a:extLst>
          </p:cNvPr>
          <p:cNvCxnSpPr>
            <a:cxnSpLocks/>
          </p:cNvCxnSpPr>
          <p:nvPr/>
        </p:nvCxnSpPr>
        <p:spPr>
          <a:xfrm>
            <a:off x="5724038" y="5771661"/>
            <a:ext cx="1392770" cy="649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EA1A3713-05D7-4B7E-A738-7756A8543286}"/>
              </a:ext>
            </a:extLst>
          </p:cNvPr>
          <p:cNvSpPr/>
          <p:nvPr/>
        </p:nvSpPr>
        <p:spPr>
          <a:xfrm>
            <a:off x="7116808" y="5556571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BEED76E2-C5E2-4B8E-8B68-A94793B5E1EE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5724038" y="3373817"/>
            <a:ext cx="2377021" cy="1097942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5684101-5680-4FBC-A30C-215488B9594E}"/>
              </a:ext>
            </a:extLst>
          </p:cNvPr>
          <p:cNvCxnSpPr>
            <a:cxnSpLocks/>
          </p:cNvCxnSpPr>
          <p:nvPr/>
        </p:nvCxnSpPr>
        <p:spPr>
          <a:xfrm flipV="1">
            <a:off x="8327542" y="468968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DE50313-A577-4456-BD73-E90E51E42F9E}"/>
              </a:ext>
            </a:extLst>
          </p:cNvPr>
          <p:cNvSpPr/>
          <p:nvPr/>
        </p:nvSpPr>
        <p:spPr>
          <a:xfrm>
            <a:off x="8831305" y="5510372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B47626B-6225-4566-B73A-D51980DC4BD0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7582476" y="5758022"/>
            <a:ext cx="1248829" cy="68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3555458-6C1E-44B7-84BA-1EE4CA9065F1}"/>
              </a:ext>
            </a:extLst>
          </p:cNvPr>
          <p:cNvCxnSpPr>
            <a:cxnSpLocks/>
          </p:cNvCxnSpPr>
          <p:nvPr/>
        </p:nvCxnSpPr>
        <p:spPr>
          <a:xfrm flipV="1">
            <a:off x="9385875" y="4689688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86C1D287-54CA-47A1-8906-F15156131679}"/>
              </a:ext>
            </a:extLst>
          </p:cNvPr>
          <p:cNvSpPr/>
          <p:nvPr/>
        </p:nvSpPr>
        <p:spPr>
          <a:xfrm>
            <a:off x="9850629" y="4505022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Cb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081BFCF-91C8-4D9C-9C5A-2404CEAD1BAE}"/>
              </a:ext>
            </a:extLst>
          </p:cNvPr>
          <p:cNvSpPr/>
          <p:nvPr/>
        </p:nvSpPr>
        <p:spPr>
          <a:xfrm>
            <a:off x="9850629" y="5571173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9622B8C-E351-428B-AAAF-EB059DFDBAB4}"/>
              </a:ext>
            </a:extLst>
          </p:cNvPr>
          <p:cNvCxnSpPr>
            <a:cxnSpLocks/>
          </p:cNvCxnSpPr>
          <p:nvPr/>
        </p:nvCxnSpPr>
        <p:spPr>
          <a:xfrm flipV="1">
            <a:off x="9385875" y="575583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FC3CCC94-D2CF-4020-B9E5-0F36839B42CC}"/>
              </a:ext>
            </a:extLst>
          </p:cNvPr>
          <p:cNvSpPr/>
          <p:nvPr/>
        </p:nvSpPr>
        <p:spPr>
          <a:xfrm>
            <a:off x="8831305" y="243884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2F3FD0-43D7-4746-8B5F-2D3C6E9307E9}"/>
              </a:ext>
            </a:extLst>
          </p:cNvPr>
          <p:cNvSpPr/>
          <p:nvPr/>
        </p:nvSpPr>
        <p:spPr>
          <a:xfrm>
            <a:off x="9850629" y="250182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AD81E65-073B-468D-90F9-6127B3518273}"/>
              </a:ext>
            </a:extLst>
          </p:cNvPr>
          <p:cNvCxnSpPr>
            <a:cxnSpLocks/>
          </p:cNvCxnSpPr>
          <p:nvPr/>
        </p:nvCxnSpPr>
        <p:spPr>
          <a:xfrm flipV="1">
            <a:off x="9385875" y="2686494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4D63551E-12BD-4FAB-B641-D66CDB4AA233}"/>
              </a:ext>
            </a:extLst>
          </p:cNvPr>
          <p:cNvSpPr/>
          <p:nvPr/>
        </p:nvSpPr>
        <p:spPr>
          <a:xfrm>
            <a:off x="6826583" y="6227303"/>
            <a:ext cx="2361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Remove redundant clip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F185E52-CFDD-4FEE-8AFB-7FE4D9D6A43A}"/>
              </a:ext>
            </a:extLst>
          </p:cNvPr>
          <p:cNvCxnSpPr>
            <a:cxnSpLocks/>
            <a:stCxn id="41" idx="1"/>
          </p:cNvCxnSpPr>
          <p:nvPr/>
        </p:nvCxnSpPr>
        <p:spPr>
          <a:xfrm flipH="1" flipV="1">
            <a:off x="6419772" y="5899809"/>
            <a:ext cx="406811" cy="512160"/>
          </a:xfrm>
          <a:prstGeom prst="straightConnector1">
            <a:avLst/>
          </a:prstGeom>
          <a:ln w="28575">
            <a:solidFill>
              <a:schemeClr val="accent6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177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If only CC-ALF is disabled</a:t>
            </a:r>
            <a:endParaRPr lang="en-US" sz="2800" dirty="0"/>
          </a:p>
          <a:p>
            <a:pPr lvl="1" hangingPunct="0"/>
            <a:endParaRPr lang="en-US" dirty="0"/>
          </a:p>
          <a:p>
            <a:pPr lvl="1" hangingPunct="0"/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64BF6-CDF6-4852-BD9E-6C9850B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64525C-D98D-4408-B90A-F1BC96E7B605}"/>
              </a:ext>
            </a:extLst>
          </p:cNvPr>
          <p:cNvSpPr/>
          <p:nvPr/>
        </p:nvSpPr>
        <p:spPr>
          <a:xfrm>
            <a:off x="2151105" y="245710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7DF836-F53E-4218-9FF1-CD12EBE569CC}"/>
              </a:ext>
            </a:extLst>
          </p:cNvPr>
          <p:cNvSpPr/>
          <p:nvPr/>
        </p:nvSpPr>
        <p:spPr>
          <a:xfrm>
            <a:off x="2151105" y="444888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2534D-1B77-472E-A7E8-BE37CA461C49}"/>
              </a:ext>
            </a:extLst>
          </p:cNvPr>
          <p:cNvSpPr/>
          <p:nvPr/>
        </p:nvSpPr>
        <p:spPr>
          <a:xfrm>
            <a:off x="2151105" y="5517801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Cr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F5E7A2-CDEE-4326-BB16-9029E1657553}"/>
              </a:ext>
            </a:extLst>
          </p:cNvPr>
          <p:cNvSpPr/>
          <p:nvPr/>
        </p:nvSpPr>
        <p:spPr>
          <a:xfrm>
            <a:off x="4551408" y="2463494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80D968-AC0A-42CC-8D41-0C35B9A7E2BB}"/>
              </a:ext>
            </a:extLst>
          </p:cNvPr>
          <p:cNvSpPr/>
          <p:nvPr/>
        </p:nvSpPr>
        <p:spPr>
          <a:xfrm>
            <a:off x="4551407" y="310549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13B78A-597A-48C2-BE7C-B4717B54ECB7}"/>
              </a:ext>
            </a:extLst>
          </p:cNvPr>
          <p:cNvSpPr/>
          <p:nvPr/>
        </p:nvSpPr>
        <p:spPr>
          <a:xfrm>
            <a:off x="4551406" y="3747492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Cr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63B504-F5BB-4B2D-9407-5BFAD1D34DCA}"/>
              </a:ext>
            </a:extLst>
          </p:cNvPr>
          <p:cNvSpPr/>
          <p:nvPr/>
        </p:nvSpPr>
        <p:spPr>
          <a:xfrm>
            <a:off x="4551406" y="4448883"/>
            <a:ext cx="1172633" cy="1792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Chroma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56475A0-4447-4A80-8483-9A4047A18709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3323738" y="2704753"/>
            <a:ext cx="1227670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8B350C0-7E9D-48F7-BEC0-24B939BEF858}"/>
              </a:ext>
            </a:extLst>
          </p:cNvPr>
          <p:cNvCxnSpPr>
            <a:cxnSpLocks/>
            <a:stCxn id="6" idx="3"/>
            <a:endCxn id="11" idx="1"/>
          </p:cNvCxnSpPr>
          <p:nvPr/>
        </p:nvCxnSpPr>
        <p:spPr>
          <a:xfrm>
            <a:off x="3323738" y="2704753"/>
            <a:ext cx="1227669" cy="64839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B047CDF-9BD8-45F8-BF95-3D043F40E1F5}"/>
              </a:ext>
            </a:extLst>
          </p:cNvPr>
          <p:cNvCxnSpPr>
            <a:cxnSpLocks/>
            <a:stCxn id="6" idx="3"/>
            <a:endCxn id="12" idx="1"/>
          </p:cNvCxnSpPr>
          <p:nvPr/>
        </p:nvCxnSpPr>
        <p:spPr>
          <a:xfrm>
            <a:off x="3323738" y="2704753"/>
            <a:ext cx="1227668" cy="1290389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1078572-27BE-4BC3-B774-80FDED6D199C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323738" y="4696533"/>
            <a:ext cx="12276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1F7597-2E40-41A1-98D2-63403EF252C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23738" y="5765451"/>
            <a:ext cx="1227668" cy="126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C177203-D2FF-496B-8B51-90638A42E692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5724041" y="2686495"/>
            <a:ext cx="3107264" cy="246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255A7B6-33B2-4FC0-A46D-0B56A4ABC21B}"/>
              </a:ext>
            </a:extLst>
          </p:cNvPr>
          <p:cNvCxnSpPr>
            <a:cxnSpLocks/>
          </p:cNvCxnSpPr>
          <p:nvPr/>
        </p:nvCxnSpPr>
        <p:spPr>
          <a:xfrm>
            <a:off x="5724038" y="4690143"/>
            <a:ext cx="2150537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93C5B2DC-03B7-4B22-A3DD-565C58CB0DF8}"/>
              </a:ext>
            </a:extLst>
          </p:cNvPr>
          <p:cNvSpPr/>
          <p:nvPr/>
        </p:nvSpPr>
        <p:spPr>
          <a:xfrm>
            <a:off x="7874575" y="4471759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A29EF-6EF0-4B03-9792-D2A4BBAAFBC7}"/>
              </a:ext>
            </a:extLst>
          </p:cNvPr>
          <p:cNvSpPr/>
          <p:nvPr/>
        </p:nvSpPr>
        <p:spPr>
          <a:xfrm>
            <a:off x="8831305" y="441322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3AE6D8D-FC98-4444-B679-80783D8C1A99}"/>
              </a:ext>
            </a:extLst>
          </p:cNvPr>
          <p:cNvCxnSpPr>
            <a:cxnSpLocks/>
          </p:cNvCxnSpPr>
          <p:nvPr/>
        </p:nvCxnSpPr>
        <p:spPr>
          <a:xfrm>
            <a:off x="5724038" y="5771661"/>
            <a:ext cx="1392770" cy="649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EA1A3713-05D7-4B7E-A738-7756A8543286}"/>
              </a:ext>
            </a:extLst>
          </p:cNvPr>
          <p:cNvSpPr/>
          <p:nvPr/>
        </p:nvSpPr>
        <p:spPr>
          <a:xfrm>
            <a:off x="7116808" y="5556571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5684101-5680-4FBC-A30C-215488B9594E}"/>
              </a:ext>
            </a:extLst>
          </p:cNvPr>
          <p:cNvCxnSpPr>
            <a:cxnSpLocks/>
          </p:cNvCxnSpPr>
          <p:nvPr/>
        </p:nvCxnSpPr>
        <p:spPr>
          <a:xfrm flipV="1">
            <a:off x="8327542" y="468968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DE50313-A577-4456-BD73-E90E51E42F9E}"/>
              </a:ext>
            </a:extLst>
          </p:cNvPr>
          <p:cNvSpPr/>
          <p:nvPr/>
        </p:nvSpPr>
        <p:spPr>
          <a:xfrm>
            <a:off x="8831305" y="5510372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B47626B-6225-4566-B73A-D51980DC4BD0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7582476" y="5758022"/>
            <a:ext cx="1248829" cy="68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3555458-6C1E-44B7-84BA-1EE4CA9065F1}"/>
              </a:ext>
            </a:extLst>
          </p:cNvPr>
          <p:cNvCxnSpPr>
            <a:cxnSpLocks/>
          </p:cNvCxnSpPr>
          <p:nvPr/>
        </p:nvCxnSpPr>
        <p:spPr>
          <a:xfrm flipV="1">
            <a:off x="9385875" y="4689688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86C1D287-54CA-47A1-8906-F15156131679}"/>
              </a:ext>
            </a:extLst>
          </p:cNvPr>
          <p:cNvSpPr/>
          <p:nvPr/>
        </p:nvSpPr>
        <p:spPr>
          <a:xfrm>
            <a:off x="9850629" y="4505022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Cb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081BFCF-91C8-4D9C-9C5A-2404CEAD1BAE}"/>
              </a:ext>
            </a:extLst>
          </p:cNvPr>
          <p:cNvSpPr/>
          <p:nvPr/>
        </p:nvSpPr>
        <p:spPr>
          <a:xfrm>
            <a:off x="9850629" y="5571173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9622B8C-E351-428B-AAAF-EB059DFDBAB4}"/>
              </a:ext>
            </a:extLst>
          </p:cNvPr>
          <p:cNvCxnSpPr>
            <a:cxnSpLocks/>
          </p:cNvCxnSpPr>
          <p:nvPr/>
        </p:nvCxnSpPr>
        <p:spPr>
          <a:xfrm flipV="1">
            <a:off x="9385875" y="575583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FC3CCC94-D2CF-4020-B9E5-0F36839B42CC}"/>
              </a:ext>
            </a:extLst>
          </p:cNvPr>
          <p:cNvSpPr/>
          <p:nvPr/>
        </p:nvSpPr>
        <p:spPr>
          <a:xfrm>
            <a:off x="8831305" y="243884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2F3FD0-43D7-4746-8B5F-2D3C6E9307E9}"/>
              </a:ext>
            </a:extLst>
          </p:cNvPr>
          <p:cNvSpPr/>
          <p:nvPr/>
        </p:nvSpPr>
        <p:spPr>
          <a:xfrm>
            <a:off x="9850629" y="250182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AD81E65-073B-468D-90F9-6127B3518273}"/>
              </a:ext>
            </a:extLst>
          </p:cNvPr>
          <p:cNvCxnSpPr>
            <a:cxnSpLocks/>
          </p:cNvCxnSpPr>
          <p:nvPr/>
        </p:nvCxnSpPr>
        <p:spPr>
          <a:xfrm flipV="1">
            <a:off x="9385875" y="2686494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889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If only chroma Alf is disabled</a:t>
            </a:r>
            <a:endParaRPr lang="en-US" sz="2800" dirty="0"/>
          </a:p>
          <a:p>
            <a:pPr lvl="1" hangingPunct="0"/>
            <a:endParaRPr lang="en-US" dirty="0"/>
          </a:p>
          <a:p>
            <a:pPr lvl="1" hangingPunct="0"/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64BF6-CDF6-4852-BD9E-6C9850B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64525C-D98D-4408-B90A-F1BC96E7B605}"/>
              </a:ext>
            </a:extLst>
          </p:cNvPr>
          <p:cNvSpPr/>
          <p:nvPr/>
        </p:nvSpPr>
        <p:spPr>
          <a:xfrm>
            <a:off x="2151105" y="245710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7DF836-F53E-4218-9FF1-CD12EBE569CC}"/>
              </a:ext>
            </a:extLst>
          </p:cNvPr>
          <p:cNvSpPr/>
          <p:nvPr/>
        </p:nvSpPr>
        <p:spPr>
          <a:xfrm>
            <a:off x="2151105" y="444888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2534D-1B77-472E-A7E8-BE37CA461C49}"/>
              </a:ext>
            </a:extLst>
          </p:cNvPr>
          <p:cNvSpPr/>
          <p:nvPr/>
        </p:nvSpPr>
        <p:spPr>
          <a:xfrm>
            <a:off x="2151105" y="5517801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SAO Cr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F5E7A2-CDEE-4326-BB16-9029E1657553}"/>
              </a:ext>
            </a:extLst>
          </p:cNvPr>
          <p:cNvSpPr/>
          <p:nvPr/>
        </p:nvSpPr>
        <p:spPr>
          <a:xfrm>
            <a:off x="4551408" y="2463494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</a:t>
            </a:r>
            <a:r>
              <a:rPr lang="en-US" dirty="0" err="1">
                <a:solidFill>
                  <a:schemeClr val="tx1"/>
                </a:solidFill>
              </a:rPr>
              <a:t>Luma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80D968-AC0A-42CC-8D41-0C35B9A7E2BB}"/>
              </a:ext>
            </a:extLst>
          </p:cNvPr>
          <p:cNvSpPr/>
          <p:nvPr/>
        </p:nvSpPr>
        <p:spPr>
          <a:xfrm>
            <a:off x="4551407" y="3105493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</a:t>
            </a:r>
            <a:r>
              <a:rPr lang="en-US" dirty="0" err="1">
                <a:solidFill>
                  <a:schemeClr val="tx1"/>
                </a:solidFill>
              </a:rPr>
              <a:t>Cb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13B78A-597A-48C2-BE7C-B4717B54ECB7}"/>
              </a:ext>
            </a:extLst>
          </p:cNvPr>
          <p:cNvSpPr/>
          <p:nvPr/>
        </p:nvSpPr>
        <p:spPr>
          <a:xfrm>
            <a:off x="4551406" y="3747492"/>
            <a:ext cx="1172633" cy="4953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CCALF Cr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63B504-F5BB-4B2D-9407-5BFAD1D34DCA}"/>
              </a:ext>
            </a:extLst>
          </p:cNvPr>
          <p:cNvSpPr/>
          <p:nvPr/>
        </p:nvSpPr>
        <p:spPr>
          <a:xfrm>
            <a:off x="4551406" y="4448883"/>
            <a:ext cx="1172633" cy="1792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ALF Chroma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56475A0-4447-4A80-8483-9A4047A18709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3323738" y="2704753"/>
            <a:ext cx="1227670" cy="63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8B350C0-7E9D-48F7-BEC0-24B939BEF858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3323738" y="2704753"/>
            <a:ext cx="1227669" cy="64839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B047CDF-9BD8-45F8-BF95-3D043F40E1F5}"/>
              </a:ext>
            </a:extLst>
          </p:cNvPr>
          <p:cNvCxnSpPr>
            <a:cxnSpLocks/>
            <a:stCxn id="6" idx="3"/>
            <a:endCxn id="12" idx="1"/>
          </p:cNvCxnSpPr>
          <p:nvPr/>
        </p:nvCxnSpPr>
        <p:spPr>
          <a:xfrm>
            <a:off x="3323738" y="2704753"/>
            <a:ext cx="1227668" cy="1290389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1078572-27BE-4BC3-B774-80FDED6D199C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323738" y="4696533"/>
            <a:ext cx="12276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1F7597-2E40-41A1-98D2-63403EF252C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23738" y="5765451"/>
            <a:ext cx="1227668" cy="126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C177203-D2FF-496B-8B51-90638A42E692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5724041" y="2686495"/>
            <a:ext cx="3107264" cy="246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93C5B2DC-03B7-4B22-A3DD-565C58CB0DF8}"/>
              </a:ext>
            </a:extLst>
          </p:cNvPr>
          <p:cNvSpPr/>
          <p:nvPr/>
        </p:nvSpPr>
        <p:spPr>
          <a:xfrm>
            <a:off x="7874575" y="4471759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D4A29EF-6EF0-4B03-9792-D2A4BBAAFBC7}"/>
              </a:ext>
            </a:extLst>
          </p:cNvPr>
          <p:cNvSpPr/>
          <p:nvPr/>
        </p:nvSpPr>
        <p:spPr>
          <a:xfrm>
            <a:off x="8831305" y="441322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6ECFFE4-C5E7-4002-AED3-86A394B9EB2C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5724039" y="3963737"/>
            <a:ext cx="1619253" cy="1592834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EA1A3713-05D7-4B7E-A738-7756A8543286}"/>
              </a:ext>
            </a:extLst>
          </p:cNvPr>
          <p:cNvSpPr/>
          <p:nvPr/>
        </p:nvSpPr>
        <p:spPr>
          <a:xfrm>
            <a:off x="7116808" y="5556571"/>
            <a:ext cx="452967" cy="43676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BEED76E2-C5E2-4B8E-8B68-A94793B5E1EE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5724038" y="3373817"/>
            <a:ext cx="2377021" cy="1097942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5684101-5680-4FBC-A30C-215488B9594E}"/>
              </a:ext>
            </a:extLst>
          </p:cNvPr>
          <p:cNvCxnSpPr>
            <a:cxnSpLocks/>
          </p:cNvCxnSpPr>
          <p:nvPr/>
        </p:nvCxnSpPr>
        <p:spPr>
          <a:xfrm flipV="1">
            <a:off x="8327542" y="468968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DE50313-A577-4456-BD73-E90E51E42F9E}"/>
              </a:ext>
            </a:extLst>
          </p:cNvPr>
          <p:cNvSpPr/>
          <p:nvPr/>
        </p:nvSpPr>
        <p:spPr>
          <a:xfrm>
            <a:off x="8831305" y="5510372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B47626B-6225-4566-B73A-D51980DC4BD0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7582476" y="5758022"/>
            <a:ext cx="1248829" cy="68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3555458-6C1E-44B7-84BA-1EE4CA9065F1}"/>
              </a:ext>
            </a:extLst>
          </p:cNvPr>
          <p:cNvCxnSpPr>
            <a:cxnSpLocks/>
          </p:cNvCxnSpPr>
          <p:nvPr/>
        </p:nvCxnSpPr>
        <p:spPr>
          <a:xfrm flipV="1">
            <a:off x="9385875" y="4689688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86C1D287-54CA-47A1-8906-F15156131679}"/>
              </a:ext>
            </a:extLst>
          </p:cNvPr>
          <p:cNvSpPr/>
          <p:nvPr/>
        </p:nvSpPr>
        <p:spPr>
          <a:xfrm>
            <a:off x="9850629" y="4505022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Cb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081BFCF-91C8-4D9C-9C5A-2404CEAD1BAE}"/>
              </a:ext>
            </a:extLst>
          </p:cNvPr>
          <p:cNvSpPr/>
          <p:nvPr/>
        </p:nvSpPr>
        <p:spPr>
          <a:xfrm>
            <a:off x="9850629" y="5571173"/>
            <a:ext cx="388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9622B8C-E351-428B-AAAF-EB059DFDBAB4}"/>
              </a:ext>
            </a:extLst>
          </p:cNvPr>
          <p:cNvCxnSpPr>
            <a:cxnSpLocks/>
          </p:cNvCxnSpPr>
          <p:nvPr/>
        </p:nvCxnSpPr>
        <p:spPr>
          <a:xfrm flipV="1">
            <a:off x="9385875" y="5755839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FC3CCC94-D2CF-4020-B9E5-0F36839B42CC}"/>
              </a:ext>
            </a:extLst>
          </p:cNvPr>
          <p:cNvSpPr/>
          <p:nvPr/>
        </p:nvSpPr>
        <p:spPr>
          <a:xfrm>
            <a:off x="8831305" y="2438845"/>
            <a:ext cx="552452" cy="4953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2F3FD0-43D7-4746-8B5F-2D3C6E9307E9}"/>
              </a:ext>
            </a:extLst>
          </p:cNvPr>
          <p:cNvSpPr/>
          <p:nvPr/>
        </p:nvSpPr>
        <p:spPr>
          <a:xfrm>
            <a:off x="9850629" y="250182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AD81E65-073B-468D-90F9-6127B3518273}"/>
              </a:ext>
            </a:extLst>
          </p:cNvPr>
          <p:cNvCxnSpPr>
            <a:cxnSpLocks/>
          </p:cNvCxnSpPr>
          <p:nvPr/>
        </p:nvCxnSpPr>
        <p:spPr>
          <a:xfrm flipV="1">
            <a:off x="9385875" y="2686494"/>
            <a:ext cx="5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733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CFE8A-ADB1-4874-9516-A7D68F81D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EAA58F-65B6-40DF-8350-83FD17EE3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7F5A43C-8721-4B37-9532-A369EF892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Anchor: CE5 Common base</a:t>
            </a:r>
          </a:p>
          <a:p>
            <a:r>
              <a:rPr lang="en-US" dirty="0"/>
              <a:t>Test: proposed method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3C9F491-0450-448C-B441-2996BB9DA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851801"/>
              </p:ext>
            </p:extLst>
          </p:nvPr>
        </p:nvGraphicFramePr>
        <p:xfrm>
          <a:off x="327313" y="2960615"/>
          <a:ext cx="5426944" cy="2636621"/>
        </p:xfrm>
        <a:graphic>
          <a:graphicData uri="http://schemas.openxmlformats.org/drawingml/2006/table">
            <a:tbl>
              <a:tblPr/>
              <a:tblGrid>
                <a:gridCol w="1277844">
                  <a:extLst>
                    <a:ext uri="{9D8B030D-6E8A-4147-A177-3AD203B41FA5}">
                      <a16:colId xmlns:a16="http://schemas.microsoft.com/office/drawing/2014/main" val="1503045435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1016705230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1680744293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3234362473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551491712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1336451159"/>
                    </a:ext>
                  </a:extLst>
                </a:gridCol>
              </a:tblGrid>
              <a:tr h="34228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91342"/>
                  </a:ext>
                </a:extLst>
              </a:tr>
              <a:tr h="408666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CE5-Anchor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318172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89570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759745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977804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017733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248450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208336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1824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2498108"/>
                  </a:ext>
                </a:extLst>
              </a:tr>
              <a:tr h="2095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83241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6F22A43-9A3B-439C-8B63-BEFCF93159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291902"/>
              </p:ext>
            </p:extLst>
          </p:nvPr>
        </p:nvGraphicFramePr>
        <p:xfrm>
          <a:off x="5911273" y="165369"/>
          <a:ext cx="5442527" cy="2707142"/>
        </p:xfrm>
        <a:graphic>
          <a:graphicData uri="http://schemas.openxmlformats.org/drawingml/2006/table">
            <a:tbl>
              <a:tblPr/>
              <a:tblGrid>
                <a:gridCol w="1281512">
                  <a:extLst>
                    <a:ext uri="{9D8B030D-6E8A-4147-A177-3AD203B41FA5}">
                      <a16:colId xmlns:a16="http://schemas.microsoft.com/office/drawing/2014/main" val="3178799408"/>
                    </a:ext>
                  </a:extLst>
                </a:gridCol>
                <a:gridCol w="832203">
                  <a:extLst>
                    <a:ext uri="{9D8B030D-6E8A-4147-A177-3AD203B41FA5}">
                      <a16:colId xmlns:a16="http://schemas.microsoft.com/office/drawing/2014/main" val="1680131648"/>
                    </a:ext>
                  </a:extLst>
                </a:gridCol>
                <a:gridCol w="832203">
                  <a:extLst>
                    <a:ext uri="{9D8B030D-6E8A-4147-A177-3AD203B41FA5}">
                      <a16:colId xmlns:a16="http://schemas.microsoft.com/office/drawing/2014/main" val="1597506317"/>
                    </a:ext>
                  </a:extLst>
                </a:gridCol>
                <a:gridCol w="832203">
                  <a:extLst>
                    <a:ext uri="{9D8B030D-6E8A-4147-A177-3AD203B41FA5}">
                      <a16:colId xmlns:a16="http://schemas.microsoft.com/office/drawing/2014/main" val="1342210183"/>
                    </a:ext>
                  </a:extLst>
                </a:gridCol>
                <a:gridCol w="832203">
                  <a:extLst>
                    <a:ext uri="{9D8B030D-6E8A-4147-A177-3AD203B41FA5}">
                      <a16:colId xmlns:a16="http://schemas.microsoft.com/office/drawing/2014/main" val="2070083983"/>
                    </a:ext>
                  </a:extLst>
                </a:gridCol>
                <a:gridCol w="832203">
                  <a:extLst>
                    <a:ext uri="{9D8B030D-6E8A-4147-A177-3AD203B41FA5}">
                      <a16:colId xmlns:a16="http://schemas.microsoft.com/office/drawing/2014/main" val="2174554546"/>
                    </a:ext>
                  </a:extLst>
                </a:gridCol>
              </a:tblGrid>
              <a:tr h="40929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539376"/>
                  </a:ext>
                </a:extLst>
              </a:tr>
              <a:tr h="40929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CE5-Anchor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428952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283934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13331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597543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728365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182967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820569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472680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622468"/>
                  </a:ext>
                </a:extLst>
              </a:tr>
              <a:tr h="209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44175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3ADD0A5-2240-4B25-87F1-860E4D612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053111"/>
              </p:ext>
            </p:extLst>
          </p:nvPr>
        </p:nvGraphicFramePr>
        <p:xfrm>
          <a:off x="5911273" y="2960613"/>
          <a:ext cx="5426944" cy="2639859"/>
        </p:xfrm>
        <a:graphic>
          <a:graphicData uri="http://schemas.openxmlformats.org/drawingml/2006/table">
            <a:tbl>
              <a:tblPr/>
              <a:tblGrid>
                <a:gridCol w="1277844">
                  <a:extLst>
                    <a:ext uri="{9D8B030D-6E8A-4147-A177-3AD203B41FA5}">
                      <a16:colId xmlns:a16="http://schemas.microsoft.com/office/drawing/2014/main" val="1709406598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3363522252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2643679629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1372976909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3722759269"/>
                    </a:ext>
                  </a:extLst>
                </a:gridCol>
                <a:gridCol w="829820">
                  <a:extLst>
                    <a:ext uri="{9D8B030D-6E8A-4147-A177-3AD203B41FA5}">
                      <a16:colId xmlns:a16="http://schemas.microsoft.com/office/drawing/2014/main" val="1688830111"/>
                    </a:ext>
                  </a:extLst>
                </a:gridCol>
              </a:tblGrid>
              <a:tr h="37366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711529"/>
                  </a:ext>
                </a:extLst>
              </a:tr>
              <a:tr h="37366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CE5-Anchor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17234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652563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929338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759370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988770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299297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475807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696514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341968"/>
                  </a:ext>
                </a:extLst>
              </a:tr>
              <a:tr h="2099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893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0678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F6188-FE75-42EC-82E6-A86093B41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90DF6-5834-4107-B4C0-1E330CB9B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1 per sample clip in chroma ALF &amp; CC-ALF path</a:t>
            </a:r>
          </a:p>
          <a:p>
            <a:pPr lvl="1"/>
            <a:r>
              <a:rPr lang="en-US" dirty="0"/>
              <a:t>Negligible coding performance difference in CTC</a:t>
            </a:r>
          </a:p>
          <a:p>
            <a:pPr lvl="1"/>
            <a:r>
              <a:rPr lang="en-US" dirty="0"/>
              <a:t>Recommend to remove redundant clip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ACCFCD-C621-4940-987F-6C667C5C3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913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390694"/>
            <a:ext cx="10622873" cy="1325563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Thank you</a:t>
            </a:r>
            <a:br>
              <a:rPr lang="en-US" sz="5400" dirty="0"/>
            </a:br>
            <a:br>
              <a:rPr lang="en-US" sz="5400" dirty="0"/>
            </a:br>
            <a:r>
              <a:rPr lang="en-US" sz="5400" dirty="0"/>
              <a:t>Thanks LGE/MediaTek for cross-check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12CC36-B3F6-459B-B15F-1DD5D517E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</TotalTime>
  <Words>566</Words>
  <Application>Microsoft Office PowerPoint</Application>
  <PresentationFormat>Widescreen</PresentationFormat>
  <Paragraphs>298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Introduction</vt:lpstr>
      <vt:lpstr>Introduction</vt:lpstr>
      <vt:lpstr>Introduction</vt:lpstr>
      <vt:lpstr>Introduction</vt:lpstr>
      <vt:lpstr>Simulation Results</vt:lpstr>
      <vt:lpstr>Conclusion</vt:lpstr>
      <vt:lpstr>Thank you  Thanks LGE/MediaTek for cross-check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211</cp:revision>
  <dcterms:created xsi:type="dcterms:W3CDTF">2018-09-04T21:01:33Z</dcterms:created>
  <dcterms:modified xsi:type="dcterms:W3CDTF">2020-01-10T08:32:55Z</dcterms:modified>
</cp:coreProperties>
</file>