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customXml/itemProps6.xml" ContentType="application/vnd.openxmlformats-officedocument.customXmlProperties+xml"/>
  <Override PartName="/customXml/itemProps7.xml" ContentType="application/vnd.openxmlformats-officedocument.customXmlProperties+xml"/>
  <Override PartName="/customXml/itemProps8.xml" ContentType="application/vnd.openxmlformats-officedocument.customXmlProperties+xml"/>
  <Override PartName="/customXml/itemProps9.xml" ContentType="application/vnd.openxmlformats-officedocument.customXmlProperties+xml"/>
  <Override PartName="/customXml/itemProps10.xml" ContentType="application/vnd.openxmlformats-officedocument.customXmlProperties+xml"/>
  <Override PartName="/customXml/itemProps1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2"/>
  </p:sldMasterIdLst>
  <p:notesMasterIdLst>
    <p:notesMasterId r:id="rId19"/>
  </p:notesMasterIdLst>
  <p:handoutMasterIdLst>
    <p:handoutMasterId r:id="rId20"/>
  </p:handoutMasterIdLst>
  <p:sldIdLst>
    <p:sldId id="271" r:id="rId13"/>
    <p:sldId id="272" r:id="rId14"/>
    <p:sldId id="273" r:id="rId15"/>
    <p:sldId id="274" r:id="rId16"/>
    <p:sldId id="275" r:id="rId17"/>
    <p:sldId id="261" r:id="rId18"/>
  </p:sldIdLst>
  <p:sldSz cx="12192000" cy="6858000"/>
  <p:notesSz cx="6858000" cy="9144000"/>
  <p:embeddedFontLst>
    <p:embeddedFont>
      <p:font typeface="Ericsson Hilda" panose="00000500000000000000" pitchFamily="2" charset="0"/>
      <p:regular r:id="rId21"/>
      <p:bold r:id="rId22"/>
    </p:embeddedFont>
    <p:embeddedFont>
      <p:font typeface="Ericsson Hilda Light" panose="00000400000000000000" pitchFamily="2" charset="0"/>
      <p:regular r:id="rId23"/>
    </p:embeddedFont>
    <p:embeddedFont>
      <p:font typeface="Ericsson Technical Icons" panose="00000500000000000000" pitchFamily="2" charset="0"/>
      <p:regular r:id="rId24"/>
      <p:bold r:id="rId25"/>
      <p:italic r:id="rId26"/>
      <p:boldItalic r:id="rId27"/>
    </p:embeddedFont>
  </p:embeddedFontLst>
  <p:defaultTextStyle>
    <a:defPPr>
      <a:defRPr lang="en-US"/>
    </a:defPPr>
    <a:lvl1pPr marL="180000" indent="-180000" algn="l" rtl="0" eaLnBrk="1" fontAlgn="base" hangingPunct="1">
      <a:spcBef>
        <a:spcPts val="300"/>
      </a:spcBef>
      <a:spcAft>
        <a:spcPct val="0"/>
      </a:spcAft>
      <a:buClrTx/>
      <a:buFont typeface="Ericsson Hilda" panose="00000500000000000000" pitchFamily="2" charset="0"/>
      <a:buChar char="●"/>
      <a:defRPr sz="2000" kern="1000" spc="-30">
        <a:solidFill>
          <a:schemeClr val="tx1"/>
        </a:solidFill>
        <a:latin typeface="+mn-lt"/>
        <a:ea typeface="+mn-ea"/>
        <a:cs typeface="+mn-cs"/>
      </a:defRPr>
    </a:lvl1pPr>
    <a:lvl2pPr marL="363600" indent="-180000" algn="l" rtl="0" eaLnBrk="1" fontAlgn="base" hangingPunct="1">
      <a:spcBef>
        <a:spcPts val="300"/>
      </a:spcBef>
      <a:spcAft>
        <a:spcPct val="0"/>
      </a:spcAft>
      <a:buClrTx/>
      <a:buFont typeface="Ericsson Hilda" panose="00000500000000000000" pitchFamily="2" charset="0"/>
      <a:buChar char="●"/>
      <a:defRPr sz="2000" kern="1000" spc="-30">
        <a:solidFill>
          <a:schemeClr val="tx1"/>
        </a:solidFill>
        <a:latin typeface="+mn-lt"/>
      </a:defRPr>
    </a:lvl2pPr>
    <a:lvl3pPr marL="543600" indent="-180000" algn="l" rtl="0" eaLnBrk="1" fontAlgn="base" hangingPunct="1">
      <a:spcBef>
        <a:spcPts val="300"/>
      </a:spcBef>
      <a:spcAft>
        <a:spcPct val="0"/>
      </a:spcAft>
      <a:buClrTx/>
      <a:buFont typeface="Ericsson Hilda" panose="00000500000000000000" pitchFamily="2" charset="0"/>
      <a:buChar char="●"/>
      <a:defRPr sz="2000" kern="1000" spc="-30">
        <a:solidFill>
          <a:schemeClr val="tx1"/>
        </a:solidFill>
        <a:latin typeface="+mn-lt"/>
      </a:defRPr>
    </a:lvl3pPr>
    <a:lvl4pPr marL="723600" indent="-180000" algn="l" rtl="0" eaLnBrk="1" fontAlgn="base" hangingPunct="1">
      <a:spcBef>
        <a:spcPts val="300"/>
      </a:spcBef>
      <a:spcAft>
        <a:spcPct val="0"/>
      </a:spcAft>
      <a:buClrTx/>
      <a:buFont typeface="Ericsson Hilda" panose="00000500000000000000" pitchFamily="2" charset="0"/>
      <a:buChar char="●"/>
      <a:defRPr sz="2000" kern="1000" spc="-30">
        <a:solidFill>
          <a:schemeClr val="tx1"/>
        </a:solidFill>
        <a:latin typeface="+mn-lt"/>
      </a:defRPr>
    </a:lvl4pPr>
    <a:lvl5pPr marL="903600" indent="-180000" algn="l" rtl="0" eaLnBrk="1" fontAlgn="base" hangingPunct="1">
      <a:spcBef>
        <a:spcPts val="300"/>
      </a:spcBef>
      <a:spcAft>
        <a:spcPct val="0"/>
      </a:spcAft>
      <a:buClrTx/>
      <a:buFont typeface="Ericsson Hilda" panose="00000500000000000000" pitchFamily="2" charset="0"/>
      <a:buChar char="●"/>
      <a:defRPr sz="2000" kern="1000" spc="-30">
        <a:solidFill>
          <a:schemeClr val="tx1"/>
        </a:solidFill>
        <a:latin typeface="+mn-lt"/>
      </a:defRPr>
    </a:lvl5pPr>
    <a:lvl6pPr marL="903600" indent="-180000" algn="l" rtl="0" eaLnBrk="1" fontAlgn="base" hangingPunct="1">
      <a:spcBef>
        <a:spcPts val="300"/>
      </a:spcBef>
      <a:spcAft>
        <a:spcPct val="0"/>
      </a:spcAft>
      <a:buClrTx/>
      <a:buFont typeface="Ericsson Hilda" panose="00000500000000000000" pitchFamily="2" charset="0"/>
      <a:buChar char="●"/>
      <a:defRPr sz="2000">
        <a:solidFill>
          <a:schemeClr val="tx1"/>
        </a:solidFill>
        <a:latin typeface="+mn-lt"/>
      </a:defRPr>
    </a:lvl6pPr>
    <a:lvl7pPr marL="903600" indent="-180000" algn="l" rtl="0" eaLnBrk="1" fontAlgn="base" hangingPunct="1">
      <a:spcBef>
        <a:spcPts val="300"/>
      </a:spcBef>
      <a:spcAft>
        <a:spcPct val="0"/>
      </a:spcAft>
      <a:buClrTx/>
      <a:buFont typeface="Ericsson Hilda" panose="00000500000000000000" pitchFamily="2" charset="0"/>
      <a:buChar char="●"/>
      <a:defRPr sz="2000">
        <a:solidFill>
          <a:schemeClr val="tx1"/>
        </a:solidFill>
        <a:latin typeface="+mn-lt"/>
      </a:defRPr>
    </a:lvl7pPr>
    <a:lvl8pPr marL="903600" indent="-180000" algn="l" rtl="0" eaLnBrk="1" fontAlgn="base" hangingPunct="1">
      <a:spcBef>
        <a:spcPts val="300"/>
      </a:spcBef>
      <a:spcAft>
        <a:spcPct val="0"/>
      </a:spcAft>
      <a:buClrTx/>
      <a:buFont typeface="Ericsson Hilda" panose="00000500000000000000" pitchFamily="2" charset="0"/>
      <a:buChar char="●"/>
      <a:defRPr sz="2000">
        <a:solidFill>
          <a:schemeClr val="tx1"/>
        </a:solidFill>
        <a:latin typeface="+mn-lt"/>
      </a:defRPr>
    </a:lvl8pPr>
    <a:lvl9pPr marL="903600" indent="-180000" algn="l" rtl="0" eaLnBrk="1" fontAlgn="base" hangingPunct="1">
      <a:spcBef>
        <a:spcPts val="300"/>
      </a:spcBef>
      <a:spcAft>
        <a:spcPct val="0"/>
      </a:spcAft>
      <a:buClrTx/>
      <a:buFont typeface="Ericsson Hilda" panose="00000500000000000000" pitchFamily="2" charset="0"/>
      <a:buChar char="●"/>
      <a:defRPr sz="2000">
        <a:solidFill>
          <a:schemeClr val="tx1"/>
        </a:solidFill>
        <a:latin typeface="+mn-lt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42424"/>
    <a:srgbClr val="76767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B3B2863-F18F-48D1-8BC1-94ABB9EAF462}" v="297" dt="2020-01-12T16:40:50.94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992" autoAdjust="0"/>
    <p:restoredTop sz="90189" autoAdjust="0"/>
  </p:normalViewPr>
  <p:slideViewPr>
    <p:cSldViewPr snapToGrid="0" snapToObjects="1" showGuides="1">
      <p:cViewPr varScale="1">
        <p:scale>
          <a:sx n="62" d="100"/>
          <a:sy n="62" d="100"/>
        </p:scale>
        <p:origin x="48" y="42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8.xml"/><Relationship Id="rId13" Type="http://schemas.openxmlformats.org/officeDocument/2006/relationships/slide" Target="slides/slide1.xml"/><Relationship Id="rId18" Type="http://schemas.openxmlformats.org/officeDocument/2006/relationships/slide" Target="slides/slide6.xml"/><Relationship Id="rId26" Type="http://schemas.openxmlformats.org/officeDocument/2006/relationships/font" Target="fonts/font6.fntdata"/><Relationship Id="rId3" Type="http://schemas.openxmlformats.org/officeDocument/2006/relationships/customXml" Target="../customXml/item3.xml"/><Relationship Id="rId21" Type="http://schemas.openxmlformats.org/officeDocument/2006/relationships/font" Target="fonts/font1.fntdata"/><Relationship Id="rId7" Type="http://schemas.openxmlformats.org/officeDocument/2006/relationships/customXml" Target="../customXml/item7.xml"/><Relationship Id="rId12" Type="http://schemas.openxmlformats.org/officeDocument/2006/relationships/slideMaster" Target="slideMasters/slideMaster1.xml"/><Relationship Id="rId17" Type="http://schemas.openxmlformats.org/officeDocument/2006/relationships/slide" Target="slides/slide5.xml"/><Relationship Id="rId25" Type="http://schemas.openxmlformats.org/officeDocument/2006/relationships/font" Target="fonts/font5.fntdata"/><Relationship Id="rId33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4.xml"/><Relationship Id="rId20" Type="http://schemas.openxmlformats.org/officeDocument/2006/relationships/handoutMaster" Target="handoutMasters/handoutMaster1.xml"/><Relationship Id="rId29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1" Type="http://schemas.openxmlformats.org/officeDocument/2006/relationships/customXml" Target="../customXml/item11.xml"/><Relationship Id="rId24" Type="http://schemas.openxmlformats.org/officeDocument/2006/relationships/font" Target="fonts/font4.fntdata"/><Relationship Id="rId32" Type="http://schemas.microsoft.com/office/2016/11/relationships/changesInfo" Target="changesInfos/changesInfo1.xml"/><Relationship Id="rId5" Type="http://schemas.openxmlformats.org/officeDocument/2006/relationships/customXml" Target="../customXml/item5.xml"/><Relationship Id="rId15" Type="http://schemas.openxmlformats.org/officeDocument/2006/relationships/slide" Target="slides/slide3.xml"/><Relationship Id="rId23" Type="http://schemas.openxmlformats.org/officeDocument/2006/relationships/font" Target="fonts/font3.fntdata"/><Relationship Id="rId28" Type="http://schemas.openxmlformats.org/officeDocument/2006/relationships/presProps" Target="presProps.xml"/><Relationship Id="rId10" Type="http://schemas.openxmlformats.org/officeDocument/2006/relationships/customXml" Target="../customXml/item10.xml"/><Relationship Id="rId19" Type="http://schemas.openxmlformats.org/officeDocument/2006/relationships/notesMaster" Target="notesMasters/notesMaster1.xml"/><Relationship Id="rId31" Type="http://schemas.openxmlformats.org/officeDocument/2006/relationships/tableStyles" Target="tableStyles.xml"/><Relationship Id="rId4" Type="http://schemas.openxmlformats.org/officeDocument/2006/relationships/customXml" Target="../customXml/item4.xml"/><Relationship Id="rId9" Type="http://schemas.openxmlformats.org/officeDocument/2006/relationships/customXml" Target="../customXml/item9.xml"/><Relationship Id="rId14" Type="http://schemas.openxmlformats.org/officeDocument/2006/relationships/slide" Target="slides/slide2.xml"/><Relationship Id="rId22" Type="http://schemas.openxmlformats.org/officeDocument/2006/relationships/font" Target="fonts/font2.fntdata"/><Relationship Id="rId27" Type="http://schemas.openxmlformats.org/officeDocument/2006/relationships/font" Target="fonts/font7.fntdata"/><Relationship Id="rId30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u Liu" userId="f6bbb955-1166-4a0c-a0ca-de04d0e558b9" providerId="ADAL" clId="{FB3B2863-F18F-48D1-8BC1-94ABB9EAF462}"/>
    <pc:docChg chg="undo custSel addSld modSld modMainMaster">
      <pc:chgData name="Du Liu" userId="f6bbb955-1166-4a0c-a0ca-de04d0e558b9" providerId="ADAL" clId="{FB3B2863-F18F-48D1-8BC1-94ABB9EAF462}" dt="2020-01-12T16:40:50.949" v="1740" actId="20577"/>
      <pc:docMkLst>
        <pc:docMk/>
      </pc:docMkLst>
      <pc:sldChg chg="delSp modSp">
        <pc:chgData name="Du Liu" userId="f6bbb955-1166-4a0c-a0ca-de04d0e558b9" providerId="ADAL" clId="{FB3B2863-F18F-48D1-8BC1-94ABB9EAF462}" dt="2020-01-06T20:21:35.981" v="15" actId="14100"/>
        <pc:sldMkLst>
          <pc:docMk/>
          <pc:sldMk cId="2230748882" sldId="271"/>
        </pc:sldMkLst>
        <pc:spChg chg="del">
          <ac:chgData name="Du Liu" userId="f6bbb955-1166-4a0c-a0ca-de04d0e558b9" providerId="ADAL" clId="{FB3B2863-F18F-48D1-8BC1-94ABB9EAF462}" dt="2020-01-06T20:20:16.377" v="6" actId="478"/>
          <ac:spMkLst>
            <pc:docMk/>
            <pc:sldMk cId="2230748882" sldId="271"/>
            <ac:spMk id="2" creationId="{F54D311D-2157-4A35-9F56-0E8FE9FDD7BC}"/>
          </ac:spMkLst>
        </pc:spChg>
        <pc:spChg chg="mod">
          <ac:chgData name="Du Liu" userId="f6bbb955-1166-4a0c-a0ca-de04d0e558b9" providerId="ADAL" clId="{FB3B2863-F18F-48D1-8BC1-94ABB9EAF462}" dt="2020-01-06T20:21:35.981" v="15" actId="14100"/>
          <ac:spMkLst>
            <pc:docMk/>
            <pc:sldMk cId="2230748882" sldId="271"/>
            <ac:spMk id="3" creationId="{17D5CE7D-CCF0-44B0-843A-8D46859C44EE}"/>
          </ac:spMkLst>
        </pc:spChg>
      </pc:sldChg>
      <pc:sldChg chg="addSp modSp">
        <pc:chgData name="Du Liu" userId="f6bbb955-1166-4a0c-a0ca-de04d0e558b9" providerId="ADAL" clId="{FB3B2863-F18F-48D1-8BC1-94ABB9EAF462}" dt="2020-01-12T14:56:22.407" v="1584" actId="20577"/>
        <pc:sldMkLst>
          <pc:docMk/>
          <pc:sldMk cId="1610477476" sldId="272"/>
        </pc:sldMkLst>
        <pc:spChg chg="add mod">
          <ac:chgData name="Du Liu" userId="f6bbb955-1166-4a0c-a0ca-de04d0e558b9" providerId="ADAL" clId="{FB3B2863-F18F-48D1-8BC1-94ABB9EAF462}" dt="2020-01-06T20:21:20.924" v="14" actId="1076"/>
          <ac:spMkLst>
            <pc:docMk/>
            <pc:sldMk cId="1610477476" sldId="272"/>
            <ac:spMk id="2" creationId="{6A6B7902-D96F-44FF-B34D-F5FCA7C4E013}"/>
          </ac:spMkLst>
        </pc:spChg>
        <pc:spChg chg="mod">
          <ac:chgData name="Du Liu" userId="f6bbb955-1166-4a0c-a0ca-de04d0e558b9" providerId="ADAL" clId="{FB3B2863-F18F-48D1-8BC1-94ABB9EAF462}" dt="2020-01-07T21:50:33.709" v="439" actId="404"/>
          <ac:spMkLst>
            <pc:docMk/>
            <pc:sldMk cId="1610477476" sldId="272"/>
            <ac:spMk id="8" creationId="{B48EDF69-564E-4D74-99A6-08363BCA069C}"/>
          </ac:spMkLst>
        </pc:spChg>
        <pc:spChg chg="mod">
          <ac:chgData name="Du Liu" userId="f6bbb955-1166-4a0c-a0ca-de04d0e558b9" providerId="ADAL" clId="{FB3B2863-F18F-48D1-8BC1-94ABB9EAF462}" dt="2020-01-12T14:56:22.407" v="1584" actId="20577"/>
          <ac:spMkLst>
            <pc:docMk/>
            <pc:sldMk cId="1610477476" sldId="272"/>
            <ac:spMk id="9" creationId="{88C3552D-7CD9-4ECA-8E07-89E8ABC45EEE}"/>
          </ac:spMkLst>
        </pc:spChg>
      </pc:sldChg>
      <pc:sldChg chg="addSp modSp add">
        <pc:chgData name="Du Liu" userId="f6bbb955-1166-4a0c-a0ca-de04d0e558b9" providerId="ADAL" clId="{FB3B2863-F18F-48D1-8BC1-94ABB9EAF462}" dt="2020-01-07T21:57:44.441" v="700" actId="20577"/>
        <pc:sldMkLst>
          <pc:docMk/>
          <pc:sldMk cId="321071482" sldId="273"/>
        </pc:sldMkLst>
        <pc:spChg chg="mod">
          <ac:chgData name="Du Liu" userId="f6bbb955-1166-4a0c-a0ca-de04d0e558b9" providerId="ADAL" clId="{FB3B2863-F18F-48D1-8BC1-94ABB9EAF462}" dt="2020-01-07T21:57:37.859" v="697" actId="20577"/>
          <ac:spMkLst>
            <pc:docMk/>
            <pc:sldMk cId="321071482" sldId="273"/>
            <ac:spMk id="2" creationId="{6F7D9C09-6695-4BC5-B5CC-EF8D3293CFCB}"/>
          </ac:spMkLst>
        </pc:spChg>
        <pc:spChg chg="mod">
          <ac:chgData name="Du Liu" userId="f6bbb955-1166-4a0c-a0ca-de04d0e558b9" providerId="ADAL" clId="{FB3B2863-F18F-48D1-8BC1-94ABB9EAF462}" dt="2020-01-07T21:57:44.441" v="700" actId="20577"/>
          <ac:spMkLst>
            <pc:docMk/>
            <pc:sldMk cId="321071482" sldId="273"/>
            <ac:spMk id="3" creationId="{0E469A51-8932-4213-9D6D-C849841F6C3B}"/>
          </ac:spMkLst>
        </pc:spChg>
        <pc:spChg chg="add mod">
          <ac:chgData name="Du Liu" userId="f6bbb955-1166-4a0c-a0ca-de04d0e558b9" providerId="ADAL" clId="{FB3B2863-F18F-48D1-8BC1-94ABB9EAF462}" dt="2020-01-07T21:57:03.052" v="665" actId="1076"/>
          <ac:spMkLst>
            <pc:docMk/>
            <pc:sldMk cId="321071482" sldId="273"/>
            <ac:spMk id="5" creationId="{95CAC311-7740-436D-B833-E1C17723D777}"/>
          </ac:spMkLst>
        </pc:spChg>
        <pc:graphicFrameChg chg="add mod modGraphic">
          <ac:chgData name="Du Liu" userId="f6bbb955-1166-4a0c-a0ca-de04d0e558b9" providerId="ADAL" clId="{FB3B2863-F18F-48D1-8BC1-94ABB9EAF462}" dt="2020-01-07T21:57:06.539" v="666" actId="1076"/>
          <ac:graphicFrameMkLst>
            <pc:docMk/>
            <pc:sldMk cId="321071482" sldId="273"/>
            <ac:graphicFrameMk id="4" creationId="{8D9C0A85-3195-4BE3-82AA-F2B180F45FD0}"/>
          </ac:graphicFrameMkLst>
        </pc:graphicFrameChg>
      </pc:sldChg>
      <pc:sldChg chg="addSp delSp modSp add">
        <pc:chgData name="Du Liu" userId="f6bbb955-1166-4a0c-a0ca-de04d0e558b9" providerId="ADAL" clId="{FB3B2863-F18F-48D1-8BC1-94ABB9EAF462}" dt="2020-01-08T13:50:51.214" v="1094" actId="113"/>
        <pc:sldMkLst>
          <pc:docMk/>
          <pc:sldMk cId="1013641913" sldId="274"/>
        </pc:sldMkLst>
        <pc:spChg chg="mod">
          <ac:chgData name="Du Liu" userId="f6bbb955-1166-4a0c-a0ca-de04d0e558b9" providerId="ADAL" clId="{FB3B2863-F18F-48D1-8BC1-94ABB9EAF462}" dt="2020-01-07T21:51:05.205" v="452" actId="20577"/>
          <ac:spMkLst>
            <pc:docMk/>
            <pc:sldMk cId="1013641913" sldId="274"/>
            <ac:spMk id="2" creationId="{6FB17711-36B7-4262-9FF5-A69D4AA251CD}"/>
          </ac:spMkLst>
        </pc:spChg>
        <pc:spChg chg="del">
          <ac:chgData name="Du Liu" userId="f6bbb955-1166-4a0c-a0ca-de04d0e558b9" providerId="ADAL" clId="{FB3B2863-F18F-48D1-8BC1-94ABB9EAF462}" dt="2020-01-07T21:51:20.444" v="453"/>
          <ac:spMkLst>
            <pc:docMk/>
            <pc:sldMk cId="1013641913" sldId="274"/>
            <ac:spMk id="3" creationId="{B81C2F70-D6D0-4613-B36A-3601257D1FF5}"/>
          </ac:spMkLst>
        </pc:spChg>
        <pc:graphicFrameChg chg="add mod modGraphic">
          <ac:chgData name="Du Liu" userId="f6bbb955-1166-4a0c-a0ca-de04d0e558b9" providerId="ADAL" clId="{FB3B2863-F18F-48D1-8BC1-94ABB9EAF462}" dt="2020-01-08T13:50:47.463" v="1093" actId="113"/>
          <ac:graphicFrameMkLst>
            <pc:docMk/>
            <pc:sldMk cId="1013641913" sldId="274"/>
            <ac:graphicFrameMk id="4" creationId="{91A2C32A-B383-4DCD-9337-4FF41282E099}"/>
          </ac:graphicFrameMkLst>
        </pc:graphicFrameChg>
        <pc:graphicFrameChg chg="add mod modGraphic">
          <ac:chgData name="Du Liu" userId="f6bbb955-1166-4a0c-a0ca-de04d0e558b9" providerId="ADAL" clId="{FB3B2863-F18F-48D1-8BC1-94ABB9EAF462}" dt="2020-01-08T13:50:51.214" v="1094" actId="113"/>
          <ac:graphicFrameMkLst>
            <pc:docMk/>
            <pc:sldMk cId="1013641913" sldId="274"/>
            <ac:graphicFrameMk id="5" creationId="{B7BC0BE6-460D-4AE1-91BA-5F40741C6A82}"/>
          </ac:graphicFrameMkLst>
        </pc:graphicFrameChg>
      </pc:sldChg>
      <pc:sldChg chg="modSp add">
        <pc:chgData name="Du Liu" userId="f6bbb955-1166-4a0c-a0ca-de04d0e558b9" providerId="ADAL" clId="{FB3B2863-F18F-48D1-8BC1-94ABB9EAF462}" dt="2020-01-07T21:58:34.049" v="774" actId="20577"/>
        <pc:sldMkLst>
          <pc:docMk/>
          <pc:sldMk cId="2173630687" sldId="275"/>
        </pc:sldMkLst>
        <pc:spChg chg="mod">
          <ac:chgData name="Du Liu" userId="f6bbb955-1166-4a0c-a0ca-de04d0e558b9" providerId="ADAL" clId="{FB3B2863-F18F-48D1-8BC1-94ABB9EAF462}" dt="2020-01-07T21:52:04.332" v="476" actId="20577"/>
          <ac:spMkLst>
            <pc:docMk/>
            <pc:sldMk cId="2173630687" sldId="275"/>
            <ac:spMk id="2" creationId="{D00EEB9E-EB9B-41D3-B961-6DAD9E368B9B}"/>
          </ac:spMkLst>
        </pc:spChg>
        <pc:spChg chg="mod">
          <ac:chgData name="Du Liu" userId="f6bbb955-1166-4a0c-a0ca-de04d0e558b9" providerId="ADAL" clId="{FB3B2863-F18F-48D1-8BC1-94ABB9EAF462}" dt="2020-01-07T21:58:34.049" v="774" actId="20577"/>
          <ac:spMkLst>
            <pc:docMk/>
            <pc:sldMk cId="2173630687" sldId="275"/>
            <ac:spMk id="3" creationId="{7EE50810-262D-4992-B5B8-203BABA9852B}"/>
          </ac:spMkLst>
        </pc:spChg>
      </pc:sldChg>
      <pc:sldMasterChg chg="modSldLayout">
        <pc:chgData name="Du Liu" userId="f6bbb955-1166-4a0c-a0ca-de04d0e558b9" providerId="ADAL" clId="{FB3B2863-F18F-48D1-8BC1-94ABB9EAF462}" dt="2020-01-12T16:40:50.949" v="1740" actId="20577"/>
        <pc:sldMasterMkLst>
          <pc:docMk/>
          <pc:sldMasterMk cId="2523064765" sldId="2147483660"/>
        </pc:sldMasterMkLst>
        <pc:sldLayoutChg chg="delSp">
          <pc:chgData name="Du Liu" userId="f6bbb955-1166-4a0c-a0ca-de04d0e558b9" providerId="ADAL" clId="{FB3B2863-F18F-48D1-8BC1-94ABB9EAF462}" dt="2020-01-06T20:20:25.613" v="7" actId="478"/>
          <pc:sldLayoutMkLst>
            <pc:docMk/>
            <pc:sldMasterMk cId="2523064765" sldId="2147483660"/>
            <pc:sldLayoutMk cId="1374575616" sldId="2147483661"/>
          </pc:sldLayoutMkLst>
          <pc:spChg chg="del">
            <ac:chgData name="Du Liu" userId="f6bbb955-1166-4a0c-a0ca-de04d0e558b9" providerId="ADAL" clId="{FB3B2863-F18F-48D1-8BC1-94ABB9EAF462}" dt="2020-01-06T20:20:25.613" v="7" actId="478"/>
            <ac:spMkLst>
              <pc:docMk/>
              <pc:sldMasterMk cId="2523064765" sldId="2147483660"/>
              <pc:sldLayoutMk cId="1374575616" sldId="2147483661"/>
              <ac:spMk id="9" creationId="{72C1EE1F-EF94-4EBA-A010-8BC3D2F38C39}"/>
            </ac:spMkLst>
          </pc:spChg>
        </pc:sldLayoutChg>
        <pc:sldLayoutChg chg="modSp">
          <pc:chgData name="Du Liu" userId="f6bbb955-1166-4a0c-a0ca-de04d0e558b9" providerId="ADAL" clId="{FB3B2863-F18F-48D1-8BC1-94ABB9EAF462}" dt="2020-01-12T16:40:50.685" v="1592" actId="20577"/>
          <pc:sldLayoutMkLst>
            <pc:docMk/>
            <pc:sldMasterMk cId="2523064765" sldId="2147483660"/>
            <pc:sldLayoutMk cId="1085322578" sldId="2147483662"/>
          </pc:sldLayoutMkLst>
          <pc:spChg chg="mod">
            <ac:chgData name="Du Liu" userId="f6bbb955-1166-4a0c-a0ca-de04d0e558b9" providerId="ADAL" clId="{FB3B2863-F18F-48D1-8BC1-94ABB9EAF462}" dt="2020-01-12T16:40:50.685" v="1592" actId="20577"/>
            <ac:spMkLst>
              <pc:docMk/>
              <pc:sldMasterMk cId="2523064765" sldId="2147483660"/>
              <pc:sldLayoutMk cId="1085322578" sldId="2147483662"/>
              <ac:spMk id="7" creationId="{3AD885ED-EA58-419A-BC0B-F06CF9659422}"/>
            </ac:spMkLst>
          </pc:spChg>
        </pc:sldLayoutChg>
        <pc:sldLayoutChg chg="modSp">
          <pc:chgData name="Du Liu" userId="f6bbb955-1166-4a0c-a0ca-de04d0e558b9" providerId="ADAL" clId="{FB3B2863-F18F-48D1-8BC1-94ABB9EAF462}" dt="2020-01-12T16:40:50.692" v="1596" actId="20577"/>
          <pc:sldLayoutMkLst>
            <pc:docMk/>
            <pc:sldMasterMk cId="2523064765" sldId="2147483660"/>
            <pc:sldLayoutMk cId="2064663325" sldId="2147483664"/>
          </pc:sldLayoutMkLst>
          <pc:spChg chg="mod">
            <ac:chgData name="Du Liu" userId="f6bbb955-1166-4a0c-a0ca-de04d0e558b9" providerId="ADAL" clId="{FB3B2863-F18F-48D1-8BC1-94ABB9EAF462}" dt="2020-01-12T16:40:50.692" v="1596" actId="20577"/>
            <ac:spMkLst>
              <pc:docMk/>
              <pc:sldMasterMk cId="2523064765" sldId="2147483660"/>
              <pc:sldLayoutMk cId="2064663325" sldId="2147483664"/>
              <ac:spMk id="8" creationId="{866A1512-27D5-4CA8-94C5-10E56C30705D}"/>
            </ac:spMkLst>
          </pc:spChg>
        </pc:sldLayoutChg>
        <pc:sldLayoutChg chg="modSp">
          <pc:chgData name="Du Liu" userId="f6bbb955-1166-4a0c-a0ca-de04d0e558b9" providerId="ADAL" clId="{FB3B2863-F18F-48D1-8BC1-94ABB9EAF462}" dt="2020-01-12T16:40:50.730" v="1600" actId="20577"/>
          <pc:sldLayoutMkLst>
            <pc:docMk/>
            <pc:sldMasterMk cId="2523064765" sldId="2147483660"/>
            <pc:sldLayoutMk cId="2108219646" sldId="2147483665"/>
          </pc:sldLayoutMkLst>
          <pc:spChg chg="mod">
            <ac:chgData name="Du Liu" userId="f6bbb955-1166-4a0c-a0ca-de04d0e558b9" providerId="ADAL" clId="{FB3B2863-F18F-48D1-8BC1-94ABB9EAF462}" dt="2020-01-12T16:40:50.730" v="1600" actId="20577"/>
            <ac:spMkLst>
              <pc:docMk/>
              <pc:sldMasterMk cId="2523064765" sldId="2147483660"/>
              <pc:sldLayoutMk cId="2108219646" sldId="2147483665"/>
              <ac:spMk id="7" creationId="{F4D3A834-11EE-4BDF-A704-0BF0873EFBA3}"/>
            </ac:spMkLst>
          </pc:spChg>
        </pc:sldLayoutChg>
        <pc:sldLayoutChg chg="modSp">
          <pc:chgData name="Du Liu" userId="f6bbb955-1166-4a0c-a0ca-de04d0e558b9" providerId="ADAL" clId="{FB3B2863-F18F-48D1-8BC1-94ABB9EAF462}" dt="2020-01-12T16:40:50.737" v="1604" actId="20577"/>
          <pc:sldLayoutMkLst>
            <pc:docMk/>
            <pc:sldMasterMk cId="2523064765" sldId="2147483660"/>
            <pc:sldLayoutMk cId="299406540" sldId="2147483666"/>
          </pc:sldLayoutMkLst>
          <pc:spChg chg="mod">
            <ac:chgData name="Du Liu" userId="f6bbb955-1166-4a0c-a0ca-de04d0e558b9" providerId="ADAL" clId="{FB3B2863-F18F-48D1-8BC1-94ABB9EAF462}" dt="2020-01-12T16:40:50.737" v="1604" actId="20577"/>
            <ac:spMkLst>
              <pc:docMk/>
              <pc:sldMasterMk cId="2523064765" sldId="2147483660"/>
              <pc:sldLayoutMk cId="299406540" sldId="2147483666"/>
              <ac:spMk id="7" creationId="{A51D0608-0A57-43BF-AD18-8DFD8B5D249B}"/>
            </ac:spMkLst>
          </pc:spChg>
        </pc:sldLayoutChg>
        <pc:sldLayoutChg chg="modSp">
          <pc:chgData name="Du Liu" userId="f6bbb955-1166-4a0c-a0ca-de04d0e558b9" providerId="ADAL" clId="{FB3B2863-F18F-48D1-8BC1-94ABB9EAF462}" dt="2020-01-12T16:40:50.743" v="1608" actId="20577"/>
          <pc:sldLayoutMkLst>
            <pc:docMk/>
            <pc:sldMasterMk cId="2523064765" sldId="2147483660"/>
            <pc:sldLayoutMk cId="3450366910" sldId="2147483667"/>
          </pc:sldLayoutMkLst>
          <pc:spChg chg="mod">
            <ac:chgData name="Du Liu" userId="f6bbb955-1166-4a0c-a0ca-de04d0e558b9" providerId="ADAL" clId="{FB3B2863-F18F-48D1-8BC1-94ABB9EAF462}" dt="2020-01-12T16:40:50.743" v="1608" actId="20577"/>
            <ac:spMkLst>
              <pc:docMk/>
              <pc:sldMasterMk cId="2523064765" sldId="2147483660"/>
              <pc:sldLayoutMk cId="3450366910" sldId="2147483667"/>
              <ac:spMk id="7" creationId="{89A384A6-2ED7-4C73-9166-564C827C9CC4}"/>
            </ac:spMkLst>
          </pc:spChg>
        </pc:sldLayoutChg>
        <pc:sldLayoutChg chg="modSp">
          <pc:chgData name="Du Liu" userId="f6bbb955-1166-4a0c-a0ca-de04d0e558b9" providerId="ADAL" clId="{FB3B2863-F18F-48D1-8BC1-94ABB9EAF462}" dt="2020-01-12T16:40:50.749" v="1612" actId="20577"/>
          <pc:sldLayoutMkLst>
            <pc:docMk/>
            <pc:sldMasterMk cId="2523064765" sldId="2147483660"/>
            <pc:sldLayoutMk cId="3593654033" sldId="2147483668"/>
          </pc:sldLayoutMkLst>
          <pc:spChg chg="mod">
            <ac:chgData name="Du Liu" userId="f6bbb955-1166-4a0c-a0ca-de04d0e558b9" providerId="ADAL" clId="{FB3B2863-F18F-48D1-8BC1-94ABB9EAF462}" dt="2020-01-12T16:40:50.749" v="1612" actId="20577"/>
            <ac:spMkLst>
              <pc:docMk/>
              <pc:sldMasterMk cId="2523064765" sldId="2147483660"/>
              <pc:sldLayoutMk cId="3593654033" sldId="2147483668"/>
              <ac:spMk id="7" creationId="{88BB9017-2EBC-4916-882A-FAB5684DE9CF}"/>
            </ac:spMkLst>
          </pc:spChg>
        </pc:sldLayoutChg>
        <pc:sldLayoutChg chg="modSp">
          <pc:chgData name="Du Liu" userId="f6bbb955-1166-4a0c-a0ca-de04d0e558b9" providerId="ADAL" clId="{FB3B2863-F18F-48D1-8BC1-94ABB9EAF462}" dt="2020-01-12T16:40:50.755" v="1616" actId="20577"/>
          <pc:sldLayoutMkLst>
            <pc:docMk/>
            <pc:sldMasterMk cId="2523064765" sldId="2147483660"/>
            <pc:sldLayoutMk cId="4136202525" sldId="2147483669"/>
          </pc:sldLayoutMkLst>
          <pc:spChg chg="mod">
            <ac:chgData name="Du Liu" userId="f6bbb955-1166-4a0c-a0ca-de04d0e558b9" providerId="ADAL" clId="{FB3B2863-F18F-48D1-8BC1-94ABB9EAF462}" dt="2020-01-12T16:40:50.755" v="1616" actId="20577"/>
            <ac:spMkLst>
              <pc:docMk/>
              <pc:sldMasterMk cId="2523064765" sldId="2147483660"/>
              <pc:sldLayoutMk cId="4136202525" sldId="2147483669"/>
              <ac:spMk id="7" creationId="{515DEFEB-D8FB-411D-89D1-C457BD4FE531}"/>
            </ac:spMkLst>
          </pc:spChg>
        </pc:sldLayoutChg>
        <pc:sldLayoutChg chg="modSp">
          <pc:chgData name="Du Liu" userId="f6bbb955-1166-4a0c-a0ca-de04d0e558b9" providerId="ADAL" clId="{FB3B2863-F18F-48D1-8BC1-94ABB9EAF462}" dt="2020-01-12T16:40:50.761" v="1620" actId="20577"/>
          <pc:sldLayoutMkLst>
            <pc:docMk/>
            <pc:sldMasterMk cId="2523064765" sldId="2147483660"/>
            <pc:sldLayoutMk cId="1267818655" sldId="2147483670"/>
          </pc:sldLayoutMkLst>
          <pc:spChg chg="mod">
            <ac:chgData name="Du Liu" userId="f6bbb955-1166-4a0c-a0ca-de04d0e558b9" providerId="ADAL" clId="{FB3B2863-F18F-48D1-8BC1-94ABB9EAF462}" dt="2020-01-12T16:40:50.761" v="1620" actId="20577"/>
            <ac:spMkLst>
              <pc:docMk/>
              <pc:sldMasterMk cId="2523064765" sldId="2147483660"/>
              <pc:sldLayoutMk cId="1267818655" sldId="2147483670"/>
              <ac:spMk id="7" creationId="{E08DADFB-44CC-4810-9193-0C9F586CE666}"/>
            </ac:spMkLst>
          </pc:spChg>
        </pc:sldLayoutChg>
        <pc:sldLayoutChg chg="modSp">
          <pc:chgData name="Du Liu" userId="f6bbb955-1166-4a0c-a0ca-de04d0e558b9" providerId="ADAL" clId="{FB3B2863-F18F-48D1-8BC1-94ABB9EAF462}" dt="2020-01-12T16:40:50.768" v="1624" actId="20577"/>
          <pc:sldLayoutMkLst>
            <pc:docMk/>
            <pc:sldMasterMk cId="2523064765" sldId="2147483660"/>
            <pc:sldLayoutMk cId="3355176887" sldId="2147483671"/>
          </pc:sldLayoutMkLst>
          <pc:spChg chg="mod">
            <ac:chgData name="Du Liu" userId="f6bbb955-1166-4a0c-a0ca-de04d0e558b9" providerId="ADAL" clId="{FB3B2863-F18F-48D1-8BC1-94ABB9EAF462}" dt="2020-01-12T16:40:50.768" v="1624" actId="20577"/>
            <ac:spMkLst>
              <pc:docMk/>
              <pc:sldMasterMk cId="2523064765" sldId="2147483660"/>
              <pc:sldLayoutMk cId="3355176887" sldId="2147483671"/>
              <ac:spMk id="4" creationId="{7AB1CD1C-AD0D-4C0E-8012-BDF9F1E4C38B}"/>
            </ac:spMkLst>
          </pc:spChg>
        </pc:sldLayoutChg>
        <pc:sldLayoutChg chg="modSp">
          <pc:chgData name="Du Liu" userId="f6bbb955-1166-4a0c-a0ca-de04d0e558b9" providerId="ADAL" clId="{FB3B2863-F18F-48D1-8BC1-94ABB9EAF462}" dt="2020-01-12T16:40:50.774" v="1628" actId="20577"/>
          <pc:sldLayoutMkLst>
            <pc:docMk/>
            <pc:sldMasterMk cId="2523064765" sldId="2147483660"/>
            <pc:sldLayoutMk cId="1793964376" sldId="2147483672"/>
          </pc:sldLayoutMkLst>
          <pc:spChg chg="mod">
            <ac:chgData name="Du Liu" userId="f6bbb955-1166-4a0c-a0ca-de04d0e558b9" providerId="ADAL" clId="{FB3B2863-F18F-48D1-8BC1-94ABB9EAF462}" dt="2020-01-12T16:40:50.774" v="1628" actId="20577"/>
            <ac:spMkLst>
              <pc:docMk/>
              <pc:sldMasterMk cId="2523064765" sldId="2147483660"/>
              <pc:sldLayoutMk cId="1793964376" sldId="2147483672"/>
              <ac:spMk id="3" creationId="{76D5DBE1-F5A0-4F54-BCB1-8A4278408056}"/>
            </ac:spMkLst>
          </pc:spChg>
        </pc:sldLayoutChg>
        <pc:sldLayoutChg chg="modSp">
          <pc:chgData name="Du Liu" userId="f6bbb955-1166-4a0c-a0ca-de04d0e558b9" providerId="ADAL" clId="{FB3B2863-F18F-48D1-8BC1-94ABB9EAF462}" dt="2020-01-12T16:40:50.787" v="1636" actId="20577"/>
          <pc:sldLayoutMkLst>
            <pc:docMk/>
            <pc:sldMasterMk cId="2523064765" sldId="2147483660"/>
            <pc:sldLayoutMk cId="3415456144" sldId="2147483673"/>
          </pc:sldLayoutMkLst>
          <pc:spChg chg="mod">
            <ac:chgData name="Du Liu" userId="f6bbb955-1166-4a0c-a0ca-de04d0e558b9" providerId="ADAL" clId="{FB3B2863-F18F-48D1-8BC1-94ABB9EAF462}" dt="2020-01-12T16:40:50.787" v="1636" actId="20577"/>
            <ac:spMkLst>
              <pc:docMk/>
              <pc:sldMasterMk cId="2523064765" sldId="2147483660"/>
              <pc:sldLayoutMk cId="3415456144" sldId="2147483673"/>
              <ac:spMk id="3" creationId="{C44ECCE6-4D94-443E-8C20-CA233A5C0572}"/>
            </ac:spMkLst>
          </pc:spChg>
        </pc:sldLayoutChg>
        <pc:sldLayoutChg chg="delSp">
          <pc:chgData name="Du Liu" userId="f6bbb955-1166-4a0c-a0ca-de04d0e558b9" providerId="ADAL" clId="{FB3B2863-F18F-48D1-8BC1-94ABB9EAF462}" dt="2020-01-06T20:20:37.150" v="8" actId="478"/>
          <pc:sldLayoutMkLst>
            <pc:docMk/>
            <pc:sldMasterMk cId="2523064765" sldId="2147483660"/>
            <pc:sldLayoutMk cId="3933167755" sldId="2147483674"/>
          </pc:sldLayoutMkLst>
          <pc:spChg chg="del">
            <ac:chgData name="Du Liu" userId="f6bbb955-1166-4a0c-a0ca-de04d0e558b9" providerId="ADAL" clId="{FB3B2863-F18F-48D1-8BC1-94ABB9EAF462}" dt="2020-01-06T20:20:37.150" v="8" actId="478"/>
            <ac:spMkLst>
              <pc:docMk/>
              <pc:sldMasterMk cId="2523064765" sldId="2147483660"/>
              <pc:sldLayoutMk cId="3933167755" sldId="2147483674"/>
              <ac:spMk id="8" creationId="{C2AD0284-E6BA-49D8-AB3F-D94DBB1D54F0}"/>
            </ac:spMkLst>
          </pc:spChg>
        </pc:sldLayoutChg>
        <pc:sldLayoutChg chg="modSp">
          <pc:chgData name="Du Liu" userId="f6bbb955-1166-4a0c-a0ca-de04d0e558b9" providerId="ADAL" clId="{FB3B2863-F18F-48D1-8BC1-94ABB9EAF462}" dt="2020-01-12T16:40:50.874" v="1692" actId="20577"/>
          <pc:sldLayoutMkLst>
            <pc:docMk/>
            <pc:sldMasterMk cId="2523064765" sldId="2147483660"/>
            <pc:sldLayoutMk cId="675883818" sldId="2147483675"/>
          </pc:sldLayoutMkLst>
          <pc:spChg chg="mod">
            <ac:chgData name="Du Liu" userId="f6bbb955-1166-4a0c-a0ca-de04d0e558b9" providerId="ADAL" clId="{FB3B2863-F18F-48D1-8BC1-94ABB9EAF462}" dt="2020-01-12T16:40:50.874" v="1692" actId="20577"/>
            <ac:spMkLst>
              <pc:docMk/>
              <pc:sldMasterMk cId="2523064765" sldId="2147483660"/>
              <pc:sldLayoutMk cId="675883818" sldId="2147483675"/>
              <ac:spMk id="8" creationId="{53797230-5A6C-4718-8C90-CB9F2709B382}"/>
            </ac:spMkLst>
          </pc:spChg>
        </pc:sldLayoutChg>
        <pc:sldLayoutChg chg="modSp">
          <pc:chgData name="Du Liu" userId="f6bbb955-1166-4a0c-a0ca-de04d0e558b9" providerId="ADAL" clId="{FB3B2863-F18F-48D1-8BC1-94ABB9EAF462}" dt="2020-01-12T16:40:50.880" v="1696" actId="20577"/>
          <pc:sldLayoutMkLst>
            <pc:docMk/>
            <pc:sldMasterMk cId="2523064765" sldId="2147483660"/>
            <pc:sldLayoutMk cId="192221419" sldId="2147483676"/>
          </pc:sldLayoutMkLst>
          <pc:spChg chg="mod">
            <ac:chgData name="Du Liu" userId="f6bbb955-1166-4a0c-a0ca-de04d0e558b9" providerId="ADAL" clId="{FB3B2863-F18F-48D1-8BC1-94ABB9EAF462}" dt="2020-01-12T16:40:50.880" v="1696" actId="20577"/>
            <ac:spMkLst>
              <pc:docMk/>
              <pc:sldMasterMk cId="2523064765" sldId="2147483660"/>
              <pc:sldLayoutMk cId="192221419" sldId="2147483676"/>
              <ac:spMk id="9" creationId="{00E7BBCA-E768-4FD9-82EA-328297783367}"/>
            </ac:spMkLst>
          </pc:spChg>
        </pc:sldLayoutChg>
        <pc:sldLayoutChg chg="modSp">
          <pc:chgData name="Du Liu" userId="f6bbb955-1166-4a0c-a0ca-de04d0e558b9" providerId="ADAL" clId="{FB3B2863-F18F-48D1-8BC1-94ABB9EAF462}" dt="2020-01-12T16:40:50.918" v="1720" actId="20577"/>
          <pc:sldLayoutMkLst>
            <pc:docMk/>
            <pc:sldMasterMk cId="2523064765" sldId="2147483660"/>
            <pc:sldLayoutMk cId="1896068706" sldId="2147483677"/>
          </pc:sldLayoutMkLst>
          <pc:spChg chg="mod">
            <ac:chgData name="Du Liu" userId="f6bbb955-1166-4a0c-a0ca-de04d0e558b9" providerId="ADAL" clId="{FB3B2863-F18F-48D1-8BC1-94ABB9EAF462}" dt="2020-01-12T16:40:50.918" v="1720" actId="20577"/>
            <ac:spMkLst>
              <pc:docMk/>
              <pc:sldMasterMk cId="2523064765" sldId="2147483660"/>
              <pc:sldLayoutMk cId="1896068706" sldId="2147483677"/>
              <ac:spMk id="9" creationId="{4815D3F0-43E8-418F-A5E4-30F31668DC0E}"/>
            </ac:spMkLst>
          </pc:spChg>
        </pc:sldLayoutChg>
        <pc:sldLayoutChg chg="modSp">
          <pc:chgData name="Du Liu" userId="f6bbb955-1166-4a0c-a0ca-de04d0e558b9" providerId="ADAL" clId="{FB3B2863-F18F-48D1-8BC1-94ABB9EAF462}" dt="2020-01-12T16:40:50.924" v="1724" actId="20577"/>
          <pc:sldLayoutMkLst>
            <pc:docMk/>
            <pc:sldMasterMk cId="2523064765" sldId="2147483660"/>
            <pc:sldLayoutMk cId="2275899235" sldId="2147483678"/>
          </pc:sldLayoutMkLst>
          <pc:spChg chg="mod">
            <ac:chgData name="Du Liu" userId="f6bbb955-1166-4a0c-a0ca-de04d0e558b9" providerId="ADAL" clId="{FB3B2863-F18F-48D1-8BC1-94ABB9EAF462}" dt="2020-01-12T16:40:50.924" v="1724" actId="20577"/>
            <ac:spMkLst>
              <pc:docMk/>
              <pc:sldMasterMk cId="2523064765" sldId="2147483660"/>
              <pc:sldLayoutMk cId="2275899235" sldId="2147483678"/>
              <ac:spMk id="11" creationId="{A55C34B4-681E-4FDA-A9BB-6BC31D94C8D6}"/>
            </ac:spMkLst>
          </pc:spChg>
        </pc:sldLayoutChg>
        <pc:sldLayoutChg chg="modSp">
          <pc:chgData name="Du Liu" userId="f6bbb955-1166-4a0c-a0ca-de04d0e558b9" providerId="ADAL" clId="{FB3B2863-F18F-48D1-8BC1-94ABB9EAF462}" dt="2020-01-12T16:40:50.930" v="1728" actId="20577"/>
          <pc:sldLayoutMkLst>
            <pc:docMk/>
            <pc:sldMasterMk cId="2523064765" sldId="2147483660"/>
            <pc:sldLayoutMk cId="1509090296" sldId="2147483679"/>
          </pc:sldLayoutMkLst>
          <pc:spChg chg="mod">
            <ac:chgData name="Du Liu" userId="f6bbb955-1166-4a0c-a0ca-de04d0e558b9" providerId="ADAL" clId="{FB3B2863-F18F-48D1-8BC1-94ABB9EAF462}" dt="2020-01-12T16:40:50.930" v="1728" actId="20577"/>
            <ac:spMkLst>
              <pc:docMk/>
              <pc:sldMasterMk cId="2523064765" sldId="2147483660"/>
              <pc:sldLayoutMk cId="1509090296" sldId="2147483679"/>
              <ac:spMk id="11" creationId="{107CDD62-B47C-43AB-8BA0-F875DF45681E}"/>
            </ac:spMkLst>
          </pc:spChg>
        </pc:sldLayoutChg>
        <pc:sldLayoutChg chg="modSp">
          <pc:chgData name="Du Liu" userId="f6bbb955-1166-4a0c-a0ca-de04d0e558b9" providerId="ADAL" clId="{FB3B2863-F18F-48D1-8BC1-94ABB9EAF462}" dt="2020-01-12T16:40:50.937" v="1732" actId="20577"/>
          <pc:sldLayoutMkLst>
            <pc:docMk/>
            <pc:sldMasterMk cId="2523064765" sldId="2147483660"/>
            <pc:sldLayoutMk cId="3100695833" sldId="2147483680"/>
          </pc:sldLayoutMkLst>
          <pc:spChg chg="mod">
            <ac:chgData name="Du Liu" userId="f6bbb955-1166-4a0c-a0ca-de04d0e558b9" providerId="ADAL" clId="{FB3B2863-F18F-48D1-8BC1-94ABB9EAF462}" dt="2020-01-12T16:40:50.937" v="1732" actId="20577"/>
            <ac:spMkLst>
              <pc:docMk/>
              <pc:sldMasterMk cId="2523064765" sldId="2147483660"/>
              <pc:sldLayoutMk cId="3100695833" sldId="2147483680"/>
              <ac:spMk id="11" creationId="{A2963A4D-3277-42A5-8919-305DE5AD9247}"/>
            </ac:spMkLst>
          </pc:spChg>
        </pc:sldLayoutChg>
        <pc:sldLayoutChg chg="modSp">
          <pc:chgData name="Du Liu" userId="f6bbb955-1166-4a0c-a0ca-de04d0e558b9" providerId="ADAL" clId="{FB3B2863-F18F-48D1-8BC1-94ABB9EAF462}" dt="2020-01-12T16:40:50.949" v="1740" actId="20577"/>
          <pc:sldLayoutMkLst>
            <pc:docMk/>
            <pc:sldMasterMk cId="2523064765" sldId="2147483660"/>
            <pc:sldLayoutMk cId="1436988196" sldId="2147483681"/>
          </pc:sldLayoutMkLst>
          <pc:spChg chg="mod">
            <ac:chgData name="Du Liu" userId="f6bbb955-1166-4a0c-a0ca-de04d0e558b9" providerId="ADAL" clId="{FB3B2863-F18F-48D1-8BC1-94ABB9EAF462}" dt="2020-01-12T16:40:50.949" v="1740" actId="20577"/>
            <ac:spMkLst>
              <pc:docMk/>
              <pc:sldMasterMk cId="2523064765" sldId="2147483660"/>
              <pc:sldLayoutMk cId="1436988196" sldId="2147483681"/>
              <ac:spMk id="14" creationId="{089CBEB5-348B-49F3-8F8B-FDEE08950E37}"/>
            </ac:spMkLst>
          </pc:spChg>
        </pc:sldLayoutChg>
        <pc:sldLayoutChg chg="modSp">
          <pc:chgData name="Du Liu" userId="f6bbb955-1166-4a0c-a0ca-de04d0e558b9" providerId="ADAL" clId="{FB3B2863-F18F-48D1-8BC1-94ABB9EAF462}" dt="2020-01-12T16:40:50.849" v="1676" actId="20577"/>
          <pc:sldLayoutMkLst>
            <pc:docMk/>
            <pc:sldMasterMk cId="2523064765" sldId="2147483660"/>
            <pc:sldLayoutMk cId="4114665" sldId="2147483682"/>
          </pc:sldLayoutMkLst>
          <pc:spChg chg="mod">
            <ac:chgData name="Du Liu" userId="f6bbb955-1166-4a0c-a0ca-de04d0e558b9" providerId="ADAL" clId="{FB3B2863-F18F-48D1-8BC1-94ABB9EAF462}" dt="2020-01-12T16:40:50.849" v="1676" actId="20577"/>
            <ac:spMkLst>
              <pc:docMk/>
              <pc:sldMasterMk cId="2523064765" sldId="2147483660"/>
              <pc:sldLayoutMk cId="4114665" sldId="2147483682"/>
              <ac:spMk id="7" creationId="{EF2C589A-70A9-4C1E-92FD-76B1E60A1A29}"/>
            </ac:spMkLst>
          </pc:spChg>
        </pc:sldLayoutChg>
        <pc:sldLayoutChg chg="modSp">
          <pc:chgData name="Du Liu" userId="f6bbb955-1166-4a0c-a0ca-de04d0e558b9" providerId="ADAL" clId="{FB3B2863-F18F-48D1-8BC1-94ABB9EAF462}" dt="2020-01-12T16:40:50.855" v="1680" actId="20577"/>
          <pc:sldLayoutMkLst>
            <pc:docMk/>
            <pc:sldMasterMk cId="2523064765" sldId="2147483660"/>
            <pc:sldLayoutMk cId="584347284" sldId="2147483683"/>
          </pc:sldLayoutMkLst>
          <pc:spChg chg="mod">
            <ac:chgData name="Du Liu" userId="f6bbb955-1166-4a0c-a0ca-de04d0e558b9" providerId="ADAL" clId="{FB3B2863-F18F-48D1-8BC1-94ABB9EAF462}" dt="2020-01-12T16:40:50.855" v="1680" actId="20577"/>
            <ac:spMkLst>
              <pc:docMk/>
              <pc:sldMasterMk cId="2523064765" sldId="2147483660"/>
              <pc:sldLayoutMk cId="584347284" sldId="2147483683"/>
              <ac:spMk id="9" creationId="{4372D240-75C4-4747-BB0C-CDA1A95650A3}"/>
            </ac:spMkLst>
          </pc:spChg>
        </pc:sldLayoutChg>
        <pc:sldLayoutChg chg="modSp">
          <pc:chgData name="Du Liu" userId="f6bbb955-1166-4a0c-a0ca-de04d0e558b9" providerId="ADAL" clId="{FB3B2863-F18F-48D1-8BC1-94ABB9EAF462}" dt="2020-01-12T16:40:50.862" v="1684" actId="20577"/>
          <pc:sldLayoutMkLst>
            <pc:docMk/>
            <pc:sldMasterMk cId="2523064765" sldId="2147483660"/>
            <pc:sldLayoutMk cId="2522373556" sldId="2147483684"/>
          </pc:sldLayoutMkLst>
          <pc:spChg chg="mod">
            <ac:chgData name="Du Liu" userId="f6bbb955-1166-4a0c-a0ca-de04d0e558b9" providerId="ADAL" clId="{FB3B2863-F18F-48D1-8BC1-94ABB9EAF462}" dt="2020-01-12T16:40:50.862" v="1684" actId="20577"/>
            <ac:spMkLst>
              <pc:docMk/>
              <pc:sldMasterMk cId="2523064765" sldId="2147483660"/>
              <pc:sldLayoutMk cId="2522373556" sldId="2147483684"/>
              <ac:spMk id="7" creationId="{8D51E95B-B5A6-40B6-97CB-5F0FE563EB1D}"/>
            </ac:spMkLst>
          </pc:spChg>
        </pc:sldLayoutChg>
        <pc:sldLayoutChg chg="modSp">
          <pc:chgData name="Du Liu" userId="f6bbb955-1166-4a0c-a0ca-de04d0e558b9" providerId="ADAL" clId="{FB3B2863-F18F-48D1-8BC1-94ABB9EAF462}" dt="2020-01-12T16:40:50.868" v="1688" actId="20577"/>
          <pc:sldLayoutMkLst>
            <pc:docMk/>
            <pc:sldMasterMk cId="2523064765" sldId="2147483660"/>
            <pc:sldLayoutMk cId="2731981876" sldId="2147483685"/>
          </pc:sldLayoutMkLst>
          <pc:spChg chg="mod">
            <ac:chgData name="Du Liu" userId="f6bbb955-1166-4a0c-a0ca-de04d0e558b9" providerId="ADAL" clId="{FB3B2863-F18F-48D1-8BC1-94ABB9EAF462}" dt="2020-01-12T16:40:50.868" v="1688" actId="20577"/>
            <ac:spMkLst>
              <pc:docMk/>
              <pc:sldMasterMk cId="2523064765" sldId="2147483660"/>
              <pc:sldLayoutMk cId="2731981876" sldId="2147483685"/>
              <ac:spMk id="11" creationId="{4137CA89-AFF7-46A6-A978-5D6CF4C2A39A}"/>
            </ac:spMkLst>
          </pc:spChg>
        </pc:sldLayoutChg>
        <pc:sldLayoutChg chg="modSp">
          <pc:chgData name="Du Liu" userId="f6bbb955-1166-4a0c-a0ca-de04d0e558b9" providerId="ADAL" clId="{FB3B2863-F18F-48D1-8BC1-94ABB9EAF462}" dt="2020-01-12T16:40:50.886" v="1700" actId="20577"/>
          <pc:sldLayoutMkLst>
            <pc:docMk/>
            <pc:sldMasterMk cId="2523064765" sldId="2147483660"/>
            <pc:sldLayoutMk cId="1631202071" sldId="2147483686"/>
          </pc:sldLayoutMkLst>
          <pc:spChg chg="mod">
            <ac:chgData name="Du Liu" userId="f6bbb955-1166-4a0c-a0ca-de04d0e558b9" providerId="ADAL" clId="{FB3B2863-F18F-48D1-8BC1-94ABB9EAF462}" dt="2020-01-12T16:40:50.886" v="1700" actId="20577"/>
            <ac:spMkLst>
              <pc:docMk/>
              <pc:sldMasterMk cId="2523064765" sldId="2147483660"/>
              <pc:sldLayoutMk cId="1631202071" sldId="2147483686"/>
              <ac:spMk id="8" creationId="{4E1D7684-BC36-44BA-9074-E0D05038847F}"/>
            </ac:spMkLst>
          </pc:spChg>
        </pc:sldLayoutChg>
        <pc:sldLayoutChg chg="modSp">
          <pc:chgData name="Du Liu" userId="f6bbb955-1166-4a0c-a0ca-de04d0e558b9" providerId="ADAL" clId="{FB3B2863-F18F-48D1-8BC1-94ABB9EAF462}" dt="2020-01-12T16:40:50.892" v="1704" actId="20577"/>
          <pc:sldLayoutMkLst>
            <pc:docMk/>
            <pc:sldMasterMk cId="2523064765" sldId="2147483660"/>
            <pc:sldLayoutMk cId="185064145" sldId="2147483687"/>
          </pc:sldLayoutMkLst>
          <pc:spChg chg="mod">
            <ac:chgData name="Du Liu" userId="f6bbb955-1166-4a0c-a0ca-de04d0e558b9" providerId="ADAL" clId="{FB3B2863-F18F-48D1-8BC1-94ABB9EAF462}" dt="2020-01-12T16:40:50.892" v="1704" actId="20577"/>
            <ac:spMkLst>
              <pc:docMk/>
              <pc:sldMasterMk cId="2523064765" sldId="2147483660"/>
              <pc:sldLayoutMk cId="185064145" sldId="2147483687"/>
              <ac:spMk id="8" creationId="{227D3F0D-C903-4314-9038-82A30CA70290}"/>
            </ac:spMkLst>
          </pc:spChg>
        </pc:sldLayoutChg>
        <pc:sldLayoutChg chg="modSp">
          <pc:chgData name="Du Liu" userId="f6bbb955-1166-4a0c-a0ca-de04d0e558b9" providerId="ADAL" clId="{FB3B2863-F18F-48D1-8BC1-94ABB9EAF462}" dt="2020-01-12T16:40:50.899" v="1708" actId="20577"/>
          <pc:sldLayoutMkLst>
            <pc:docMk/>
            <pc:sldMasterMk cId="2523064765" sldId="2147483660"/>
            <pc:sldLayoutMk cId="3977286576" sldId="2147483688"/>
          </pc:sldLayoutMkLst>
          <pc:spChg chg="mod">
            <ac:chgData name="Du Liu" userId="f6bbb955-1166-4a0c-a0ca-de04d0e558b9" providerId="ADAL" clId="{FB3B2863-F18F-48D1-8BC1-94ABB9EAF462}" dt="2020-01-12T16:40:50.899" v="1708" actId="20577"/>
            <ac:spMkLst>
              <pc:docMk/>
              <pc:sldMasterMk cId="2523064765" sldId="2147483660"/>
              <pc:sldLayoutMk cId="3977286576" sldId="2147483688"/>
              <ac:spMk id="9" creationId="{4421DB2A-3017-4E73-8332-6B8D884A5493}"/>
            </ac:spMkLst>
          </pc:spChg>
        </pc:sldLayoutChg>
        <pc:sldLayoutChg chg="modSp">
          <pc:chgData name="Du Liu" userId="f6bbb955-1166-4a0c-a0ca-de04d0e558b9" providerId="ADAL" clId="{FB3B2863-F18F-48D1-8BC1-94ABB9EAF462}" dt="2020-01-12T16:40:50.905" v="1712" actId="20577"/>
          <pc:sldLayoutMkLst>
            <pc:docMk/>
            <pc:sldMasterMk cId="2523064765" sldId="2147483660"/>
            <pc:sldLayoutMk cId="1762546200" sldId="2147483689"/>
          </pc:sldLayoutMkLst>
          <pc:spChg chg="mod">
            <ac:chgData name="Du Liu" userId="f6bbb955-1166-4a0c-a0ca-de04d0e558b9" providerId="ADAL" clId="{FB3B2863-F18F-48D1-8BC1-94ABB9EAF462}" dt="2020-01-12T16:40:50.905" v="1712" actId="20577"/>
            <ac:spMkLst>
              <pc:docMk/>
              <pc:sldMasterMk cId="2523064765" sldId="2147483660"/>
              <pc:sldLayoutMk cId="1762546200" sldId="2147483689"/>
              <ac:spMk id="9" creationId="{4E5A81C5-0588-4509-B7B9-9497297F88ED}"/>
            </ac:spMkLst>
          </pc:spChg>
        </pc:sldLayoutChg>
        <pc:sldLayoutChg chg="modSp">
          <pc:chgData name="Du Liu" userId="f6bbb955-1166-4a0c-a0ca-de04d0e558b9" providerId="ADAL" clId="{FB3B2863-F18F-48D1-8BC1-94ABB9EAF462}" dt="2020-01-12T16:40:50.943" v="1736" actId="20577"/>
          <pc:sldLayoutMkLst>
            <pc:docMk/>
            <pc:sldMasterMk cId="2523064765" sldId="2147483660"/>
            <pc:sldLayoutMk cId="2548612008" sldId="2147483690"/>
          </pc:sldLayoutMkLst>
          <pc:spChg chg="mod">
            <ac:chgData name="Du Liu" userId="f6bbb955-1166-4a0c-a0ca-de04d0e558b9" providerId="ADAL" clId="{FB3B2863-F18F-48D1-8BC1-94ABB9EAF462}" dt="2020-01-12T16:40:50.943" v="1736" actId="20577"/>
            <ac:spMkLst>
              <pc:docMk/>
              <pc:sldMasterMk cId="2523064765" sldId="2147483660"/>
              <pc:sldLayoutMk cId="2548612008" sldId="2147483690"/>
              <ac:spMk id="10" creationId="{549048C1-340D-44C4-857B-1B201EC9A7E7}"/>
            </ac:spMkLst>
          </pc:spChg>
        </pc:sldLayoutChg>
        <pc:sldLayoutChg chg="modSp">
          <pc:chgData name="Du Liu" userId="f6bbb955-1166-4a0c-a0ca-de04d0e558b9" providerId="ADAL" clId="{FB3B2863-F18F-48D1-8BC1-94ABB9EAF462}" dt="2020-01-12T16:40:50.780" v="1632" actId="20577"/>
          <pc:sldLayoutMkLst>
            <pc:docMk/>
            <pc:sldMasterMk cId="2523064765" sldId="2147483660"/>
            <pc:sldLayoutMk cId="185933282" sldId="2147483691"/>
          </pc:sldLayoutMkLst>
          <pc:spChg chg="mod">
            <ac:chgData name="Du Liu" userId="f6bbb955-1166-4a0c-a0ca-de04d0e558b9" providerId="ADAL" clId="{FB3B2863-F18F-48D1-8BC1-94ABB9EAF462}" dt="2020-01-12T16:40:50.780" v="1632" actId="20577"/>
            <ac:spMkLst>
              <pc:docMk/>
              <pc:sldMasterMk cId="2523064765" sldId="2147483660"/>
              <pc:sldLayoutMk cId="185933282" sldId="2147483691"/>
              <ac:spMk id="2" creationId="{69F42FFA-3DFB-4DB2-A942-F02200203C82}"/>
            </ac:spMkLst>
          </pc:spChg>
        </pc:sldLayoutChg>
        <pc:sldLayoutChg chg="modSp">
          <pc:chgData name="Du Liu" userId="f6bbb955-1166-4a0c-a0ca-de04d0e558b9" providerId="ADAL" clId="{FB3B2863-F18F-48D1-8BC1-94ABB9EAF462}" dt="2020-01-12T16:40:50.678" v="1588" actId="20577"/>
          <pc:sldLayoutMkLst>
            <pc:docMk/>
            <pc:sldMasterMk cId="2523064765" sldId="2147483660"/>
            <pc:sldLayoutMk cId="787326472" sldId="2147483693"/>
          </pc:sldLayoutMkLst>
          <pc:spChg chg="mod">
            <ac:chgData name="Du Liu" userId="f6bbb955-1166-4a0c-a0ca-de04d0e558b9" providerId="ADAL" clId="{FB3B2863-F18F-48D1-8BC1-94ABB9EAF462}" dt="2020-01-12T16:40:50.678" v="1588" actId="20577"/>
            <ac:spMkLst>
              <pc:docMk/>
              <pc:sldMasterMk cId="2523064765" sldId="2147483660"/>
              <pc:sldLayoutMk cId="787326472" sldId="2147483693"/>
              <ac:spMk id="14" creationId="{89DFBA61-B916-44BD-A1D9-F41D32B7BCB6}"/>
            </ac:spMkLst>
          </pc:spChg>
        </pc:sldLayoutChg>
        <pc:sldLayoutChg chg="modSp">
          <pc:chgData name="Du Liu" userId="f6bbb955-1166-4a0c-a0ca-de04d0e558b9" providerId="ADAL" clId="{FB3B2863-F18F-48D1-8BC1-94ABB9EAF462}" dt="2020-01-12T16:40:50.843" v="1672" actId="20577"/>
          <pc:sldLayoutMkLst>
            <pc:docMk/>
            <pc:sldMasterMk cId="2523064765" sldId="2147483660"/>
            <pc:sldLayoutMk cId="3607999529" sldId="2147483694"/>
          </pc:sldLayoutMkLst>
          <pc:spChg chg="mod">
            <ac:chgData name="Du Liu" userId="f6bbb955-1166-4a0c-a0ca-de04d0e558b9" providerId="ADAL" clId="{FB3B2863-F18F-48D1-8BC1-94ABB9EAF462}" dt="2020-01-12T16:40:50.843" v="1672" actId="20577"/>
            <ac:spMkLst>
              <pc:docMk/>
              <pc:sldMasterMk cId="2523064765" sldId="2147483660"/>
              <pc:sldLayoutMk cId="3607999529" sldId="2147483694"/>
              <ac:spMk id="7" creationId="{DB8BC610-C1B0-4C6A-B5C2-80DA487CE5DE}"/>
            </ac:spMkLst>
          </pc:spChg>
        </pc:sldLayoutChg>
        <pc:sldLayoutChg chg="modSp">
          <pc:chgData name="Du Liu" userId="f6bbb955-1166-4a0c-a0ca-de04d0e558b9" providerId="ADAL" clId="{FB3B2863-F18F-48D1-8BC1-94ABB9EAF462}" dt="2020-01-12T16:40:50.911" v="1716" actId="20577"/>
          <pc:sldLayoutMkLst>
            <pc:docMk/>
            <pc:sldMasterMk cId="2523064765" sldId="2147483660"/>
            <pc:sldLayoutMk cId="3545725332" sldId="2147483696"/>
          </pc:sldLayoutMkLst>
          <pc:spChg chg="mod">
            <ac:chgData name="Du Liu" userId="f6bbb955-1166-4a0c-a0ca-de04d0e558b9" providerId="ADAL" clId="{FB3B2863-F18F-48D1-8BC1-94ABB9EAF462}" dt="2020-01-12T16:40:50.911" v="1716" actId="20577"/>
            <ac:spMkLst>
              <pc:docMk/>
              <pc:sldMasterMk cId="2523064765" sldId="2147483660"/>
              <pc:sldLayoutMk cId="3545725332" sldId="2147483696"/>
              <ac:spMk id="9" creationId="{2C8570FA-FAA3-4EFA-A4F1-01C285AE39DE}"/>
            </ac:spMkLst>
          </pc:spChg>
        </pc:sldLayoutChg>
        <pc:sldLayoutChg chg="modSp">
          <pc:chgData name="Du Liu" userId="f6bbb955-1166-4a0c-a0ca-de04d0e558b9" providerId="ADAL" clId="{FB3B2863-F18F-48D1-8BC1-94ABB9EAF462}" dt="2020-01-12T16:40:50.793" v="1640" actId="20577"/>
          <pc:sldLayoutMkLst>
            <pc:docMk/>
            <pc:sldMasterMk cId="2523064765" sldId="2147483660"/>
            <pc:sldLayoutMk cId="3551733153" sldId="2147483697"/>
          </pc:sldLayoutMkLst>
          <pc:spChg chg="mod">
            <ac:chgData name="Du Liu" userId="f6bbb955-1166-4a0c-a0ca-de04d0e558b9" providerId="ADAL" clId="{FB3B2863-F18F-48D1-8BC1-94ABB9EAF462}" dt="2020-01-12T16:40:50.793" v="1640" actId="20577"/>
            <ac:spMkLst>
              <pc:docMk/>
              <pc:sldMasterMk cId="2523064765" sldId="2147483660"/>
              <pc:sldLayoutMk cId="3551733153" sldId="2147483697"/>
              <ac:spMk id="5" creationId="{56BFCB29-C939-4442-981C-DE6A97866D13}"/>
            </ac:spMkLst>
          </pc:spChg>
        </pc:sldLayoutChg>
        <pc:sldLayoutChg chg="modSp">
          <pc:chgData name="Du Liu" userId="f6bbb955-1166-4a0c-a0ca-de04d0e558b9" providerId="ADAL" clId="{FB3B2863-F18F-48D1-8BC1-94ABB9EAF462}" dt="2020-01-12T16:40:50.799" v="1644" actId="20577"/>
          <pc:sldLayoutMkLst>
            <pc:docMk/>
            <pc:sldMasterMk cId="2523064765" sldId="2147483660"/>
            <pc:sldLayoutMk cId="1673924324" sldId="2147483698"/>
          </pc:sldLayoutMkLst>
          <pc:spChg chg="mod">
            <ac:chgData name="Du Liu" userId="f6bbb955-1166-4a0c-a0ca-de04d0e558b9" providerId="ADAL" clId="{FB3B2863-F18F-48D1-8BC1-94ABB9EAF462}" dt="2020-01-12T16:40:50.799" v="1644" actId="20577"/>
            <ac:spMkLst>
              <pc:docMk/>
              <pc:sldMasterMk cId="2523064765" sldId="2147483660"/>
              <pc:sldLayoutMk cId="1673924324" sldId="2147483698"/>
              <ac:spMk id="5" creationId="{D4262351-4A54-4EAA-990E-D909E1CAD758}"/>
            </ac:spMkLst>
          </pc:spChg>
        </pc:sldLayoutChg>
        <pc:sldLayoutChg chg="modSp">
          <pc:chgData name="Du Liu" userId="f6bbb955-1166-4a0c-a0ca-de04d0e558b9" providerId="ADAL" clId="{FB3B2863-F18F-48D1-8BC1-94ABB9EAF462}" dt="2020-01-12T16:40:50.806" v="1648" actId="20577"/>
          <pc:sldLayoutMkLst>
            <pc:docMk/>
            <pc:sldMasterMk cId="2523064765" sldId="2147483660"/>
            <pc:sldLayoutMk cId="1526597446" sldId="2147483699"/>
          </pc:sldLayoutMkLst>
          <pc:spChg chg="mod">
            <ac:chgData name="Du Liu" userId="f6bbb955-1166-4a0c-a0ca-de04d0e558b9" providerId="ADAL" clId="{FB3B2863-F18F-48D1-8BC1-94ABB9EAF462}" dt="2020-01-12T16:40:50.806" v="1648" actId="20577"/>
            <ac:spMkLst>
              <pc:docMk/>
              <pc:sldMasterMk cId="2523064765" sldId="2147483660"/>
              <pc:sldLayoutMk cId="1526597446" sldId="2147483699"/>
              <ac:spMk id="5" creationId="{128B6DA1-0170-4C5B-ABCB-83F1E4B0ECBB}"/>
            </ac:spMkLst>
          </pc:spChg>
        </pc:sldLayoutChg>
        <pc:sldLayoutChg chg="modSp">
          <pc:chgData name="Du Liu" userId="f6bbb955-1166-4a0c-a0ca-de04d0e558b9" providerId="ADAL" clId="{FB3B2863-F18F-48D1-8BC1-94ABB9EAF462}" dt="2020-01-12T16:40:50.812" v="1652" actId="20577"/>
          <pc:sldLayoutMkLst>
            <pc:docMk/>
            <pc:sldMasterMk cId="2523064765" sldId="2147483660"/>
            <pc:sldLayoutMk cId="2476838218" sldId="2147483700"/>
          </pc:sldLayoutMkLst>
          <pc:spChg chg="mod">
            <ac:chgData name="Du Liu" userId="f6bbb955-1166-4a0c-a0ca-de04d0e558b9" providerId="ADAL" clId="{FB3B2863-F18F-48D1-8BC1-94ABB9EAF462}" dt="2020-01-12T16:40:50.812" v="1652" actId="20577"/>
            <ac:spMkLst>
              <pc:docMk/>
              <pc:sldMasterMk cId="2523064765" sldId="2147483660"/>
              <pc:sldLayoutMk cId="2476838218" sldId="2147483700"/>
              <ac:spMk id="5" creationId="{8F93BC53-EE81-4467-94F1-401BB6631310}"/>
            </ac:spMkLst>
          </pc:spChg>
        </pc:sldLayoutChg>
        <pc:sldLayoutChg chg="modSp">
          <pc:chgData name="Du Liu" userId="f6bbb955-1166-4a0c-a0ca-de04d0e558b9" providerId="ADAL" clId="{FB3B2863-F18F-48D1-8BC1-94ABB9EAF462}" dt="2020-01-12T16:40:50.819" v="1656" actId="20577"/>
          <pc:sldLayoutMkLst>
            <pc:docMk/>
            <pc:sldMasterMk cId="2523064765" sldId="2147483660"/>
            <pc:sldLayoutMk cId="3501140641" sldId="2147483701"/>
          </pc:sldLayoutMkLst>
          <pc:spChg chg="mod">
            <ac:chgData name="Du Liu" userId="f6bbb955-1166-4a0c-a0ca-de04d0e558b9" providerId="ADAL" clId="{FB3B2863-F18F-48D1-8BC1-94ABB9EAF462}" dt="2020-01-12T16:40:50.819" v="1656" actId="20577"/>
            <ac:spMkLst>
              <pc:docMk/>
              <pc:sldMasterMk cId="2523064765" sldId="2147483660"/>
              <pc:sldLayoutMk cId="3501140641" sldId="2147483701"/>
              <ac:spMk id="5" creationId="{064BC3BB-EB1F-4C03-845A-197D7CB3D7FF}"/>
            </ac:spMkLst>
          </pc:spChg>
        </pc:sldLayoutChg>
        <pc:sldLayoutChg chg="modSp">
          <pc:chgData name="Du Liu" userId="f6bbb955-1166-4a0c-a0ca-de04d0e558b9" providerId="ADAL" clId="{FB3B2863-F18F-48D1-8BC1-94ABB9EAF462}" dt="2020-01-12T16:40:50.825" v="1660" actId="20577"/>
          <pc:sldLayoutMkLst>
            <pc:docMk/>
            <pc:sldMasterMk cId="2523064765" sldId="2147483660"/>
            <pc:sldLayoutMk cId="4094464793" sldId="2147483702"/>
          </pc:sldLayoutMkLst>
          <pc:spChg chg="mod">
            <ac:chgData name="Du Liu" userId="f6bbb955-1166-4a0c-a0ca-de04d0e558b9" providerId="ADAL" clId="{FB3B2863-F18F-48D1-8BC1-94ABB9EAF462}" dt="2020-01-12T16:40:50.825" v="1660" actId="20577"/>
            <ac:spMkLst>
              <pc:docMk/>
              <pc:sldMasterMk cId="2523064765" sldId="2147483660"/>
              <pc:sldLayoutMk cId="4094464793" sldId="2147483702"/>
              <ac:spMk id="5" creationId="{EE432ACF-022C-4E4D-A91E-50BCA41421CC}"/>
            </ac:spMkLst>
          </pc:spChg>
        </pc:sldLayoutChg>
        <pc:sldLayoutChg chg="modSp">
          <pc:chgData name="Du Liu" userId="f6bbb955-1166-4a0c-a0ca-de04d0e558b9" providerId="ADAL" clId="{FB3B2863-F18F-48D1-8BC1-94ABB9EAF462}" dt="2020-01-12T16:40:50.831" v="1664" actId="20577"/>
          <pc:sldLayoutMkLst>
            <pc:docMk/>
            <pc:sldMasterMk cId="2523064765" sldId="2147483660"/>
            <pc:sldLayoutMk cId="3745137931" sldId="2147483703"/>
          </pc:sldLayoutMkLst>
          <pc:spChg chg="mod">
            <ac:chgData name="Du Liu" userId="f6bbb955-1166-4a0c-a0ca-de04d0e558b9" providerId="ADAL" clId="{FB3B2863-F18F-48D1-8BC1-94ABB9EAF462}" dt="2020-01-12T16:40:50.831" v="1664" actId="20577"/>
            <ac:spMkLst>
              <pc:docMk/>
              <pc:sldMasterMk cId="2523064765" sldId="2147483660"/>
              <pc:sldLayoutMk cId="3745137931" sldId="2147483703"/>
              <ac:spMk id="5" creationId="{8A859F72-32B2-47EB-8CB5-BCF639CDADF5}"/>
            </ac:spMkLst>
          </pc:spChg>
        </pc:sldLayoutChg>
        <pc:sldLayoutChg chg="modSp">
          <pc:chgData name="Du Liu" userId="f6bbb955-1166-4a0c-a0ca-de04d0e558b9" providerId="ADAL" clId="{FB3B2863-F18F-48D1-8BC1-94ABB9EAF462}" dt="2020-01-12T16:40:50.837" v="1668" actId="20577"/>
          <pc:sldLayoutMkLst>
            <pc:docMk/>
            <pc:sldMasterMk cId="2523064765" sldId="2147483660"/>
            <pc:sldLayoutMk cId="3443338964" sldId="2147483706"/>
          </pc:sldLayoutMkLst>
          <pc:spChg chg="mod">
            <ac:chgData name="Du Liu" userId="f6bbb955-1166-4a0c-a0ca-de04d0e558b9" providerId="ADAL" clId="{FB3B2863-F18F-48D1-8BC1-94ABB9EAF462}" dt="2020-01-12T16:40:50.837" v="1668" actId="20577"/>
            <ac:spMkLst>
              <pc:docMk/>
              <pc:sldMasterMk cId="2523064765" sldId="2147483660"/>
              <pc:sldLayoutMk cId="3443338964" sldId="2147483706"/>
              <ac:spMk id="8" creationId="{C2AD0284-E6BA-49D8-AB3F-D94DBB1D54F0}"/>
            </ac:spMkLst>
          </pc:spChg>
        </pc:sldLayoutChg>
      </pc:sldMasterChg>
    </pc:docChg>
  </pc:docChgLst>
  <pc:docChgLst>
    <pc:chgData name="Du Liu" userId="f6bbb955-1166-4a0c-a0ca-de04d0e558b9" providerId="ADAL" clId="{4C4D3C4B-FBB5-4CF9-A136-92121494B848}"/>
    <pc:docChg chg="undo redo custSel addSld modSld sldOrd modMainMaster">
      <pc:chgData name="Du Liu" userId="f6bbb955-1166-4a0c-a0ca-de04d0e558b9" providerId="ADAL" clId="{4C4D3C4B-FBB5-4CF9-A136-92121494B848}" dt="2020-01-06T16:17:20.952" v="2158" actId="20577"/>
      <pc:docMkLst>
        <pc:docMk/>
      </pc:docMkLst>
      <pc:sldChg chg="modSp">
        <pc:chgData name="Du Liu" userId="f6bbb955-1166-4a0c-a0ca-de04d0e558b9" providerId="ADAL" clId="{4C4D3C4B-FBB5-4CF9-A136-92121494B848}" dt="2020-01-03T13:23:56.857" v="485" actId="20577"/>
        <pc:sldMkLst>
          <pc:docMk/>
          <pc:sldMk cId="2230748882" sldId="271"/>
        </pc:sldMkLst>
        <pc:spChg chg="mod">
          <ac:chgData name="Du Liu" userId="f6bbb955-1166-4a0c-a0ca-de04d0e558b9" providerId="ADAL" clId="{4C4D3C4B-FBB5-4CF9-A136-92121494B848}" dt="2020-01-03T13:23:15.560" v="461" actId="404"/>
          <ac:spMkLst>
            <pc:docMk/>
            <pc:sldMk cId="2230748882" sldId="271"/>
            <ac:spMk id="3" creationId="{17D5CE7D-CCF0-44B0-843A-8D46859C44EE}"/>
          </ac:spMkLst>
        </pc:spChg>
        <pc:spChg chg="mod">
          <ac:chgData name="Du Liu" userId="f6bbb955-1166-4a0c-a0ca-de04d0e558b9" providerId="ADAL" clId="{4C4D3C4B-FBB5-4CF9-A136-92121494B848}" dt="2020-01-03T13:23:36.330" v="465" actId="20577"/>
          <ac:spMkLst>
            <pc:docMk/>
            <pc:sldMk cId="2230748882" sldId="271"/>
            <ac:spMk id="4" creationId="{6A927E07-3624-45B8-934B-C229726CA813}"/>
          </ac:spMkLst>
        </pc:spChg>
        <pc:spChg chg="mod">
          <ac:chgData name="Du Liu" userId="f6bbb955-1166-4a0c-a0ca-de04d0e558b9" providerId="ADAL" clId="{4C4D3C4B-FBB5-4CF9-A136-92121494B848}" dt="2020-01-03T13:23:45.761" v="473" actId="20577"/>
          <ac:spMkLst>
            <pc:docMk/>
            <pc:sldMk cId="2230748882" sldId="271"/>
            <ac:spMk id="6" creationId="{327EB691-17C6-4220-AA5E-2F3518AF8CC2}"/>
          </ac:spMkLst>
        </pc:spChg>
        <pc:spChg chg="mod">
          <ac:chgData name="Du Liu" userId="f6bbb955-1166-4a0c-a0ca-de04d0e558b9" providerId="ADAL" clId="{4C4D3C4B-FBB5-4CF9-A136-92121494B848}" dt="2020-01-03T13:23:56.857" v="485" actId="20577"/>
          <ac:spMkLst>
            <pc:docMk/>
            <pc:sldMk cId="2230748882" sldId="271"/>
            <ac:spMk id="7" creationId="{0BF70DC3-66C9-451C-917E-BA44956D1DBD}"/>
          </ac:spMkLst>
        </pc:spChg>
      </pc:sldChg>
      <pc:sldMasterChg chg="modSldLayout">
        <pc:chgData name="Du Liu" userId="f6bbb955-1166-4a0c-a0ca-de04d0e558b9" providerId="ADAL" clId="{4C4D3C4B-FBB5-4CF9-A136-92121494B848}" dt="2020-01-03T13:22:04.841" v="452" actId="20577"/>
        <pc:sldMasterMkLst>
          <pc:docMk/>
          <pc:sldMasterMk cId="2523064765" sldId="2147483660"/>
        </pc:sldMasterMkLst>
        <pc:sldLayoutChg chg="modSp">
          <pc:chgData name="Du Liu" userId="f6bbb955-1166-4a0c-a0ca-de04d0e558b9" providerId="ADAL" clId="{4C4D3C4B-FBB5-4CF9-A136-92121494B848}" dt="2020-01-03T13:22:04.599" v="292" actId="20577"/>
          <pc:sldLayoutMkLst>
            <pc:docMk/>
            <pc:sldMasterMk cId="2523064765" sldId="2147483660"/>
            <pc:sldLayoutMk cId="1374575616" sldId="2147483661"/>
          </pc:sldLayoutMkLst>
          <pc:spChg chg="mod">
            <ac:chgData name="Du Liu" userId="f6bbb955-1166-4a0c-a0ca-de04d0e558b9" providerId="ADAL" clId="{4C4D3C4B-FBB5-4CF9-A136-92121494B848}" dt="2020-01-03T13:22:04.599" v="292" actId="20577"/>
            <ac:spMkLst>
              <pc:docMk/>
              <pc:sldMasterMk cId="2523064765" sldId="2147483660"/>
              <pc:sldLayoutMk cId="1374575616" sldId="2147483661"/>
              <ac:spMk id="9" creationId="{72C1EE1F-EF94-4EBA-A010-8BC3D2F38C39}"/>
            </ac:spMkLst>
          </pc:spChg>
        </pc:sldLayoutChg>
        <pc:sldLayoutChg chg="modSp">
          <pc:chgData name="Du Liu" userId="f6bbb955-1166-4a0c-a0ca-de04d0e558b9" providerId="ADAL" clId="{4C4D3C4B-FBB5-4CF9-A136-92121494B848}" dt="2020-01-03T13:22:04.611" v="300" actId="20577"/>
          <pc:sldLayoutMkLst>
            <pc:docMk/>
            <pc:sldMasterMk cId="2523064765" sldId="2147483660"/>
            <pc:sldLayoutMk cId="1085322578" sldId="2147483662"/>
          </pc:sldLayoutMkLst>
          <pc:spChg chg="mod">
            <ac:chgData name="Du Liu" userId="f6bbb955-1166-4a0c-a0ca-de04d0e558b9" providerId="ADAL" clId="{4C4D3C4B-FBB5-4CF9-A136-92121494B848}" dt="2020-01-03T13:22:04.611" v="300" actId="20577"/>
            <ac:spMkLst>
              <pc:docMk/>
              <pc:sldMasterMk cId="2523064765" sldId="2147483660"/>
              <pc:sldLayoutMk cId="1085322578" sldId="2147483662"/>
              <ac:spMk id="7" creationId="{3AD885ED-EA58-419A-BC0B-F06CF9659422}"/>
            </ac:spMkLst>
          </pc:spChg>
        </pc:sldLayoutChg>
        <pc:sldLayoutChg chg="modSp">
          <pc:chgData name="Du Liu" userId="f6bbb955-1166-4a0c-a0ca-de04d0e558b9" providerId="ADAL" clId="{4C4D3C4B-FBB5-4CF9-A136-92121494B848}" dt="2020-01-03T13:22:04.620" v="304" actId="20577"/>
          <pc:sldLayoutMkLst>
            <pc:docMk/>
            <pc:sldMasterMk cId="2523064765" sldId="2147483660"/>
            <pc:sldLayoutMk cId="2064663325" sldId="2147483664"/>
          </pc:sldLayoutMkLst>
          <pc:spChg chg="mod">
            <ac:chgData name="Du Liu" userId="f6bbb955-1166-4a0c-a0ca-de04d0e558b9" providerId="ADAL" clId="{4C4D3C4B-FBB5-4CF9-A136-92121494B848}" dt="2020-01-03T13:22:04.620" v="304" actId="20577"/>
            <ac:spMkLst>
              <pc:docMk/>
              <pc:sldMasterMk cId="2523064765" sldId="2147483660"/>
              <pc:sldLayoutMk cId="2064663325" sldId="2147483664"/>
              <ac:spMk id="8" creationId="{866A1512-27D5-4CA8-94C5-10E56C30705D}"/>
            </ac:spMkLst>
          </pc:spChg>
        </pc:sldLayoutChg>
        <pc:sldLayoutChg chg="modSp">
          <pc:chgData name="Du Liu" userId="f6bbb955-1166-4a0c-a0ca-de04d0e558b9" providerId="ADAL" clId="{4C4D3C4B-FBB5-4CF9-A136-92121494B848}" dt="2020-01-03T13:22:04.626" v="308" actId="20577"/>
          <pc:sldLayoutMkLst>
            <pc:docMk/>
            <pc:sldMasterMk cId="2523064765" sldId="2147483660"/>
            <pc:sldLayoutMk cId="2108219646" sldId="2147483665"/>
          </pc:sldLayoutMkLst>
          <pc:spChg chg="mod">
            <ac:chgData name="Du Liu" userId="f6bbb955-1166-4a0c-a0ca-de04d0e558b9" providerId="ADAL" clId="{4C4D3C4B-FBB5-4CF9-A136-92121494B848}" dt="2020-01-03T13:22:04.626" v="308" actId="20577"/>
            <ac:spMkLst>
              <pc:docMk/>
              <pc:sldMasterMk cId="2523064765" sldId="2147483660"/>
              <pc:sldLayoutMk cId="2108219646" sldId="2147483665"/>
              <ac:spMk id="7" creationId="{F4D3A834-11EE-4BDF-A704-0BF0873EFBA3}"/>
            </ac:spMkLst>
          </pc:spChg>
        </pc:sldLayoutChg>
        <pc:sldLayoutChg chg="modSp">
          <pc:chgData name="Du Liu" userId="f6bbb955-1166-4a0c-a0ca-de04d0e558b9" providerId="ADAL" clId="{4C4D3C4B-FBB5-4CF9-A136-92121494B848}" dt="2020-01-03T13:22:04.631" v="312" actId="20577"/>
          <pc:sldLayoutMkLst>
            <pc:docMk/>
            <pc:sldMasterMk cId="2523064765" sldId="2147483660"/>
            <pc:sldLayoutMk cId="299406540" sldId="2147483666"/>
          </pc:sldLayoutMkLst>
          <pc:spChg chg="mod">
            <ac:chgData name="Du Liu" userId="f6bbb955-1166-4a0c-a0ca-de04d0e558b9" providerId="ADAL" clId="{4C4D3C4B-FBB5-4CF9-A136-92121494B848}" dt="2020-01-03T13:22:04.631" v="312" actId="20577"/>
            <ac:spMkLst>
              <pc:docMk/>
              <pc:sldMasterMk cId="2523064765" sldId="2147483660"/>
              <pc:sldLayoutMk cId="299406540" sldId="2147483666"/>
              <ac:spMk id="7" creationId="{A51D0608-0A57-43BF-AD18-8DFD8B5D249B}"/>
            </ac:spMkLst>
          </pc:spChg>
        </pc:sldLayoutChg>
        <pc:sldLayoutChg chg="modSp">
          <pc:chgData name="Du Liu" userId="f6bbb955-1166-4a0c-a0ca-de04d0e558b9" providerId="ADAL" clId="{4C4D3C4B-FBB5-4CF9-A136-92121494B848}" dt="2020-01-03T13:22:04.637" v="316" actId="20577"/>
          <pc:sldLayoutMkLst>
            <pc:docMk/>
            <pc:sldMasterMk cId="2523064765" sldId="2147483660"/>
            <pc:sldLayoutMk cId="3450366910" sldId="2147483667"/>
          </pc:sldLayoutMkLst>
          <pc:spChg chg="mod">
            <ac:chgData name="Du Liu" userId="f6bbb955-1166-4a0c-a0ca-de04d0e558b9" providerId="ADAL" clId="{4C4D3C4B-FBB5-4CF9-A136-92121494B848}" dt="2020-01-03T13:22:04.637" v="316" actId="20577"/>
            <ac:spMkLst>
              <pc:docMk/>
              <pc:sldMasterMk cId="2523064765" sldId="2147483660"/>
              <pc:sldLayoutMk cId="3450366910" sldId="2147483667"/>
              <ac:spMk id="7" creationId="{89A384A6-2ED7-4C73-9166-564C827C9CC4}"/>
            </ac:spMkLst>
          </pc:spChg>
        </pc:sldLayoutChg>
        <pc:sldLayoutChg chg="modSp">
          <pc:chgData name="Du Liu" userId="f6bbb955-1166-4a0c-a0ca-de04d0e558b9" providerId="ADAL" clId="{4C4D3C4B-FBB5-4CF9-A136-92121494B848}" dt="2020-01-03T13:22:04.642" v="320" actId="20577"/>
          <pc:sldLayoutMkLst>
            <pc:docMk/>
            <pc:sldMasterMk cId="2523064765" sldId="2147483660"/>
            <pc:sldLayoutMk cId="3593654033" sldId="2147483668"/>
          </pc:sldLayoutMkLst>
          <pc:spChg chg="mod">
            <ac:chgData name="Du Liu" userId="f6bbb955-1166-4a0c-a0ca-de04d0e558b9" providerId="ADAL" clId="{4C4D3C4B-FBB5-4CF9-A136-92121494B848}" dt="2020-01-03T13:22:04.642" v="320" actId="20577"/>
            <ac:spMkLst>
              <pc:docMk/>
              <pc:sldMasterMk cId="2523064765" sldId="2147483660"/>
              <pc:sldLayoutMk cId="3593654033" sldId="2147483668"/>
              <ac:spMk id="7" creationId="{88BB9017-2EBC-4916-882A-FAB5684DE9CF}"/>
            </ac:spMkLst>
          </pc:spChg>
        </pc:sldLayoutChg>
        <pc:sldLayoutChg chg="modSp">
          <pc:chgData name="Du Liu" userId="f6bbb955-1166-4a0c-a0ca-de04d0e558b9" providerId="ADAL" clId="{4C4D3C4B-FBB5-4CF9-A136-92121494B848}" dt="2020-01-03T13:22:04.648" v="324" actId="20577"/>
          <pc:sldLayoutMkLst>
            <pc:docMk/>
            <pc:sldMasterMk cId="2523064765" sldId="2147483660"/>
            <pc:sldLayoutMk cId="4136202525" sldId="2147483669"/>
          </pc:sldLayoutMkLst>
          <pc:spChg chg="mod">
            <ac:chgData name="Du Liu" userId="f6bbb955-1166-4a0c-a0ca-de04d0e558b9" providerId="ADAL" clId="{4C4D3C4B-FBB5-4CF9-A136-92121494B848}" dt="2020-01-03T13:22:04.648" v="324" actId="20577"/>
            <ac:spMkLst>
              <pc:docMk/>
              <pc:sldMasterMk cId="2523064765" sldId="2147483660"/>
              <pc:sldLayoutMk cId="4136202525" sldId="2147483669"/>
              <ac:spMk id="7" creationId="{515DEFEB-D8FB-411D-89D1-C457BD4FE531}"/>
            </ac:spMkLst>
          </pc:spChg>
        </pc:sldLayoutChg>
        <pc:sldLayoutChg chg="modSp">
          <pc:chgData name="Du Liu" userId="f6bbb955-1166-4a0c-a0ca-de04d0e558b9" providerId="ADAL" clId="{4C4D3C4B-FBB5-4CF9-A136-92121494B848}" dt="2020-01-03T13:22:04.654" v="328" actId="20577"/>
          <pc:sldLayoutMkLst>
            <pc:docMk/>
            <pc:sldMasterMk cId="2523064765" sldId="2147483660"/>
            <pc:sldLayoutMk cId="1267818655" sldId="2147483670"/>
          </pc:sldLayoutMkLst>
          <pc:spChg chg="mod">
            <ac:chgData name="Du Liu" userId="f6bbb955-1166-4a0c-a0ca-de04d0e558b9" providerId="ADAL" clId="{4C4D3C4B-FBB5-4CF9-A136-92121494B848}" dt="2020-01-03T13:22:04.654" v="328" actId="20577"/>
            <ac:spMkLst>
              <pc:docMk/>
              <pc:sldMasterMk cId="2523064765" sldId="2147483660"/>
              <pc:sldLayoutMk cId="1267818655" sldId="2147483670"/>
              <ac:spMk id="7" creationId="{E08DADFB-44CC-4810-9193-0C9F586CE666}"/>
            </ac:spMkLst>
          </pc:spChg>
        </pc:sldLayoutChg>
        <pc:sldLayoutChg chg="modSp">
          <pc:chgData name="Du Liu" userId="f6bbb955-1166-4a0c-a0ca-de04d0e558b9" providerId="ADAL" clId="{4C4D3C4B-FBB5-4CF9-A136-92121494B848}" dt="2020-01-03T13:22:04.660" v="332" actId="20577"/>
          <pc:sldLayoutMkLst>
            <pc:docMk/>
            <pc:sldMasterMk cId="2523064765" sldId="2147483660"/>
            <pc:sldLayoutMk cId="3355176887" sldId="2147483671"/>
          </pc:sldLayoutMkLst>
          <pc:spChg chg="mod">
            <ac:chgData name="Du Liu" userId="f6bbb955-1166-4a0c-a0ca-de04d0e558b9" providerId="ADAL" clId="{4C4D3C4B-FBB5-4CF9-A136-92121494B848}" dt="2020-01-03T13:22:04.660" v="332" actId="20577"/>
            <ac:spMkLst>
              <pc:docMk/>
              <pc:sldMasterMk cId="2523064765" sldId="2147483660"/>
              <pc:sldLayoutMk cId="3355176887" sldId="2147483671"/>
              <ac:spMk id="4" creationId="{7AB1CD1C-AD0D-4C0E-8012-BDF9F1E4C38B}"/>
            </ac:spMkLst>
          </pc:spChg>
        </pc:sldLayoutChg>
        <pc:sldLayoutChg chg="modSp">
          <pc:chgData name="Du Liu" userId="f6bbb955-1166-4a0c-a0ca-de04d0e558b9" providerId="ADAL" clId="{4C4D3C4B-FBB5-4CF9-A136-92121494B848}" dt="2020-01-03T13:22:04.665" v="336" actId="20577"/>
          <pc:sldLayoutMkLst>
            <pc:docMk/>
            <pc:sldMasterMk cId="2523064765" sldId="2147483660"/>
            <pc:sldLayoutMk cId="1793964376" sldId="2147483672"/>
          </pc:sldLayoutMkLst>
          <pc:spChg chg="mod">
            <ac:chgData name="Du Liu" userId="f6bbb955-1166-4a0c-a0ca-de04d0e558b9" providerId="ADAL" clId="{4C4D3C4B-FBB5-4CF9-A136-92121494B848}" dt="2020-01-03T13:22:04.665" v="336" actId="20577"/>
            <ac:spMkLst>
              <pc:docMk/>
              <pc:sldMasterMk cId="2523064765" sldId="2147483660"/>
              <pc:sldLayoutMk cId="1793964376" sldId="2147483672"/>
              <ac:spMk id="3" creationId="{76D5DBE1-F5A0-4F54-BCB1-8A4278408056}"/>
            </ac:spMkLst>
          </pc:spChg>
        </pc:sldLayoutChg>
        <pc:sldLayoutChg chg="modSp">
          <pc:chgData name="Du Liu" userId="f6bbb955-1166-4a0c-a0ca-de04d0e558b9" providerId="ADAL" clId="{4C4D3C4B-FBB5-4CF9-A136-92121494B848}" dt="2020-01-03T13:22:04.675" v="344" actId="20577"/>
          <pc:sldLayoutMkLst>
            <pc:docMk/>
            <pc:sldMasterMk cId="2523064765" sldId="2147483660"/>
            <pc:sldLayoutMk cId="3415456144" sldId="2147483673"/>
          </pc:sldLayoutMkLst>
          <pc:spChg chg="mod">
            <ac:chgData name="Du Liu" userId="f6bbb955-1166-4a0c-a0ca-de04d0e558b9" providerId="ADAL" clId="{4C4D3C4B-FBB5-4CF9-A136-92121494B848}" dt="2020-01-03T13:22:04.675" v="344" actId="20577"/>
            <ac:spMkLst>
              <pc:docMk/>
              <pc:sldMasterMk cId="2523064765" sldId="2147483660"/>
              <pc:sldLayoutMk cId="3415456144" sldId="2147483673"/>
              <ac:spMk id="3" creationId="{C44ECCE6-4D94-443E-8C20-CA233A5C0572}"/>
            </ac:spMkLst>
          </pc:spChg>
        </pc:sldLayoutChg>
        <pc:sldLayoutChg chg="modSp">
          <pc:chgData name="Du Liu" userId="f6bbb955-1166-4a0c-a0ca-de04d0e558b9" providerId="ADAL" clId="{4C4D3C4B-FBB5-4CF9-A136-92121494B848}" dt="2020-01-03T13:22:04.717" v="376" actId="20577"/>
          <pc:sldLayoutMkLst>
            <pc:docMk/>
            <pc:sldMasterMk cId="2523064765" sldId="2147483660"/>
            <pc:sldLayoutMk cId="3933167755" sldId="2147483674"/>
          </pc:sldLayoutMkLst>
          <pc:spChg chg="mod">
            <ac:chgData name="Du Liu" userId="f6bbb955-1166-4a0c-a0ca-de04d0e558b9" providerId="ADAL" clId="{4C4D3C4B-FBB5-4CF9-A136-92121494B848}" dt="2020-01-03T13:22:04.717" v="376" actId="20577"/>
            <ac:spMkLst>
              <pc:docMk/>
              <pc:sldMasterMk cId="2523064765" sldId="2147483660"/>
              <pc:sldLayoutMk cId="3933167755" sldId="2147483674"/>
              <ac:spMk id="8" creationId="{C2AD0284-E6BA-49D8-AB3F-D94DBB1D54F0}"/>
            </ac:spMkLst>
          </pc:spChg>
        </pc:sldLayoutChg>
        <pc:sldLayoutChg chg="modSp">
          <pc:chgData name="Du Liu" userId="f6bbb955-1166-4a0c-a0ca-de04d0e558b9" providerId="ADAL" clId="{4C4D3C4B-FBB5-4CF9-A136-92121494B848}" dt="2020-01-03T13:22:04.753" v="404" actId="20577"/>
          <pc:sldLayoutMkLst>
            <pc:docMk/>
            <pc:sldMasterMk cId="2523064765" sldId="2147483660"/>
            <pc:sldLayoutMk cId="675883818" sldId="2147483675"/>
          </pc:sldLayoutMkLst>
          <pc:spChg chg="mod">
            <ac:chgData name="Du Liu" userId="f6bbb955-1166-4a0c-a0ca-de04d0e558b9" providerId="ADAL" clId="{4C4D3C4B-FBB5-4CF9-A136-92121494B848}" dt="2020-01-03T13:22:04.753" v="404" actId="20577"/>
            <ac:spMkLst>
              <pc:docMk/>
              <pc:sldMasterMk cId="2523064765" sldId="2147483660"/>
              <pc:sldLayoutMk cId="675883818" sldId="2147483675"/>
              <ac:spMk id="8" creationId="{53797230-5A6C-4718-8C90-CB9F2709B382}"/>
            </ac:spMkLst>
          </pc:spChg>
        </pc:sldLayoutChg>
        <pc:sldLayoutChg chg="modSp">
          <pc:chgData name="Du Liu" userId="f6bbb955-1166-4a0c-a0ca-de04d0e558b9" providerId="ADAL" clId="{4C4D3C4B-FBB5-4CF9-A136-92121494B848}" dt="2020-01-03T13:22:04.776" v="408" actId="20577"/>
          <pc:sldLayoutMkLst>
            <pc:docMk/>
            <pc:sldMasterMk cId="2523064765" sldId="2147483660"/>
            <pc:sldLayoutMk cId="192221419" sldId="2147483676"/>
          </pc:sldLayoutMkLst>
          <pc:spChg chg="mod">
            <ac:chgData name="Du Liu" userId="f6bbb955-1166-4a0c-a0ca-de04d0e558b9" providerId="ADAL" clId="{4C4D3C4B-FBB5-4CF9-A136-92121494B848}" dt="2020-01-03T13:22:04.776" v="408" actId="20577"/>
            <ac:spMkLst>
              <pc:docMk/>
              <pc:sldMasterMk cId="2523064765" sldId="2147483660"/>
              <pc:sldLayoutMk cId="192221419" sldId="2147483676"/>
              <ac:spMk id="9" creationId="{00E7BBCA-E768-4FD9-82EA-328297783367}"/>
            </ac:spMkLst>
          </pc:spChg>
        </pc:sldLayoutChg>
        <pc:sldLayoutChg chg="modSp">
          <pc:chgData name="Du Liu" userId="f6bbb955-1166-4a0c-a0ca-de04d0e558b9" providerId="ADAL" clId="{4C4D3C4B-FBB5-4CF9-A136-92121494B848}" dt="2020-01-03T13:22:04.810" v="432" actId="20577"/>
          <pc:sldLayoutMkLst>
            <pc:docMk/>
            <pc:sldMasterMk cId="2523064765" sldId="2147483660"/>
            <pc:sldLayoutMk cId="1896068706" sldId="2147483677"/>
          </pc:sldLayoutMkLst>
          <pc:spChg chg="mod">
            <ac:chgData name="Du Liu" userId="f6bbb955-1166-4a0c-a0ca-de04d0e558b9" providerId="ADAL" clId="{4C4D3C4B-FBB5-4CF9-A136-92121494B848}" dt="2020-01-03T13:22:04.810" v="432" actId="20577"/>
            <ac:spMkLst>
              <pc:docMk/>
              <pc:sldMasterMk cId="2523064765" sldId="2147483660"/>
              <pc:sldLayoutMk cId="1896068706" sldId="2147483677"/>
              <ac:spMk id="9" creationId="{4815D3F0-43E8-418F-A5E4-30F31668DC0E}"/>
            </ac:spMkLst>
          </pc:spChg>
        </pc:sldLayoutChg>
        <pc:sldLayoutChg chg="modSp">
          <pc:chgData name="Du Liu" userId="f6bbb955-1166-4a0c-a0ca-de04d0e558b9" providerId="ADAL" clId="{4C4D3C4B-FBB5-4CF9-A136-92121494B848}" dt="2020-01-03T13:22:04.816" v="436" actId="20577"/>
          <pc:sldLayoutMkLst>
            <pc:docMk/>
            <pc:sldMasterMk cId="2523064765" sldId="2147483660"/>
            <pc:sldLayoutMk cId="2275899235" sldId="2147483678"/>
          </pc:sldLayoutMkLst>
          <pc:spChg chg="mod">
            <ac:chgData name="Du Liu" userId="f6bbb955-1166-4a0c-a0ca-de04d0e558b9" providerId="ADAL" clId="{4C4D3C4B-FBB5-4CF9-A136-92121494B848}" dt="2020-01-03T13:22:04.816" v="436" actId="20577"/>
            <ac:spMkLst>
              <pc:docMk/>
              <pc:sldMasterMk cId="2523064765" sldId="2147483660"/>
              <pc:sldLayoutMk cId="2275899235" sldId="2147483678"/>
              <ac:spMk id="11" creationId="{A55C34B4-681E-4FDA-A9BB-6BC31D94C8D6}"/>
            </ac:spMkLst>
          </pc:spChg>
        </pc:sldLayoutChg>
        <pc:sldLayoutChg chg="modSp">
          <pc:chgData name="Du Liu" userId="f6bbb955-1166-4a0c-a0ca-de04d0e558b9" providerId="ADAL" clId="{4C4D3C4B-FBB5-4CF9-A136-92121494B848}" dt="2020-01-03T13:22:04.822" v="440" actId="20577"/>
          <pc:sldLayoutMkLst>
            <pc:docMk/>
            <pc:sldMasterMk cId="2523064765" sldId="2147483660"/>
            <pc:sldLayoutMk cId="1509090296" sldId="2147483679"/>
          </pc:sldLayoutMkLst>
          <pc:spChg chg="mod">
            <ac:chgData name="Du Liu" userId="f6bbb955-1166-4a0c-a0ca-de04d0e558b9" providerId="ADAL" clId="{4C4D3C4B-FBB5-4CF9-A136-92121494B848}" dt="2020-01-03T13:22:04.822" v="440" actId="20577"/>
            <ac:spMkLst>
              <pc:docMk/>
              <pc:sldMasterMk cId="2523064765" sldId="2147483660"/>
              <pc:sldLayoutMk cId="1509090296" sldId="2147483679"/>
              <ac:spMk id="11" creationId="{107CDD62-B47C-43AB-8BA0-F875DF45681E}"/>
            </ac:spMkLst>
          </pc:spChg>
        </pc:sldLayoutChg>
        <pc:sldLayoutChg chg="modSp">
          <pc:chgData name="Du Liu" userId="f6bbb955-1166-4a0c-a0ca-de04d0e558b9" providerId="ADAL" clId="{4C4D3C4B-FBB5-4CF9-A136-92121494B848}" dt="2020-01-03T13:22:04.828" v="444" actId="20577"/>
          <pc:sldLayoutMkLst>
            <pc:docMk/>
            <pc:sldMasterMk cId="2523064765" sldId="2147483660"/>
            <pc:sldLayoutMk cId="3100695833" sldId="2147483680"/>
          </pc:sldLayoutMkLst>
          <pc:spChg chg="mod">
            <ac:chgData name="Du Liu" userId="f6bbb955-1166-4a0c-a0ca-de04d0e558b9" providerId="ADAL" clId="{4C4D3C4B-FBB5-4CF9-A136-92121494B848}" dt="2020-01-03T13:22:04.828" v="444" actId="20577"/>
            <ac:spMkLst>
              <pc:docMk/>
              <pc:sldMasterMk cId="2523064765" sldId="2147483660"/>
              <pc:sldLayoutMk cId="3100695833" sldId="2147483680"/>
              <ac:spMk id="11" creationId="{A2963A4D-3277-42A5-8919-305DE5AD9247}"/>
            </ac:spMkLst>
          </pc:spChg>
        </pc:sldLayoutChg>
        <pc:sldLayoutChg chg="modSp">
          <pc:chgData name="Du Liu" userId="f6bbb955-1166-4a0c-a0ca-de04d0e558b9" providerId="ADAL" clId="{4C4D3C4B-FBB5-4CF9-A136-92121494B848}" dt="2020-01-03T13:22:04.841" v="452" actId="20577"/>
          <pc:sldLayoutMkLst>
            <pc:docMk/>
            <pc:sldMasterMk cId="2523064765" sldId="2147483660"/>
            <pc:sldLayoutMk cId="1436988196" sldId="2147483681"/>
          </pc:sldLayoutMkLst>
          <pc:spChg chg="mod">
            <ac:chgData name="Du Liu" userId="f6bbb955-1166-4a0c-a0ca-de04d0e558b9" providerId="ADAL" clId="{4C4D3C4B-FBB5-4CF9-A136-92121494B848}" dt="2020-01-03T13:22:04.841" v="452" actId="20577"/>
            <ac:spMkLst>
              <pc:docMk/>
              <pc:sldMasterMk cId="2523064765" sldId="2147483660"/>
              <pc:sldLayoutMk cId="1436988196" sldId="2147483681"/>
              <ac:spMk id="14" creationId="{089CBEB5-348B-49F3-8F8B-FDEE08950E37}"/>
            </ac:spMkLst>
          </pc:spChg>
        </pc:sldLayoutChg>
        <pc:sldLayoutChg chg="modSp">
          <pc:chgData name="Du Liu" userId="f6bbb955-1166-4a0c-a0ca-de04d0e558b9" providerId="ADAL" clId="{4C4D3C4B-FBB5-4CF9-A136-92121494B848}" dt="2020-01-03T13:22:04.733" v="388" actId="20577"/>
          <pc:sldLayoutMkLst>
            <pc:docMk/>
            <pc:sldMasterMk cId="2523064765" sldId="2147483660"/>
            <pc:sldLayoutMk cId="4114665" sldId="2147483682"/>
          </pc:sldLayoutMkLst>
          <pc:spChg chg="mod">
            <ac:chgData name="Du Liu" userId="f6bbb955-1166-4a0c-a0ca-de04d0e558b9" providerId="ADAL" clId="{4C4D3C4B-FBB5-4CF9-A136-92121494B848}" dt="2020-01-03T13:22:04.733" v="388" actId="20577"/>
            <ac:spMkLst>
              <pc:docMk/>
              <pc:sldMasterMk cId="2523064765" sldId="2147483660"/>
              <pc:sldLayoutMk cId="4114665" sldId="2147483682"/>
              <ac:spMk id="7" creationId="{EF2C589A-70A9-4C1E-92FD-76B1E60A1A29}"/>
            </ac:spMkLst>
          </pc:spChg>
        </pc:sldLayoutChg>
        <pc:sldLayoutChg chg="modSp">
          <pc:chgData name="Du Liu" userId="f6bbb955-1166-4a0c-a0ca-de04d0e558b9" providerId="ADAL" clId="{4C4D3C4B-FBB5-4CF9-A136-92121494B848}" dt="2020-01-03T13:22:04.738" v="392" actId="20577"/>
          <pc:sldLayoutMkLst>
            <pc:docMk/>
            <pc:sldMasterMk cId="2523064765" sldId="2147483660"/>
            <pc:sldLayoutMk cId="584347284" sldId="2147483683"/>
          </pc:sldLayoutMkLst>
          <pc:spChg chg="mod">
            <ac:chgData name="Du Liu" userId="f6bbb955-1166-4a0c-a0ca-de04d0e558b9" providerId="ADAL" clId="{4C4D3C4B-FBB5-4CF9-A136-92121494B848}" dt="2020-01-03T13:22:04.738" v="392" actId="20577"/>
            <ac:spMkLst>
              <pc:docMk/>
              <pc:sldMasterMk cId="2523064765" sldId="2147483660"/>
              <pc:sldLayoutMk cId="584347284" sldId="2147483683"/>
              <ac:spMk id="9" creationId="{4372D240-75C4-4747-BB0C-CDA1A95650A3}"/>
            </ac:spMkLst>
          </pc:spChg>
        </pc:sldLayoutChg>
        <pc:sldLayoutChg chg="modSp">
          <pc:chgData name="Du Liu" userId="f6bbb955-1166-4a0c-a0ca-de04d0e558b9" providerId="ADAL" clId="{4C4D3C4B-FBB5-4CF9-A136-92121494B848}" dt="2020-01-03T13:22:04.743" v="396" actId="20577"/>
          <pc:sldLayoutMkLst>
            <pc:docMk/>
            <pc:sldMasterMk cId="2523064765" sldId="2147483660"/>
            <pc:sldLayoutMk cId="2522373556" sldId="2147483684"/>
          </pc:sldLayoutMkLst>
          <pc:spChg chg="mod">
            <ac:chgData name="Du Liu" userId="f6bbb955-1166-4a0c-a0ca-de04d0e558b9" providerId="ADAL" clId="{4C4D3C4B-FBB5-4CF9-A136-92121494B848}" dt="2020-01-03T13:22:04.743" v="396" actId="20577"/>
            <ac:spMkLst>
              <pc:docMk/>
              <pc:sldMasterMk cId="2523064765" sldId="2147483660"/>
              <pc:sldLayoutMk cId="2522373556" sldId="2147483684"/>
              <ac:spMk id="7" creationId="{8D51E95B-B5A6-40B6-97CB-5F0FE563EB1D}"/>
            </ac:spMkLst>
          </pc:spChg>
        </pc:sldLayoutChg>
        <pc:sldLayoutChg chg="modSp">
          <pc:chgData name="Du Liu" userId="f6bbb955-1166-4a0c-a0ca-de04d0e558b9" providerId="ADAL" clId="{4C4D3C4B-FBB5-4CF9-A136-92121494B848}" dt="2020-01-03T13:22:04.748" v="400" actId="20577"/>
          <pc:sldLayoutMkLst>
            <pc:docMk/>
            <pc:sldMasterMk cId="2523064765" sldId="2147483660"/>
            <pc:sldLayoutMk cId="2731981876" sldId="2147483685"/>
          </pc:sldLayoutMkLst>
          <pc:spChg chg="mod">
            <ac:chgData name="Du Liu" userId="f6bbb955-1166-4a0c-a0ca-de04d0e558b9" providerId="ADAL" clId="{4C4D3C4B-FBB5-4CF9-A136-92121494B848}" dt="2020-01-03T13:22:04.748" v="400" actId="20577"/>
            <ac:spMkLst>
              <pc:docMk/>
              <pc:sldMasterMk cId="2523064765" sldId="2147483660"/>
              <pc:sldLayoutMk cId="2731981876" sldId="2147483685"/>
              <ac:spMk id="11" creationId="{4137CA89-AFF7-46A6-A978-5D6CF4C2A39A}"/>
            </ac:spMkLst>
          </pc:spChg>
        </pc:sldLayoutChg>
        <pc:sldLayoutChg chg="modSp">
          <pc:chgData name="Du Liu" userId="f6bbb955-1166-4a0c-a0ca-de04d0e558b9" providerId="ADAL" clId="{4C4D3C4B-FBB5-4CF9-A136-92121494B848}" dt="2020-01-03T13:22:04.782" v="412" actId="20577"/>
          <pc:sldLayoutMkLst>
            <pc:docMk/>
            <pc:sldMasterMk cId="2523064765" sldId="2147483660"/>
            <pc:sldLayoutMk cId="1631202071" sldId="2147483686"/>
          </pc:sldLayoutMkLst>
          <pc:spChg chg="mod">
            <ac:chgData name="Du Liu" userId="f6bbb955-1166-4a0c-a0ca-de04d0e558b9" providerId="ADAL" clId="{4C4D3C4B-FBB5-4CF9-A136-92121494B848}" dt="2020-01-03T13:22:04.782" v="412" actId="20577"/>
            <ac:spMkLst>
              <pc:docMk/>
              <pc:sldMasterMk cId="2523064765" sldId="2147483660"/>
              <pc:sldLayoutMk cId="1631202071" sldId="2147483686"/>
              <ac:spMk id="8" creationId="{4E1D7684-BC36-44BA-9074-E0D05038847F}"/>
            </ac:spMkLst>
          </pc:spChg>
        </pc:sldLayoutChg>
        <pc:sldLayoutChg chg="modSp">
          <pc:chgData name="Du Liu" userId="f6bbb955-1166-4a0c-a0ca-de04d0e558b9" providerId="ADAL" clId="{4C4D3C4B-FBB5-4CF9-A136-92121494B848}" dt="2020-01-03T13:22:04.788" v="416" actId="20577"/>
          <pc:sldLayoutMkLst>
            <pc:docMk/>
            <pc:sldMasterMk cId="2523064765" sldId="2147483660"/>
            <pc:sldLayoutMk cId="185064145" sldId="2147483687"/>
          </pc:sldLayoutMkLst>
          <pc:spChg chg="mod">
            <ac:chgData name="Du Liu" userId="f6bbb955-1166-4a0c-a0ca-de04d0e558b9" providerId="ADAL" clId="{4C4D3C4B-FBB5-4CF9-A136-92121494B848}" dt="2020-01-03T13:22:04.788" v="416" actId="20577"/>
            <ac:spMkLst>
              <pc:docMk/>
              <pc:sldMasterMk cId="2523064765" sldId="2147483660"/>
              <pc:sldLayoutMk cId="185064145" sldId="2147483687"/>
              <ac:spMk id="8" creationId="{227D3F0D-C903-4314-9038-82A30CA70290}"/>
            </ac:spMkLst>
          </pc:spChg>
        </pc:sldLayoutChg>
        <pc:sldLayoutChg chg="modSp">
          <pc:chgData name="Du Liu" userId="f6bbb955-1166-4a0c-a0ca-de04d0e558b9" providerId="ADAL" clId="{4C4D3C4B-FBB5-4CF9-A136-92121494B848}" dt="2020-01-03T13:22:04.793" v="420" actId="20577"/>
          <pc:sldLayoutMkLst>
            <pc:docMk/>
            <pc:sldMasterMk cId="2523064765" sldId="2147483660"/>
            <pc:sldLayoutMk cId="3977286576" sldId="2147483688"/>
          </pc:sldLayoutMkLst>
          <pc:spChg chg="mod">
            <ac:chgData name="Du Liu" userId="f6bbb955-1166-4a0c-a0ca-de04d0e558b9" providerId="ADAL" clId="{4C4D3C4B-FBB5-4CF9-A136-92121494B848}" dt="2020-01-03T13:22:04.793" v="420" actId="20577"/>
            <ac:spMkLst>
              <pc:docMk/>
              <pc:sldMasterMk cId="2523064765" sldId="2147483660"/>
              <pc:sldLayoutMk cId="3977286576" sldId="2147483688"/>
              <ac:spMk id="9" creationId="{4421DB2A-3017-4E73-8332-6B8D884A5493}"/>
            </ac:spMkLst>
          </pc:spChg>
        </pc:sldLayoutChg>
        <pc:sldLayoutChg chg="modSp">
          <pc:chgData name="Du Liu" userId="f6bbb955-1166-4a0c-a0ca-de04d0e558b9" providerId="ADAL" clId="{4C4D3C4B-FBB5-4CF9-A136-92121494B848}" dt="2020-01-03T13:22:04.798" v="424" actId="20577"/>
          <pc:sldLayoutMkLst>
            <pc:docMk/>
            <pc:sldMasterMk cId="2523064765" sldId="2147483660"/>
            <pc:sldLayoutMk cId="1762546200" sldId="2147483689"/>
          </pc:sldLayoutMkLst>
          <pc:spChg chg="mod">
            <ac:chgData name="Du Liu" userId="f6bbb955-1166-4a0c-a0ca-de04d0e558b9" providerId="ADAL" clId="{4C4D3C4B-FBB5-4CF9-A136-92121494B848}" dt="2020-01-03T13:22:04.798" v="424" actId="20577"/>
            <ac:spMkLst>
              <pc:docMk/>
              <pc:sldMasterMk cId="2523064765" sldId="2147483660"/>
              <pc:sldLayoutMk cId="1762546200" sldId="2147483689"/>
              <ac:spMk id="9" creationId="{4E5A81C5-0588-4509-B7B9-9497297F88ED}"/>
            </ac:spMkLst>
          </pc:spChg>
        </pc:sldLayoutChg>
        <pc:sldLayoutChg chg="modSp">
          <pc:chgData name="Du Liu" userId="f6bbb955-1166-4a0c-a0ca-de04d0e558b9" providerId="ADAL" clId="{4C4D3C4B-FBB5-4CF9-A136-92121494B848}" dt="2020-01-03T13:22:04.834" v="448" actId="20577"/>
          <pc:sldLayoutMkLst>
            <pc:docMk/>
            <pc:sldMasterMk cId="2523064765" sldId="2147483660"/>
            <pc:sldLayoutMk cId="2548612008" sldId="2147483690"/>
          </pc:sldLayoutMkLst>
          <pc:spChg chg="mod">
            <ac:chgData name="Du Liu" userId="f6bbb955-1166-4a0c-a0ca-de04d0e558b9" providerId="ADAL" clId="{4C4D3C4B-FBB5-4CF9-A136-92121494B848}" dt="2020-01-03T13:22:04.834" v="448" actId="20577"/>
            <ac:spMkLst>
              <pc:docMk/>
              <pc:sldMasterMk cId="2523064765" sldId="2147483660"/>
              <pc:sldLayoutMk cId="2548612008" sldId="2147483690"/>
              <ac:spMk id="10" creationId="{549048C1-340D-44C4-857B-1B201EC9A7E7}"/>
            </ac:spMkLst>
          </pc:spChg>
        </pc:sldLayoutChg>
        <pc:sldLayoutChg chg="modSp">
          <pc:chgData name="Du Liu" userId="f6bbb955-1166-4a0c-a0ca-de04d0e558b9" providerId="ADAL" clId="{4C4D3C4B-FBB5-4CF9-A136-92121494B848}" dt="2020-01-03T13:22:04.670" v="340" actId="20577"/>
          <pc:sldLayoutMkLst>
            <pc:docMk/>
            <pc:sldMasterMk cId="2523064765" sldId="2147483660"/>
            <pc:sldLayoutMk cId="185933282" sldId="2147483691"/>
          </pc:sldLayoutMkLst>
          <pc:spChg chg="mod">
            <ac:chgData name="Du Liu" userId="f6bbb955-1166-4a0c-a0ca-de04d0e558b9" providerId="ADAL" clId="{4C4D3C4B-FBB5-4CF9-A136-92121494B848}" dt="2020-01-03T13:22:04.670" v="340" actId="20577"/>
            <ac:spMkLst>
              <pc:docMk/>
              <pc:sldMasterMk cId="2523064765" sldId="2147483660"/>
              <pc:sldLayoutMk cId="185933282" sldId="2147483691"/>
              <ac:spMk id="2" creationId="{69F42FFA-3DFB-4DB2-A942-F02200203C82}"/>
            </ac:spMkLst>
          </pc:spChg>
        </pc:sldLayoutChg>
        <pc:sldLayoutChg chg="modSp">
          <pc:chgData name="Du Liu" userId="f6bbb955-1166-4a0c-a0ca-de04d0e558b9" providerId="ADAL" clId="{4C4D3C4B-FBB5-4CF9-A136-92121494B848}" dt="2020-01-03T13:22:04.606" v="296" actId="20577"/>
          <pc:sldLayoutMkLst>
            <pc:docMk/>
            <pc:sldMasterMk cId="2523064765" sldId="2147483660"/>
            <pc:sldLayoutMk cId="787326472" sldId="2147483693"/>
          </pc:sldLayoutMkLst>
          <pc:spChg chg="mod">
            <ac:chgData name="Du Liu" userId="f6bbb955-1166-4a0c-a0ca-de04d0e558b9" providerId="ADAL" clId="{4C4D3C4B-FBB5-4CF9-A136-92121494B848}" dt="2020-01-03T13:22:04.606" v="296" actId="20577"/>
            <ac:spMkLst>
              <pc:docMk/>
              <pc:sldMasterMk cId="2523064765" sldId="2147483660"/>
              <pc:sldLayoutMk cId="787326472" sldId="2147483693"/>
              <ac:spMk id="14" creationId="{89DFBA61-B916-44BD-A1D9-F41D32B7BCB6}"/>
            </ac:spMkLst>
          </pc:spChg>
        </pc:sldLayoutChg>
        <pc:sldLayoutChg chg="modSp">
          <pc:chgData name="Du Liu" userId="f6bbb955-1166-4a0c-a0ca-de04d0e558b9" providerId="ADAL" clId="{4C4D3C4B-FBB5-4CF9-A136-92121494B848}" dt="2020-01-03T13:22:04.728" v="384" actId="20577"/>
          <pc:sldLayoutMkLst>
            <pc:docMk/>
            <pc:sldMasterMk cId="2523064765" sldId="2147483660"/>
            <pc:sldLayoutMk cId="3607999529" sldId="2147483694"/>
          </pc:sldLayoutMkLst>
          <pc:spChg chg="mod">
            <ac:chgData name="Du Liu" userId="f6bbb955-1166-4a0c-a0ca-de04d0e558b9" providerId="ADAL" clId="{4C4D3C4B-FBB5-4CF9-A136-92121494B848}" dt="2020-01-03T13:22:04.728" v="384" actId="20577"/>
            <ac:spMkLst>
              <pc:docMk/>
              <pc:sldMasterMk cId="2523064765" sldId="2147483660"/>
              <pc:sldLayoutMk cId="3607999529" sldId="2147483694"/>
              <ac:spMk id="7" creationId="{DB8BC610-C1B0-4C6A-B5C2-80DA487CE5DE}"/>
            </ac:spMkLst>
          </pc:spChg>
        </pc:sldLayoutChg>
        <pc:sldLayoutChg chg="modSp">
          <pc:chgData name="Du Liu" userId="f6bbb955-1166-4a0c-a0ca-de04d0e558b9" providerId="ADAL" clId="{4C4D3C4B-FBB5-4CF9-A136-92121494B848}" dt="2020-01-03T13:22:04.804" v="428" actId="20577"/>
          <pc:sldLayoutMkLst>
            <pc:docMk/>
            <pc:sldMasterMk cId="2523064765" sldId="2147483660"/>
            <pc:sldLayoutMk cId="3545725332" sldId="2147483696"/>
          </pc:sldLayoutMkLst>
          <pc:spChg chg="mod">
            <ac:chgData name="Du Liu" userId="f6bbb955-1166-4a0c-a0ca-de04d0e558b9" providerId="ADAL" clId="{4C4D3C4B-FBB5-4CF9-A136-92121494B848}" dt="2020-01-03T13:22:04.804" v="428" actId="20577"/>
            <ac:spMkLst>
              <pc:docMk/>
              <pc:sldMasterMk cId="2523064765" sldId="2147483660"/>
              <pc:sldLayoutMk cId="3545725332" sldId="2147483696"/>
              <ac:spMk id="9" creationId="{2C8570FA-FAA3-4EFA-A4F1-01C285AE39DE}"/>
            </ac:spMkLst>
          </pc:spChg>
        </pc:sldLayoutChg>
        <pc:sldLayoutChg chg="modSp">
          <pc:chgData name="Du Liu" userId="f6bbb955-1166-4a0c-a0ca-de04d0e558b9" providerId="ADAL" clId="{4C4D3C4B-FBB5-4CF9-A136-92121494B848}" dt="2020-01-03T13:22:04.681" v="348" actId="20577"/>
          <pc:sldLayoutMkLst>
            <pc:docMk/>
            <pc:sldMasterMk cId="2523064765" sldId="2147483660"/>
            <pc:sldLayoutMk cId="3551733153" sldId="2147483697"/>
          </pc:sldLayoutMkLst>
          <pc:spChg chg="mod">
            <ac:chgData name="Du Liu" userId="f6bbb955-1166-4a0c-a0ca-de04d0e558b9" providerId="ADAL" clId="{4C4D3C4B-FBB5-4CF9-A136-92121494B848}" dt="2020-01-03T13:22:04.681" v="348" actId="20577"/>
            <ac:spMkLst>
              <pc:docMk/>
              <pc:sldMasterMk cId="2523064765" sldId="2147483660"/>
              <pc:sldLayoutMk cId="3551733153" sldId="2147483697"/>
              <ac:spMk id="5" creationId="{56BFCB29-C939-4442-981C-DE6A97866D13}"/>
            </ac:spMkLst>
          </pc:spChg>
        </pc:sldLayoutChg>
        <pc:sldLayoutChg chg="modSp">
          <pc:chgData name="Du Liu" userId="f6bbb955-1166-4a0c-a0ca-de04d0e558b9" providerId="ADAL" clId="{4C4D3C4B-FBB5-4CF9-A136-92121494B848}" dt="2020-01-03T13:22:04.686" v="352" actId="20577"/>
          <pc:sldLayoutMkLst>
            <pc:docMk/>
            <pc:sldMasterMk cId="2523064765" sldId="2147483660"/>
            <pc:sldLayoutMk cId="1673924324" sldId="2147483698"/>
          </pc:sldLayoutMkLst>
          <pc:spChg chg="mod">
            <ac:chgData name="Du Liu" userId="f6bbb955-1166-4a0c-a0ca-de04d0e558b9" providerId="ADAL" clId="{4C4D3C4B-FBB5-4CF9-A136-92121494B848}" dt="2020-01-03T13:22:04.686" v="352" actId="20577"/>
            <ac:spMkLst>
              <pc:docMk/>
              <pc:sldMasterMk cId="2523064765" sldId="2147483660"/>
              <pc:sldLayoutMk cId="1673924324" sldId="2147483698"/>
              <ac:spMk id="5" creationId="{D4262351-4A54-4EAA-990E-D909E1CAD758}"/>
            </ac:spMkLst>
          </pc:spChg>
        </pc:sldLayoutChg>
        <pc:sldLayoutChg chg="modSp">
          <pc:chgData name="Du Liu" userId="f6bbb955-1166-4a0c-a0ca-de04d0e558b9" providerId="ADAL" clId="{4C4D3C4B-FBB5-4CF9-A136-92121494B848}" dt="2020-01-03T13:22:04.691" v="356" actId="20577"/>
          <pc:sldLayoutMkLst>
            <pc:docMk/>
            <pc:sldMasterMk cId="2523064765" sldId="2147483660"/>
            <pc:sldLayoutMk cId="1526597446" sldId="2147483699"/>
          </pc:sldLayoutMkLst>
          <pc:spChg chg="mod">
            <ac:chgData name="Du Liu" userId="f6bbb955-1166-4a0c-a0ca-de04d0e558b9" providerId="ADAL" clId="{4C4D3C4B-FBB5-4CF9-A136-92121494B848}" dt="2020-01-03T13:22:04.691" v="356" actId="20577"/>
            <ac:spMkLst>
              <pc:docMk/>
              <pc:sldMasterMk cId="2523064765" sldId="2147483660"/>
              <pc:sldLayoutMk cId="1526597446" sldId="2147483699"/>
              <ac:spMk id="5" creationId="{128B6DA1-0170-4C5B-ABCB-83F1E4B0ECBB}"/>
            </ac:spMkLst>
          </pc:spChg>
        </pc:sldLayoutChg>
        <pc:sldLayoutChg chg="modSp">
          <pc:chgData name="Du Liu" userId="f6bbb955-1166-4a0c-a0ca-de04d0e558b9" providerId="ADAL" clId="{4C4D3C4B-FBB5-4CF9-A136-92121494B848}" dt="2020-01-03T13:22:04.696" v="360" actId="20577"/>
          <pc:sldLayoutMkLst>
            <pc:docMk/>
            <pc:sldMasterMk cId="2523064765" sldId="2147483660"/>
            <pc:sldLayoutMk cId="2476838218" sldId="2147483700"/>
          </pc:sldLayoutMkLst>
          <pc:spChg chg="mod">
            <ac:chgData name="Du Liu" userId="f6bbb955-1166-4a0c-a0ca-de04d0e558b9" providerId="ADAL" clId="{4C4D3C4B-FBB5-4CF9-A136-92121494B848}" dt="2020-01-03T13:22:04.696" v="360" actId="20577"/>
            <ac:spMkLst>
              <pc:docMk/>
              <pc:sldMasterMk cId="2523064765" sldId="2147483660"/>
              <pc:sldLayoutMk cId="2476838218" sldId="2147483700"/>
              <ac:spMk id="5" creationId="{8F93BC53-EE81-4467-94F1-401BB6631310}"/>
            </ac:spMkLst>
          </pc:spChg>
        </pc:sldLayoutChg>
        <pc:sldLayoutChg chg="modSp">
          <pc:chgData name="Du Liu" userId="f6bbb955-1166-4a0c-a0ca-de04d0e558b9" providerId="ADAL" clId="{4C4D3C4B-FBB5-4CF9-A136-92121494B848}" dt="2020-01-03T13:22:04.701" v="364" actId="20577"/>
          <pc:sldLayoutMkLst>
            <pc:docMk/>
            <pc:sldMasterMk cId="2523064765" sldId="2147483660"/>
            <pc:sldLayoutMk cId="3501140641" sldId="2147483701"/>
          </pc:sldLayoutMkLst>
          <pc:spChg chg="mod">
            <ac:chgData name="Du Liu" userId="f6bbb955-1166-4a0c-a0ca-de04d0e558b9" providerId="ADAL" clId="{4C4D3C4B-FBB5-4CF9-A136-92121494B848}" dt="2020-01-03T13:22:04.701" v="364" actId="20577"/>
            <ac:spMkLst>
              <pc:docMk/>
              <pc:sldMasterMk cId="2523064765" sldId="2147483660"/>
              <pc:sldLayoutMk cId="3501140641" sldId="2147483701"/>
              <ac:spMk id="5" creationId="{064BC3BB-EB1F-4C03-845A-197D7CB3D7FF}"/>
            </ac:spMkLst>
          </pc:spChg>
        </pc:sldLayoutChg>
        <pc:sldLayoutChg chg="modSp">
          <pc:chgData name="Du Liu" userId="f6bbb955-1166-4a0c-a0ca-de04d0e558b9" providerId="ADAL" clId="{4C4D3C4B-FBB5-4CF9-A136-92121494B848}" dt="2020-01-03T13:22:04.706" v="368" actId="20577"/>
          <pc:sldLayoutMkLst>
            <pc:docMk/>
            <pc:sldMasterMk cId="2523064765" sldId="2147483660"/>
            <pc:sldLayoutMk cId="4094464793" sldId="2147483702"/>
          </pc:sldLayoutMkLst>
          <pc:spChg chg="mod">
            <ac:chgData name="Du Liu" userId="f6bbb955-1166-4a0c-a0ca-de04d0e558b9" providerId="ADAL" clId="{4C4D3C4B-FBB5-4CF9-A136-92121494B848}" dt="2020-01-03T13:22:04.706" v="368" actId="20577"/>
            <ac:spMkLst>
              <pc:docMk/>
              <pc:sldMasterMk cId="2523064765" sldId="2147483660"/>
              <pc:sldLayoutMk cId="4094464793" sldId="2147483702"/>
              <ac:spMk id="5" creationId="{EE432ACF-022C-4E4D-A91E-50BCA41421CC}"/>
            </ac:spMkLst>
          </pc:spChg>
        </pc:sldLayoutChg>
        <pc:sldLayoutChg chg="modSp">
          <pc:chgData name="Du Liu" userId="f6bbb955-1166-4a0c-a0ca-de04d0e558b9" providerId="ADAL" clId="{4C4D3C4B-FBB5-4CF9-A136-92121494B848}" dt="2020-01-03T13:22:04.712" v="372" actId="20577"/>
          <pc:sldLayoutMkLst>
            <pc:docMk/>
            <pc:sldMasterMk cId="2523064765" sldId="2147483660"/>
            <pc:sldLayoutMk cId="3745137931" sldId="2147483703"/>
          </pc:sldLayoutMkLst>
          <pc:spChg chg="mod">
            <ac:chgData name="Du Liu" userId="f6bbb955-1166-4a0c-a0ca-de04d0e558b9" providerId="ADAL" clId="{4C4D3C4B-FBB5-4CF9-A136-92121494B848}" dt="2020-01-03T13:22:04.712" v="372" actId="20577"/>
            <ac:spMkLst>
              <pc:docMk/>
              <pc:sldMasterMk cId="2523064765" sldId="2147483660"/>
              <pc:sldLayoutMk cId="3745137931" sldId="2147483703"/>
              <ac:spMk id="5" creationId="{8A859F72-32B2-47EB-8CB5-BCF639CDADF5}"/>
            </ac:spMkLst>
          </pc:spChg>
        </pc:sldLayoutChg>
        <pc:sldLayoutChg chg="modSp">
          <pc:chgData name="Du Liu" userId="f6bbb955-1166-4a0c-a0ca-de04d0e558b9" providerId="ADAL" clId="{4C4D3C4B-FBB5-4CF9-A136-92121494B848}" dt="2020-01-03T13:22:04.722" v="380" actId="20577"/>
          <pc:sldLayoutMkLst>
            <pc:docMk/>
            <pc:sldMasterMk cId="2523064765" sldId="2147483660"/>
            <pc:sldLayoutMk cId="3443338964" sldId="2147483706"/>
          </pc:sldLayoutMkLst>
          <pc:spChg chg="mod">
            <ac:chgData name="Du Liu" userId="f6bbb955-1166-4a0c-a0ca-de04d0e558b9" providerId="ADAL" clId="{4C4D3C4B-FBB5-4CF9-A136-92121494B848}" dt="2020-01-03T13:22:04.722" v="380" actId="20577"/>
            <ac:spMkLst>
              <pc:docMk/>
              <pc:sldMasterMk cId="2523064765" sldId="2147483660"/>
              <pc:sldLayoutMk cId="3443338964" sldId="2147483706"/>
              <ac:spMk id="8" creationId="{C2AD0284-E6BA-49D8-AB3F-D94DBB1D54F0}"/>
            </ac:spMkLst>
          </pc:spChg>
        </pc:sldLayoutChg>
      </pc:sldMasterChg>
    </pc:docChg>
  </pc:docChgLst>
  <pc:docChgLst>
    <pc:chgData name="Du Liu" userId="f6bbb955-1166-4a0c-a0ca-de04d0e558b9" providerId="ADAL" clId="{E9880F13-496C-4532-A50B-AE5A401D0177}"/>
    <pc:docChg chg="addSld delSld modSld">
      <pc:chgData name="Du Liu" userId="f6bbb955-1166-4a0c-a0ca-de04d0e558b9" providerId="ADAL" clId="{E9880F13-496C-4532-A50B-AE5A401D0177}" dt="2020-01-06T20:18:33.055" v="24"/>
      <pc:docMkLst>
        <pc:docMk/>
      </pc:docMkLst>
      <pc:sldChg chg="modSp">
        <pc:chgData name="Du Liu" userId="f6bbb955-1166-4a0c-a0ca-de04d0e558b9" providerId="ADAL" clId="{E9880F13-496C-4532-A50B-AE5A401D0177}" dt="2020-01-06T20:05:27.176" v="18" actId="6549"/>
        <pc:sldMkLst>
          <pc:docMk/>
          <pc:sldMk cId="2230748882" sldId="271"/>
        </pc:sldMkLst>
        <pc:spChg chg="mod">
          <ac:chgData name="Du Liu" userId="f6bbb955-1166-4a0c-a0ca-de04d0e558b9" providerId="ADAL" clId="{E9880F13-496C-4532-A50B-AE5A401D0177}" dt="2020-01-06T20:05:17.085" v="16" actId="404"/>
          <ac:spMkLst>
            <pc:docMk/>
            <pc:sldMk cId="2230748882" sldId="271"/>
            <ac:spMk id="3" creationId="{17D5CE7D-CCF0-44B0-843A-8D46859C44EE}"/>
          </ac:spMkLst>
        </pc:spChg>
        <pc:spChg chg="mod">
          <ac:chgData name="Du Liu" userId="f6bbb955-1166-4a0c-a0ca-de04d0e558b9" providerId="ADAL" clId="{E9880F13-496C-4532-A50B-AE5A401D0177}" dt="2020-01-06T20:05:27.176" v="18" actId="6549"/>
          <ac:spMkLst>
            <pc:docMk/>
            <pc:sldMk cId="2230748882" sldId="271"/>
            <ac:spMk id="4" creationId="{6A927E07-3624-45B8-934B-C229726CA813}"/>
          </ac:spMkLst>
        </pc:spChg>
      </pc:sldChg>
      <pc:sldChg chg="addSp delSp modSp add">
        <pc:chgData name="Du Liu" userId="f6bbb955-1166-4a0c-a0ca-de04d0e558b9" providerId="ADAL" clId="{E9880F13-496C-4532-A50B-AE5A401D0177}" dt="2020-01-06T20:18:33.055" v="24"/>
        <pc:sldMkLst>
          <pc:docMk/>
          <pc:sldMk cId="1610477476" sldId="272"/>
        </pc:sldMkLst>
        <pc:spChg chg="del">
          <ac:chgData name="Du Liu" userId="f6bbb955-1166-4a0c-a0ca-de04d0e558b9" providerId="ADAL" clId="{E9880F13-496C-4532-A50B-AE5A401D0177}" dt="2020-01-06T20:18:33.055" v="24"/>
          <ac:spMkLst>
            <pc:docMk/>
            <pc:sldMk cId="1610477476" sldId="272"/>
            <ac:spMk id="2" creationId="{2AF7B6C7-47C2-41A5-BAAC-3EA155F04C38}"/>
          </ac:spMkLst>
        </pc:spChg>
        <pc:spChg chg="del">
          <ac:chgData name="Du Liu" userId="f6bbb955-1166-4a0c-a0ca-de04d0e558b9" providerId="ADAL" clId="{E9880F13-496C-4532-A50B-AE5A401D0177}" dt="2020-01-06T20:18:33.055" v="24"/>
          <ac:spMkLst>
            <pc:docMk/>
            <pc:sldMk cId="1610477476" sldId="272"/>
            <ac:spMk id="3" creationId="{7CF05996-B624-4682-9BC1-4DF29E3E63E2}"/>
          </ac:spMkLst>
        </pc:spChg>
        <pc:spChg chg="del">
          <ac:chgData name="Du Liu" userId="f6bbb955-1166-4a0c-a0ca-de04d0e558b9" providerId="ADAL" clId="{E9880F13-496C-4532-A50B-AE5A401D0177}" dt="2020-01-06T20:18:33.055" v="24"/>
          <ac:spMkLst>
            <pc:docMk/>
            <pc:sldMk cId="1610477476" sldId="272"/>
            <ac:spMk id="4" creationId="{E6FED727-E527-413B-919C-65C41511AE13}"/>
          </ac:spMkLst>
        </pc:spChg>
        <pc:spChg chg="del">
          <ac:chgData name="Du Liu" userId="f6bbb955-1166-4a0c-a0ca-de04d0e558b9" providerId="ADAL" clId="{E9880F13-496C-4532-A50B-AE5A401D0177}" dt="2020-01-06T20:18:33.055" v="24"/>
          <ac:spMkLst>
            <pc:docMk/>
            <pc:sldMk cId="1610477476" sldId="272"/>
            <ac:spMk id="5" creationId="{13E9A9A2-8729-4168-A676-506CC9DD300D}"/>
          </ac:spMkLst>
        </pc:spChg>
        <pc:spChg chg="del">
          <ac:chgData name="Du Liu" userId="f6bbb955-1166-4a0c-a0ca-de04d0e558b9" providerId="ADAL" clId="{E9880F13-496C-4532-A50B-AE5A401D0177}" dt="2020-01-06T20:18:33.055" v="24"/>
          <ac:spMkLst>
            <pc:docMk/>
            <pc:sldMk cId="1610477476" sldId="272"/>
            <ac:spMk id="6" creationId="{9E7C13E3-CB48-4141-A131-17D76A80C942}"/>
          </ac:spMkLst>
        </pc:spChg>
        <pc:spChg chg="del">
          <ac:chgData name="Du Liu" userId="f6bbb955-1166-4a0c-a0ca-de04d0e558b9" providerId="ADAL" clId="{E9880F13-496C-4532-A50B-AE5A401D0177}" dt="2020-01-06T20:18:33.055" v="24"/>
          <ac:spMkLst>
            <pc:docMk/>
            <pc:sldMk cId="1610477476" sldId="272"/>
            <ac:spMk id="7" creationId="{A52E9D9F-DD5E-4790-A503-F89F289FB44F}"/>
          </ac:spMkLst>
        </pc:spChg>
        <pc:spChg chg="add mod">
          <ac:chgData name="Du Liu" userId="f6bbb955-1166-4a0c-a0ca-de04d0e558b9" providerId="ADAL" clId="{E9880F13-496C-4532-A50B-AE5A401D0177}" dt="2020-01-06T20:18:33.055" v="24"/>
          <ac:spMkLst>
            <pc:docMk/>
            <pc:sldMk cId="1610477476" sldId="272"/>
            <ac:spMk id="8" creationId="{B48EDF69-564E-4D74-99A6-08363BCA069C}"/>
          </ac:spMkLst>
        </pc:spChg>
        <pc:spChg chg="add mod">
          <ac:chgData name="Du Liu" userId="f6bbb955-1166-4a0c-a0ca-de04d0e558b9" providerId="ADAL" clId="{E9880F13-496C-4532-A50B-AE5A401D0177}" dt="2020-01-06T20:18:33.055" v="24"/>
          <ac:spMkLst>
            <pc:docMk/>
            <pc:sldMk cId="1610477476" sldId="272"/>
            <ac:spMk id="9" creationId="{88C3552D-7CD9-4ECA-8E07-89E8ABC45EEE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F6FD348-9C7F-4865-875C-863EC6E2CB8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/>
              <a:t>Test document 2 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3294207-A46E-4F9A-91C9-BB4398CEA98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/>
              <a:t> 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105526-C577-427D-800D-7921EA16026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/>
              <a:t>1551-192072 Uen, Rev PA1 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FCA4CFA-39AC-4AB6-B521-EBDB0AF74AF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7AEDCC-D3AE-4D3E-A1AA-6BA600F277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4262122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Test document 2 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 </a:t>
            </a:r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1551-192072 Uen, Rev PA1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Ericsson Hilda Light" panose="00000400000000000000" pitchFamily="2" charset="0"/>
              </a:defRPr>
            </a:lvl1pPr>
          </a:lstStyle>
          <a:p>
            <a:fld id="{F949BC75-2359-4F98-918A-7033C92AD48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3333820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GB"/>
              <a:t>Test document 2 </a:t>
            </a:r>
            <a:endParaRPr lang="en-GB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GB"/>
              <a:t> 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GB"/>
              <a:t>1551-192072 Uen, Rev PA1 </a:t>
            </a:r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1A9966BF-A434-4BC2-9969-A0AE8B068B9B}" type="slidenum">
              <a:rPr lang="en-GB" smtClean="0"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998229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36D1288D-6C72-4971-B895-27E90722A109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 </a:t>
            </a:r>
            <a:endParaRPr lang="en-US"/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6"/>
          </a:xfrm>
        </p:spPr>
        <p:txBody>
          <a:bodyPr/>
          <a:lstStyle>
            <a:lvl1pPr>
              <a:lnSpc>
                <a:spcPct val="85000"/>
              </a:lnSpc>
              <a:defRPr sz="8000" b="0" kern="1400" spc="-160" baseline="0">
                <a:latin typeface="+mj-lt"/>
              </a:defRPr>
            </a:lvl1pPr>
          </a:lstStyle>
          <a:p>
            <a:r>
              <a:rPr lang="en-US" dirty="0"/>
              <a:t>Title page,   Ericsson Hilda Light 80pt, max 3-lines</a:t>
            </a:r>
            <a:endParaRPr lang="en-US"/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Presentation description/subtitle</a:t>
            </a:r>
            <a:br>
              <a:rPr lang="en-GB" dirty="0"/>
            </a:br>
            <a:r>
              <a:rPr lang="en-US" dirty="0"/>
              <a:t>Ericsson Hilda 20pt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0463" y="6264000"/>
            <a:ext cx="1910479" cy="262800"/>
          </a:xfrm>
          <a:prstGeom prst="rect">
            <a:avLst/>
          </a:prstGeom>
        </p:spPr>
        <p:txBody>
          <a:bodyPr wrap="none" tIns="0" bIns="0" anchor="ctr" anchorCtr="0"/>
          <a:lstStyle>
            <a:lvl1pPr marL="0" indent="0" algn="r">
              <a:buNone/>
              <a:defRPr sz="1200">
                <a:latin typeface="+mn-lt"/>
              </a:defRPr>
            </a:lvl1pPr>
          </a:lstStyle>
          <a:p>
            <a:r>
              <a:rPr lang="en-US" dirty="0"/>
              <a:t>Speaker name</a:t>
            </a:r>
            <a:endParaRPr lang="en-US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8229600" y="6264000"/>
            <a:ext cx="2515041" cy="2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bIns="0" anchor="ctr" anchorCtr="0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r>
              <a:rPr lang="en-US" dirty="0"/>
              <a:t>Organization</a:t>
            </a:r>
            <a:endParaRPr lang="en-US"/>
          </a:p>
        </p:txBody>
      </p:sp>
      <p:sp>
        <p:nvSpPr>
          <p:cNvPr id="15" name="Content Placeholder 11"/>
          <p:cNvSpPr>
            <a:spLocks noGrp="1"/>
          </p:cNvSpPr>
          <p:nvPr>
            <p:ph sz="quarter" idx="12" hasCustomPrompt="1"/>
          </p:nvPr>
        </p:nvSpPr>
        <p:spPr>
          <a:xfrm>
            <a:off x="10811951" y="6264000"/>
            <a:ext cx="897503" cy="2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bIns="0" anchor="ctr" anchorCtr="0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pPr lvl="0"/>
            <a:r>
              <a:rPr lang="en-US" dirty="0"/>
              <a:t>YYYY-MM-DD</a:t>
            </a:r>
            <a:endParaRPr lang="en-US"/>
          </a:p>
        </p:txBody>
      </p:sp>
      <p:sp>
        <p:nvSpPr>
          <p:cNvPr id="10" name="FirstDividerHider">
            <a:extLst>
              <a:ext uri="{FF2B5EF4-FFF2-40B4-BE49-F238E27FC236}">
                <a16:creationId xmlns:a16="http://schemas.microsoft.com/office/drawing/2014/main" id="{D76AC379-37ED-447F-84CF-99B2FA694549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374575616"/>
      </p:ext>
    </p:extLst>
  </p:cSld>
  <p:clrMapOvr>
    <a:masterClrMapping/>
  </p:clrMapOvr>
  <p:hf sldNum="0" hdr="0" ftr="0"/>
  <p:extLst mod="1"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 dirty="0">
              <a:latin typeface="Ericsson Hilda Light" panose="00000400000000000000" pitchFamily="2" charset="0"/>
            </a:endParaRPr>
          </a:p>
        </p:txBody>
      </p:sp>
      <p:sp>
        <p:nvSpPr>
          <p:cNvPr id="12" name="Title_TM">
            <a:extLst>
              <a:ext uri="{FF2B5EF4-FFF2-40B4-BE49-F238E27FC236}">
                <a16:creationId xmlns:a16="http://schemas.microsoft.com/office/drawing/2014/main" id="{93CB56C1-2916-4C60-8532-A023564D2C57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GB" dirty="0"/>
            </a:br>
            <a:r>
              <a:rPr lang="en-US" dirty="0"/>
              <a:t>Ericsson Hilda Light 60pt, </a:t>
            </a:r>
            <a:br>
              <a:rPr lang="en-GB" dirty="0"/>
            </a:br>
            <a:r>
              <a:rPr lang="en-US" dirty="0"/>
              <a:t>Ericsson White, </a:t>
            </a:r>
            <a:br>
              <a:rPr lang="en-GB" dirty="0"/>
            </a:br>
            <a:r>
              <a:rPr lang="en-US" dirty="0"/>
              <a:t>max 5-lines</a:t>
            </a:r>
            <a:endParaRPr lang="en-US"/>
          </a:p>
        </p:txBody>
      </p:sp>
      <p:sp>
        <p:nvSpPr>
          <p:cNvPr id="13" name="SubTitle_TM">
            <a:extLst>
              <a:ext uri="{FF2B5EF4-FFF2-40B4-BE49-F238E27FC236}">
                <a16:creationId xmlns:a16="http://schemas.microsoft.com/office/drawing/2014/main" id="{61DC6511-5700-4E95-89CA-81484C248C03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  <a:endParaRPr lang="en-US"/>
          </a:p>
          <a:p>
            <a:r>
              <a:rPr lang="en-US" dirty="0"/>
              <a:t>Ericsson White, Ericsson Hilda 20pt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6096BBFC-712A-429D-9C0A-7743993E7FC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E08DADFB-44CC-4810-9193-0C9F586CE666}"/>
              </a:ext>
            </a:extLst>
          </p:cNvPr>
          <p:cNvSpPr txBox="1"/>
          <p:nvPr userDrawn="1"/>
        </p:nvSpPr>
        <p:spPr>
          <a:xfrm>
            <a:off x="396000" y="6524625"/>
            <a:ext cx="1561646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2019-12-20  |  Open  |  Page </a:t>
            </a:r>
            <a:fld id="{D2AD5093-9B92-486F-A925-A088A8B67C2A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bg1"/>
                </a:solidFill>
                <a:latin typeface="+mn-lt"/>
              </a:rPr>
              <a:t> of 6</a:t>
            </a:r>
            <a:endParaRPr lang="en-US" sz="800" b="0" i="0" u="none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8" name="FirstDividerHider">
            <a:extLst>
              <a:ext uri="{FF2B5EF4-FFF2-40B4-BE49-F238E27FC236}">
                <a16:creationId xmlns:a16="http://schemas.microsoft.com/office/drawing/2014/main" id="{B20F1184-2943-4F17-9C57-995EA2003751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6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267818655"/>
      </p:ext>
    </p:extLst>
  </p:cSld>
  <p:clrMapOvr>
    <a:masterClrMapping/>
  </p:clrMapOvr>
  <p:hf sldNum="0" hdr="0" ftr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ement Pag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GB" dirty="0"/>
            </a:br>
            <a:r>
              <a:rPr lang="en-US" dirty="0"/>
              <a:t>Ericsson Hilda Light 60pt, </a:t>
            </a:r>
            <a:br>
              <a:rPr lang="en-GB" dirty="0"/>
            </a:br>
            <a:r>
              <a:rPr lang="en-US" dirty="0"/>
              <a:t>Ericsson Black, </a:t>
            </a:r>
            <a:br>
              <a:rPr lang="en-GB" dirty="0"/>
            </a:br>
            <a:r>
              <a:rPr lang="en-US" dirty="0"/>
              <a:t>max 5-lines</a:t>
            </a:r>
            <a:endParaRPr lang="en-US"/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  <a:endParaRPr lang="en-US"/>
          </a:p>
          <a:p>
            <a:r>
              <a:rPr lang="en-US" dirty="0"/>
              <a:t>Ericsson Black, Ericsson Hilda 20pt</a:t>
            </a:r>
            <a:endParaRPr lang="en-US"/>
          </a:p>
        </p:txBody>
      </p:sp>
      <p:sp>
        <p:nvSpPr>
          <p:cNvPr id="4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7AB1CD1C-AD0D-4C0E-8012-BDF9F1E4C38B}"/>
              </a:ext>
            </a:extLst>
          </p:cNvPr>
          <p:cNvSpPr txBox="1"/>
          <p:nvPr userDrawn="1"/>
        </p:nvSpPr>
        <p:spPr>
          <a:xfrm>
            <a:off x="396000" y="6524625"/>
            <a:ext cx="1561646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2019-12-20  |  Open  |  Page </a:t>
            </a:r>
            <a:fld id="{2DFFC11D-6743-42DD-972E-898FAC067A41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6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5" name="FirstDividerHider">
            <a:extLst>
              <a:ext uri="{FF2B5EF4-FFF2-40B4-BE49-F238E27FC236}">
                <a16:creationId xmlns:a16="http://schemas.microsoft.com/office/drawing/2014/main" id="{280FD398-9480-44AE-B01C-23BDC7D4B6B7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355176887"/>
      </p:ext>
    </p:extLst>
  </p:cSld>
  <p:clrMapOvr>
    <a:masterClrMapping/>
  </p:clrMapOvr>
  <p:hf sldNum="0" hdr="0" ftr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/Section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1"/>
            <a:ext cx="8353425" cy="3457574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baseline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Chapter/section, </a:t>
            </a:r>
            <a:br>
              <a:rPr lang="en-GB" dirty="0"/>
            </a:br>
            <a:r>
              <a:rPr lang="en-US" dirty="0"/>
              <a:t>Ericsson Hilda Light 60pt, Ericsson Black, </a:t>
            </a:r>
            <a:br>
              <a:rPr lang="en-GB" dirty="0"/>
            </a:br>
            <a:r>
              <a:rPr lang="en-US" dirty="0"/>
              <a:t>max 4-lines</a:t>
            </a:r>
            <a:endParaRPr lang="en-US"/>
          </a:p>
        </p:txBody>
      </p:sp>
      <p:sp>
        <p:nvSpPr>
          <p:cNvPr id="3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76D5DBE1-F5A0-4F54-BCB1-8A4278408056}"/>
              </a:ext>
            </a:extLst>
          </p:cNvPr>
          <p:cNvSpPr txBox="1"/>
          <p:nvPr userDrawn="1"/>
        </p:nvSpPr>
        <p:spPr>
          <a:xfrm>
            <a:off x="396000" y="6524625"/>
            <a:ext cx="1561646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2019-12-20  |  Open  |  Page </a:t>
            </a:r>
            <a:fld id="{50A189F0-6103-48B8-B367-D557101A6B0D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6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4" name="FirstDividerHider">
            <a:extLst>
              <a:ext uri="{FF2B5EF4-FFF2-40B4-BE49-F238E27FC236}">
                <a16:creationId xmlns:a16="http://schemas.microsoft.com/office/drawing/2014/main" id="{EBCE69E9-15BF-463F-B5D4-3C1F6E9F6B53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793964376"/>
      </p:ext>
    </p:extLst>
  </p:cSld>
  <p:clrMapOvr>
    <a:masterClrMapping/>
  </p:clrMapOvr>
  <p:hf sldNum="0" hdr="0" ftr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69F42FFA-3DFB-4DB2-A942-F02200203C82}"/>
              </a:ext>
            </a:extLst>
          </p:cNvPr>
          <p:cNvSpPr txBox="1"/>
          <p:nvPr userDrawn="1"/>
        </p:nvSpPr>
        <p:spPr>
          <a:xfrm>
            <a:off x="396000" y="6524625"/>
            <a:ext cx="1561646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2019-12-20  |  Open  |  Page </a:t>
            </a:r>
            <a:fld id="{9CB18A14-628F-44B3-96E8-E42A46503DF2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6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3" name="FirstDividerHider">
            <a:extLst>
              <a:ext uri="{FF2B5EF4-FFF2-40B4-BE49-F238E27FC236}">
                <a16:creationId xmlns:a16="http://schemas.microsoft.com/office/drawing/2014/main" id="{1B42E3D4-F1BA-4FA4-8629-042A5D955B23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593328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3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C44ECCE6-4D94-443E-8C20-CA233A5C0572}"/>
              </a:ext>
            </a:extLst>
          </p:cNvPr>
          <p:cNvSpPr txBox="1"/>
          <p:nvPr userDrawn="1"/>
        </p:nvSpPr>
        <p:spPr>
          <a:xfrm>
            <a:off x="396000" y="6524625"/>
            <a:ext cx="1561646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2019-12-20  |  Open  |  Page </a:t>
            </a:r>
            <a:fld id="{02923545-82E6-4907-9093-DE2E7BD8FC65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6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5" name="FirstDividerHider">
            <a:extLst>
              <a:ext uri="{FF2B5EF4-FFF2-40B4-BE49-F238E27FC236}">
                <a16:creationId xmlns:a16="http://schemas.microsoft.com/office/drawing/2014/main" id="{CA0A38D4-B093-4CE6-9935-648A137BFECE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1545614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0613FB31-E723-434D-8FBC-0054A541634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56BFCB29-C939-4442-981C-DE6A97866D13}"/>
              </a:ext>
            </a:extLst>
          </p:cNvPr>
          <p:cNvSpPr txBox="1"/>
          <p:nvPr userDrawn="1"/>
        </p:nvSpPr>
        <p:spPr>
          <a:xfrm>
            <a:off x="396000" y="6524625"/>
            <a:ext cx="1561646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2019-12-20  |  Open  |  Page </a:t>
            </a:r>
            <a:fld id="{A116F314-71A4-4DB6-9D88-4B6A57A0B86C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bg1"/>
                </a:solidFill>
                <a:latin typeface="+mn-lt"/>
              </a:rPr>
              <a:t> of 6</a:t>
            </a:r>
            <a:endParaRPr lang="en-US" sz="800" b="0" i="0" u="none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7" name="FirstDividerHider">
            <a:extLst>
              <a:ext uri="{FF2B5EF4-FFF2-40B4-BE49-F238E27FC236}">
                <a16:creationId xmlns:a16="http://schemas.microsoft.com/office/drawing/2014/main" id="{CDFB9A14-FAD3-478A-957D-C7B532F6669C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5173315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2EAEE37-7D1D-49D7-BEC8-7A88843E383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D4262351-4A54-4EAA-990E-D909E1CAD758}"/>
              </a:ext>
            </a:extLst>
          </p:cNvPr>
          <p:cNvSpPr txBox="1"/>
          <p:nvPr userDrawn="1"/>
        </p:nvSpPr>
        <p:spPr>
          <a:xfrm>
            <a:off x="396000" y="6524625"/>
            <a:ext cx="1561646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2019-12-20  |  Open  |  Page </a:t>
            </a:r>
            <a:fld id="{FBE42699-BD9B-4311-8ACE-0A095159A11C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bg1"/>
                </a:solidFill>
                <a:latin typeface="+mn-lt"/>
              </a:rPr>
              <a:t> of 6</a:t>
            </a:r>
            <a:endParaRPr lang="en-US" sz="800" b="0" i="0" u="none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7" name="FirstDividerHider">
            <a:extLst>
              <a:ext uri="{FF2B5EF4-FFF2-40B4-BE49-F238E27FC236}">
                <a16:creationId xmlns:a16="http://schemas.microsoft.com/office/drawing/2014/main" id="{26AD250A-4DBC-40DE-AFFC-E7624FE87538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7392432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A44C7C5B-04BF-4F0E-888E-CE87D0EF1DA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128B6DA1-0170-4C5B-ABCB-83F1E4B0ECBB}"/>
              </a:ext>
            </a:extLst>
          </p:cNvPr>
          <p:cNvSpPr txBox="1"/>
          <p:nvPr userDrawn="1"/>
        </p:nvSpPr>
        <p:spPr>
          <a:xfrm>
            <a:off x="396000" y="6524625"/>
            <a:ext cx="1561646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2019-12-20  |  Open  |  Page </a:t>
            </a:r>
            <a:fld id="{C16CF64A-A6B7-4B0E-991F-69A58986947A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bg1"/>
                </a:solidFill>
                <a:latin typeface="+mn-lt"/>
              </a:rPr>
              <a:t> of 6</a:t>
            </a:r>
            <a:endParaRPr lang="en-US" sz="800" b="0" i="0" u="none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7" name="FirstDividerHider">
            <a:extLst>
              <a:ext uri="{FF2B5EF4-FFF2-40B4-BE49-F238E27FC236}">
                <a16:creationId xmlns:a16="http://schemas.microsoft.com/office/drawing/2014/main" id="{1DDC2944-9064-423F-8989-C84E9A8FA793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52659744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4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65A3682-3283-4350-B37F-DCABDCB15F6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8F93BC53-EE81-4467-94F1-401BB6631310}"/>
              </a:ext>
            </a:extLst>
          </p:cNvPr>
          <p:cNvSpPr txBox="1"/>
          <p:nvPr userDrawn="1"/>
        </p:nvSpPr>
        <p:spPr>
          <a:xfrm>
            <a:off x="396000" y="6524625"/>
            <a:ext cx="1561646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2019-12-20  |  Open  |  Page </a:t>
            </a:r>
            <a:fld id="{0EF8895C-E23F-48D8-B683-F8F239959FB2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bg1"/>
                </a:solidFill>
                <a:latin typeface="+mn-lt"/>
              </a:rPr>
              <a:t> of 6</a:t>
            </a:r>
            <a:endParaRPr lang="en-US" sz="800" b="0" i="0" u="none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7" name="FirstDividerHider">
            <a:extLst>
              <a:ext uri="{FF2B5EF4-FFF2-40B4-BE49-F238E27FC236}">
                <a16:creationId xmlns:a16="http://schemas.microsoft.com/office/drawing/2014/main" id="{28FE6F9E-68CB-4EDC-92EF-E3371EEA23DA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4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7683821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6B1A279A-6DFF-44E2-AFD5-C14BD71050E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064BC3BB-EB1F-4C03-845A-197D7CB3D7FF}"/>
              </a:ext>
            </a:extLst>
          </p:cNvPr>
          <p:cNvSpPr txBox="1"/>
          <p:nvPr userDrawn="1"/>
        </p:nvSpPr>
        <p:spPr>
          <a:xfrm>
            <a:off x="396000" y="6524625"/>
            <a:ext cx="1561646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2019-12-20  |  Open  |  Page </a:t>
            </a:r>
            <a:fld id="{2E2B00F6-2222-4EA8-90FF-2D72DC2D57D6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bg1"/>
                </a:solidFill>
                <a:latin typeface="+mn-lt"/>
              </a:rPr>
              <a:t> of 6</a:t>
            </a:r>
            <a:endParaRPr lang="en-US" sz="800" b="0" i="0" u="none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7" name="FirstDividerHider">
            <a:extLst>
              <a:ext uri="{FF2B5EF4-FFF2-40B4-BE49-F238E27FC236}">
                <a16:creationId xmlns:a16="http://schemas.microsoft.com/office/drawing/2014/main" id="{10F60CD3-0F2D-42D6-B39D-C861213831E0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5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011406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 w. white tex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FB327327-50E0-4AA3-A3F9-F297582FC782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 </a:t>
            </a:r>
            <a:endParaRPr lang="en-US"/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6000"/>
          </a:xfrm>
        </p:spPr>
        <p:txBody>
          <a:bodyPr/>
          <a:lstStyle>
            <a:lvl1pPr>
              <a:lnSpc>
                <a:spcPct val="85000"/>
              </a:lnSpc>
              <a:defRPr sz="8000" b="0" kern="1400" spc="-160" baseline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Title page,   Ericsson Hilda Light 80pt, max 3-lines</a:t>
            </a:r>
            <a:endParaRPr lang="en-US"/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Presentation description/subtitle</a:t>
            </a:r>
            <a:br>
              <a:rPr lang="en-GB" dirty="0"/>
            </a:br>
            <a:r>
              <a:rPr lang="en-US" dirty="0"/>
              <a:t>Ericsson Hilda 20pt</a:t>
            </a:r>
            <a:endParaRPr lang="en-US"/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E29FEEAB-1C1F-4153-BC50-6FCDEAC19C8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07AC4DB9-933C-4680-A281-C11929BCC2F5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240463" y="6264000"/>
            <a:ext cx="1910479" cy="262800"/>
          </a:xfrm>
          <a:prstGeom prst="rect">
            <a:avLst/>
          </a:prstGeom>
        </p:spPr>
        <p:txBody>
          <a:bodyPr wrap="none" tIns="0" bIns="0" anchor="ctr" anchorCtr="0"/>
          <a:lstStyle>
            <a:lvl1pPr marL="0" indent="0" algn="r">
              <a:buNone/>
              <a:defRPr sz="120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Speaker name</a:t>
            </a:r>
            <a:endParaRPr lang="en-US"/>
          </a:p>
        </p:txBody>
      </p:sp>
      <p:sp>
        <p:nvSpPr>
          <p:cNvPr id="11" name="Content Placeholder 11">
            <a:extLst>
              <a:ext uri="{FF2B5EF4-FFF2-40B4-BE49-F238E27FC236}">
                <a16:creationId xmlns:a16="http://schemas.microsoft.com/office/drawing/2014/main" id="{7B568BB6-C8A4-4545-B025-7D97CC4692BC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8229600" y="6264000"/>
            <a:ext cx="2515041" cy="2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bIns="0" anchor="ctr" anchorCtr="0"/>
          <a:lstStyle>
            <a:lvl1pPr marL="0" indent="0" algn="ctr">
              <a:buNone/>
              <a:defRPr lang="en-US" sz="1200" dirty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Organization</a:t>
            </a:r>
            <a:endParaRPr lang="en-US"/>
          </a:p>
        </p:txBody>
      </p:sp>
      <p:sp>
        <p:nvSpPr>
          <p:cNvPr id="13" name="Content Placeholder 11">
            <a:extLst>
              <a:ext uri="{FF2B5EF4-FFF2-40B4-BE49-F238E27FC236}">
                <a16:creationId xmlns:a16="http://schemas.microsoft.com/office/drawing/2014/main" id="{D51585B7-9911-4BC2-ACC7-3D991408BDDF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10811951" y="6264000"/>
            <a:ext cx="897503" cy="2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bIns="0" anchor="ctr" anchorCtr="0"/>
          <a:lstStyle>
            <a:lvl1pPr marL="0" indent="0" algn="ctr">
              <a:buNone/>
              <a:defRPr lang="en-US" sz="1200" dirty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YYYY-MM-DD</a:t>
            </a:r>
            <a:endParaRPr lang="en-US"/>
          </a:p>
        </p:txBody>
      </p:sp>
      <p:sp>
        <p:nvSpPr>
          <p:cNvPr id="14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89DFBA61-B916-44BD-A1D9-F41D32B7BCB6}"/>
              </a:ext>
            </a:extLst>
          </p:cNvPr>
          <p:cNvSpPr txBox="1"/>
          <p:nvPr userDrawn="1"/>
        </p:nvSpPr>
        <p:spPr>
          <a:xfrm>
            <a:off x="396000" y="6524625"/>
            <a:ext cx="1561646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2019-12-20  |  Open  |  Page </a:t>
            </a:r>
            <a:fld id="{51185A38-58CD-4AE6-BD9B-073D14E76F1D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bg1"/>
                </a:solidFill>
                <a:latin typeface="+mn-lt"/>
              </a:rPr>
              <a:t> of 6</a:t>
            </a:r>
            <a:endParaRPr lang="en-US" sz="800" b="0" i="0" u="none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5" name="FirstDividerHider">
            <a:extLst>
              <a:ext uri="{FF2B5EF4-FFF2-40B4-BE49-F238E27FC236}">
                <a16:creationId xmlns:a16="http://schemas.microsoft.com/office/drawing/2014/main" id="{27FCDB26-E6AD-44EC-BD53-56F02C5E322F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787326472"/>
      </p:ext>
    </p:extLst>
  </p:cSld>
  <p:clrMapOvr>
    <a:masterClrMapping/>
  </p:clrMapOvr>
  <p:hf sldNum="0" hdr="0" ftr="0"/>
  <p:extLst mod="1">
    <p:ext uri="{DCECCB84-F9BA-43D5-87BE-67443E8EF086}">
      <p15:sldGuideLst xmlns:p15="http://schemas.microsoft.com/office/powerpoint/2012/main"/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DC9C0052-7A7B-40FB-AF90-CA9C4B79D2E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EE432ACF-022C-4E4D-A91E-50BCA41421CC}"/>
              </a:ext>
            </a:extLst>
          </p:cNvPr>
          <p:cNvSpPr txBox="1"/>
          <p:nvPr userDrawn="1"/>
        </p:nvSpPr>
        <p:spPr>
          <a:xfrm>
            <a:off x="396000" y="6524625"/>
            <a:ext cx="1561646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2019-12-20  |  Open  |  Page </a:t>
            </a:r>
            <a:fld id="{C3F6D7A9-2447-49D5-801B-CAE269E51B94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bg1"/>
                </a:solidFill>
                <a:latin typeface="+mn-lt"/>
              </a:rPr>
              <a:t> of 6</a:t>
            </a:r>
            <a:endParaRPr lang="en-US" sz="800" b="0" i="0" u="none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7" name="FirstDividerHider">
            <a:extLst>
              <a:ext uri="{FF2B5EF4-FFF2-40B4-BE49-F238E27FC236}">
                <a16:creationId xmlns:a16="http://schemas.microsoft.com/office/drawing/2014/main" id="{5B4E638F-9BC6-4741-A3D8-E259C93F0F0D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6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09446479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ic heavy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D510456-FEBC-46FA-B25A-B809F2C18A6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8A859F72-32B2-47EB-8CB5-BCF639CDADF5}"/>
              </a:ext>
            </a:extLst>
          </p:cNvPr>
          <p:cNvSpPr txBox="1"/>
          <p:nvPr userDrawn="1"/>
        </p:nvSpPr>
        <p:spPr>
          <a:xfrm>
            <a:off x="396000" y="6524625"/>
            <a:ext cx="1561646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2019-12-20  |  Open  |  Page </a:t>
            </a:r>
            <a:fld id="{9174BCB5-7AC5-4CB6-B377-5787E466E14E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bg1"/>
                </a:solidFill>
                <a:latin typeface="+mn-lt"/>
              </a:rPr>
              <a:t> of 6</a:t>
            </a:r>
            <a:endParaRPr lang="en-US" sz="800" b="0" i="0" u="none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7" name="FirstDividerHider">
            <a:extLst>
              <a:ext uri="{FF2B5EF4-FFF2-40B4-BE49-F238E27FC236}">
                <a16:creationId xmlns:a16="http://schemas.microsoft.com/office/drawing/2014/main" id="{4EDD5C80-CD72-4597-8F70-395B8174120F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74513793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CFEFC-6AC8-4817-A0D3-6029D48BD293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11233150" cy="4392612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11" name="FirstDividerHider">
            <a:extLst>
              <a:ext uri="{FF2B5EF4-FFF2-40B4-BE49-F238E27FC236}">
                <a16:creationId xmlns:a16="http://schemas.microsoft.com/office/drawing/2014/main" id="{87C4DFC4-62BA-4C52-B36B-44A75684A81F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93316775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10521950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Use this layout for document slides when you need space for a long heading and big content area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CFEFC-6AC8-4817-A0D3-6029D48BD293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11233150" cy="4392612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C2AD0284-E6BA-49D8-AB3F-D94DBB1D54F0}"/>
              </a:ext>
            </a:extLst>
          </p:cNvPr>
          <p:cNvSpPr txBox="1"/>
          <p:nvPr userDrawn="1"/>
        </p:nvSpPr>
        <p:spPr>
          <a:xfrm>
            <a:off x="396000" y="6524625"/>
            <a:ext cx="1561646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2019-12-20  |  Open  |  Page </a:t>
            </a:r>
            <a:fld id="{D71706A9-5408-4778-9F29-AC334A23B463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6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1" name="FirstDividerHider">
            <a:extLst>
              <a:ext uri="{FF2B5EF4-FFF2-40B4-BE49-F238E27FC236}">
                <a16:creationId xmlns:a16="http://schemas.microsoft.com/office/drawing/2014/main" id="{87C4DFC4-62BA-4C52-B36B-44A75684A81F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4333896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smaller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3F4EF873-DC0F-4698-BEC2-502DB043AA5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Use this layout for presentations using short and crisp headings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84F54AF-EED6-486A-9ACA-42061F4AAE9A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479425" y="1844675"/>
            <a:ext cx="8353426" cy="4392612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DB8BC610-C1B0-4C6A-B5C2-80DA487CE5DE}"/>
              </a:ext>
            </a:extLst>
          </p:cNvPr>
          <p:cNvSpPr txBox="1"/>
          <p:nvPr userDrawn="1"/>
        </p:nvSpPr>
        <p:spPr>
          <a:xfrm>
            <a:off x="396000" y="6524625"/>
            <a:ext cx="1561646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2019-12-20  |  Open  |  Page </a:t>
            </a:r>
            <a:fld id="{2534807E-ECA6-47D2-89D7-D4CDC8EE984B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6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9" name="FirstDividerHider">
            <a:extLst>
              <a:ext uri="{FF2B5EF4-FFF2-40B4-BE49-F238E27FC236}">
                <a16:creationId xmlns:a16="http://schemas.microsoft.com/office/drawing/2014/main" id="{F5902C4D-6221-4E36-A2F9-055DD2942060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60799952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>
            <a:extLst>
              <a:ext uri="{FF2B5EF4-FFF2-40B4-BE49-F238E27FC236}">
                <a16:creationId xmlns:a16="http://schemas.microsoft.com/office/drawing/2014/main" id="{AC5B9436-E3EB-4A3D-BE6B-EFFF8123DE9D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5472113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EF2C589A-70A9-4C1E-92FD-76B1E60A1A29}"/>
              </a:ext>
            </a:extLst>
          </p:cNvPr>
          <p:cNvSpPr txBox="1"/>
          <p:nvPr userDrawn="1"/>
        </p:nvSpPr>
        <p:spPr>
          <a:xfrm>
            <a:off x="396000" y="6524625"/>
            <a:ext cx="1561646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2019-12-20  |  Open  |  Page </a:t>
            </a:r>
            <a:fld id="{9234575E-D28F-4BEB-A84F-DB8F4DF5CBA1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6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8" name="FirstDividerHider">
            <a:extLst>
              <a:ext uri="{FF2B5EF4-FFF2-40B4-BE49-F238E27FC236}">
                <a16:creationId xmlns:a16="http://schemas.microsoft.com/office/drawing/2014/main" id="{E735C405-D694-4150-B4C4-0B84A1A5CAEA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11466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5472113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Eric. Hilda Light 40pt, Eri. Black, max 2-lines</a:t>
            </a:r>
            <a:endParaRPr lang="en-US"/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5472113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F5F844D-0CF3-4814-B0DE-3D27A83936F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096000" y="0"/>
            <a:ext cx="6096000" cy="6858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/>
            </a:lvl1pPr>
          </a:lstStyle>
          <a:p>
            <a:r>
              <a:rPr lang="en-US" dirty="0"/>
              <a:t>     Click icon to add picture</a:t>
            </a:r>
            <a:endParaRPr lang="en-US"/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4372D240-75C4-4747-BB0C-CDA1A95650A3}"/>
              </a:ext>
            </a:extLst>
          </p:cNvPr>
          <p:cNvSpPr txBox="1"/>
          <p:nvPr userDrawn="1"/>
        </p:nvSpPr>
        <p:spPr>
          <a:xfrm>
            <a:off x="396000" y="6524625"/>
            <a:ext cx="1561646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2019-12-20  |  Open  |  Page </a:t>
            </a:r>
            <a:fld id="{6BDB3E27-1E17-410C-B98B-4C5192EC7D97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6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2" name="FirstDividerHider">
            <a:extLst>
              <a:ext uri="{FF2B5EF4-FFF2-40B4-BE49-F238E27FC236}">
                <a16:creationId xmlns:a16="http://schemas.microsoft.com/office/drawing/2014/main" id="{DDD81FA4-E9EC-4B93-8FAA-8C7EE9DC027E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58434728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>
            <a:extLst>
              <a:ext uri="{FF2B5EF4-FFF2-40B4-BE49-F238E27FC236}">
                <a16:creationId xmlns:a16="http://schemas.microsoft.com/office/drawing/2014/main" id="{4ACB62A1-CC4A-4B59-B1D8-ED86B77D9A3A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5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8D51E95B-B5A6-40B6-97CB-5F0FE563EB1D}"/>
              </a:ext>
            </a:extLst>
          </p:cNvPr>
          <p:cNvSpPr txBox="1"/>
          <p:nvPr userDrawn="1"/>
        </p:nvSpPr>
        <p:spPr>
          <a:xfrm>
            <a:off x="396000" y="6524625"/>
            <a:ext cx="1561646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2019-12-20  |  Open  |  Page </a:t>
            </a:r>
            <a:fld id="{BA160122-DA6E-42DE-B6BB-B6287401FB81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6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1" name="FirstDividerHider">
            <a:extLst>
              <a:ext uri="{FF2B5EF4-FFF2-40B4-BE49-F238E27FC236}">
                <a16:creationId xmlns:a16="http://schemas.microsoft.com/office/drawing/2014/main" id="{FF233E17-CA98-40A3-BA47-478F1A44B299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2237355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6240463" y="476250"/>
            <a:ext cx="4924362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max 2-lines</a:t>
            </a:r>
            <a:endParaRPr lang="en-US"/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5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0349585-9F54-46CC-8CEC-052CD1853EC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6096000" cy="6858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/>
            </a:lvl1pPr>
          </a:lstStyle>
          <a:p>
            <a:r>
              <a:rPr lang="en-US" dirty="0"/>
              <a:t>      Click icon to add picture</a:t>
            </a:r>
            <a:endParaRPr lang="en-US"/>
          </a:p>
        </p:txBody>
      </p:sp>
      <p:sp>
        <p:nvSpPr>
          <p:cNvPr id="11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4137CA89-AFF7-46A6-A978-5D6CF4C2A39A}"/>
              </a:ext>
            </a:extLst>
          </p:cNvPr>
          <p:cNvSpPr txBox="1"/>
          <p:nvPr userDrawn="1"/>
        </p:nvSpPr>
        <p:spPr>
          <a:xfrm>
            <a:off x="396000" y="6524625"/>
            <a:ext cx="1561646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2019-12-20  |  Open  |  Page </a:t>
            </a:r>
            <a:fld id="{E96A6403-9D28-4EF6-98A2-E24860ACAC22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6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2" name="FirstDividerHider">
            <a:extLst>
              <a:ext uri="{FF2B5EF4-FFF2-40B4-BE49-F238E27FC236}">
                <a16:creationId xmlns:a16="http://schemas.microsoft.com/office/drawing/2014/main" id="{7D53C9C0-925C-4E10-98AB-FC8F3B8CF044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73198187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891BF4C4-9DF9-4D9F-A738-37FBCD45AA68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479425" y="1844675"/>
            <a:ext cx="5472113" cy="4392612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6240463" y="1844674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53797230-5A6C-4718-8C90-CB9F2709B382}"/>
              </a:ext>
            </a:extLst>
          </p:cNvPr>
          <p:cNvSpPr txBox="1"/>
          <p:nvPr userDrawn="1"/>
        </p:nvSpPr>
        <p:spPr>
          <a:xfrm>
            <a:off x="396000" y="6524625"/>
            <a:ext cx="1561646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2019-12-20  |  Open  |  Page </a:t>
            </a:r>
            <a:fld id="{9D50E25B-0F4D-4F66-8AFC-4A4CCE03AE37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6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9" name="FirstDividerHider">
            <a:extLst>
              <a:ext uri="{FF2B5EF4-FFF2-40B4-BE49-F238E27FC236}">
                <a16:creationId xmlns:a16="http://schemas.microsoft.com/office/drawing/2014/main" id="{F6894424-A363-4771-BFDF-A3CD35CCD7D5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6758838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note Cov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0B84C4A2-9E83-4451-8F6C-F4FA7B70C700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 </a:t>
            </a:r>
            <a:endParaRPr lang="en-US"/>
          </a:p>
        </p:txBody>
      </p:sp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8000" b="0" dirty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Keynote cover page </a:t>
            </a:r>
            <a:br>
              <a:rPr lang="en-GB" dirty="0"/>
            </a:br>
            <a:r>
              <a:rPr lang="en-US" dirty="0"/>
              <a:t>Ericsson Hilda Light 80pt, max 3-lines</a:t>
            </a:r>
            <a:endParaRPr lang="en-US"/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6"/>
            <a:ext cx="5472112" cy="2087562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Speaker,</a:t>
            </a:r>
            <a:br>
              <a:rPr lang="en-GB" dirty="0"/>
            </a:br>
            <a:r>
              <a:rPr lang="en-US" dirty="0"/>
              <a:t>Ericsson Black, Ericsson Hilda 20pt</a:t>
            </a:r>
            <a:endParaRPr lang="en-US"/>
          </a:p>
        </p:txBody>
      </p:sp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3AD885ED-EA58-419A-BC0B-F06CF9659422}"/>
              </a:ext>
            </a:extLst>
          </p:cNvPr>
          <p:cNvSpPr txBox="1"/>
          <p:nvPr userDrawn="1"/>
        </p:nvSpPr>
        <p:spPr>
          <a:xfrm>
            <a:off x="396000" y="6524625"/>
            <a:ext cx="1561646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2019-12-20  |  Open  |  Page </a:t>
            </a:r>
            <a:fld id="{93E133D5-063D-4759-A9C1-4BC75A604A1F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6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3" name="FirstDividerHider">
            <a:extLst>
              <a:ext uri="{FF2B5EF4-FFF2-40B4-BE49-F238E27FC236}">
                <a16:creationId xmlns:a16="http://schemas.microsoft.com/office/drawing/2014/main" id="{417661C0-2F80-41FC-8827-508BB33F9230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085322578"/>
      </p:ext>
    </p:extLst>
  </p:cSld>
  <p:clrMapOvr>
    <a:masterClrMapping/>
  </p:clrMapOvr>
  <p:hf sldNum="0" hdr="0" ftr="0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narrow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_SM">
            <a:extLst>
              <a:ext uri="{FF2B5EF4-FFF2-40B4-BE49-F238E27FC236}">
                <a16:creationId xmlns:a16="http://schemas.microsoft.com/office/drawing/2014/main" id="{B1CFD82C-8968-4B87-A964-6288AF293D77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6240463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00E7BBCA-E768-4FD9-82EA-328297783367}"/>
              </a:ext>
            </a:extLst>
          </p:cNvPr>
          <p:cNvSpPr txBox="1"/>
          <p:nvPr userDrawn="1"/>
        </p:nvSpPr>
        <p:spPr>
          <a:xfrm>
            <a:off x="396000" y="6524625"/>
            <a:ext cx="1561646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2019-12-20  |  Open  |  Page </a:t>
            </a:r>
            <a:fld id="{D3C4355F-C5D2-4B23-B121-43D40A139E1D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6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1" name="FirstDividerHider">
            <a:extLst>
              <a:ext uri="{FF2B5EF4-FFF2-40B4-BE49-F238E27FC236}">
                <a16:creationId xmlns:a16="http://schemas.microsoft.com/office/drawing/2014/main" id="{A72F0A55-0A74-4EC8-A6C3-6ADA907353CE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9222141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right image with tw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A05AB2F5-3C8F-45BD-81CB-45EC98D4284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479425" y="4151264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5472113" cy="2089150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4E1D7684-BC36-44BA-9074-E0D05038847F}"/>
              </a:ext>
            </a:extLst>
          </p:cNvPr>
          <p:cNvSpPr txBox="1"/>
          <p:nvPr userDrawn="1"/>
        </p:nvSpPr>
        <p:spPr>
          <a:xfrm>
            <a:off x="396000" y="6524625"/>
            <a:ext cx="1561646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2019-12-20  |  Open  |  Page </a:t>
            </a:r>
            <a:fld id="{EE68245A-958C-4C72-A74A-DD4447E37FF6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6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9" name="FirstDividerHider">
            <a:extLst>
              <a:ext uri="{FF2B5EF4-FFF2-40B4-BE49-F238E27FC236}">
                <a16:creationId xmlns:a16="http://schemas.microsoft.com/office/drawing/2014/main" id="{1954EF9A-E11E-4334-BC30-2E9405F508E0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3120207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left image with tw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524C71C0-9908-4C8C-97CC-AA201198D25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6240463" y="4149724"/>
            <a:ext cx="5472112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2305" y="1844674"/>
            <a:ext cx="5472112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227D3F0D-C903-4314-9038-82A30CA70290}"/>
              </a:ext>
            </a:extLst>
          </p:cNvPr>
          <p:cNvSpPr txBox="1"/>
          <p:nvPr userDrawn="1"/>
        </p:nvSpPr>
        <p:spPr>
          <a:xfrm>
            <a:off x="396000" y="6524625"/>
            <a:ext cx="1561646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2019-12-20  |  Open  |  Page </a:t>
            </a:r>
            <a:fld id="{AF562133-C755-4878-85AA-495483E441AD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6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9" name="FirstDividerHider">
            <a:extLst>
              <a:ext uri="{FF2B5EF4-FFF2-40B4-BE49-F238E27FC236}">
                <a16:creationId xmlns:a16="http://schemas.microsoft.com/office/drawing/2014/main" id="{0B9F5F07-6E63-456E-AAB2-A105F6BE39DE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506414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0114795F-6AFF-421E-BA39-763FAD29FC16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359150" y="1844675"/>
            <a:ext cx="8353425" cy="2089150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50" y="4149724"/>
            <a:ext cx="8353425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4421DB2A-3017-4E73-8332-6B8D884A5493}"/>
              </a:ext>
            </a:extLst>
          </p:cNvPr>
          <p:cNvSpPr txBox="1"/>
          <p:nvPr userDrawn="1"/>
        </p:nvSpPr>
        <p:spPr>
          <a:xfrm>
            <a:off x="396000" y="6524625"/>
            <a:ext cx="1561646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2019-12-20  |  Open  |  Page </a:t>
            </a:r>
            <a:fld id="{0406EB61-372E-4923-AA3A-B170239A785E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6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0" name="FirstDividerHider">
            <a:extLst>
              <a:ext uri="{FF2B5EF4-FFF2-40B4-BE49-F238E27FC236}">
                <a16:creationId xmlns:a16="http://schemas.microsoft.com/office/drawing/2014/main" id="{A3A86C7D-7D12-4BF6-8892-EF043F36E2EA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97728657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Image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A14F6E09-C956-49B3-8E41-DBD053DF768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7" name="Content Placeholder 1"/>
          <p:cNvSpPr>
            <a:spLocks noGrp="1"/>
          </p:cNvSpPr>
          <p:nvPr>
            <p:ph sz="quarter" idx="11" hasCustomPrompt="1"/>
          </p:nvPr>
        </p:nvSpPr>
        <p:spPr>
          <a:xfrm>
            <a:off x="6240464" y="4149724"/>
            <a:ext cx="5472112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4E5A81C5-0588-4509-B7B9-9497297F88ED}"/>
              </a:ext>
            </a:extLst>
          </p:cNvPr>
          <p:cNvSpPr txBox="1"/>
          <p:nvPr userDrawn="1"/>
        </p:nvSpPr>
        <p:spPr>
          <a:xfrm>
            <a:off x="396000" y="6524625"/>
            <a:ext cx="1561646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2019-12-20  |  Open  |  Page </a:t>
            </a:r>
            <a:fld id="{F9BC67F6-14B5-4790-A008-22A888B35CE5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6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0" name="FirstDividerHider">
            <a:extLst>
              <a:ext uri="{FF2B5EF4-FFF2-40B4-BE49-F238E27FC236}">
                <a16:creationId xmlns:a16="http://schemas.microsoft.com/office/drawing/2014/main" id="{54A68D25-E1D7-496F-BC83-0E0E9B8A021B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76254620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_SM">
            <a:extLst>
              <a:ext uri="{FF2B5EF4-FFF2-40B4-BE49-F238E27FC236}">
                <a16:creationId xmlns:a16="http://schemas.microsoft.com/office/drawing/2014/main" id="{6B686A21-AA96-4B0A-B7CE-F4C6D5D31B32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6" name="Content Placeholder 1"/>
          <p:cNvSpPr>
            <a:spLocks noGrp="1"/>
          </p:cNvSpPr>
          <p:nvPr>
            <p:ph sz="quarter" idx="11" hasCustomPrompt="1"/>
          </p:nvPr>
        </p:nvSpPr>
        <p:spPr>
          <a:xfrm>
            <a:off x="4331958" y="1844675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8186267" y="1844675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8E3794F8-471D-4987-945F-3C29BB03AB49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477649" y="1844165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2C8570FA-FAA3-4EFA-A4F1-01C285AE39DE}"/>
              </a:ext>
            </a:extLst>
          </p:cNvPr>
          <p:cNvSpPr txBox="1"/>
          <p:nvPr userDrawn="1"/>
        </p:nvSpPr>
        <p:spPr>
          <a:xfrm>
            <a:off x="396000" y="6524625"/>
            <a:ext cx="1561646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2019-12-20  |  Open  |  Page </a:t>
            </a:r>
            <a:fld id="{5F3287DB-5030-4C00-8E74-61B875DB7524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6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2" name="FirstDividerHider">
            <a:extLst>
              <a:ext uri="{FF2B5EF4-FFF2-40B4-BE49-F238E27FC236}">
                <a16:creationId xmlns:a16="http://schemas.microsoft.com/office/drawing/2014/main" id="{CABEA97C-68C1-4FF0-BE0B-B792D9655202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4572533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3 narrow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_SM">
            <a:extLst>
              <a:ext uri="{FF2B5EF4-FFF2-40B4-BE49-F238E27FC236}">
                <a16:creationId xmlns:a16="http://schemas.microsoft.com/office/drawing/2014/main" id="{7EEF5633-BC13-4AEA-AEF5-CE2675504D30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6240464" y="1844674"/>
            <a:ext cx="2592386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9121776" y="1844674"/>
            <a:ext cx="259079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4815D3F0-43E8-418F-A5E4-30F31668DC0E}"/>
              </a:ext>
            </a:extLst>
          </p:cNvPr>
          <p:cNvSpPr txBox="1"/>
          <p:nvPr userDrawn="1"/>
        </p:nvSpPr>
        <p:spPr>
          <a:xfrm>
            <a:off x="396000" y="6524625"/>
            <a:ext cx="1561646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2019-12-20  |  Open  |  Page </a:t>
            </a:r>
            <a:fld id="{42D0A1D0-2A43-4402-93EE-88462ADC87C3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6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1" name="FirstDividerHider">
            <a:extLst>
              <a:ext uri="{FF2B5EF4-FFF2-40B4-BE49-F238E27FC236}">
                <a16:creationId xmlns:a16="http://schemas.microsoft.com/office/drawing/2014/main" id="{EDCD44CA-6216-40D7-A43C-C84DC0870CD0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9606870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_SM">
            <a:extLst>
              <a:ext uri="{FF2B5EF4-FFF2-40B4-BE49-F238E27FC236}">
                <a16:creationId xmlns:a16="http://schemas.microsoft.com/office/drawing/2014/main" id="{F4D71A67-F349-4E68-B7B8-D53CE323A764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1844674"/>
            <a:ext cx="2592388" cy="4392614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  <p:sp>
        <p:nvSpPr>
          <p:cNvPr id="9" name="Content Placeholder 4"/>
          <p:cNvSpPr>
            <a:spLocks noGrp="1"/>
          </p:cNvSpPr>
          <p:nvPr>
            <p:ph sz="quarter" idx="13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  <p:sp>
        <p:nvSpPr>
          <p:cNvPr id="11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A55C34B4-681E-4FDA-A9BB-6BC31D94C8D6}"/>
              </a:ext>
            </a:extLst>
          </p:cNvPr>
          <p:cNvSpPr txBox="1"/>
          <p:nvPr userDrawn="1"/>
        </p:nvSpPr>
        <p:spPr>
          <a:xfrm>
            <a:off x="396000" y="6524625"/>
            <a:ext cx="1561646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2019-12-20  |  Open  |  Page </a:t>
            </a:r>
            <a:fld id="{F71E2019-472B-4575-A3F3-7C440C589639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6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2" name="FirstDividerHider">
            <a:extLst>
              <a:ext uri="{FF2B5EF4-FFF2-40B4-BE49-F238E27FC236}">
                <a16:creationId xmlns:a16="http://schemas.microsoft.com/office/drawing/2014/main" id="{D7A387F2-835E-495C-A46F-E0BAED03A9A5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275899235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Preamb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_SM">
            <a:extLst>
              <a:ext uri="{FF2B5EF4-FFF2-40B4-BE49-F238E27FC236}">
                <a16:creationId xmlns:a16="http://schemas.microsoft.com/office/drawing/2014/main" id="{CD0BB64A-768A-4118-B3E5-52B98C693831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2592388" cy="4392612"/>
          </a:xfrm>
          <a:prstGeom prst="rect">
            <a:avLst/>
          </a:prstGeom>
        </p:spPr>
        <p:txBody>
          <a:bodyPr/>
          <a:lstStyle>
            <a:lvl1pPr marL="0" indent="0">
              <a:buFont typeface="Ericsson Hilda Light" panose="020B0604020202020204" pitchFamily="34" charset="0"/>
              <a:buNone/>
              <a:defRPr sz="2500">
                <a:latin typeface="+mn-lt"/>
              </a:defRPr>
            </a:lvl1pPr>
            <a:lvl2pPr marL="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2pPr>
            <a:lvl3pPr marL="3429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3pPr>
            <a:lvl4pPr marL="6858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4pPr>
            <a:lvl5pPr marL="10287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5pPr>
          </a:lstStyle>
          <a:p>
            <a:pPr lvl="0"/>
            <a:r>
              <a:rPr kumimoji="0" lang="en-US" sz="25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+mn-ea"/>
                <a:cs typeface="Ericsson Hilda Light" panose="020B0604020202020204" pitchFamily="34" charset="0"/>
              </a:rPr>
              <a:t>Preamble text, </a:t>
            </a:r>
            <a:r>
              <a:rPr lang="en-US" dirty="0"/>
              <a:t>Ericsson </a:t>
            </a:r>
            <a:r>
              <a:rPr kumimoji="0" lang="en-US" sz="25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+mn-ea"/>
                <a:cs typeface="Ericsson Hilda Light" panose="020B0604020202020204" pitchFamily="34" charset="0"/>
              </a:rPr>
              <a:t>Hilda 25pt, Ericsson Black</a:t>
            </a:r>
            <a:endParaRPr lang="en-US" dirty="0"/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50" y="4149725"/>
            <a:ext cx="2592388" cy="2087562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4149724"/>
            <a:ext cx="2592388" cy="2087563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  <p:sp>
        <p:nvSpPr>
          <p:cNvPr id="9" name="Content Placeholder 4"/>
          <p:cNvSpPr>
            <a:spLocks noGrp="1"/>
          </p:cNvSpPr>
          <p:nvPr>
            <p:ph sz="quarter" idx="13" hasCustomPrompt="1"/>
          </p:nvPr>
        </p:nvSpPr>
        <p:spPr>
          <a:xfrm>
            <a:off x="9120188" y="4149724"/>
            <a:ext cx="2592387" cy="2087563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  <p:sp>
        <p:nvSpPr>
          <p:cNvPr id="11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107CDD62-B47C-43AB-8BA0-F875DF45681E}"/>
              </a:ext>
            </a:extLst>
          </p:cNvPr>
          <p:cNvSpPr txBox="1"/>
          <p:nvPr userDrawn="1"/>
        </p:nvSpPr>
        <p:spPr>
          <a:xfrm>
            <a:off x="396000" y="6524625"/>
            <a:ext cx="1561646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2019-12-20  |  Open  |  Page </a:t>
            </a:r>
            <a:fld id="{93995016-17CD-4A4F-9B68-7006745BAD14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6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2" name="FirstDividerHider">
            <a:extLst>
              <a:ext uri="{FF2B5EF4-FFF2-40B4-BE49-F238E27FC236}">
                <a16:creationId xmlns:a16="http://schemas.microsoft.com/office/drawing/2014/main" id="{18C6E5A5-2F53-43D5-8F46-313E672024E6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50909029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lumns with visual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_SM">
            <a:extLst>
              <a:ext uri="{FF2B5EF4-FFF2-40B4-BE49-F238E27FC236}">
                <a16:creationId xmlns:a16="http://schemas.microsoft.com/office/drawing/2014/main" id="{F83268EB-5955-4A3F-8B85-E7C084E6FAF5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4149724"/>
            <a:ext cx="2592388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414972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4149724"/>
            <a:ext cx="2592388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  <p:sp>
        <p:nvSpPr>
          <p:cNvPr id="9" name="Content Placeholder 4"/>
          <p:cNvSpPr>
            <a:spLocks noGrp="1"/>
          </p:cNvSpPr>
          <p:nvPr>
            <p:ph sz="quarter" idx="13" hasCustomPrompt="1"/>
          </p:nvPr>
        </p:nvSpPr>
        <p:spPr>
          <a:xfrm>
            <a:off x="9121776" y="4149724"/>
            <a:ext cx="259079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  <p:sp>
        <p:nvSpPr>
          <p:cNvPr id="11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A2963A4D-3277-42A5-8919-305DE5AD9247}"/>
              </a:ext>
            </a:extLst>
          </p:cNvPr>
          <p:cNvSpPr txBox="1"/>
          <p:nvPr userDrawn="1"/>
        </p:nvSpPr>
        <p:spPr>
          <a:xfrm>
            <a:off x="396000" y="6524625"/>
            <a:ext cx="1561646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2019-12-20  |  Open  |  Page </a:t>
            </a:r>
            <a:fld id="{2BF9827C-0972-4438-AF37-A190ABEBF80E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6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2" name="FirstDividerHider">
            <a:extLst>
              <a:ext uri="{FF2B5EF4-FFF2-40B4-BE49-F238E27FC236}">
                <a16:creationId xmlns:a16="http://schemas.microsoft.com/office/drawing/2014/main" id="{E1242BA1-7F88-4EA2-ACA1-05CEF1F3A57D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1006958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eynote Cover Page w. white tex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368FADF5-0F2E-41A5-9C74-2E60F7AC8939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 </a:t>
            </a:r>
            <a:endParaRPr lang="en-US"/>
          </a:p>
        </p:txBody>
      </p:sp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49"/>
            <a:ext cx="8353426" cy="3456000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8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Keynote cover page </a:t>
            </a:r>
            <a:br>
              <a:rPr lang="en-GB" dirty="0"/>
            </a:br>
            <a:r>
              <a:rPr lang="en-US" dirty="0"/>
              <a:t>Ericsson Hilda Light 80pt, max 3-lines</a:t>
            </a:r>
            <a:endParaRPr lang="en-US"/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Speaker,</a:t>
            </a:r>
            <a:br>
              <a:rPr lang="en-GB" dirty="0"/>
            </a:br>
            <a:r>
              <a:rPr lang="en-US" dirty="0"/>
              <a:t>Ericsson Black, Ericsson Hilda 20pt</a:t>
            </a:r>
            <a:endParaRPr lang="en-US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7753C092-06FE-4B22-BAB1-EBEB69074D0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866A1512-27D5-4CA8-94C5-10E56C30705D}"/>
              </a:ext>
            </a:extLst>
          </p:cNvPr>
          <p:cNvSpPr txBox="1"/>
          <p:nvPr userDrawn="1"/>
        </p:nvSpPr>
        <p:spPr>
          <a:xfrm>
            <a:off x="396000" y="6524625"/>
            <a:ext cx="1561646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2019-12-20  |  Open  |  Page </a:t>
            </a:r>
            <a:fld id="{07A71F0D-5B9C-4F88-AAF0-D8CF23C28D3E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bg1"/>
                </a:solidFill>
                <a:latin typeface="+mn-lt"/>
              </a:rPr>
              <a:t> of 6</a:t>
            </a:r>
            <a:endParaRPr lang="en-US" sz="800" b="0" i="0" u="none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1" name="FirstDividerHider">
            <a:extLst>
              <a:ext uri="{FF2B5EF4-FFF2-40B4-BE49-F238E27FC236}">
                <a16:creationId xmlns:a16="http://schemas.microsoft.com/office/drawing/2014/main" id="{30276571-778A-43C8-820D-4E055433343F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064663325"/>
      </p:ext>
    </p:extLst>
  </p:cSld>
  <p:clrMapOvr>
    <a:masterClrMapping/>
  </p:clrMapOvr>
  <p:hf sldNum="0" hdr="0" ftr="0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_SM">
            <a:extLst>
              <a:ext uri="{FF2B5EF4-FFF2-40B4-BE49-F238E27FC236}">
                <a16:creationId xmlns:a16="http://schemas.microsoft.com/office/drawing/2014/main" id="{2C948968-FB06-45CC-8259-6BDE4430EACB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81655" y="1844674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2694" y="1847723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6" name="Content Placeholder 3"/>
          <p:cNvSpPr>
            <a:spLocks noGrp="1"/>
          </p:cNvSpPr>
          <p:nvPr>
            <p:ph sz="quarter" idx="4" hasCustomPrompt="1"/>
          </p:nvPr>
        </p:nvSpPr>
        <p:spPr>
          <a:xfrm>
            <a:off x="6242694" y="4151955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7" name="Content Placeholder 4">
            <a:extLst>
              <a:ext uri="{FF2B5EF4-FFF2-40B4-BE49-F238E27FC236}">
                <a16:creationId xmlns:a16="http://schemas.microsoft.com/office/drawing/2014/main" id="{5BD2C41D-0700-4885-AB77-25AFFE4E1FDA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81655" y="4152597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10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549048C1-340D-44C4-857B-1B201EC9A7E7}"/>
              </a:ext>
            </a:extLst>
          </p:cNvPr>
          <p:cNvSpPr txBox="1"/>
          <p:nvPr userDrawn="1"/>
        </p:nvSpPr>
        <p:spPr>
          <a:xfrm>
            <a:off x="396000" y="6524625"/>
            <a:ext cx="1561646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2019-12-20  |  Open  |  Page </a:t>
            </a:r>
            <a:fld id="{261A197A-4F65-49E4-B65E-AD25DCF62D01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6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1" name="FirstDividerHider">
            <a:extLst>
              <a:ext uri="{FF2B5EF4-FFF2-40B4-BE49-F238E27FC236}">
                <a16:creationId xmlns:a16="http://schemas.microsoft.com/office/drawing/2014/main" id="{5B2537ED-0985-4CA8-A865-C2C6DFCB18EB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48612008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8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_SM">
            <a:extLst>
              <a:ext uri="{FF2B5EF4-FFF2-40B4-BE49-F238E27FC236}">
                <a16:creationId xmlns:a16="http://schemas.microsoft.com/office/drawing/2014/main" id="{99858DC4-E787-41D2-A613-961D60F89117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81560" y="1844675"/>
            <a:ext cx="2592389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3216" y="1844674"/>
            <a:ext cx="2592387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3"/>
            <a:endParaRPr lang="en-US" dirty="0"/>
          </a:p>
        </p:txBody>
      </p:sp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481561" y="415113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  <p:sp>
        <p:nvSpPr>
          <p:cNvPr id="6" name="Content Placeholder 4"/>
          <p:cNvSpPr>
            <a:spLocks noGrp="1"/>
          </p:cNvSpPr>
          <p:nvPr>
            <p:ph sz="quarter" idx="4" hasCustomPrompt="1"/>
          </p:nvPr>
        </p:nvSpPr>
        <p:spPr>
          <a:xfrm>
            <a:off x="6243152" y="4151245"/>
            <a:ext cx="2592387" cy="2086292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 marL="1028700" indent="0">
              <a:buNone/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  <p:sp>
        <p:nvSpPr>
          <p:cNvPr id="9" name="Content Placeholder 5"/>
          <p:cNvSpPr>
            <a:spLocks noGrp="1"/>
          </p:cNvSpPr>
          <p:nvPr>
            <p:ph sz="quarter" idx="11" hasCustomPrompt="1"/>
          </p:nvPr>
        </p:nvSpPr>
        <p:spPr>
          <a:xfrm>
            <a:off x="3359835" y="1844674"/>
            <a:ext cx="2592388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  <p:sp>
        <p:nvSpPr>
          <p:cNvPr id="8" name="Content Placeholder 6"/>
          <p:cNvSpPr>
            <a:spLocks noGrp="1"/>
          </p:cNvSpPr>
          <p:nvPr>
            <p:ph sz="quarter" idx="10" hasCustomPrompt="1"/>
          </p:nvPr>
        </p:nvSpPr>
        <p:spPr>
          <a:xfrm>
            <a:off x="3361288" y="4151861"/>
            <a:ext cx="2592387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  <p:sp>
        <p:nvSpPr>
          <p:cNvPr id="11" name="Content Placeholder 7"/>
          <p:cNvSpPr>
            <a:spLocks noGrp="1"/>
          </p:cNvSpPr>
          <p:nvPr>
            <p:ph sz="quarter" idx="13" hasCustomPrompt="1"/>
          </p:nvPr>
        </p:nvSpPr>
        <p:spPr>
          <a:xfrm>
            <a:off x="9122324" y="1844674"/>
            <a:ext cx="2592387" cy="2089151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3"/>
            <a:endParaRPr lang="en-US" dirty="0"/>
          </a:p>
        </p:txBody>
      </p:sp>
      <p:sp>
        <p:nvSpPr>
          <p:cNvPr id="10" name="Content Placeholder 8"/>
          <p:cNvSpPr>
            <a:spLocks noGrp="1"/>
          </p:cNvSpPr>
          <p:nvPr>
            <p:ph sz="quarter" idx="12" hasCustomPrompt="1"/>
          </p:nvPr>
        </p:nvSpPr>
        <p:spPr>
          <a:xfrm>
            <a:off x="9122324" y="4151861"/>
            <a:ext cx="2592387" cy="2087562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  <p:sp>
        <p:nvSpPr>
          <p:cNvPr id="14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089CBEB5-348B-49F3-8F8B-FDEE08950E37}"/>
              </a:ext>
            </a:extLst>
          </p:cNvPr>
          <p:cNvSpPr txBox="1"/>
          <p:nvPr userDrawn="1"/>
        </p:nvSpPr>
        <p:spPr>
          <a:xfrm>
            <a:off x="396000" y="6524625"/>
            <a:ext cx="1561646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2019-12-20  |  Open  |  Page </a:t>
            </a:r>
            <a:fld id="{E46220BC-6D31-4D79-9A04-0880215D5F53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6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6" name="FirstDividerHider">
            <a:extLst>
              <a:ext uri="{FF2B5EF4-FFF2-40B4-BE49-F238E27FC236}">
                <a16:creationId xmlns:a16="http://schemas.microsoft.com/office/drawing/2014/main" id="{440C0979-D90E-4CC1-9A55-E0FC60A30731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436988196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ck logo 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_TM">
            <a:extLst>
              <a:ext uri="{FF2B5EF4-FFF2-40B4-BE49-F238E27FC236}">
                <a16:creationId xmlns:a16="http://schemas.microsoft.com/office/drawing/2014/main" id="{B200748E-0B61-48E1-8B47-504C30250995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071813" y="4309200"/>
            <a:ext cx="6048375" cy="347472"/>
          </a:xfrm>
          <a:prstGeom prst="rect">
            <a:avLst/>
          </a:prstGeom>
        </p:spPr>
        <p:txBody>
          <a:bodyPr rIns="7200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Use this space for relevant Ericsson URLs or hashtags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979B00C-7C1F-4F17-8D52-31D787A1234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06895" y="2854112"/>
            <a:ext cx="1163145" cy="1163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6168519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White logo end slid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AEBC62E-40C0-43CF-98DC-55F7A1D1FD31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9" name="SubTitle_TM">
            <a:extLst>
              <a:ext uri="{FF2B5EF4-FFF2-40B4-BE49-F238E27FC236}">
                <a16:creationId xmlns:a16="http://schemas.microsoft.com/office/drawing/2014/main" id="{B200748E-0B61-48E1-8B47-504C30250995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071813" y="4309200"/>
            <a:ext cx="6048375" cy="347472"/>
          </a:xfrm>
          <a:prstGeom prst="rect">
            <a:avLst/>
          </a:prstGeom>
        </p:spPr>
        <p:txBody>
          <a:bodyPr rIns="7200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Use this space for relevant Ericsson URLs or hashtags</a:t>
            </a:r>
            <a:endParaRPr lang="en-US"/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ACE90D21-D589-4F0A-88B0-94229A40F01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08509" y="2842270"/>
            <a:ext cx="1174987" cy="1174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5361043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mbedded charact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9AF35DD-3E5E-42CB-AFA5-5E09E14F72A4}"/>
              </a:ext>
            </a:extLst>
          </p:cNvPr>
          <p:cNvSpPr txBox="1"/>
          <p:nvPr userDrawn="1"/>
        </p:nvSpPr>
        <p:spPr bwMode="auto">
          <a:xfrm>
            <a:off x="479425" y="142897"/>
            <a:ext cx="11233149" cy="67920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400" b="1" dirty="0">
                <a:solidFill>
                  <a:schemeClr val="tx1"/>
                </a:solidFill>
              </a:rPr>
              <a:t>This Master Slide is to ensure that all our characters are embedded with the presentation. Should not be used in a presentation.</a:t>
            </a:r>
            <a:endParaRPr lang="en-US"/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endParaRPr lang="en-US" sz="1400" b="1" dirty="0">
              <a:solidFill>
                <a:schemeClr val="tx1"/>
              </a:solidFill>
            </a:endParaRPr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400" dirty="0">
                <a:solidFill>
                  <a:schemeClr val="tx1"/>
                </a:solidFill>
              </a:rPr>
              <a:t>!"#$%&amp;'()*+,./0123456789:;&lt;=&gt;?@ABCDEFGHIJKLMNOPQRSTUVWXYZ[\]^_`</a:t>
            </a:r>
            <a:r>
              <a:rPr lang="en-US" sz="1400" dirty="0" err="1">
                <a:solidFill>
                  <a:schemeClr val="tx1"/>
                </a:solidFill>
              </a:rPr>
              <a:t>abcdefghijklmnopqrstuvwxyz</a:t>
            </a:r>
            <a:r>
              <a:rPr lang="en-US" sz="1400" dirty="0">
                <a:solidFill>
                  <a:schemeClr val="tx1"/>
                </a:solidFill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400" dirty="0" err="1">
                <a:solidFill>
                  <a:schemeClr val="tx1"/>
                </a:solidFill>
              </a:rPr>
              <a:t>ẀẁẃẄẅỲỳ</a:t>
            </a:r>
            <a:r>
              <a:rPr lang="en-US" sz="1400" dirty="0">
                <a:solidFill>
                  <a:schemeClr val="tx1"/>
                </a:solidFill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dirty="0" err="1">
                <a:solidFill>
                  <a:schemeClr val="tx1"/>
                </a:solidFill>
              </a:rPr>
              <a:t>ﬁﬂΆΈΉΊΌΎΏΐΑΒΓΕΖΗΘΙΚΛΜΝΞΟΠΡΣΤΥΦΧΨΪΫΆΈΉΊΰ</a:t>
            </a:r>
            <a:r>
              <a:rPr lang="en-US" sz="1400" dirty="0">
                <a:solidFill>
                  <a:schemeClr val="tx1"/>
                </a:solidFill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  <a:r>
              <a:rPr lang="en-US" sz="1400" dirty="0">
                <a:solidFill>
                  <a:schemeClr val="tx1"/>
                </a:solidFill>
                <a:latin typeface="Ericsson Hilda" panose="00000500000000000000" pitchFamily="2" charset="0"/>
              </a:rPr>
              <a:t>●</a:t>
            </a:r>
            <a:endParaRPr lang="en-US" sz="140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 dirty="0">
                <a:solidFill>
                  <a:schemeClr val="tx1"/>
                </a:solidFill>
              </a:rPr>
              <a:t>!"#$%&amp;'()*+,./0123456789:;&lt;=&gt;?@ABCDEFGHIJKLMNOPQRSTUVWXYZ[\]^_`</a:t>
            </a:r>
            <a:r>
              <a:rPr lang="en-US" sz="1400" b="1" dirty="0" err="1">
                <a:solidFill>
                  <a:schemeClr val="tx1"/>
                </a:solidFill>
              </a:rPr>
              <a:t>abcdefghijklmnopqrstuvwxyz</a:t>
            </a:r>
            <a:r>
              <a:rPr lang="en-US" sz="1400" b="1" dirty="0">
                <a:solidFill>
                  <a:schemeClr val="tx1"/>
                </a:solidFill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400" b="1" dirty="0" err="1">
                <a:solidFill>
                  <a:schemeClr val="tx1"/>
                </a:solidFill>
              </a:rPr>
              <a:t>ẀẁẃẄẅỲỳ</a:t>
            </a:r>
            <a:r>
              <a:rPr lang="en-US" sz="1400" b="1" dirty="0">
                <a:solidFill>
                  <a:schemeClr val="tx1"/>
                </a:solidFill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b="1" dirty="0" err="1">
                <a:solidFill>
                  <a:schemeClr val="tx1"/>
                </a:solidFill>
              </a:rPr>
              <a:t>ﬁﬂΆΈΉΊΌΎΏΐΑΒΓΕΖΗΘΙΚΛΜΝΞΟΠΡΣΤΥΦΧΨΪΫΆΈΉΊΰ</a:t>
            </a:r>
            <a:r>
              <a:rPr lang="en-US" sz="1400" b="1" dirty="0">
                <a:solidFill>
                  <a:schemeClr val="tx1"/>
                </a:solidFill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  <a:r>
              <a:rPr lang="en-US" sz="1400" dirty="0">
                <a:solidFill>
                  <a:schemeClr val="tx1"/>
                </a:solidFill>
                <a:latin typeface="Ericsson Hilda" panose="00000500000000000000" pitchFamily="2" charset="0"/>
              </a:rPr>
              <a:t> </a:t>
            </a:r>
            <a:r>
              <a:rPr lang="en-US" sz="1400" b="1" dirty="0">
                <a:solidFill>
                  <a:schemeClr val="tx1"/>
                </a:solidFill>
                <a:latin typeface="Ericsson Hilda" panose="00000500000000000000" pitchFamily="2" charset="0"/>
              </a:rPr>
              <a:t>●</a:t>
            </a:r>
            <a:endParaRPr lang="en-US" sz="1400" b="1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dirty="0">
                <a:solidFill>
                  <a:schemeClr val="tx1"/>
                </a:solidFill>
                <a:latin typeface="+mj-lt"/>
              </a:rPr>
              <a:t>!"#$%&amp;'()*+,./0123456789:;&lt;=&gt;?@ABCDEFGHIJKLMNOPQRSTUVWXYZ[\]^_`</a:t>
            </a:r>
            <a:r>
              <a:rPr lang="en-US" sz="1400" dirty="0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400" dirty="0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4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400" dirty="0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400" dirty="0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400" dirty="0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dirty="0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400" dirty="0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  <a:r>
              <a:rPr lang="en-US" sz="1400" dirty="0">
                <a:solidFill>
                  <a:schemeClr val="tx1"/>
                </a:solidFill>
                <a:latin typeface="Ericsson Hilda Light" panose="00000400000000000000" pitchFamily="2" charset="0"/>
              </a:rPr>
              <a:t>●</a:t>
            </a:r>
            <a:endParaRPr lang="en-US" sz="1400" dirty="0">
              <a:solidFill>
                <a:schemeClr val="tx1"/>
              </a:solidFill>
              <a:latin typeface="+mj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 dirty="0">
                <a:solidFill>
                  <a:schemeClr val="tx1"/>
                </a:solidFill>
                <a:latin typeface="+mj-lt"/>
              </a:rPr>
              <a:t>!"#$%&amp;'()*+,./0123456789:;&lt;=&gt;?@ABCDEFGHIJKLMNOPQRSTUVWXYZ[\]^_`</a:t>
            </a:r>
            <a:r>
              <a:rPr lang="en-US" sz="1400" b="1" dirty="0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400" b="1" dirty="0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4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400" b="1" dirty="0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400" b="1" dirty="0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400" b="1" dirty="0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b="1" dirty="0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400" b="1" dirty="0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  <a:r>
              <a:rPr lang="en-US" sz="1400" b="1" dirty="0">
                <a:solidFill>
                  <a:schemeClr val="tx1"/>
                </a:solidFill>
                <a:latin typeface="Ericsson Hilda Light" panose="00000400000000000000" pitchFamily="2" charset="0"/>
              </a:rPr>
              <a:t>●</a:t>
            </a:r>
            <a:endParaRPr lang="en-US" sz="1400" b="1" dirty="0">
              <a:solidFill>
                <a:schemeClr val="tx1"/>
              </a:solidFill>
              <a:latin typeface="+mj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b="1" dirty="0">
              <a:solidFill>
                <a:schemeClr val="tx1"/>
              </a:solidFill>
              <a:latin typeface="Ericsson Technical Icons" panose="00000500000000000000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 dirty="0">
                <a:solidFill>
                  <a:schemeClr val="tx1"/>
                </a:solidFill>
                <a:latin typeface="Ericsson Technical Icons" panose="00000500000000000000" pitchFamily="2" charset="0"/>
              </a:rPr>
              <a:t>B C D F G H I L M O P R S W X b c d f g h I l m o p r s w x</a:t>
            </a:r>
            <a:endParaRPr lang="en-US" sz="1400" b="1" dirty="0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4104705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11" name="Title_TM">
            <a:extLst>
              <a:ext uri="{FF2B5EF4-FFF2-40B4-BE49-F238E27FC236}">
                <a16:creationId xmlns:a16="http://schemas.microsoft.com/office/drawing/2014/main" id="{48FE7FF9-3930-4C4A-8BC6-EB9A286812D4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GB" dirty="0"/>
            </a:br>
            <a:r>
              <a:rPr lang="en-US" dirty="0"/>
              <a:t>Ericsson Hilda Light 60pt, </a:t>
            </a:r>
            <a:br>
              <a:rPr lang="en-GB" dirty="0"/>
            </a:br>
            <a:r>
              <a:rPr lang="en-US" dirty="0"/>
              <a:t>Ericsson White, </a:t>
            </a:r>
            <a:br>
              <a:rPr lang="en-GB" dirty="0"/>
            </a:br>
            <a:r>
              <a:rPr lang="en-US" dirty="0"/>
              <a:t>max 5-lines</a:t>
            </a:r>
            <a:endParaRPr lang="en-US"/>
          </a:p>
        </p:txBody>
      </p:sp>
      <p:sp>
        <p:nvSpPr>
          <p:cNvPr id="12" name="SubTitle_TM">
            <a:extLst>
              <a:ext uri="{FF2B5EF4-FFF2-40B4-BE49-F238E27FC236}">
                <a16:creationId xmlns:a16="http://schemas.microsoft.com/office/drawing/2014/main" id="{A60848B0-180A-4C02-A8B3-E172AF538B6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  <a:endParaRPr lang="en-US"/>
          </a:p>
          <a:p>
            <a:r>
              <a:rPr lang="en-US" dirty="0"/>
              <a:t>Ericsson White, Ericsson Hilda 20pt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5035D0DD-E99D-4FBA-B8C0-65E91EC0492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F4D3A834-11EE-4BDF-A704-0BF0873EFBA3}"/>
              </a:ext>
            </a:extLst>
          </p:cNvPr>
          <p:cNvSpPr txBox="1"/>
          <p:nvPr userDrawn="1"/>
        </p:nvSpPr>
        <p:spPr>
          <a:xfrm>
            <a:off x="396000" y="6524625"/>
            <a:ext cx="1561646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2019-12-20  |  Open  |  Page </a:t>
            </a:r>
            <a:fld id="{7B8F844C-24F8-41DD-8616-BA34E04DB222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bg1"/>
                </a:solidFill>
                <a:latin typeface="+mn-lt"/>
              </a:rPr>
              <a:t> of 6</a:t>
            </a:r>
            <a:endParaRPr lang="en-US" sz="800" b="0" i="0" u="none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8" name="FirstDividerHider">
            <a:extLst>
              <a:ext uri="{FF2B5EF4-FFF2-40B4-BE49-F238E27FC236}">
                <a16:creationId xmlns:a16="http://schemas.microsoft.com/office/drawing/2014/main" id="{B0BFCB65-C4A0-4777-AB6F-CDDDEBA7BAEE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108219646"/>
      </p:ext>
    </p:extLst>
  </p:cSld>
  <p:clrMapOvr>
    <a:masterClrMapping/>
  </p:clrMapOvr>
  <p:hf sldNum="0" hdr="0" ftr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 dirty="0">
              <a:latin typeface="Ericsson Hilda Light" panose="00000400000000000000" pitchFamily="2" charset="0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4F3FE80A-6B53-492B-8FC1-A575806A0D00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GB" dirty="0"/>
            </a:br>
            <a:r>
              <a:rPr lang="en-US" dirty="0"/>
              <a:t>Ericsson Hilda Light 60pt, </a:t>
            </a:r>
            <a:br>
              <a:rPr lang="en-GB" dirty="0"/>
            </a:br>
            <a:r>
              <a:rPr lang="en-US" dirty="0"/>
              <a:t>Ericsson White, </a:t>
            </a:r>
            <a:br>
              <a:rPr lang="en-GB" dirty="0"/>
            </a:br>
            <a:r>
              <a:rPr lang="en-US" dirty="0"/>
              <a:t>max 5-lines</a:t>
            </a:r>
            <a:endParaRPr lang="en-US"/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3AECA499-20B0-4F79-85A2-1C9D1BFBB0C0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  <a:endParaRPr lang="en-US"/>
          </a:p>
          <a:p>
            <a:r>
              <a:rPr lang="en-US" dirty="0"/>
              <a:t>Ericsson White, Ericsson Hilda 20pt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BB77A080-9B1F-4D75-A79E-8C7540FBB16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A51D0608-0A57-43BF-AD18-8DFD8B5D249B}"/>
              </a:ext>
            </a:extLst>
          </p:cNvPr>
          <p:cNvSpPr txBox="1"/>
          <p:nvPr userDrawn="1"/>
        </p:nvSpPr>
        <p:spPr>
          <a:xfrm>
            <a:off x="396000" y="6524625"/>
            <a:ext cx="1561646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2019-12-20  |  Open  |  Page </a:t>
            </a:r>
            <a:fld id="{AF5585CC-6E9D-4855-A8FD-A8F5912E7AB3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bg1"/>
                </a:solidFill>
                <a:latin typeface="+mn-lt"/>
              </a:rPr>
              <a:t> of 6</a:t>
            </a:r>
            <a:endParaRPr lang="en-US" sz="800" b="0" i="0" u="none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8" name="FirstDividerHider">
            <a:extLst>
              <a:ext uri="{FF2B5EF4-FFF2-40B4-BE49-F238E27FC236}">
                <a16:creationId xmlns:a16="http://schemas.microsoft.com/office/drawing/2014/main" id="{E1090122-906E-44AF-A054-14B12CB245F6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99406540"/>
      </p:ext>
    </p:extLst>
  </p:cSld>
  <p:clrMapOvr>
    <a:masterClrMapping/>
  </p:clrMapOvr>
  <p:hf sldNum="0" hdr="0" ftr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6AB007D5-DA18-4842-9C2D-8C72512602C0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GB" dirty="0"/>
            </a:br>
            <a:r>
              <a:rPr lang="en-US" dirty="0"/>
              <a:t>Ericsson Hilda Light 60pt, </a:t>
            </a:r>
            <a:br>
              <a:rPr lang="en-GB" dirty="0"/>
            </a:br>
            <a:r>
              <a:rPr lang="en-US" dirty="0"/>
              <a:t>Ericsson White, </a:t>
            </a:r>
            <a:br>
              <a:rPr lang="en-GB" dirty="0"/>
            </a:br>
            <a:r>
              <a:rPr lang="en-US" dirty="0"/>
              <a:t>max 5-lines</a:t>
            </a:r>
            <a:endParaRPr lang="en-US"/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0D3699C9-F9CA-4781-89C3-F0A901D1F1AF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  <a:endParaRPr lang="en-US"/>
          </a:p>
          <a:p>
            <a:r>
              <a:rPr lang="en-US" dirty="0"/>
              <a:t>Ericsson White, Ericsson Hilda 20pt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01042C2C-5CDA-4F99-B59E-8CE43FEF21B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89A384A6-2ED7-4C73-9166-564C827C9CC4}"/>
              </a:ext>
            </a:extLst>
          </p:cNvPr>
          <p:cNvSpPr txBox="1"/>
          <p:nvPr userDrawn="1"/>
        </p:nvSpPr>
        <p:spPr>
          <a:xfrm>
            <a:off x="396000" y="6524625"/>
            <a:ext cx="1561646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2019-12-20  |  Open  |  Page </a:t>
            </a:r>
            <a:fld id="{AD551D1B-CC65-45D7-A587-673A77A6DF71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bg1"/>
                </a:solidFill>
                <a:latin typeface="+mn-lt"/>
              </a:rPr>
              <a:t> of 6</a:t>
            </a:r>
            <a:endParaRPr lang="en-US" sz="800" b="0" i="0" u="none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8" name="FirstDividerHider">
            <a:extLst>
              <a:ext uri="{FF2B5EF4-FFF2-40B4-BE49-F238E27FC236}">
                <a16:creationId xmlns:a16="http://schemas.microsoft.com/office/drawing/2014/main" id="{82C84FC9-A121-42A0-B02B-2C2E8358C2B7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50366910"/>
      </p:ext>
    </p:extLst>
  </p:cSld>
  <p:clrMapOvr>
    <a:masterClrMapping/>
  </p:clrMapOvr>
  <p:hf sldNum="0" hdr="0" ftr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 dirty="0">
              <a:latin typeface="Ericsson Hilda Light" panose="00000400000000000000" pitchFamily="2" charset="0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F1368AB3-821C-4A71-B119-C0A8AA44A93F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GB" dirty="0"/>
            </a:br>
            <a:r>
              <a:rPr lang="en-US" dirty="0"/>
              <a:t>Ericsson Hilda Light 60pt, </a:t>
            </a:r>
            <a:br>
              <a:rPr lang="en-GB" dirty="0"/>
            </a:br>
            <a:r>
              <a:rPr lang="en-US" dirty="0"/>
              <a:t>Ericsson White, </a:t>
            </a:r>
            <a:br>
              <a:rPr lang="en-GB" dirty="0"/>
            </a:br>
            <a:r>
              <a:rPr lang="en-US" dirty="0"/>
              <a:t>max 5-lines</a:t>
            </a:r>
            <a:endParaRPr lang="en-US"/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8561E9FC-533B-4891-A7E3-A3DDB1BD26FB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80218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  <a:endParaRPr lang="en-US"/>
          </a:p>
          <a:p>
            <a:r>
              <a:rPr lang="en-US" dirty="0"/>
              <a:t>Ericsson White, Ericsson Hilda 20pt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54A0CF15-A701-44C3-81FC-A544265685B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88BB9017-2EBC-4916-882A-FAB5684DE9CF}"/>
              </a:ext>
            </a:extLst>
          </p:cNvPr>
          <p:cNvSpPr txBox="1"/>
          <p:nvPr userDrawn="1"/>
        </p:nvSpPr>
        <p:spPr>
          <a:xfrm>
            <a:off x="396000" y="6524625"/>
            <a:ext cx="1561646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2019-12-20  |  Open  |  Page </a:t>
            </a:r>
            <a:fld id="{EE400420-D412-4E59-A714-43D320A16785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bg1"/>
                </a:solidFill>
                <a:latin typeface="+mn-lt"/>
              </a:rPr>
              <a:t> of 6</a:t>
            </a:r>
            <a:endParaRPr lang="en-US" sz="800" b="0" i="0" u="none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8" name="FirstDividerHider">
            <a:extLst>
              <a:ext uri="{FF2B5EF4-FFF2-40B4-BE49-F238E27FC236}">
                <a16:creationId xmlns:a16="http://schemas.microsoft.com/office/drawing/2014/main" id="{E7F6A807-1479-4A4A-8685-DB8E37BEB19A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5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93654033"/>
      </p:ext>
    </p:extLst>
  </p:cSld>
  <p:clrMapOvr>
    <a:masterClrMapping/>
  </p:clrMapOvr>
  <p:hf sldNum="0" hdr="0" ftr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 dirty="0">
              <a:latin typeface="Ericsson Hilda Light" panose="00000400000000000000" pitchFamily="2" charset="0"/>
            </a:endParaRPr>
          </a:p>
        </p:txBody>
      </p:sp>
      <p:sp>
        <p:nvSpPr>
          <p:cNvPr id="12" name="Title_TM">
            <a:extLst>
              <a:ext uri="{FF2B5EF4-FFF2-40B4-BE49-F238E27FC236}">
                <a16:creationId xmlns:a16="http://schemas.microsoft.com/office/drawing/2014/main" id="{93CB56C1-2916-4C60-8532-A023564D2C57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GB" dirty="0"/>
            </a:br>
            <a:r>
              <a:rPr lang="en-US" dirty="0"/>
              <a:t>Ericsson Hilda Light 60pt, </a:t>
            </a:r>
            <a:br>
              <a:rPr lang="en-GB" dirty="0"/>
            </a:br>
            <a:r>
              <a:rPr lang="en-US" dirty="0"/>
              <a:t>Ericsson White, </a:t>
            </a:r>
            <a:br>
              <a:rPr lang="en-GB" dirty="0"/>
            </a:br>
            <a:r>
              <a:rPr lang="en-US" dirty="0"/>
              <a:t>max 5-lines</a:t>
            </a:r>
            <a:endParaRPr lang="en-US"/>
          </a:p>
        </p:txBody>
      </p:sp>
      <p:sp>
        <p:nvSpPr>
          <p:cNvPr id="13" name="SubTitle_TM">
            <a:extLst>
              <a:ext uri="{FF2B5EF4-FFF2-40B4-BE49-F238E27FC236}">
                <a16:creationId xmlns:a16="http://schemas.microsoft.com/office/drawing/2014/main" id="{61DC6511-5700-4E95-89CA-81484C248C03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  <a:endParaRPr lang="en-US"/>
          </a:p>
          <a:p>
            <a:r>
              <a:rPr lang="en-US" dirty="0"/>
              <a:t>Ericsson White, Ericsson Hilda 20pt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34B7B746-B315-4EB5-B3A2-CA259B065B9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515DEFEB-D8FB-411D-89D1-C457BD4FE531}"/>
              </a:ext>
            </a:extLst>
          </p:cNvPr>
          <p:cNvSpPr txBox="1"/>
          <p:nvPr userDrawn="1"/>
        </p:nvSpPr>
        <p:spPr>
          <a:xfrm>
            <a:off x="396000" y="6524625"/>
            <a:ext cx="1561646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2019-12-20  |  Open  |  Page </a:t>
            </a:r>
            <a:fld id="{A2F38B48-0EA9-46DC-828C-6BBE09D7D582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bg1"/>
                </a:solidFill>
                <a:latin typeface="+mn-lt"/>
              </a:rPr>
              <a:t> of 6</a:t>
            </a:r>
            <a:endParaRPr lang="en-US" sz="800" b="0" i="0" u="none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8" name="FirstDividerHider">
            <a:extLst>
              <a:ext uri="{FF2B5EF4-FFF2-40B4-BE49-F238E27FC236}">
                <a16:creationId xmlns:a16="http://schemas.microsoft.com/office/drawing/2014/main" id="{3E2F9C47-A316-4B0F-8C2E-D42B253351EB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4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136202525"/>
      </p:ext>
    </p:extLst>
  </p:cSld>
  <p:clrMapOvr>
    <a:masterClrMapping/>
  </p:clrMapOvr>
  <p:hf sldNum="0" hdr="0" ftr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image" Target="../media/image2.sv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image" Target="../media/image3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/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pic>
        <p:nvPicPr>
          <p:cNvPr id="6" name="Graphic 5" hidden="1">
            <a:extLst>
              <a:ext uri="{FF2B5EF4-FFF2-40B4-BE49-F238E27FC236}">
                <a16:creationId xmlns:a16="http://schemas.microsoft.com/office/drawing/2014/main" id="{DE25556D-527C-4037-A1EA-D4D374B5DCA7}"/>
              </a:ext>
            </a:extLst>
          </p:cNvPr>
          <p:cNvPicPr>
            <a:picLocks noChangeAspect="1"/>
          </p:cNvPicPr>
          <p:nvPr userDrawn="1"/>
        </p:nvPicPr>
        <p:blipFill>
          <a:blip r:embed="rId4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7"/>
              </a:ext>
            </a:extLst>
          </a:blip>
          <a:stretch>
            <a:fillRect/>
          </a:stretch>
        </p:blipFill>
        <p:spPr>
          <a:xfrm>
            <a:off x="11490452" y="476250"/>
            <a:ext cx="256032" cy="256032"/>
          </a:xfrm>
          <a:prstGeom prst="rect">
            <a:avLst/>
          </a:prstGeom>
        </p:spPr>
      </p:pic>
      <p:pic>
        <p:nvPicPr>
          <p:cNvPr id="3" name="image" descr="{&quot;templafy&quot;:{&quot;id&quot;:&quot;b1c113bd-f98c-4e1d-91b2-c59bd31b2d4e&quot;}}" title="Form.LogoInsertion.Pplogoname">
            <a:extLst>
              <a:ext uri="{FF2B5EF4-FFF2-40B4-BE49-F238E27FC236}">
                <a16:creationId xmlns:a16="http://schemas.microsoft.com/office/drawing/2014/main" id="{4C790698-A48D-4972-A5EF-97DB073033E3}"/>
              </a:ext>
            </a:extLst>
          </p:cNvPr>
          <p:cNvPicPr>
            <a:picLocks noChangeAspect="1"/>
          </p:cNvPicPr>
          <p:nvPr userDrawn="1"/>
        </p:nvPicPr>
        <p:blipFill>
          <a:blip r:embed="rId4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79841" y="429421"/>
            <a:ext cx="482229" cy="482439"/>
          </a:xfrm>
          <a:prstGeom prst="rect">
            <a:avLst/>
          </a:prstGeom>
        </p:spPr>
      </p:pic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483145CE-A2DE-4236-A4F9-8AE088671CA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9425" y="1844674"/>
            <a:ext cx="11233150" cy="4392613"/>
          </a:xfrm>
          <a:prstGeom prst="rect">
            <a:avLst/>
          </a:prstGeom>
        </p:spPr>
        <p:txBody>
          <a:bodyPr vert="horz" lIns="72000" tIns="36000" rIns="72000" bIns="3600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  <a:p>
            <a:pPr lvl="4"/>
            <a:r>
              <a:rPr lang="en-US" dirty="0"/>
              <a:t>Fifth level</a:t>
            </a:r>
            <a:endParaRPr lang="en-US"/>
          </a:p>
          <a:p>
            <a:pPr lvl="5"/>
            <a:r>
              <a:rPr lang="en-US" dirty="0"/>
              <a:t>6</a:t>
            </a:r>
            <a:endParaRPr lang="en-US"/>
          </a:p>
          <a:p>
            <a:pPr lvl="6"/>
            <a:r>
              <a:rPr lang="en-US" dirty="0"/>
              <a:t>7</a:t>
            </a:r>
            <a:endParaRPr lang="en-US"/>
          </a:p>
          <a:p>
            <a:pPr lvl="7"/>
            <a:r>
              <a:rPr lang="en-US" dirty="0"/>
              <a:t>8</a:t>
            </a:r>
            <a:endParaRPr lang="en-US"/>
          </a:p>
          <a:p>
            <a:pPr lvl="8"/>
            <a:r>
              <a:rPr lang="en-US" dirty="0"/>
              <a:t>9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30647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3" r:id="rId2"/>
    <p:sldLayoutId id="2147483662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91" r:id="rId13"/>
    <p:sldLayoutId id="2147483673" r:id="rId14"/>
    <p:sldLayoutId id="2147483697" r:id="rId15"/>
    <p:sldLayoutId id="2147483698" r:id="rId16"/>
    <p:sldLayoutId id="2147483699" r:id="rId17"/>
    <p:sldLayoutId id="2147483700" r:id="rId18"/>
    <p:sldLayoutId id="2147483701" r:id="rId19"/>
    <p:sldLayoutId id="2147483702" r:id="rId20"/>
    <p:sldLayoutId id="2147483703" r:id="rId21"/>
    <p:sldLayoutId id="2147483674" r:id="rId22"/>
    <p:sldLayoutId id="2147483706" r:id="rId23"/>
    <p:sldLayoutId id="2147483694" r:id="rId24"/>
    <p:sldLayoutId id="2147483682" r:id="rId25"/>
    <p:sldLayoutId id="2147483683" r:id="rId26"/>
    <p:sldLayoutId id="2147483684" r:id="rId27"/>
    <p:sldLayoutId id="2147483685" r:id="rId28"/>
    <p:sldLayoutId id="2147483675" r:id="rId29"/>
    <p:sldLayoutId id="2147483676" r:id="rId30"/>
    <p:sldLayoutId id="2147483686" r:id="rId31"/>
    <p:sldLayoutId id="2147483687" r:id="rId32"/>
    <p:sldLayoutId id="2147483688" r:id="rId33"/>
    <p:sldLayoutId id="2147483689" r:id="rId34"/>
    <p:sldLayoutId id="2147483696" r:id="rId35"/>
    <p:sldLayoutId id="2147483677" r:id="rId36"/>
    <p:sldLayoutId id="2147483678" r:id="rId37"/>
    <p:sldLayoutId id="2147483679" r:id="rId38"/>
    <p:sldLayoutId id="2147483680" r:id="rId39"/>
    <p:sldLayoutId id="2147483690" r:id="rId40"/>
    <p:sldLayoutId id="2147483681" r:id="rId41"/>
    <p:sldLayoutId id="2147483692" r:id="rId42"/>
    <p:sldLayoutId id="2147483704" r:id="rId43"/>
    <p:sldLayoutId id="2147483705" r:id="rId44"/>
  </p:sldLayoutIdLst>
  <p:hf sldNum="0" hdr="0" ftr="0" dt="0"/>
  <p:txStyles>
    <p:titleStyle>
      <a:lvl1pPr algn="l" rtl="0" eaLnBrk="1" fontAlgn="base" hangingPunct="1">
        <a:lnSpc>
          <a:spcPct val="85000"/>
        </a:lnSpc>
        <a:spcBef>
          <a:spcPts val="300"/>
        </a:spcBef>
        <a:spcAft>
          <a:spcPct val="0"/>
        </a:spcAft>
        <a:defRPr sz="4000" kern="1400" spc="-16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2pPr>
      <a:lvl3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3pPr>
      <a:lvl4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4pPr>
      <a:lvl5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9pPr>
    </p:titleStyle>
    <p:bodyStyle>
      <a:lvl1pPr marL="180000" indent="-18000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 kern="1000" spc="-30">
          <a:solidFill>
            <a:schemeClr val="tx1"/>
          </a:solidFill>
          <a:latin typeface="+mn-lt"/>
          <a:ea typeface="+mn-ea"/>
          <a:cs typeface="+mn-cs"/>
        </a:defRPr>
      </a:lvl1pPr>
      <a:lvl2pPr marL="363600" indent="-18000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 kern="1000" spc="-30">
          <a:solidFill>
            <a:schemeClr val="tx1"/>
          </a:solidFill>
          <a:latin typeface="+mn-lt"/>
        </a:defRPr>
      </a:lvl2pPr>
      <a:lvl3pPr marL="543600" indent="-18000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 kern="1000" spc="-30">
          <a:solidFill>
            <a:schemeClr val="tx1"/>
          </a:solidFill>
          <a:latin typeface="+mn-lt"/>
        </a:defRPr>
      </a:lvl3pPr>
      <a:lvl4pPr marL="723600" indent="-18000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 kern="1000" spc="-30">
          <a:solidFill>
            <a:schemeClr val="tx1"/>
          </a:solidFill>
          <a:latin typeface="+mn-lt"/>
        </a:defRPr>
      </a:lvl4pPr>
      <a:lvl5pPr marL="903600" indent="-18000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 kern="1000" spc="-30">
          <a:solidFill>
            <a:schemeClr val="tx1"/>
          </a:solidFill>
          <a:latin typeface="+mn-lt"/>
        </a:defRPr>
      </a:lvl5pPr>
      <a:lvl6pPr marL="903600" indent="-18000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>
          <a:solidFill>
            <a:schemeClr val="tx1"/>
          </a:solidFill>
          <a:latin typeface="+mn-lt"/>
        </a:defRPr>
      </a:lvl6pPr>
      <a:lvl7pPr marL="903600" indent="-18000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>
          <a:solidFill>
            <a:schemeClr val="tx1"/>
          </a:solidFill>
          <a:latin typeface="+mn-lt"/>
        </a:defRPr>
      </a:lvl7pPr>
      <a:lvl8pPr marL="903600" indent="-18000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>
          <a:solidFill>
            <a:schemeClr val="tx1"/>
          </a:solidFill>
          <a:latin typeface="+mn-lt"/>
        </a:defRPr>
      </a:lvl8pPr>
      <a:lvl9pPr marL="903600" indent="-18000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00">
          <p15:clr>
            <a:srgbClr val="A4A3A4"/>
          </p15:clr>
        </p15:guide>
        <p15:guide id="2" pos="302">
          <p15:clr>
            <a:srgbClr val="A4A3A4"/>
          </p15:clr>
        </p15:guide>
        <p15:guide id="3" pos="1935">
          <p15:clr>
            <a:srgbClr val="A4A3A4"/>
          </p15:clr>
        </p15:guide>
        <p15:guide id="4" orient="horz" pos="981">
          <p15:clr>
            <a:srgbClr val="A4A3A4"/>
          </p15:clr>
        </p15:guide>
        <p15:guide id="6" pos="2116">
          <p15:clr>
            <a:srgbClr val="A4A3A4"/>
          </p15:clr>
        </p15:guide>
        <p15:guide id="7" pos="3931">
          <p15:clr>
            <a:srgbClr val="A4A3A4"/>
          </p15:clr>
        </p15:guide>
        <p15:guide id="9" pos="3749">
          <p15:clr>
            <a:srgbClr val="A4A3A4"/>
          </p15:clr>
        </p15:guide>
        <p15:guide id="10" pos="5564">
          <p15:clr>
            <a:srgbClr val="A4A3A4"/>
          </p15:clr>
        </p15:guide>
        <p15:guide id="12" pos="5745">
          <p15:clr>
            <a:srgbClr val="A4A3A4"/>
          </p15:clr>
        </p15:guide>
        <p15:guide id="13" pos="7378">
          <p15:clr>
            <a:srgbClr val="A4A3A4"/>
          </p15:clr>
        </p15:guide>
        <p15:guide id="16" orient="horz" pos="2478">
          <p15:clr>
            <a:srgbClr val="A4A3A4"/>
          </p15:clr>
        </p15:guide>
        <p15:guide id="17" orient="horz" pos="2614">
          <p15:clr>
            <a:srgbClr val="A4A3A4"/>
          </p15:clr>
        </p15:guide>
        <p15:guide id="18" orient="horz" pos="3929">
          <p15:clr>
            <a:srgbClr val="A4A3A4"/>
          </p15:clr>
        </p15:guide>
        <p15:guide id="19" orient="horz" pos="4110">
          <p15:clr>
            <a:srgbClr val="A4A3A4"/>
          </p15:clr>
        </p15:guide>
        <p15:guide id="20" orient="horz" pos="1162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customXml" Target="../../customXml/item9.xml"/><Relationship Id="rId1" Type="http://schemas.openxmlformats.org/officeDocument/2006/relationships/customXml" Target="../../customXml/item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2.xml"/><Relationship Id="rId2" Type="http://schemas.openxmlformats.org/officeDocument/2006/relationships/customXml" Target="../../customXml/item11.xml"/><Relationship Id="rId1" Type="http://schemas.openxmlformats.org/officeDocument/2006/relationships/customXml" Target="../../customXml/item10.xml"/><Relationship Id="rId4" Type="http://schemas.openxmlformats.org/officeDocument/2006/relationships/notesSlide" Target="../notesSlides/notesSl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17D5CE7D-CCF0-44B0-843A-8D46859C44E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79425" y="1474236"/>
            <a:ext cx="8353426" cy="2459589"/>
          </a:xfrm>
        </p:spPr>
        <p:txBody>
          <a:bodyPr/>
          <a:lstStyle/>
          <a:p>
            <a:r>
              <a:rPr lang="en-CA" sz="4400" dirty="0"/>
              <a:t>JVET-Q0390</a:t>
            </a:r>
            <a:br>
              <a:rPr lang="en-CA" sz="4400" dirty="0"/>
            </a:br>
            <a:r>
              <a:rPr lang="en-CA" sz="4800" b="1" dirty="0"/>
              <a:t>Non-CE4: </a:t>
            </a:r>
            <a:r>
              <a:rPr lang="en-CA" sz="4800" b="1" dirty="0" err="1"/>
              <a:t>SbTMVP</a:t>
            </a:r>
            <a:r>
              <a:rPr lang="en-CA" sz="4800" b="1" dirty="0"/>
              <a:t> simplification</a:t>
            </a:r>
            <a:endParaRPr lang="en-US" sz="4800" b="1" dirty="0"/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6A927E07-3624-45B8-934B-C229726CA81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CA" dirty="0"/>
              <a:t>Du Liu, Christopher Hollmann, Ruoyang Yu</a:t>
            </a:r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0D8DE8B4-7BAB-4C18-A0E5-01D3A11D374F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27EB691-17C6-4220-AA5E-2F3518AF8CC2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8229600" y="6264000"/>
            <a:ext cx="2515041" cy="262800"/>
          </a:xfrm>
        </p:spPr>
        <p:txBody>
          <a:bodyPr/>
          <a:lstStyle/>
          <a:p>
            <a:r>
              <a:rPr lang="en-US" dirty="0"/>
              <a:t>Ericsson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0BF70DC3-66C9-451C-917E-BA44956D1DBD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n-US" dirty="0"/>
              <a:t>2020-01-08</a:t>
            </a:r>
          </a:p>
        </p:txBody>
      </p:sp>
    </p:spTree>
    <p:custDataLst>
      <p:custData r:id="rId1"/>
      <p:custData r:id="rId2"/>
    </p:custDataLst>
    <p:extLst>
      <p:ext uri="{BB962C8B-B14F-4D97-AF65-F5344CB8AC3E}">
        <p14:creationId xmlns:p14="http://schemas.microsoft.com/office/powerpoint/2010/main" val="22307488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B48EDF69-564E-4D74-99A6-08363BCA06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4" y="476250"/>
            <a:ext cx="10549359" cy="1081088"/>
          </a:xfrm>
        </p:spPr>
        <p:txBody>
          <a:bodyPr/>
          <a:lstStyle/>
          <a:p>
            <a:r>
              <a:rPr lang="en-CA" sz="3200" b="1" dirty="0"/>
              <a:t>Subblock-based temporal motion vector prediction (</a:t>
            </a:r>
            <a:r>
              <a:rPr lang="en-CA" sz="3200" b="1" dirty="0" err="1"/>
              <a:t>SbTMVP</a:t>
            </a:r>
            <a:r>
              <a:rPr lang="en-CA" sz="3200" b="1" dirty="0"/>
              <a:t>) </a:t>
            </a:r>
            <a:endParaRPr lang="en-US" sz="3200" dirty="0"/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88C3552D-7CD9-4ECA-8E07-89E8ABC45EEE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Currently</a:t>
            </a:r>
          </a:p>
          <a:p>
            <a:r>
              <a:rPr lang="en-US" dirty="0" err="1"/>
              <a:t>SbTMVP</a:t>
            </a:r>
            <a:r>
              <a:rPr lang="en-US" dirty="0"/>
              <a:t> divides a current CU into sub-CUs of size 8x8</a:t>
            </a:r>
          </a:p>
          <a:p>
            <a:r>
              <a:rPr lang="en-US" dirty="0"/>
              <a:t>8-tap interpolation filter is used for 8x8 subblocks of </a:t>
            </a:r>
            <a:r>
              <a:rPr lang="en-US" dirty="0" err="1"/>
              <a:t>SbTMVP</a:t>
            </a:r>
            <a:endParaRPr lang="en-US" dirty="0"/>
          </a:p>
          <a:p>
            <a:r>
              <a:rPr lang="en-US" dirty="0"/>
              <a:t>6-tap interpolation filter is used for 4x4 subblocks of affine CUs </a:t>
            </a:r>
          </a:p>
          <a:p>
            <a:endParaRPr lang="en-US" dirty="0"/>
          </a:p>
          <a:p>
            <a:pPr marL="0" indent="0">
              <a:buNone/>
            </a:pPr>
            <a:r>
              <a:rPr lang="en-US" dirty="0"/>
              <a:t>Propose</a:t>
            </a:r>
          </a:p>
          <a:p>
            <a:r>
              <a:rPr lang="en-US" dirty="0"/>
              <a:t>Use 6-tap interpolation filter for </a:t>
            </a:r>
            <a:r>
              <a:rPr lang="en-US" dirty="0" err="1"/>
              <a:t>SbTMVP</a:t>
            </a:r>
            <a:endParaRPr lang="en-US" dirty="0"/>
          </a:p>
          <a:p>
            <a:r>
              <a:rPr lang="en-US" dirty="0"/>
              <a:t>Reduce the number of samples to be fetched during interpolation</a:t>
            </a:r>
          </a:p>
          <a:p>
            <a:r>
              <a:rPr lang="en-US" dirty="0"/>
              <a:t>Align all the subblocks to use the 6-tap interpolation filter </a:t>
            </a:r>
          </a:p>
          <a:p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A6B7902-D96F-44FF-B34D-F5FCA7C4E013}"/>
              </a:ext>
            </a:extLst>
          </p:cNvPr>
          <p:cNvSpPr txBox="1"/>
          <p:nvPr/>
        </p:nvSpPr>
        <p:spPr>
          <a:xfrm>
            <a:off x="11868085" y="6524624"/>
            <a:ext cx="323915" cy="333376"/>
          </a:xfrm>
          <a:prstGeom prst="rect">
            <a:avLst/>
          </a:prstGeom>
        </p:spPr>
        <p:txBody>
          <a:bodyPr vert="horz" wrap="square" lIns="72000" tIns="36000" rIns="72000" bIns="36000" rtlCol="0" anchor="t">
            <a:noAutofit/>
          </a:bodyPr>
          <a:lstStyle/>
          <a:p>
            <a:pPr marL="0" indent="0" algn="l">
              <a:buNone/>
            </a:pPr>
            <a:fld id="{F138E865-F626-407F-A8F2-40F732FE6CFC}" type="slidenum">
              <a:rPr lang="en-US" sz="1100" smtClean="0"/>
              <a:t>2</a:t>
            </a:fld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16104774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7D9C09-6695-4BC5-B5CC-EF8D3293CF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SbTMVP</a:t>
            </a:r>
            <a:r>
              <a:rPr lang="en-US" dirty="0"/>
              <a:t> memory bandwidth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469A51-8932-4213-9D6D-C849841F6C3B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Number of samples to be fetched per sample is</a:t>
            </a:r>
          </a:p>
          <a:p>
            <a:r>
              <a:rPr lang="en-US" dirty="0"/>
              <a:t>8-tap: (8 + 8 – 1) * (8 + 8 – 1) / (8 * 8) ≈ 3.52</a:t>
            </a:r>
          </a:p>
          <a:p>
            <a:r>
              <a:rPr lang="en-US" dirty="0"/>
              <a:t>6-tap: (8 + 6 – 1) * (8 + 6 – 1) / (8 * 8) ≈ 2.64</a:t>
            </a:r>
          </a:p>
          <a:p>
            <a:r>
              <a:rPr lang="en-US" dirty="0"/>
              <a:t>Reduction of 1 – 2.64/3.53 = 25%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8D9C0A85-3195-4BE3-82AA-F2B180F45FD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7623390"/>
              </p:ext>
            </p:extLst>
          </p:nvPr>
        </p:nvGraphicFramePr>
        <p:xfrm>
          <a:off x="3349690" y="4178761"/>
          <a:ext cx="5719665" cy="212710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89540">
                  <a:extLst>
                    <a:ext uri="{9D8B030D-6E8A-4147-A177-3AD203B41FA5}">
                      <a16:colId xmlns:a16="http://schemas.microsoft.com/office/drawing/2014/main" val="2036127603"/>
                    </a:ext>
                  </a:extLst>
                </a:gridCol>
                <a:gridCol w="2402360">
                  <a:extLst>
                    <a:ext uri="{9D8B030D-6E8A-4147-A177-3AD203B41FA5}">
                      <a16:colId xmlns:a16="http://schemas.microsoft.com/office/drawing/2014/main" val="3005276801"/>
                    </a:ext>
                  </a:extLst>
                </a:gridCol>
                <a:gridCol w="2227765">
                  <a:extLst>
                    <a:ext uri="{9D8B030D-6E8A-4147-A177-3AD203B41FA5}">
                      <a16:colId xmlns:a16="http://schemas.microsoft.com/office/drawing/2014/main" val="494387615"/>
                    </a:ext>
                  </a:extLst>
                </a:gridCol>
              </a:tblGrid>
              <a:tr h="893012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</a:rPr>
                        <a:t>Filter &amp; prediction</a:t>
                      </a:r>
                      <a:endParaRPr lang="sv-SE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Memory bandwith per sample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Memory bandwidth per CU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070232831"/>
                  </a:ext>
                </a:extLst>
              </a:tr>
              <a:tr h="297671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8-tap uni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3.52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57,600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103057325"/>
                  </a:ext>
                </a:extLst>
              </a:tr>
              <a:tr h="297671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6-tap uni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2.64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43,264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822441992"/>
                  </a:ext>
                </a:extLst>
              </a:tr>
              <a:tr h="341081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8-tap bi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7.03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</a:rPr>
                        <a:t>115,200</a:t>
                      </a:r>
                      <a:endParaRPr lang="sv-SE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961744569"/>
                  </a:ext>
                </a:extLst>
              </a:tr>
              <a:tr h="297671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6-tap bi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5.28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</a:rPr>
                        <a:t>86,528</a:t>
                      </a:r>
                      <a:endParaRPr lang="sv-SE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574781802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95CAC311-7740-436D-B833-E1C17723D777}"/>
              </a:ext>
            </a:extLst>
          </p:cNvPr>
          <p:cNvSpPr txBox="1"/>
          <p:nvPr/>
        </p:nvSpPr>
        <p:spPr>
          <a:xfrm>
            <a:off x="3890864" y="3710877"/>
            <a:ext cx="5103845" cy="935768"/>
          </a:xfrm>
          <a:prstGeom prst="rect">
            <a:avLst/>
          </a:prstGeom>
        </p:spPr>
        <p:txBody>
          <a:bodyPr vert="horz" wrap="none" lIns="72000" tIns="36000" rIns="72000" bIns="36000" rtlCol="0" anchor="t">
            <a:noAutofit/>
          </a:bodyPr>
          <a:lstStyle/>
          <a:p>
            <a:pPr marL="0" indent="0">
              <a:buNone/>
            </a:pPr>
            <a:r>
              <a:rPr lang="en-US" dirty="0"/>
              <a:t>The memory bandwidth for a 128x128 CU</a:t>
            </a:r>
          </a:p>
          <a:p>
            <a:pPr marL="0" indent="0" algn="l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0714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B17711-36B7-4262-9FF5-A69D4AA251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Results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91A2C32A-B383-4DCD-9337-4FF41282E099}"/>
              </a:ext>
            </a:extLst>
          </p:cNvPr>
          <p:cNvGraphicFramePr>
            <a:graphicFrameLocks noGrp="1"/>
          </p:cNvGraphicFramePr>
          <p:nvPr>
            <p:ph sz="quarter" idx="10"/>
            <p:extLst>
              <p:ext uri="{D42A27DB-BD31-4B8C-83A1-F6EECF244321}">
                <p14:modId xmlns:p14="http://schemas.microsoft.com/office/powerpoint/2010/main" val="1418068060"/>
              </p:ext>
            </p:extLst>
          </p:nvPr>
        </p:nvGraphicFramePr>
        <p:xfrm>
          <a:off x="135924" y="2001795"/>
          <a:ext cx="5684107" cy="334867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19080">
                  <a:extLst>
                    <a:ext uri="{9D8B030D-6E8A-4147-A177-3AD203B41FA5}">
                      <a16:colId xmlns:a16="http://schemas.microsoft.com/office/drawing/2014/main" val="1875985080"/>
                    </a:ext>
                  </a:extLst>
                </a:gridCol>
                <a:gridCol w="920138">
                  <a:extLst>
                    <a:ext uri="{9D8B030D-6E8A-4147-A177-3AD203B41FA5}">
                      <a16:colId xmlns:a16="http://schemas.microsoft.com/office/drawing/2014/main" val="556056497"/>
                    </a:ext>
                  </a:extLst>
                </a:gridCol>
                <a:gridCol w="920138">
                  <a:extLst>
                    <a:ext uri="{9D8B030D-6E8A-4147-A177-3AD203B41FA5}">
                      <a16:colId xmlns:a16="http://schemas.microsoft.com/office/drawing/2014/main" val="3807525064"/>
                    </a:ext>
                  </a:extLst>
                </a:gridCol>
                <a:gridCol w="920138">
                  <a:extLst>
                    <a:ext uri="{9D8B030D-6E8A-4147-A177-3AD203B41FA5}">
                      <a16:colId xmlns:a16="http://schemas.microsoft.com/office/drawing/2014/main" val="3784212037"/>
                    </a:ext>
                  </a:extLst>
                </a:gridCol>
                <a:gridCol w="751232">
                  <a:extLst>
                    <a:ext uri="{9D8B030D-6E8A-4147-A177-3AD203B41FA5}">
                      <a16:colId xmlns:a16="http://schemas.microsoft.com/office/drawing/2014/main" val="571206872"/>
                    </a:ext>
                  </a:extLst>
                </a:gridCol>
                <a:gridCol w="853381">
                  <a:extLst>
                    <a:ext uri="{9D8B030D-6E8A-4147-A177-3AD203B41FA5}">
                      <a16:colId xmlns:a16="http://schemas.microsoft.com/office/drawing/2014/main" val="1501539976"/>
                    </a:ext>
                  </a:extLst>
                </a:gridCol>
              </a:tblGrid>
              <a:tr h="304425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>
                          <a:effectLst/>
                        </a:rPr>
                        <a:t> 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>
                          <a:effectLst/>
                        </a:rPr>
                        <a:t>Random Access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55704823"/>
                  </a:ext>
                </a:extLst>
              </a:tr>
              <a:tr h="304425">
                <a:tc>
                  <a:txBody>
                    <a:bodyPr/>
                    <a:lstStyle/>
                    <a:p>
                      <a:endParaRPr lang="sv-SE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>
                          <a:effectLst/>
                        </a:rPr>
                        <a:t>Over VTM-7.0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32651751"/>
                  </a:ext>
                </a:extLst>
              </a:tr>
              <a:tr h="304425">
                <a:tc>
                  <a:txBody>
                    <a:bodyPr/>
                    <a:lstStyle/>
                    <a:p>
                      <a:endParaRPr lang="sv-SE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>
                          <a:effectLst/>
                        </a:rPr>
                        <a:t>Y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>
                          <a:effectLst/>
                        </a:rPr>
                        <a:t>U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>
                          <a:effectLst/>
                        </a:rPr>
                        <a:t>V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>
                          <a:effectLst/>
                        </a:rPr>
                        <a:t>EncT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>
                          <a:effectLst/>
                        </a:rPr>
                        <a:t>DecT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399391611"/>
                  </a:ext>
                </a:extLst>
              </a:tr>
              <a:tr h="3044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>
                          <a:effectLst/>
                        </a:rPr>
                        <a:t>Class A1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>
                          <a:effectLst/>
                        </a:rPr>
                        <a:t>0.01%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>
                          <a:effectLst/>
                        </a:rPr>
                        <a:t>0.02%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>
                          <a:effectLst/>
                        </a:rPr>
                        <a:t>-0.01%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>
                          <a:effectLst/>
                        </a:rPr>
                        <a:t>102%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1600">
                          <a:effectLst/>
                        </a:rPr>
                        <a:t>100%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2309268319"/>
                  </a:ext>
                </a:extLst>
              </a:tr>
              <a:tr h="3044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>
                          <a:effectLst/>
                        </a:rPr>
                        <a:t>Class A2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>
                          <a:effectLst/>
                        </a:rPr>
                        <a:t>-0.01%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>
                          <a:effectLst/>
                        </a:rPr>
                        <a:t>-0.02%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 dirty="0">
                          <a:effectLst/>
                        </a:rPr>
                        <a:t>0.04%</a:t>
                      </a:r>
                      <a:endParaRPr lang="sv-SE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>
                          <a:effectLst/>
                        </a:rPr>
                        <a:t>100%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1600">
                          <a:effectLst/>
                        </a:rPr>
                        <a:t>97%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239496165"/>
                  </a:ext>
                </a:extLst>
              </a:tr>
              <a:tr h="3044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>
                          <a:effectLst/>
                        </a:rPr>
                        <a:t>Class B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>
                          <a:effectLst/>
                        </a:rPr>
                        <a:t>0.02%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>
                          <a:effectLst/>
                        </a:rPr>
                        <a:t>0.03%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>
                          <a:effectLst/>
                        </a:rPr>
                        <a:t>0.01%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>
                          <a:effectLst/>
                        </a:rPr>
                        <a:t>100%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1600">
                          <a:effectLst/>
                        </a:rPr>
                        <a:t>100%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2541333524"/>
                  </a:ext>
                </a:extLst>
              </a:tr>
              <a:tr h="3044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>
                          <a:effectLst/>
                        </a:rPr>
                        <a:t>Class C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>
                          <a:effectLst/>
                        </a:rPr>
                        <a:t>0.05%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>
                          <a:effectLst/>
                        </a:rPr>
                        <a:t>0.01%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>
                          <a:effectLst/>
                        </a:rPr>
                        <a:t>0.06%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>
                          <a:effectLst/>
                        </a:rPr>
                        <a:t>100%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1600">
                          <a:effectLst/>
                        </a:rPr>
                        <a:t>100%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529650065"/>
                  </a:ext>
                </a:extLst>
              </a:tr>
              <a:tr h="3044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>
                          <a:effectLst/>
                        </a:rPr>
                        <a:t>Class E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>
                          <a:effectLst/>
                        </a:rPr>
                        <a:t> 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endParaRPr lang="sv-SE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>
                          <a:effectLst/>
                        </a:rPr>
                        <a:t> 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>
                          <a:effectLst/>
                        </a:rPr>
                        <a:t> 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3350538206"/>
                  </a:ext>
                </a:extLst>
              </a:tr>
              <a:tr h="3044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 b="1" dirty="0">
                          <a:effectLst/>
                        </a:rPr>
                        <a:t>Overall</a:t>
                      </a:r>
                      <a:endParaRPr lang="sv-SE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 b="1" dirty="0">
                          <a:effectLst/>
                        </a:rPr>
                        <a:t>0.02%</a:t>
                      </a:r>
                      <a:endParaRPr lang="sv-SE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 b="1" dirty="0">
                          <a:effectLst/>
                        </a:rPr>
                        <a:t>0.01%</a:t>
                      </a:r>
                      <a:endParaRPr lang="sv-SE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 b="1" dirty="0">
                          <a:effectLst/>
                        </a:rPr>
                        <a:t>0.02%</a:t>
                      </a:r>
                      <a:endParaRPr lang="sv-SE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 b="1" dirty="0">
                          <a:effectLst/>
                        </a:rPr>
                        <a:t>100%</a:t>
                      </a:r>
                      <a:endParaRPr lang="sv-SE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1600" b="1" dirty="0">
                          <a:effectLst/>
                        </a:rPr>
                        <a:t>99%</a:t>
                      </a:r>
                      <a:endParaRPr lang="sv-SE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2118487230"/>
                  </a:ext>
                </a:extLst>
              </a:tr>
              <a:tr h="3044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>
                          <a:effectLst/>
                        </a:rPr>
                        <a:t>Class D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>
                          <a:effectLst/>
                        </a:rPr>
                        <a:t>0.05%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>
                          <a:effectLst/>
                        </a:rPr>
                        <a:t>0.00%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>
                          <a:effectLst/>
                        </a:rPr>
                        <a:t>0.12%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 dirty="0">
                          <a:effectLst/>
                        </a:rPr>
                        <a:t>99%</a:t>
                      </a:r>
                      <a:endParaRPr lang="sv-SE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1600" dirty="0">
                          <a:effectLst/>
                        </a:rPr>
                        <a:t>100%</a:t>
                      </a:r>
                      <a:endParaRPr lang="sv-SE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1876517865"/>
                  </a:ext>
                </a:extLst>
              </a:tr>
              <a:tr h="3044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>
                          <a:effectLst/>
                        </a:rPr>
                        <a:t>Class F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>
                          <a:effectLst/>
                        </a:rPr>
                        <a:t>0.00%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>
                          <a:effectLst/>
                        </a:rPr>
                        <a:t>0.00%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>
                          <a:effectLst/>
                        </a:rPr>
                        <a:t>-0.01%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>
                          <a:effectLst/>
                        </a:rPr>
                        <a:t>101%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1600" dirty="0">
                          <a:effectLst/>
                        </a:rPr>
                        <a:t>100%</a:t>
                      </a:r>
                      <a:endParaRPr lang="sv-SE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1661662730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B7BC0BE6-460D-4AE1-91BA-5F40741C6A8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1030865"/>
              </p:ext>
            </p:extLst>
          </p:nvPr>
        </p:nvGraphicFramePr>
        <p:xfrm>
          <a:off x="6051850" y="2001795"/>
          <a:ext cx="5684106" cy="334867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23012">
                  <a:extLst>
                    <a:ext uri="{9D8B030D-6E8A-4147-A177-3AD203B41FA5}">
                      <a16:colId xmlns:a16="http://schemas.microsoft.com/office/drawing/2014/main" val="2080456522"/>
                    </a:ext>
                  </a:extLst>
                </a:gridCol>
                <a:gridCol w="848663">
                  <a:extLst>
                    <a:ext uri="{9D8B030D-6E8A-4147-A177-3AD203B41FA5}">
                      <a16:colId xmlns:a16="http://schemas.microsoft.com/office/drawing/2014/main" val="1846704229"/>
                    </a:ext>
                  </a:extLst>
                </a:gridCol>
                <a:gridCol w="943048">
                  <a:extLst>
                    <a:ext uri="{9D8B030D-6E8A-4147-A177-3AD203B41FA5}">
                      <a16:colId xmlns:a16="http://schemas.microsoft.com/office/drawing/2014/main" val="3934833341"/>
                    </a:ext>
                  </a:extLst>
                </a:gridCol>
                <a:gridCol w="943048">
                  <a:extLst>
                    <a:ext uri="{9D8B030D-6E8A-4147-A177-3AD203B41FA5}">
                      <a16:colId xmlns:a16="http://schemas.microsoft.com/office/drawing/2014/main" val="1302362767"/>
                    </a:ext>
                  </a:extLst>
                </a:gridCol>
                <a:gridCol w="770411">
                  <a:extLst>
                    <a:ext uri="{9D8B030D-6E8A-4147-A177-3AD203B41FA5}">
                      <a16:colId xmlns:a16="http://schemas.microsoft.com/office/drawing/2014/main" val="3110302565"/>
                    </a:ext>
                  </a:extLst>
                </a:gridCol>
                <a:gridCol w="855924">
                  <a:extLst>
                    <a:ext uri="{9D8B030D-6E8A-4147-A177-3AD203B41FA5}">
                      <a16:colId xmlns:a16="http://schemas.microsoft.com/office/drawing/2014/main" val="4147815880"/>
                    </a:ext>
                  </a:extLst>
                </a:gridCol>
              </a:tblGrid>
              <a:tr h="304425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>
                          <a:effectLst/>
                        </a:rPr>
                        <a:t> 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>
                          <a:effectLst/>
                        </a:rPr>
                        <a:t>Low Delay B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09190339"/>
                  </a:ext>
                </a:extLst>
              </a:tr>
              <a:tr h="304425">
                <a:tc>
                  <a:txBody>
                    <a:bodyPr/>
                    <a:lstStyle/>
                    <a:p>
                      <a:endParaRPr lang="sv-SE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>
                          <a:effectLst/>
                        </a:rPr>
                        <a:t>Over VTM-7.0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34723066"/>
                  </a:ext>
                </a:extLst>
              </a:tr>
              <a:tr h="304425">
                <a:tc>
                  <a:txBody>
                    <a:bodyPr/>
                    <a:lstStyle/>
                    <a:p>
                      <a:endParaRPr lang="sv-SE" sz="16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>
                          <a:effectLst/>
                        </a:rPr>
                        <a:t>Y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>
                          <a:effectLst/>
                        </a:rPr>
                        <a:t>U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>
                          <a:effectLst/>
                        </a:rPr>
                        <a:t>V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>
                          <a:effectLst/>
                        </a:rPr>
                        <a:t>EncT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>
                          <a:effectLst/>
                        </a:rPr>
                        <a:t>DecT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1233889779"/>
                  </a:ext>
                </a:extLst>
              </a:tr>
              <a:tr h="3044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>
                          <a:effectLst/>
                        </a:rPr>
                        <a:t>Class A1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>
                          <a:effectLst/>
                        </a:rPr>
                        <a:t> 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>
                          <a:effectLst/>
                        </a:rPr>
                        <a:t> 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>
                          <a:effectLst/>
                        </a:rPr>
                        <a:t> 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>
                          <a:effectLst/>
                        </a:rPr>
                        <a:t> 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>
                          <a:effectLst/>
                        </a:rPr>
                        <a:t> 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280102970"/>
                  </a:ext>
                </a:extLst>
              </a:tr>
              <a:tr h="3044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>
                          <a:effectLst/>
                        </a:rPr>
                        <a:t>Class A2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>
                          <a:effectLst/>
                        </a:rPr>
                        <a:t> 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endParaRPr lang="sv-SE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>
                          <a:effectLst/>
                        </a:rPr>
                        <a:t> 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>
                          <a:effectLst/>
                        </a:rPr>
                        <a:t> 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endParaRPr lang="sv-SE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3425314080"/>
                  </a:ext>
                </a:extLst>
              </a:tr>
              <a:tr h="3044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>
                          <a:effectLst/>
                        </a:rPr>
                        <a:t>Class B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>
                          <a:effectLst/>
                        </a:rPr>
                        <a:t>0.02%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>
                          <a:effectLst/>
                        </a:rPr>
                        <a:t>-0.17%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>
                          <a:effectLst/>
                        </a:rPr>
                        <a:t>-0.09%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>
                          <a:effectLst/>
                        </a:rPr>
                        <a:t>100%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1600">
                          <a:effectLst/>
                        </a:rPr>
                        <a:t>101%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3691714618"/>
                  </a:ext>
                </a:extLst>
              </a:tr>
              <a:tr h="3044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>
                          <a:effectLst/>
                        </a:rPr>
                        <a:t>Class C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>
                          <a:effectLst/>
                        </a:rPr>
                        <a:t>0.02%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>
                          <a:effectLst/>
                        </a:rPr>
                        <a:t>-0.15%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>
                          <a:effectLst/>
                        </a:rPr>
                        <a:t>0.00%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>
                          <a:effectLst/>
                        </a:rPr>
                        <a:t>103%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1600">
                          <a:effectLst/>
                        </a:rPr>
                        <a:t>99%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2015999951"/>
                  </a:ext>
                </a:extLst>
              </a:tr>
              <a:tr h="3044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>
                          <a:effectLst/>
                        </a:rPr>
                        <a:t>Class E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>
                          <a:effectLst/>
                        </a:rPr>
                        <a:t>0.10%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>
                          <a:effectLst/>
                        </a:rPr>
                        <a:t>0.48%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>
                          <a:effectLst/>
                        </a:rPr>
                        <a:t>-0.29%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>
                          <a:effectLst/>
                        </a:rPr>
                        <a:t>101%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1600">
                          <a:effectLst/>
                        </a:rPr>
                        <a:t>100%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2252034839"/>
                  </a:ext>
                </a:extLst>
              </a:tr>
              <a:tr h="3044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 b="1" dirty="0">
                          <a:effectLst/>
                        </a:rPr>
                        <a:t>Overall</a:t>
                      </a:r>
                      <a:endParaRPr lang="sv-SE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 b="1" dirty="0">
                          <a:effectLst/>
                        </a:rPr>
                        <a:t>0.04%</a:t>
                      </a:r>
                      <a:endParaRPr lang="sv-SE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 b="1" dirty="0">
                          <a:effectLst/>
                        </a:rPr>
                        <a:t>0.00%</a:t>
                      </a:r>
                      <a:endParaRPr lang="sv-SE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 b="1" dirty="0">
                          <a:effectLst/>
                        </a:rPr>
                        <a:t>-0.11%</a:t>
                      </a:r>
                      <a:endParaRPr lang="sv-SE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 b="1" dirty="0">
                          <a:effectLst/>
                        </a:rPr>
                        <a:t>101%</a:t>
                      </a:r>
                      <a:endParaRPr lang="sv-SE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1600" b="1" dirty="0">
                          <a:effectLst/>
                        </a:rPr>
                        <a:t>100%</a:t>
                      </a:r>
                      <a:endParaRPr lang="sv-SE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2605397078"/>
                  </a:ext>
                </a:extLst>
              </a:tr>
              <a:tr h="3044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>
                          <a:effectLst/>
                        </a:rPr>
                        <a:t>Class D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>
                          <a:effectLst/>
                        </a:rPr>
                        <a:t>0.02%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>
                          <a:effectLst/>
                        </a:rPr>
                        <a:t>0.84%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>
                          <a:effectLst/>
                        </a:rPr>
                        <a:t>0.17%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>
                          <a:effectLst/>
                        </a:rPr>
                        <a:t>102%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1600">
                          <a:effectLst/>
                        </a:rPr>
                        <a:t>101%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4198753569"/>
                  </a:ext>
                </a:extLst>
              </a:tr>
              <a:tr h="3044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>
                          <a:effectLst/>
                        </a:rPr>
                        <a:t>Class F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>
                          <a:effectLst/>
                        </a:rPr>
                        <a:t>0.09%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>
                          <a:effectLst/>
                        </a:rPr>
                        <a:t>-0.51%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>
                          <a:effectLst/>
                        </a:rPr>
                        <a:t>0.06%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1600">
                          <a:effectLst/>
                        </a:rPr>
                        <a:t>97%</a:t>
                      </a:r>
                      <a:endParaRPr lang="sv-SE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1600" dirty="0">
                          <a:effectLst/>
                        </a:rPr>
                        <a:t>101%</a:t>
                      </a:r>
                      <a:endParaRPr lang="sv-SE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238012762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136419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0EEB9E-EB9B-41D3-B961-6DAD9E368B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E50810-262D-4992-B5B8-203BABA9852B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Propose to use 6-tap interpolation filter for </a:t>
            </a:r>
            <a:r>
              <a:rPr lang="en-US" dirty="0" err="1"/>
              <a:t>SbTMVP</a:t>
            </a:r>
            <a:endParaRPr lang="en-US" dirty="0"/>
          </a:p>
          <a:p>
            <a:r>
              <a:rPr lang="en-US" dirty="0"/>
              <a:t>Reduce the memory bandwidth by 25%</a:t>
            </a:r>
          </a:p>
          <a:p>
            <a:r>
              <a:rPr lang="en-US" dirty="0"/>
              <a:t>Align all the subblocks to use the 6-tap interpolation filter</a:t>
            </a:r>
          </a:p>
          <a:p>
            <a:endParaRPr lang="en-US" dirty="0"/>
          </a:p>
          <a:p>
            <a:r>
              <a:rPr lang="en-US" dirty="0"/>
              <a:t>Thanks to Nokia </a:t>
            </a:r>
            <a:r>
              <a:rPr lang="en-US"/>
              <a:t>for cross-checking.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36306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3">
            <a:extLst>
              <a:ext uri="{FF2B5EF4-FFF2-40B4-BE49-F238E27FC236}">
                <a16:creationId xmlns:a16="http://schemas.microsoft.com/office/drawing/2014/main" id="{6FF69E04-8523-4965-90ED-73D4F9BAE27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endParaRPr lang="en-US"/>
          </a:p>
        </p:txBody>
      </p:sp>
    </p:spTree>
    <p:custDataLst>
      <p:custData r:id="rId1"/>
      <p:custData r:id="rId2"/>
    </p:custDataLst>
    <p:extLst>
      <p:ext uri="{BB962C8B-B14F-4D97-AF65-F5344CB8AC3E}">
        <p14:creationId xmlns:p14="http://schemas.microsoft.com/office/powerpoint/2010/main" val="1383928708"/>
      </p:ext>
    </p:extLst>
  </p:cSld>
  <p:clrMapOvr>
    <a:masterClrMapping/>
  </p:clrMapOvr>
</p:sld>
</file>

<file path=ppt/theme/theme1.xml><?xml version="1.0" encoding="utf-8"?>
<a:theme xmlns:a="http://schemas.openxmlformats.org/drawingml/2006/main" name="PresentationTemplate2017">
  <a:themeElements>
    <a:clrScheme name="Ericsson">
      <a:dk1>
        <a:srgbClr val="181818"/>
      </a:dk1>
      <a:lt1>
        <a:srgbClr val="FFFFFF"/>
      </a:lt1>
      <a:dk2>
        <a:srgbClr val="181818"/>
      </a:dk2>
      <a:lt2>
        <a:srgbClr val="E0E0E0"/>
      </a:lt2>
      <a:accent1>
        <a:srgbClr val="0082F0"/>
      </a:accent1>
      <a:accent2>
        <a:srgbClr val="0FC373"/>
      </a:accent2>
      <a:accent3>
        <a:srgbClr val="AF78D2"/>
      </a:accent3>
      <a:accent4>
        <a:srgbClr val="FAD22D"/>
      </a:accent4>
      <a:accent5>
        <a:srgbClr val="FF8C0A"/>
      </a:accent5>
      <a:accent6>
        <a:srgbClr val="FF3232"/>
      </a:accent6>
      <a:hlink>
        <a:srgbClr val="0082F0"/>
      </a:hlink>
      <a:folHlink>
        <a:srgbClr val="040969"/>
      </a:folHlink>
    </a:clrScheme>
    <a:fontScheme name="Ericsson">
      <a:majorFont>
        <a:latin typeface="Ericsson Hilda Light"/>
        <a:ea typeface=""/>
        <a:cs typeface=""/>
      </a:majorFont>
      <a:minorFont>
        <a:latin typeface="Ericsson Hild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<a:prstTxWarp prst="textNoShape">
          <a:avLst/>
        </a:prstTxWarp>
        <a:noAutofit/>
      </a:bodyPr>
      <a:lstStyle>
        <a:defPPr marL="0" indent="0" algn="l">
          <a:buNone/>
          <a:defRPr dirty="0">
            <a:solidFill>
              <a:schemeClr val="bg1"/>
            </a:solidFill>
          </a:defRPr>
        </a:defPPr>
      </a:lstStyle>
    </a:spDef>
    <a:lnDef>
      <a:spPr bwMode="auto"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/>
        </a:ln>
        <a:effectLst/>
      </a:spPr>
      <a:bodyPr/>
      <a:lstStyle/>
    </a:lnDef>
    <a:txDef>
      <a:spPr/>
      <a:bodyPr vert="horz" wrap="square" lIns="72000" tIns="36000" rIns="72000" bIns="36000" rtlCol="0" anchor="t">
        <a:noAutofit/>
      </a:bodyPr>
      <a:lstStyle>
        <a:defPPr marL="0" indent="0" algn="l">
          <a:buNone/>
          <a:defRPr dirty="0" smtClean="0"/>
        </a:defPPr>
      </a:lstStyle>
    </a:tx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Template2017.potx" id="{775AD81A-0AF6-45CB-889B-779F764C8091}" vid="{622262D2-9439-4A46-819E-379D679C1385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Ericsson Hilda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Ericsson Hilda"/>
        <a:font script="Hebr" typeface="Ericsson Hilda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 Light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Ericsson Hilda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Ericsson Hilda Light"/>
        <a:font script="Hebr" typeface="Ericsson Hilda Light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 Light"/>
        <a:font script="Uigh" typeface="Microsoft Uighur"/>
        <a:font script="Geor" typeface="Sylfaen"/>
        <a:font script="Armn" typeface="Ericsson Hilda Light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Ericsson Hilda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Ericsson Hilda"/>
        <a:font script="Hebr" typeface="Ericsson Hilda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Ericsson Hilda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Ericsson Hilda"/>
        <a:font script="Hebr" typeface="Ericsson Hilda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.xml"/></Relationships>
</file>

<file path=customXml/_rels/item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_rels/item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.xml"/></Relationships>
</file>

<file path=customXml/_rels/item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.xml"/></Relationships>
</file>

<file path=customXml/item1.xml><?xml version="1.0" encoding="utf-8"?>
<TemplafySlideFormConfiguration><![CDATA[{"formFields":[],"formDataEntries":[]}]]></TemplafySlideFormConfiguration>
</file>

<file path=customXml/item10.xml><?xml version="1.0" encoding="utf-8"?>
<TemplafySlideTemplateConfiguration><![CDATA[{"documentContentValidatorConfiguration":{"enableDocumentContentValidator":false,"documentContentValidatorVersion":0},"elementsMetadata":[],"slideId":"637037983905678162","enableDocumentContentUpdater":true,"version":"1.9"}]]></TemplafySlideTemplateConfiguration>
</file>

<file path=customXml/item11.xml><?xml version="1.0" encoding="utf-8"?>
<TemplafySlideFormConfiguration><![CDATA[{"formFields":[],"formDataEntries":[]}]]></TemplafySlideFormConfiguration>
</file>

<file path=customXml/item2.xml><?xml version="1.0" encoding="utf-8"?>
<TemplafySlideTemplateConfiguration><![CDATA[{"elementsMetadata":[],"documentContentValidatorConfiguration":{"enableDocumentContentValidator":false,"documentContentValidatorVersion":0},"slideId":"637027476704980324","enableDocumentContentUpdater":true,"version":"1.9"}]]></TemplafySlideTemplateConfiguration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6E4086BA934C444BA094EE02A0D38E8" ma:contentTypeVersion="11" ma:contentTypeDescription="Create a new document." ma:contentTypeScope="" ma:versionID="27dc4d50c1e94cfa2aaefe7f57305acf">
  <xsd:schema xmlns:xsd="http://www.w3.org/2001/XMLSchema" xmlns:xs="http://www.w3.org/2001/XMLSchema" xmlns:p="http://schemas.microsoft.com/office/2006/metadata/properties" xmlns:ns3="4bcb8f93-9b5d-448d-894a-c9c705d51b5d" xmlns:ns4="aa29ccc0-5353-46ea-9a54-477ce63d8562" targetNamespace="http://schemas.microsoft.com/office/2006/metadata/properties" ma:root="true" ma:fieldsID="effcc9c660e83c94561e661046edb988" ns3:_="" ns4:_="">
    <xsd:import namespace="4bcb8f93-9b5d-448d-894a-c9c705d51b5d"/>
    <xsd:import namespace="aa29ccc0-5353-46ea-9a54-477ce63d8562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Location" minOccurs="0"/>
                <xsd:element ref="ns3:MediaServiceOCR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GenerationTime" minOccurs="0"/>
                <xsd:element ref="ns3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bcb8f93-9b5d-448d-894a-c9c705d51b5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Location" ma:index="12" nillable="true" ma:displayName="MediaServiceLocation" ma:internalName="MediaServiceLocation" ma:readOnly="true">
      <xsd:simpleType>
        <xsd:restriction base="dms:Text"/>
      </xsd:simpleType>
    </xsd:element>
    <xsd:element name="MediaServiceOCR" ma:index="13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a29ccc0-5353-46ea-9a54-477ce63d8562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6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5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6.xml><?xml version="1.0" encoding="utf-8"?>
<TemplafyFormConfiguration><![CDATA[{"formFields":[{"required":true,"placeholder":"","lines":0,"type":"textBox","name":"DocumentTitle","label":"Document Title","helpTexts":{"prefix":"","postfix":""},"spacing":{},"fullyQualifiedName":"DocumentTitle"},{"dataSource":"Confidentiality","displayColumn":"confidentiality","hideIfNoUserInteractionRequired":false,"distinct":true,"required":true,"autoSelectFirstOption":false,"type":"dropDown","name":"ConfidentialityClass","label":"Confidentiality Class","helpTexts":{"prefix":"","postfix":""},"spacing":{},"fullyQualifiedName":"ConfidentialityClass"},{"dataSource":"External Confidentiality label","displayColumn":"externalConfidentiality","hideIfNoUserInteractionRequired":false,"distinct":true,"required":false,"autoSelectFirstOption":false,"defaultValue":"1","type":"dropDown","name":"ExternalConfidentialityLabel","label":"External Confidentiality label","helpTexts":{"prefix":"","postfix":"If no external confidentiality class then please choose the blank value"},"spacing":{},"fullyQualifiedName":"ExternalConfidentialityLabel"},{"dataSource":"PowerPoint Document Type","column":"documentType","required":false,"placeholder":"","autoSelectFirstOption":false,"type":"comboBox","name":"DocTypePresentation","label":"Document Type Presentation","helpTexts":{"prefix":"","postfix":"If the document type differs from the default value, click on the X to delete and type/choose another type."},"spacing":{},"fullyQualifiedName":"DocTypePresentation"},{"required":false,"placeholder":"","lines":0,"type":"textBox","name":"DocumentNumber","label":"Document Number","helpTexts":{"prefix":"","postfix":""},"spacing":{},"fullyQualifiedName":"DocumentNumber"},{"dataSource":"Language code","displayColumn":"showName","hideIfNoUserInteractionRequired":false,"distinct":true,"required":false,"autoSelectFirstOption":false,"defaultValue":"1","type":"dropDown","name":"LanguageCode","label":"Language Code","helpTexts":{"prefix":"","postfix":"The language code will be appended to the Document No."},"spacing":{},"fullyQualifiedName":"LanguageCode"},{"dataSource":"Revision","column":"revision","required":false,"placeholder":"","autoSelectFirstOption":false,"type":"comboBox","name":"Revision","label":"Revision","helpTexts":{"prefix":"","postfix":""},"spacing":{},"fullyQualifiedName":"Revision"},{"required":false,"type":"datePicker","name":"Date","label":"Date","helpTexts":{"prefix":"","postfix":""},"spacing":{},"fullyQualifiedName":"Date"},{"type":"heading","name":"FooterVisibilityOptions","label":"Footer Visibility Options","helpTexts":{"prefix":"","postfix":""},"spacing":{},"fullyQualifiedName":"FooterVisibilityOptions"},{"dataSource":"PPT FooterVisibility","displayColumn":"templateType","hideIfNoUserInteractionRequired":false,"distinct":true,"required":true,"autoSelectFirstOption":false,"defaultValue":"1","type":"dropDown","name":"TemplateType","label":"Is this a document or presentation?","helpTexts":{"prefix":"","postfix":""},"spacing":{},"fullyQualifiedName":"TemplateType"},{"dataSource":"PPT FooterVisibility","displayColumn":"docTitle_label","hideIfNoUserInteractionRequired":false,"distinct":true,"required":false,"autoSelectFirstOption":true,"filter":{"column":"templateType","otherFieldName":"TemplateType","fullyQualifiedOtherFieldName":"TemplateType","otherFieldColumn":"TemplateType","formReference":"none","operator":"equals"},"type":"dropDown","name":"DocTitle","label":"Show document title in footer?","helpTexts":{"prefix":"","postfix":""},"spacing":{},"fullyQualifiedName":"DocTitle"},{"dataSource":"PPT FooterVisibility","displayColumn":"totalPageNo_text","hideIfNoUserInteractionRequired":false,"distinct":true,"required":false,"autoSelectFirstOption":true,"filter":{"column":"templateType","otherFieldName":"TemplateType","fullyQualifiedOtherFieldName":"TemplateType","otherFieldColumn":"TemplateType","formReference":"none","operator":"equals"},"type":"dropDown","name":"TotalPageNo","label":"Page numbering","helpTexts":{"prefix":"","postfix":""},"spacing":{},"fullyQualifiedName":"TotalPageNo"},{"required":false,"placeholder":"","lines":0,"defaultValue":"{{UserProfile.Prepared}}","type":"textBox","name":"Prepared","label":"Prepared By (Subject Responsible)","helpTexts":{"prefix":"","postfix":""},"spacing":{},"fullyQualifiedName":"Prepared"},{"required":false,"placeholder":"","lines":0,"type":"textBox","name":"ApprovedBy","label":"Approved By (Document Responsible)","helpTexts":{"prefix":"","postfix":""},"spacing":{},"fullyQualifiedName":"ApprovedBy"},{"required":false,"placeholder":"","lines":0,"type":"textBox","name":"Checked","label":"Checked","helpTexts":{"prefix":"","postfix":""},"spacing":{},"fullyQualifiedName":"Checked"},{"required":false,"placeholder":"","lines":0,"type":"textBox","name":"Reference","label":"Reference","helpTexts":{"prefix":"","postfix":""},"spacing":{},"fullyQualifiedName":"Reference"},{"required":false,"placeholder":"","lines":0,"type":"textBox","name":"Keywords","label":"Keywords","helpTexts":{"prefix":"","postfix":""},"spacing":{},"fullyQualifiedName":"Keywords"}],"formDataEntries":[{"name":"DocumentTitle","value":"lQlrdjd2ftm8w2+zInlSfg=="},{"name":"ConfidentialityClass","value":"cT/FOwTWaPknrhRlNMh4SQ=="},{"name":"ExternalConfidentialityLabel","value":"5wlu7ZdPxHQj1W0w+yTNSg=="},{"name":"LanguageCode","value":"5wlu7ZdPxHQj1W0w+yTNSg=="},{"name":"Date","value":"grhCB7fnfsg61YrLRY5qIw=="},{"name":"TemplateType","value":"5wlu7ZdPxHQj1W0w+yTNSg=="},{"name":"DocTitle","value":"5wlu7ZdPxHQj1W0w+yTNSg=="},{"name":"TotalPageNo","value":"5wlu7ZdPxHQj1W0w+yTNSg=="}]}]]></TemplafyFormConfiguration>
</file>

<file path=customXml/item7.xml><?xml version="1.0" encoding="utf-8"?>
<TemplafyTemplateConfiguration><![CDATA[{"elementsMetadata":[{"type":"shape","id":"b1c113bd-f98c-4e1d-91b2-c59bd31b2d4e","elementConfiguration":{"binding":"Form.LogoInsertion.Pplogoname","inheritDimensions":"inheritNone","height":"1.34 cm","disableUpdates":false,"type":"image"}}],"transformationConfigurations":[{"language":"{{DocumentLanguage}}","disableUpdates":false,"type":"proofingLanguage"},{"propertyName":"FooterText","propertyValue":"true","disableUpdates":false,"type":"customDocumentProperty"},{"propertyName":"SecurityClass","propertyValue":"{{Form.ConfidentialityClass.Confidentiality}}","disableUpdates":false,"type":"customDocumentProperty"},{"propertyName":"ExtConf","propertyValue":"{{Form.ExternalConfidentialityLabel.ExternalConfidentiality}}","disableUpdates":false,"type":"customDocumentProperty"},{"propertyName":"Prepared","propertyValue":"{{Form.Prepared}}","disableUpdates":false,"type":"customDocumentProperty"},{"propertyName":"ApprovedBy","propertyValue":"{{Form.ApprovedBy}}","disableUpdates":false,"type":"customDocumentProperty"},{"propertyName":"DocNo","propertyValue":"{{Form.DocumentNumber}} {{Form.LanguageCode.LanguageCode}}","disableUpdates":false,"type":"customDocumentProperty"},{"propertyName":"Checked","propertyValue":"{{Form.Checked}}","disableUpdates":false,"type":"customDocumentProperty"},{"propertyName":"Date","propertyValue":"{{Form.Date}}","disableUpdates":false,"type":"customDocumentProperty"},{"propertyName":"Reference","propertyValue":"{{Form.Reference}}","disableUpdates":false,"type":"customDocumentProperty"},{"propertyName":"Title","propertyValue":"{{Form.DocumentTitle}}","disableUpdates":false,"type":"customDocumentProperty"},{"propertyName":"Keyword","propertyValue":"{{Form.Keywords}}","disableUpdates":false,"type":"customDocumentProperty"},{"propertyName":"DocumentType","propertyValue":"Presentation2011","disableUpdates":false,"type":"customDocumentProperty"},{"propertyName":"Language","propertyValue":"EnglishUS","disableUpdates":false,"type":"customDocumentProperty"},{"propertyName":"TemplateID","propertyValue":"FALSE","disableUpdates":false,"type":"customDocumentProperty"},{"propertyName":"ConfCtrl","propertyValue":"FALSE","disableUpdates":false,"type":"customDocumentProperty"},{"propertyName":"title","propertyValue":"{{Form.DocumentTitle}}","disableUpdates":false,"type":"documentProperty"},{"propertyName":"keywords","propertyValue":"{{Form.Keywords}}","disableUpdates":false,"type":"documentProperty"},{"propertyName":"creator","propertyValue":"{{Form.Prepared}}","disableUpdates":false,"type":"documentProperty"},{"propertyName":"DocTitle","propertyValue":"{{Form.DocTitle.DocTitle}}","disableUpdates":false,"type":"customDocumentProperty"},{"propertyName":"IsDocument","propertyValue":"{{Form.TemplateType.IsDocument}}","disableUpdates":false,"type":"customDocumentProperty"},{"propertyName":"IsPresentation","propertyValue":"{{Form.TemplateType.IsPresentation}}","disableUpdates":false,"type":"customDocumentProperty"},{"propertyName":"company","propertyValue":"Ericsson","disableUpdates":false,"type":"documentProperty"},{"propertyName":"PageNumberVisible","propertyValue":"{{Form.TotalPageNo.TotalPageNo_value}}","disableUpdates":false,"type":"customDocumentProperty"},{"propertyName":"Revision","propertyValue":"{{Form.Revision}}","disableUpdates":false,"type":"customDocumentProperty"},{"propertyName":"DocType","propertyValue":"{{Form.DocTypePresentation}}","disableUpdates":false,"type":"customDocumentProperty"},{"propertyName":"TemplateVersion","propertyValue":"R2A","disableUpdates":false,"type":"customDocumentProperty"},{"propertyName":"PackageNo","propertyValue":"LXA 119 603","disableUpdates":false,"type":"customDocumentProperty"},{"propertyName":"PackageVersion","propertyValue":"R6B","disableUpdates":false,"type":"customDocumentProperty"},{"propertyName":"TemplateName","propertyValue":"CXC 173 2731/1","disableUpdates":false,"type":"customDocumentProperty"},{"propertyName":"DocName","propertyValue":" ","disableUpdates":false,"type":"customDocumentProperty"},{"propertyName":"description","propertyValue":"{{Form.DocumentNumber}} {{Form.LanguageCode.LanguageCode}}\nRev {{Form.Revision}}","disableUpdates":false,"type":"documentProperty"}],"templateName":"New presentation (Standard landscape)","templateDescription":"","enableDocumentContentUpdater":true,"version":"1.9"}]]></TemplafyTemplateConfiguration>
</file>

<file path=customXml/item8.xml><?xml version="1.0" encoding="utf-8"?>
<TemplafySlideFormConfiguration><![CDATA[{"formFields":[],"formDataEntries":[]}]]></TemplafySlideFormConfiguration>
</file>

<file path=customXml/item9.xml><?xml version="1.0" encoding="utf-8"?>
<TemplafySlideTemplateConfiguration><![CDATA[{"documentContentValidatorConfiguration":{"enableDocumentContentValidator":false,"documentContentValidatorVersion":0},"elementsMetadata":[],"slideId":"637037983905221557","enableDocumentContentUpdater":true,"version":"1.9"}]]></TemplafySlideTemplateConfiguration>
</file>

<file path=customXml/itemProps1.xml><?xml version="1.0" encoding="utf-8"?>
<ds:datastoreItem xmlns:ds="http://schemas.openxmlformats.org/officeDocument/2006/customXml" ds:itemID="{B9AEDDE3-EA02-4A8F-B8F8-0606A0AA45FC}">
  <ds:schemaRefs/>
</ds:datastoreItem>
</file>

<file path=customXml/itemProps10.xml><?xml version="1.0" encoding="utf-8"?>
<ds:datastoreItem xmlns:ds="http://schemas.openxmlformats.org/officeDocument/2006/customXml" ds:itemID="{1CE36EA9-2186-4EB1-871A-8AE59C2A13BB}">
  <ds:schemaRefs/>
</ds:datastoreItem>
</file>

<file path=customXml/itemProps11.xml><?xml version="1.0" encoding="utf-8"?>
<ds:datastoreItem xmlns:ds="http://schemas.openxmlformats.org/officeDocument/2006/customXml" ds:itemID="{58CC0B31-82B9-497A-9A2E-F3F72D0BBDAD}">
  <ds:schemaRefs/>
</ds:datastoreItem>
</file>

<file path=customXml/itemProps2.xml><?xml version="1.0" encoding="utf-8"?>
<ds:datastoreItem xmlns:ds="http://schemas.openxmlformats.org/officeDocument/2006/customXml" ds:itemID="{C09F197C-6A49-47D0-B877-F88807989676}">
  <ds:schemaRefs/>
</ds:datastoreItem>
</file>

<file path=customXml/itemProps3.xml><?xml version="1.0" encoding="utf-8"?>
<ds:datastoreItem xmlns:ds="http://schemas.openxmlformats.org/officeDocument/2006/customXml" ds:itemID="{6B91888A-0847-4914-9478-95711CA6A46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bcb8f93-9b5d-448d-894a-c9c705d51b5d"/>
    <ds:schemaRef ds:uri="aa29ccc0-5353-46ea-9a54-477ce63d8562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4.xml><?xml version="1.0" encoding="utf-8"?>
<ds:datastoreItem xmlns:ds="http://schemas.openxmlformats.org/officeDocument/2006/customXml" ds:itemID="{56F2EE69-0CCA-4F48-BE22-EC4A886C57A7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5.xml><?xml version="1.0" encoding="utf-8"?>
<ds:datastoreItem xmlns:ds="http://schemas.openxmlformats.org/officeDocument/2006/customXml" ds:itemID="{F5A7E41D-6E7F-4B05-AFAB-F540BD4C068B}">
  <ds:schemaRefs>
    <ds:schemaRef ds:uri="http://schemas.microsoft.com/sharepoint/v3/contenttype/forms"/>
  </ds:schemaRefs>
</ds:datastoreItem>
</file>

<file path=customXml/itemProps6.xml><?xml version="1.0" encoding="utf-8"?>
<ds:datastoreItem xmlns:ds="http://schemas.openxmlformats.org/officeDocument/2006/customXml" ds:itemID="{D92C3DF5-A179-4E2D-BD20-07044B39171F}">
  <ds:schemaRefs/>
</ds:datastoreItem>
</file>

<file path=customXml/itemProps7.xml><?xml version="1.0" encoding="utf-8"?>
<ds:datastoreItem xmlns:ds="http://schemas.openxmlformats.org/officeDocument/2006/customXml" ds:itemID="{07958A4E-FAB1-42E4-B6B5-29B01F63F87B}">
  <ds:schemaRefs/>
</ds:datastoreItem>
</file>

<file path=customXml/itemProps8.xml><?xml version="1.0" encoding="utf-8"?>
<ds:datastoreItem xmlns:ds="http://schemas.openxmlformats.org/officeDocument/2006/customXml" ds:itemID="{32BA7684-6BE4-4F73-B22E-30934AB379B8}">
  <ds:schemaRefs/>
</ds:datastoreItem>
</file>

<file path=customXml/itemProps9.xml><?xml version="1.0" encoding="utf-8"?>
<ds:datastoreItem xmlns:ds="http://schemas.openxmlformats.org/officeDocument/2006/customXml" ds:itemID="{72516535-7702-46AF-9B1F-8623A67A824E}">
  <ds:schemaRefs/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PresentationTemplate2017</Template>
  <TotalTime>2471</TotalTime>
  <Words>415</Words>
  <Application>Microsoft Office PowerPoint</Application>
  <PresentationFormat>Widescreen</PresentationFormat>
  <Paragraphs>156</Paragraphs>
  <Slides>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Ericsson Hilda</vt:lpstr>
      <vt:lpstr>Ericsson Technical Icons</vt:lpstr>
      <vt:lpstr>Ericsson Hilda Light</vt:lpstr>
      <vt:lpstr>Times New Roman</vt:lpstr>
      <vt:lpstr>PresentationTemplate2017</vt:lpstr>
      <vt:lpstr>JVET-Q0390 Non-CE4: SbTMVP simplification</vt:lpstr>
      <vt:lpstr>Subblock-based temporal motion vector prediction (SbTMVP) </vt:lpstr>
      <vt:lpstr>SbTMVP memory bandwidth</vt:lpstr>
      <vt:lpstr>Results</vt:lpstr>
      <vt:lpstr>Conclusions</vt:lpstr>
      <vt:lpstr>PowerPoint Presentation</vt:lpstr>
    </vt:vector>
  </TitlesOfParts>
  <Company>Ericsson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GEO shift</dc:title>
  <dc:creator/>
  <cp:keywords/>
  <dc:description> 
Rev </dc:description>
  <cp:lastModifiedBy>Du Liu</cp:lastModifiedBy>
  <cp:revision>113</cp:revision>
  <dcterms:created xsi:type="dcterms:W3CDTF">2019-04-23T15:12:54Z</dcterms:created>
  <dcterms:modified xsi:type="dcterms:W3CDTF">2020-01-12T16:40:56Z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BCategory">
    <vt:lpwstr> </vt:lpwstr>
  </property>
  <property fmtid="{D5CDD505-2E9C-101B-9397-08002B2CF9AE}" pid="3" name="TemplateIdentity">
    <vt:lpwstr> </vt:lpwstr>
  </property>
  <property fmtid="{D5CDD505-2E9C-101B-9397-08002B2CF9AE}" pid="4" name="DocName">
    <vt:lpwstr> </vt:lpwstr>
  </property>
  <property fmtid="{D5CDD505-2E9C-101B-9397-08002B2CF9AE}" pid="5" name="ContentTypeId">
    <vt:lpwstr>0x010100B6E4086BA934C444BA094EE02A0D38E8</vt:lpwstr>
  </property>
  <property fmtid="{D5CDD505-2E9C-101B-9397-08002B2CF9AE}" pid="6" name="DocumentDataTemplate">
    <vt:lpwstr>true</vt:lpwstr>
  </property>
  <property fmtid="{D5CDD505-2E9C-101B-9397-08002B2CF9AE}" pid="7" name="BSubject">
    <vt:lpwstr> </vt:lpwstr>
  </property>
  <property fmtid="{D5CDD505-2E9C-101B-9397-08002B2CF9AE}" pid="8" name="TemplafyTimeStamp">
    <vt:lpwstr>2019-10-24T08:16:00.7579733Z</vt:lpwstr>
  </property>
  <property fmtid="{D5CDD505-2E9C-101B-9397-08002B2CF9AE}" pid="9" name="TemplafyTenantId">
    <vt:lpwstr>ericsson</vt:lpwstr>
  </property>
  <property fmtid="{D5CDD505-2E9C-101B-9397-08002B2CF9AE}" pid="10" name="TemplafyTemplateId">
    <vt:lpwstr>637037983894866703</vt:lpwstr>
  </property>
  <property fmtid="{D5CDD505-2E9C-101B-9397-08002B2CF9AE}" pid="11" name="TemplafyUserProfileId">
    <vt:lpwstr>637104409670771103</vt:lpwstr>
  </property>
  <property fmtid="{D5CDD505-2E9C-101B-9397-08002B2CF9AE}" pid="12" name="TemplafyLanguageCode">
    <vt:lpwstr>en-US</vt:lpwstr>
  </property>
  <property fmtid="{D5CDD505-2E9C-101B-9397-08002B2CF9AE}" pid="13" name="FooterText">
    <vt:lpwstr>true</vt:lpwstr>
  </property>
  <property fmtid="{D5CDD505-2E9C-101B-9397-08002B2CF9AE}" pid="14" name="SecurityClass">
    <vt:lpwstr>Open</vt:lpwstr>
  </property>
  <property fmtid="{D5CDD505-2E9C-101B-9397-08002B2CF9AE}" pid="15" name="ExtConf">
    <vt:lpwstr/>
  </property>
  <property fmtid="{D5CDD505-2E9C-101B-9397-08002B2CF9AE}" pid="16" name="Prepared">
    <vt:lpwstr/>
  </property>
  <property fmtid="{D5CDD505-2E9C-101B-9397-08002B2CF9AE}" pid="17" name="ApprovedBy">
    <vt:lpwstr/>
  </property>
  <property fmtid="{D5CDD505-2E9C-101B-9397-08002B2CF9AE}" pid="18" name="DocNo">
    <vt:lpwstr> </vt:lpwstr>
  </property>
  <property fmtid="{D5CDD505-2E9C-101B-9397-08002B2CF9AE}" pid="19" name="Checked">
    <vt:lpwstr/>
  </property>
  <property fmtid="{D5CDD505-2E9C-101B-9397-08002B2CF9AE}" pid="20" name="Date">
    <vt:lpwstr>2019-12-20</vt:lpwstr>
  </property>
  <property fmtid="{D5CDD505-2E9C-101B-9397-08002B2CF9AE}" pid="21" name="Reference">
    <vt:lpwstr/>
  </property>
  <property fmtid="{D5CDD505-2E9C-101B-9397-08002B2CF9AE}" pid="22" name="Title">
    <vt:lpwstr>GEO shift</vt:lpwstr>
  </property>
  <property fmtid="{D5CDD505-2E9C-101B-9397-08002B2CF9AE}" pid="23" name="Keyword">
    <vt:lpwstr/>
  </property>
  <property fmtid="{D5CDD505-2E9C-101B-9397-08002B2CF9AE}" pid="24" name="DocumentType">
    <vt:lpwstr>Presentation2011</vt:lpwstr>
  </property>
  <property fmtid="{D5CDD505-2E9C-101B-9397-08002B2CF9AE}" pid="25" name="Language">
    <vt:lpwstr>EnglishUS</vt:lpwstr>
  </property>
  <property fmtid="{D5CDD505-2E9C-101B-9397-08002B2CF9AE}" pid="26" name="TemplateID">
    <vt:lpwstr>FALSE</vt:lpwstr>
  </property>
  <property fmtid="{D5CDD505-2E9C-101B-9397-08002B2CF9AE}" pid="27" name="ConfCtrl">
    <vt:lpwstr>FALSE</vt:lpwstr>
  </property>
  <property fmtid="{D5CDD505-2E9C-101B-9397-08002B2CF9AE}" pid="28" name="DocTitle">
    <vt:lpwstr>false</vt:lpwstr>
  </property>
  <property fmtid="{D5CDD505-2E9C-101B-9397-08002B2CF9AE}" pid="29" name="IsDocument">
    <vt:lpwstr>true</vt:lpwstr>
  </property>
  <property fmtid="{D5CDD505-2E9C-101B-9397-08002B2CF9AE}" pid="30" name="IsPresentation">
    <vt:lpwstr>false</vt:lpwstr>
  </property>
  <property fmtid="{D5CDD505-2E9C-101B-9397-08002B2CF9AE}" pid="31" name="PageNumberVisible">
    <vt:lpwstr>PageXY</vt:lpwstr>
  </property>
  <property fmtid="{D5CDD505-2E9C-101B-9397-08002B2CF9AE}" pid="32" name="Revision">
    <vt:lpwstr/>
  </property>
  <property fmtid="{D5CDD505-2E9C-101B-9397-08002B2CF9AE}" pid="33" name="DocType">
    <vt:lpwstr/>
  </property>
  <property fmtid="{D5CDD505-2E9C-101B-9397-08002B2CF9AE}" pid="34" name="TemplateVersion">
    <vt:lpwstr>R2A</vt:lpwstr>
  </property>
  <property fmtid="{D5CDD505-2E9C-101B-9397-08002B2CF9AE}" pid="35" name="PackageNo">
    <vt:lpwstr>LXA 119 603</vt:lpwstr>
  </property>
  <property fmtid="{D5CDD505-2E9C-101B-9397-08002B2CF9AE}" pid="36" name="PackageVersion">
    <vt:lpwstr>R6B</vt:lpwstr>
  </property>
  <property fmtid="{D5CDD505-2E9C-101B-9397-08002B2CF9AE}" pid="37" name="TemplateName">
    <vt:lpwstr>CXC 173 2731/1</vt:lpwstr>
  </property>
</Properties>
</file>