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8"/>
  </p:notesMasterIdLst>
  <p:handoutMasterIdLst>
    <p:handoutMasterId r:id="rId19"/>
  </p:handoutMasterIdLst>
  <p:sldIdLst>
    <p:sldId id="271" r:id="rId13"/>
    <p:sldId id="272" r:id="rId14"/>
    <p:sldId id="273" r:id="rId15"/>
    <p:sldId id="274" r:id="rId16"/>
    <p:sldId id="261" r:id="rId17"/>
  </p:sldIdLst>
  <p:sldSz cx="12192000" cy="6858000"/>
  <p:notesSz cx="6858000" cy="9144000"/>
  <p:embeddedFontLst>
    <p:embeddedFont>
      <p:font typeface="Ericsson Hilda" panose="00000500000000000000" pitchFamily="2" charset="0"/>
      <p:regular r:id="rId20"/>
      <p:bold r:id="rId21"/>
    </p:embeddedFont>
    <p:embeddedFont>
      <p:font typeface="Ericsson Hilda Light" panose="00000400000000000000" pitchFamily="2" charset="0"/>
      <p:regular r:id="rId22"/>
    </p:embeddedFont>
    <p:embeddedFont>
      <p:font typeface="Ericsson Technical Icons" panose="000005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1800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  <a:ea typeface="+mn-ea"/>
        <a:cs typeface="+mn-cs"/>
      </a:defRPr>
    </a:lvl1pPr>
    <a:lvl2pPr marL="36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2pPr>
    <a:lvl3pPr marL="54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3pPr>
    <a:lvl4pPr marL="72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4pPr>
    <a:lvl5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5pPr>
    <a:lvl6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6pPr>
    <a:lvl7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7pPr>
    <a:lvl8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8pPr>
    <a:lvl9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880F13-496C-4532-A50B-AE5A401D0177}" v="336" dt="2020-01-12T10:23:36.106"/>
    <p1510:client id="{D76C6A1F-C560-4B26-BD29-DF4927ABC658}" v="82" dt="2020-01-12T14:02:31.021"/>
    <p1510:client id="{A773222E-CD20-407F-BB21-5BB9B058E638}" v="84" dt="2020-01-12T15:17:30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0189" autoAdjust="0"/>
  </p:normalViewPr>
  <p:slideViewPr>
    <p:cSldViewPr snapToGrid="0" snapToObjects="1" showGuides="1">
      <p:cViewPr varScale="1">
        <p:scale>
          <a:sx n="62" d="100"/>
          <a:sy n="62" d="100"/>
        </p:scale>
        <p:origin x="48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5.fntdata"/><Relationship Id="rId32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handoutMaster" Target="handoutMasters/handoutMaster1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4C4D3C4B-FBB5-4CF9-A136-92121494B848}"/>
    <pc:docChg chg="undo redo custSel addSld modSld sldOrd modMainMaster">
      <pc:chgData name="Du Liu" userId="f6bbb955-1166-4a0c-a0ca-de04d0e558b9" providerId="ADAL" clId="{4C4D3C4B-FBB5-4CF9-A136-92121494B848}" dt="2020-01-06T16:17:20.952" v="2158" actId="20577"/>
      <pc:docMkLst>
        <pc:docMk/>
      </pc:docMkLst>
      <pc:sldChg chg="modSp">
        <pc:chgData name="Du Liu" userId="f6bbb955-1166-4a0c-a0ca-de04d0e558b9" providerId="ADAL" clId="{4C4D3C4B-FBB5-4CF9-A136-92121494B848}" dt="2020-01-03T13:23:56.857" v="485" actId="20577"/>
        <pc:sldMkLst>
          <pc:docMk/>
          <pc:sldMk cId="2230748882" sldId="271"/>
        </pc:sldMkLst>
        <pc:spChg chg="mod">
          <ac:chgData name="Du Liu" userId="f6bbb955-1166-4a0c-a0ca-de04d0e558b9" providerId="ADAL" clId="{4C4D3C4B-FBB5-4CF9-A136-92121494B848}" dt="2020-01-03T13:23:15.560" v="461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4C4D3C4B-FBB5-4CF9-A136-92121494B848}" dt="2020-01-03T13:23:36.330" v="465" actId="20577"/>
          <ac:spMkLst>
            <pc:docMk/>
            <pc:sldMk cId="2230748882" sldId="271"/>
            <ac:spMk id="4" creationId="{6A927E07-3624-45B8-934B-C229726CA813}"/>
          </ac:spMkLst>
        </pc:spChg>
        <pc:spChg chg="mod">
          <ac:chgData name="Du Liu" userId="f6bbb955-1166-4a0c-a0ca-de04d0e558b9" providerId="ADAL" clId="{4C4D3C4B-FBB5-4CF9-A136-92121494B848}" dt="2020-01-03T13:23:45.761" v="473" actId="20577"/>
          <ac:spMkLst>
            <pc:docMk/>
            <pc:sldMk cId="2230748882" sldId="271"/>
            <ac:spMk id="6" creationId="{327EB691-17C6-4220-AA5E-2F3518AF8CC2}"/>
          </ac:spMkLst>
        </pc:spChg>
        <pc:spChg chg="mod">
          <ac:chgData name="Du Liu" userId="f6bbb955-1166-4a0c-a0ca-de04d0e558b9" providerId="ADAL" clId="{4C4D3C4B-FBB5-4CF9-A136-92121494B848}" dt="2020-01-03T13:23:56.857" v="485" actId="20577"/>
          <ac:spMkLst>
            <pc:docMk/>
            <pc:sldMk cId="2230748882" sldId="271"/>
            <ac:spMk id="7" creationId="{0BF70DC3-66C9-451C-917E-BA44956D1DBD}"/>
          </ac:spMkLst>
        </pc:spChg>
      </pc:sldChg>
      <pc:sldMasterChg chg="modSldLayout">
        <pc:chgData name="Du Liu" userId="f6bbb955-1166-4a0c-a0ca-de04d0e558b9" providerId="ADAL" clId="{4C4D3C4B-FBB5-4CF9-A136-92121494B848}" dt="2020-01-03T13:22:04.841" v="452" actId="20577"/>
        <pc:sldMasterMkLst>
          <pc:docMk/>
          <pc:sldMasterMk cId="2523064765" sldId="2147483660"/>
        </pc:sldMasterMkLst>
        <pc:sldLayoutChg chg="modSp">
          <pc:chgData name="Du Liu" userId="f6bbb955-1166-4a0c-a0ca-de04d0e558b9" providerId="ADAL" clId="{4C4D3C4B-FBB5-4CF9-A136-92121494B848}" dt="2020-01-03T13:22:04.599" v="29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4C4D3C4B-FBB5-4CF9-A136-92121494B848}" dt="2020-01-03T13:22:04.599" v="29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11" v="300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Du Liu" userId="f6bbb955-1166-4a0c-a0ca-de04d0e558b9" providerId="ADAL" clId="{4C4D3C4B-FBB5-4CF9-A136-92121494B848}" dt="2020-01-03T13:22:04.611" v="300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20" v="304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Du Liu" userId="f6bbb955-1166-4a0c-a0ca-de04d0e558b9" providerId="ADAL" clId="{4C4D3C4B-FBB5-4CF9-A136-92121494B848}" dt="2020-01-03T13:22:04.620" v="304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26" v="308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Du Liu" userId="f6bbb955-1166-4a0c-a0ca-de04d0e558b9" providerId="ADAL" clId="{4C4D3C4B-FBB5-4CF9-A136-92121494B848}" dt="2020-01-03T13:22:04.626" v="308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31" v="312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Du Liu" userId="f6bbb955-1166-4a0c-a0ca-de04d0e558b9" providerId="ADAL" clId="{4C4D3C4B-FBB5-4CF9-A136-92121494B848}" dt="2020-01-03T13:22:04.631" v="312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37" v="31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Du Liu" userId="f6bbb955-1166-4a0c-a0ca-de04d0e558b9" providerId="ADAL" clId="{4C4D3C4B-FBB5-4CF9-A136-92121494B848}" dt="2020-01-03T13:22:04.637" v="31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42" v="320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Du Liu" userId="f6bbb955-1166-4a0c-a0ca-de04d0e558b9" providerId="ADAL" clId="{4C4D3C4B-FBB5-4CF9-A136-92121494B848}" dt="2020-01-03T13:22:04.642" v="320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48" v="324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Du Liu" userId="f6bbb955-1166-4a0c-a0ca-de04d0e558b9" providerId="ADAL" clId="{4C4D3C4B-FBB5-4CF9-A136-92121494B848}" dt="2020-01-03T13:22:04.648" v="324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54" v="328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Du Liu" userId="f6bbb955-1166-4a0c-a0ca-de04d0e558b9" providerId="ADAL" clId="{4C4D3C4B-FBB5-4CF9-A136-92121494B848}" dt="2020-01-03T13:22:04.654" v="328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60" v="332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Du Liu" userId="f6bbb955-1166-4a0c-a0ca-de04d0e558b9" providerId="ADAL" clId="{4C4D3C4B-FBB5-4CF9-A136-92121494B848}" dt="2020-01-03T13:22:04.660" v="332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65" v="336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Du Liu" userId="f6bbb955-1166-4a0c-a0ca-de04d0e558b9" providerId="ADAL" clId="{4C4D3C4B-FBB5-4CF9-A136-92121494B848}" dt="2020-01-03T13:22:04.665" v="336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75" v="34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4C4D3C4B-FBB5-4CF9-A136-92121494B848}" dt="2020-01-03T13:22:04.675" v="34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17" v="376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Du Liu" userId="f6bbb955-1166-4a0c-a0ca-de04d0e558b9" providerId="ADAL" clId="{4C4D3C4B-FBB5-4CF9-A136-92121494B848}" dt="2020-01-03T13:22:04.717" v="376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53" v="40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4C4D3C4B-FBB5-4CF9-A136-92121494B848}" dt="2020-01-03T13:22:04.753" v="40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76" v="40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Du Liu" userId="f6bbb955-1166-4a0c-a0ca-de04d0e558b9" providerId="ADAL" clId="{4C4D3C4B-FBB5-4CF9-A136-92121494B848}" dt="2020-01-03T13:22:04.776" v="40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10" v="43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Du Liu" userId="f6bbb955-1166-4a0c-a0ca-de04d0e558b9" providerId="ADAL" clId="{4C4D3C4B-FBB5-4CF9-A136-92121494B848}" dt="2020-01-03T13:22:04.810" v="43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16" v="43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4C4D3C4B-FBB5-4CF9-A136-92121494B848}" dt="2020-01-03T13:22:04.816" v="43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22" v="44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Du Liu" userId="f6bbb955-1166-4a0c-a0ca-de04d0e558b9" providerId="ADAL" clId="{4C4D3C4B-FBB5-4CF9-A136-92121494B848}" dt="2020-01-03T13:22:04.822" v="44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28" v="44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Du Liu" userId="f6bbb955-1166-4a0c-a0ca-de04d0e558b9" providerId="ADAL" clId="{4C4D3C4B-FBB5-4CF9-A136-92121494B848}" dt="2020-01-03T13:22:04.828" v="44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41" v="45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4C4D3C4B-FBB5-4CF9-A136-92121494B848}" dt="2020-01-03T13:22:04.841" v="45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33" v="38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Du Liu" userId="f6bbb955-1166-4a0c-a0ca-de04d0e558b9" providerId="ADAL" clId="{4C4D3C4B-FBB5-4CF9-A136-92121494B848}" dt="2020-01-03T13:22:04.733" v="38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38" v="39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Du Liu" userId="f6bbb955-1166-4a0c-a0ca-de04d0e558b9" providerId="ADAL" clId="{4C4D3C4B-FBB5-4CF9-A136-92121494B848}" dt="2020-01-03T13:22:04.738" v="39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43" v="39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Du Liu" userId="f6bbb955-1166-4a0c-a0ca-de04d0e558b9" providerId="ADAL" clId="{4C4D3C4B-FBB5-4CF9-A136-92121494B848}" dt="2020-01-03T13:22:04.743" v="39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48" v="40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Du Liu" userId="f6bbb955-1166-4a0c-a0ca-de04d0e558b9" providerId="ADAL" clId="{4C4D3C4B-FBB5-4CF9-A136-92121494B848}" dt="2020-01-03T13:22:04.748" v="40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82" v="41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Du Liu" userId="f6bbb955-1166-4a0c-a0ca-de04d0e558b9" providerId="ADAL" clId="{4C4D3C4B-FBB5-4CF9-A136-92121494B848}" dt="2020-01-03T13:22:04.782" v="41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88" v="41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Du Liu" userId="f6bbb955-1166-4a0c-a0ca-de04d0e558b9" providerId="ADAL" clId="{4C4D3C4B-FBB5-4CF9-A136-92121494B848}" dt="2020-01-03T13:22:04.788" v="41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93" v="42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Du Liu" userId="f6bbb955-1166-4a0c-a0ca-de04d0e558b9" providerId="ADAL" clId="{4C4D3C4B-FBB5-4CF9-A136-92121494B848}" dt="2020-01-03T13:22:04.793" v="42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98" v="42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Du Liu" userId="f6bbb955-1166-4a0c-a0ca-de04d0e558b9" providerId="ADAL" clId="{4C4D3C4B-FBB5-4CF9-A136-92121494B848}" dt="2020-01-03T13:22:04.798" v="42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34" v="44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4C4D3C4B-FBB5-4CF9-A136-92121494B848}" dt="2020-01-03T13:22:04.834" v="44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70" v="340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Du Liu" userId="f6bbb955-1166-4a0c-a0ca-de04d0e558b9" providerId="ADAL" clId="{4C4D3C4B-FBB5-4CF9-A136-92121494B848}" dt="2020-01-03T13:22:04.670" v="340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06" v="296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Du Liu" userId="f6bbb955-1166-4a0c-a0ca-de04d0e558b9" providerId="ADAL" clId="{4C4D3C4B-FBB5-4CF9-A136-92121494B848}" dt="2020-01-03T13:22:04.606" v="296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28" v="38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4C4D3C4B-FBB5-4CF9-A136-92121494B848}" dt="2020-01-03T13:22:04.728" v="38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04" v="42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4C4D3C4B-FBB5-4CF9-A136-92121494B848}" dt="2020-01-03T13:22:04.804" v="42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81" v="348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Du Liu" userId="f6bbb955-1166-4a0c-a0ca-de04d0e558b9" providerId="ADAL" clId="{4C4D3C4B-FBB5-4CF9-A136-92121494B848}" dt="2020-01-03T13:22:04.681" v="348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86" v="352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Du Liu" userId="f6bbb955-1166-4a0c-a0ca-de04d0e558b9" providerId="ADAL" clId="{4C4D3C4B-FBB5-4CF9-A136-92121494B848}" dt="2020-01-03T13:22:04.686" v="352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91" v="35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Du Liu" userId="f6bbb955-1166-4a0c-a0ca-de04d0e558b9" providerId="ADAL" clId="{4C4D3C4B-FBB5-4CF9-A136-92121494B848}" dt="2020-01-03T13:22:04.691" v="35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96" v="360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Du Liu" userId="f6bbb955-1166-4a0c-a0ca-de04d0e558b9" providerId="ADAL" clId="{4C4D3C4B-FBB5-4CF9-A136-92121494B848}" dt="2020-01-03T13:22:04.696" v="360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01" v="364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Du Liu" userId="f6bbb955-1166-4a0c-a0ca-de04d0e558b9" providerId="ADAL" clId="{4C4D3C4B-FBB5-4CF9-A136-92121494B848}" dt="2020-01-03T13:22:04.701" v="364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06" v="368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Du Liu" userId="f6bbb955-1166-4a0c-a0ca-de04d0e558b9" providerId="ADAL" clId="{4C4D3C4B-FBB5-4CF9-A136-92121494B848}" dt="2020-01-03T13:22:04.706" v="368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12" v="372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Du Liu" userId="f6bbb955-1166-4a0c-a0ca-de04d0e558b9" providerId="ADAL" clId="{4C4D3C4B-FBB5-4CF9-A136-92121494B848}" dt="2020-01-03T13:22:04.712" v="372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22" v="38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4C4D3C4B-FBB5-4CF9-A136-92121494B848}" dt="2020-01-03T13:22:04.722" v="38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D76C6A1F-C560-4B26-BD29-DF4927ABC658}"/>
    <pc:docChg chg="custSel modMainMaster">
      <pc:chgData name="Du Liu" userId="f6bbb955-1166-4a0c-a0ca-de04d0e558b9" providerId="ADAL" clId="{D76C6A1F-C560-4B26-BD29-DF4927ABC658}" dt="2020-01-12T14:02:31.022" v="327" actId="20577"/>
      <pc:docMkLst>
        <pc:docMk/>
      </pc:docMkLst>
      <pc:sldMasterChg chg="modSldLayout">
        <pc:chgData name="Du Liu" userId="f6bbb955-1166-4a0c-a0ca-de04d0e558b9" providerId="ADAL" clId="{D76C6A1F-C560-4B26-BD29-DF4927ABC658}" dt="2020-01-12T14:02:31.022" v="327" actId="20577"/>
        <pc:sldMasterMkLst>
          <pc:docMk/>
          <pc:sldMasterMk cId="2523064765" sldId="2147483660"/>
        </pc:sldMasterMkLst>
        <pc:sldLayoutChg chg="modSp">
          <pc:chgData name="Du Liu" userId="f6bbb955-1166-4a0c-a0ca-de04d0e558b9" providerId="ADAL" clId="{D76C6A1F-C560-4B26-BD29-DF4927ABC658}" dt="2020-01-12T14:02:30.683" v="16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D76C6A1F-C560-4B26-BD29-DF4927ABC658}" dt="2020-01-12T14:02:30.683" v="16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01" v="175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Du Liu" userId="f6bbb955-1166-4a0c-a0ca-de04d0e558b9" providerId="ADAL" clId="{D76C6A1F-C560-4B26-BD29-DF4927ABC658}" dt="2020-01-12T14:02:30.701" v="175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11" v="179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Du Liu" userId="f6bbb955-1166-4a0c-a0ca-de04d0e558b9" providerId="ADAL" clId="{D76C6A1F-C560-4B26-BD29-DF4927ABC658}" dt="2020-01-12T14:02:30.711" v="179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37" v="183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Du Liu" userId="f6bbb955-1166-4a0c-a0ca-de04d0e558b9" providerId="ADAL" clId="{D76C6A1F-C560-4B26-BD29-DF4927ABC658}" dt="2020-01-12T14:02:30.737" v="183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45" v="187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Du Liu" userId="f6bbb955-1166-4a0c-a0ca-de04d0e558b9" providerId="ADAL" clId="{D76C6A1F-C560-4B26-BD29-DF4927ABC658}" dt="2020-01-12T14:02:30.745" v="187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53" v="191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Du Liu" userId="f6bbb955-1166-4a0c-a0ca-de04d0e558b9" providerId="ADAL" clId="{D76C6A1F-C560-4B26-BD29-DF4927ABC658}" dt="2020-01-12T14:02:30.753" v="191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60" v="195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Du Liu" userId="f6bbb955-1166-4a0c-a0ca-de04d0e558b9" providerId="ADAL" clId="{D76C6A1F-C560-4B26-BD29-DF4927ABC658}" dt="2020-01-12T14:02:30.760" v="195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67" v="199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Du Liu" userId="f6bbb955-1166-4a0c-a0ca-de04d0e558b9" providerId="ADAL" clId="{D76C6A1F-C560-4B26-BD29-DF4927ABC658}" dt="2020-01-12T14:02:30.767" v="199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75" v="203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Du Liu" userId="f6bbb955-1166-4a0c-a0ca-de04d0e558b9" providerId="ADAL" clId="{D76C6A1F-C560-4B26-BD29-DF4927ABC658}" dt="2020-01-12T14:02:30.775" v="203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83" v="207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Du Liu" userId="f6bbb955-1166-4a0c-a0ca-de04d0e558b9" providerId="ADAL" clId="{D76C6A1F-C560-4B26-BD29-DF4927ABC658}" dt="2020-01-12T14:02:30.783" v="207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90" v="2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Du Liu" userId="f6bbb955-1166-4a0c-a0ca-de04d0e558b9" providerId="ADAL" clId="{D76C6A1F-C560-4B26-BD29-DF4927ABC658}" dt="2020-01-12T14:02:30.790" v="2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04" v="21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D76C6A1F-C560-4B26-BD29-DF4927ABC658}" dt="2020-01-12T14:02:30.804" v="21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66" v="25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Du Liu" userId="f6bbb955-1166-4a0c-a0ca-de04d0e558b9" providerId="ADAL" clId="{D76C6A1F-C560-4B26-BD29-DF4927ABC658}" dt="2020-01-12T14:02:30.866" v="25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24" v="27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D76C6A1F-C560-4B26-BD29-DF4927ABC658}" dt="2020-01-12T14:02:30.924" v="27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33" v="283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Du Liu" userId="f6bbb955-1166-4a0c-a0ca-de04d0e558b9" providerId="ADAL" clId="{D76C6A1F-C560-4B26-BD29-DF4927ABC658}" dt="2020-01-12T14:02:30.933" v="283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75" v="307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Du Liu" userId="f6bbb955-1166-4a0c-a0ca-de04d0e558b9" providerId="ADAL" clId="{D76C6A1F-C560-4B26-BD29-DF4927ABC658}" dt="2020-01-12T14:02:30.975" v="307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84" v="31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D76C6A1F-C560-4B26-BD29-DF4927ABC658}" dt="2020-01-12T14:02:30.984" v="31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95" v="315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Du Liu" userId="f6bbb955-1166-4a0c-a0ca-de04d0e558b9" providerId="ADAL" clId="{D76C6A1F-C560-4B26-BD29-DF4927ABC658}" dt="2020-01-12T14:02:30.995" v="315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1.005" v="319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Du Liu" userId="f6bbb955-1166-4a0c-a0ca-de04d0e558b9" providerId="ADAL" clId="{D76C6A1F-C560-4B26-BD29-DF4927ABC658}" dt="2020-01-12T14:02:31.005" v="319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1.022" v="32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D76C6A1F-C560-4B26-BD29-DF4927ABC658}" dt="2020-01-12T14:02:31.022" v="32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94" v="263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Du Liu" userId="f6bbb955-1166-4a0c-a0ca-de04d0e558b9" providerId="ADAL" clId="{D76C6A1F-C560-4B26-BD29-DF4927ABC658}" dt="2020-01-12T14:02:30.894" v="263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03" v="267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Du Liu" userId="f6bbb955-1166-4a0c-a0ca-de04d0e558b9" providerId="ADAL" clId="{D76C6A1F-C560-4B26-BD29-DF4927ABC658}" dt="2020-01-12T14:02:30.903" v="267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10" v="271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Du Liu" userId="f6bbb955-1166-4a0c-a0ca-de04d0e558b9" providerId="ADAL" clId="{D76C6A1F-C560-4B26-BD29-DF4927ABC658}" dt="2020-01-12T14:02:30.910" v="271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17" v="275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Du Liu" userId="f6bbb955-1166-4a0c-a0ca-de04d0e558b9" providerId="ADAL" clId="{D76C6A1F-C560-4B26-BD29-DF4927ABC658}" dt="2020-01-12T14:02:30.917" v="275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40" v="287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Du Liu" userId="f6bbb955-1166-4a0c-a0ca-de04d0e558b9" providerId="ADAL" clId="{D76C6A1F-C560-4B26-BD29-DF4927ABC658}" dt="2020-01-12T14:02:30.940" v="287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46" v="29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Du Liu" userId="f6bbb955-1166-4a0c-a0ca-de04d0e558b9" providerId="ADAL" clId="{D76C6A1F-C560-4B26-BD29-DF4927ABC658}" dt="2020-01-12T14:02:30.946" v="29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52" v="295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Du Liu" userId="f6bbb955-1166-4a0c-a0ca-de04d0e558b9" providerId="ADAL" clId="{D76C6A1F-C560-4B26-BD29-DF4927ABC658}" dt="2020-01-12T14:02:30.952" v="295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59" v="299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Du Liu" userId="f6bbb955-1166-4a0c-a0ca-de04d0e558b9" providerId="ADAL" clId="{D76C6A1F-C560-4B26-BD29-DF4927ABC658}" dt="2020-01-12T14:02:30.959" v="299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1.014" v="32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D76C6A1F-C560-4B26-BD29-DF4927ABC658}" dt="2020-01-12T14:02:31.014" v="32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797" v="215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Du Liu" userId="f6bbb955-1166-4a0c-a0ca-de04d0e558b9" providerId="ADAL" clId="{D76C6A1F-C560-4B26-BD29-DF4927ABC658}" dt="2020-01-12T14:02:30.797" v="215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692" v="17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Du Liu" userId="f6bbb955-1166-4a0c-a0ca-de04d0e558b9" providerId="ADAL" clId="{D76C6A1F-C560-4B26-BD29-DF4927ABC658}" dt="2020-01-12T14:02:30.692" v="17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84" v="25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D76C6A1F-C560-4B26-BD29-DF4927ABC658}" dt="2020-01-12T14:02:30.884" v="25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967" v="30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D76C6A1F-C560-4B26-BD29-DF4927ABC658}" dt="2020-01-12T14:02:30.967" v="30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14" v="223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Du Liu" userId="f6bbb955-1166-4a0c-a0ca-de04d0e558b9" providerId="ADAL" clId="{D76C6A1F-C560-4B26-BD29-DF4927ABC658}" dt="2020-01-12T14:02:30.814" v="223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22" v="227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Du Liu" userId="f6bbb955-1166-4a0c-a0ca-de04d0e558b9" providerId="ADAL" clId="{D76C6A1F-C560-4B26-BD29-DF4927ABC658}" dt="2020-01-12T14:02:30.822" v="227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30" v="231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Du Liu" userId="f6bbb955-1166-4a0c-a0ca-de04d0e558b9" providerId="ADAL" clId="{D76C6A1F-C560-4B26-BD29-DF4927ABC658}" dt="2020-01-12T14:02:30.830" v="231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37" v="235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Du Liu" userId="f6bbb955-1166-4a0c-a0ca-de04d0e558b9" providerId="ADAL" clId="{D76C6A1F-C560-4B26-BD29-DF4927ABC658}" dt="2020-01-12T14:02:30.837" v="235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44" v="239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Du Liu" userId="f6bbb955-1166-4a0c-a0ca-de04d0e558b9" providerId="ADAL" clId="{D76C6A1F-C560-4B26-BD29-DF4927ABC658}" dt="2020-01-12T14:02:30.844" v="239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51" v="243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Du Liu" userId="f6bbb955-1166-4a0c-a0ca-de04d0e558b9" providerId="ADAL" clId="{D76C6A1F-C560-4B26-BD29-DF4927ABC658}" dt="2020-01-12T14:02:30.851" v="243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59" v="247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Du Liu" userId="f6bbb955-1166-4a0c-a0ca-de04d0e558b9" providerId="ADAL" clId="{D76C6A1F-C560-4B26-BD29-DF4927ABC658}" dt="2020-01-12T14:02:30.859" v="247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Du Liu" userId="f6bbb955-1166-4a0c-a0ca-de04d0e558b9" providerId="ADAL" clId="{D76C6A1F-C560-4B26-BD29-DF4927ABC658}" dt="2020-01-12T14:02:30.875" v="25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D76C6A1F-C560-4B26-BD29-DF4927ABC658}" dt="2020-01-12T14:02:30.875" v="25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A773222E-CD20-407F-BB21-5BB9B058E638}"/>
    <pc:docChg chg="custSel modSld modMainMaster">
      <pc:chgData name="Du Liu" userId="f6bbb955-1166-4a0c-a0ca-de04d0e558b9" providerId="ADAL" clId="{A773222E-CD20-407F-BB21-5BB9B058E638}" dt="2020-01-12T15:17:37.580" v="333" actId="2711"/>
      <pc:docMkLst>
        <pc:docMk/>
      </pc:docMkLst>
      <pc:sldChg chg="modSp">
        <pc:chgData name="Du Liu" userId="f6bbb955-1166-4a0c-a0ca-de04d0e558b9" providerId="ADAL" clId="{A773222E-CD20-407F-BB21-5BB9B058E638}" dt="2020-01-12T15:17:37.580" v="333" actId="2711"/>
        <pc:sldMkLst>
          <pc:docMk/>
          <pc:sldMk cId="2633111816" sldId="273"/>
        </pc:sldMkLst>
        <pc:graphicFrameChg chg="mod modGraphic">
          <ac:chgData name="Du Liu" userId="f6bbb955-1166-4a0c-a0ca-de04d0e558b9" providerId="ADAL" clId="{A773222E-CD20-407F-BB21-5BB9B058E638}" dt="2020-01-12T15:17:12.502" v="330" actId="2711"/>
          <ac:graphicFrameMkLst>
            <pc:docMk/>
            <pc:sldMk cId="2633111816" sldId="273"/>
            <ac:graphicFrameMk id="4" creationId="{5F23EA27-C54E-4095-80C2-BD521ED4DB8E}"/>
          </ac:graphicFrameMkLst>
        </pc:graphicFrameChg>
        <pc:graphicFrameChg chg="mod modGraphic">
          <ac:chgData name="Du Liu" userId="f6bbb955-1166-4a0c-a0ca-de04d0e558b9" providerId="ADAL" clId="{A773222E-CD20-407F-BB21-5BB9B058E638}" dt="2020-01-12T15:17:37.580" v="333" actId="2711"/>
          <ac:graphicFrameMkLst>
            <pc:docMk/>
            <pc:sldMk cId="2633111816" sldId="273"/>
            <ac:graphicFrameMk id="5" creationId="{F2E15324-F406-499D-8C6D-4CB70615E10E}"/>
          </ac:graphicFrameMkLst>
        </pc:graphicFrameChg>
      </pc:sldChg>
      <pc:sldMasterChg chg="modSldLayout">
        <pc:chgData name="Du Liu" userId="f6bbb955-1166-4a0c-a0ca-de04d0e558b9" providerId="ADAL" clId="{A773222E-CD20-407F-BB21-5BB9B058E638}" dt="2020-01-12T15:16:22.557" v="327" actId="20577"/>
        <pc:sldMasterMkLst>
          <pc:docMk/>
          <pc:sldMasterMk cId="2523064765" sldId="2147483660"/>
        </pc:sldMasterMkLst>
        <pc:sldLayoutChg chg="modSp">
          <pc:chgData name="Du Liu" userId="f6bbb955-1166-4a0c-a0ca-de04d0e558b9" providerId="ADAL" clId="{A773222E-CD20-407F-BB21-5BB9B058E638}" dt="2020-01-12T15:16:22.269" v="16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A773222E-CD20-407F-BB21-5BB9B058E638}" dt="2020-01-12T15:16:22.269" v="16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286" v="175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Du Liu" userId="f6bbb955-1166-4a0c-a0ca-de04d0e558b9" providerId="ADAL" clId="{A773222E-CD20-407F-BB21-5BB9B058E638}" dt="2020-01-12T15:16:22.286" v="175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298" v="179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Du Liu" userId="f6bbb955-1166-4a0c-a0ca-de04d0e558b9" providerId="ADAL" clId="{A773222E-CD20-407F-BB21-5BB9B058E638}" dt="2020-01-12T15:16:22.298" v="179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08" v="183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Du Liu" userId="f6bbb955-1166-4a0c-a0ca-de04d0e558b9" providerId="ADAL" clId="{A773222E-CD20-407F-BB21-5BB9B058E638}" dt="2020-01-12T15:16:22.308" v="183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18" v="187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Du Liu" userId="f6bbb955-1166-4a0c-a0ca-de04d0e558b9" providerId="ADAL" clId="{A773222E-CD20-407F-BB21-5BB9B058E638}" dt="2020-01-12T15:16:22.318" v="187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25" v="191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Du Liu" userId="f6bbb955-1166-4a0c-a0ca-de04d0e558b9" providerId="ADAL" clId="{A773222E-CD20-407F-BB21-5BB9B058E638}" dt="2020-01-12T15:16:22.325" v="191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33" v="195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Du Liu" userId="f6bbb955-1166-4a0c-a0ca-de04d0e558b9" providerId="ADAL" clId="{A773222E-CD20-407F-BB21-5BB9B058E638}" dt="2020-01-12T15:16:22.333" v="195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40" v="199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Du Liu" userId="f6bbb955-1166-4a0c-a0ca-de04d0e558b9" providerId="ADAL" clId="{A773222E-CD20-407F-BB21-5BB9B058E638}" dt="2020-01-12T15:16:22.340" v="199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46" v="203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Du Liu" userId="f6bbb955-1166-4a0c-a0ca-de04d0e558b9" providerId="ADAL" clId="{A773222E-CD20-407F-BB21-5BB9B058E638}" dt="2020-01-12T15:16:22.346" v="203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52" v="207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Du Liu" userId="f6bbb955-1166-4a0c-a0ca-de04d0e558b9" providerId="ADAL" clId="{A773222E-CD20-407F-BB21-5BB9B058E638}" dt="2020-01-12T15:16:22.352" v="207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59" v="2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Du Liu" userId="f6bbb955-1166-4a0c-a0ca-de04d0e558b9" providerId="ADAL" clId="{A773222E-CD20-407F-BB21-5BB9B058E638}" dt="2020-01-12T15:16:22.359" v="2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72" v="21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A773222E-CD20-407F-BB21-5BB9B058E638}" dt="2020-01-12T15:16:22.372" v="21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32" v="25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Du Liu" userId="f6bbb955-1166-4a0c-a0ca-de04d0e558b9" providerId="ADAL" clId="{A773222E-CD20-407F-BB21-5BB9B058E638}" dt="2020-01-12T15:16:22.432" v="25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80" v="27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A773222E-CD20-407F-BB21-5BB9B058E638}" dt="2020-01-12T15:16:22.480" v="27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87" v="283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Du Liu" userId="f6bbb955-1166-4a0c-a0ca-de04d0e558b9" providerId="ADAL" clId="{A773222E-CD20-407F-BB21-5BB9B058E638}" dt="2020-01-12T15:16:22.487" v="283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25" v="307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Du Liu" userId="f6bbb955-1166-4a0c-a0ca-de04d0e558b9" providerId="ADAL" clId="{A773222E-CD20-407F-BB21-5BB9B058E638}" dt="2020-01-12T15:16:22.525" v="307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32" v="31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A773222E-CD20-407F-BB21-5BB9B058E638}" dt="2020-01-12T15:16:22.532" v="31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38" v="315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Du Liu" userId="f6bbb955-1166-4a0c-a0ca-de04d0e558b9" providerId="ADAL" clId="{A773222E-CD20-407F-BB21-5BB9B058E638}" dt="2020-01-12T15:16:22.538" v="315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45" v="319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Du Liu" userId="f6bbb955-1166-4a0c-a0ca-de04d0e558b9" providerId="ADAL" clId="{A773222E-CD20-407F-BB21-5BB9B058E638}" dt="2020-01-12T15:16:22.545" v="319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57" v="32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A773222E-CD20-407F-BB21-5BB9B058E638}" dt="2020-01-12T15:16:22.557" v="32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54" v="263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Du Liu" userId="f6bbb955-1166-4a0c-a0ca-de04d0e558b9" providerId="ADAL" clId="{A773222E-CD20-407F-BB21-5BB9B058E638}" dt="2020-01-12T15:16:22.454" v="263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61" v="267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Du Liu" userId="f6bbb955-1166-4a0c-a0ca-de04d0e558b9" providerId="ADAL" clId="{A773222E-CD20-407F-BB21-5BB9B058E638}" dt="2020-01-12T15:16:22.461" v="267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67" v="271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Du Liu" userId="f6bbb955-1166-4a0c-a0ca-de04d0e558b9" providerId="ADAL" clId="{A773222E-CD20-407F-BB21-5BB9B058E638}" dt="2020-01-12T15:16:22.467" v="271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74" v="275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Du Liu" userId="f6bbb955-1166-4a0c-a0ca-de04d0e558b9" providerId="ADAL" clId="{A773222E-CD20-407F-BB21-5BB9B058E638}" dt="2020-01-12T15:16:22.474" v="275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93" v="287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Du Liu" userId="f6bbb955-1166-4a0c-a0ca-de04d0e558b9" providerId="ADAL" clId="{A773222E-CD20-407F-BB21-5BB9B058E638}" dt="2020-01-12T15:16:22.493" v="287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99" v="29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Du Liu" userId="f6bbb955-1166-4a0c-a0ca-de04d0e558b9" providerId="ADAL" clId="{A773222E-CD20-407F-BB21-5BB9B058E638}" dt="2020-01-12T15:16:22.499" v="29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06" v="295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Du Liu" userId="f6bbb955-1166-4a0c-a0ca-de04d0e558b9" providerId="ADAL" clId="{A773222E-CD20-407F-BB21-5BB9B058E638}" dt="2020-01-12T15:16:22.506" v="295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12" v="299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Du Liu" userId="f6bbb955-1166-4a0c-a0ca-de04d0e558b9" providerId="ADAL" clId="{A773222E-CD20-407F-BB21-5BB9B058E638}" dt="2020-01-12T15:16:22.512" v="299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51" v="32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A773222E-CD20-407F-BB21-5BB9B058E638}" dt="2020-01-12T15:16:22.551" v="32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66" v="215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Du Liu" userId="f6bbb955-1166-4a0c-a0ca-de04d0e558b9" providerId="ADAL" clId="{A773222E-CD20-407F-BB21-5BB9B058E638}" dt="2020-01-12T15:16:22.366" v="215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277" v="17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Du Liu" userId="f6bbb955-1166-4a0c-a0ca-de04d0e558b9" providerId="ADAL" clId="{A773222E-CD20-407F-BB21-5BB9B058E638}" dt="2020-01-12T15:16:22.277" v="17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47" v="25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A773222E-CD20-407F-BB21-5BB9B058E638}" dt="2020-01-12T15:16:22.447" v="25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519" v="30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A773222E-CD20-407F-BB21-5BB9B058E638}" dt="2020-01-12T15:16:22.519" v="30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81" v="223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Du Liu" userId="f6bbb955-1166-4a0c-a0ca-de04d0e558b9" providerId="ADAL" clId="{A773222E-CD20-407F-BB21-5BB9B058E638}" dt="2020-01-12T15:16:22.381" v="223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91" v="227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Du Liu" userId="f6bbb955-1166-4a0c-a0ca-de04d0e558b9" providerId="ADAL" clId="{A773222E-CD20-407F-BB21-5BB9B058E638}" dt="2020-01-12T15:16:22.391" v="227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399" v="231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Du Liu" userId="f6bbb955-1166-4a0c-a0ca-de04d0e558b9" providerId="ADAL" clId="{A773222E-CD20-407F-BB21-5BB9B058E638}" dt="2020-01-12T15:16:22.399" v="231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06" v="235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Du Liu" userId="f6bbb955-1166-4a0c-a0ca-de04d0e558b9" providerId="ADAL" clId="{A773222E-CD20-407F-BB21-5BB9B058E638}" dt="2020-01-12T15:16:22.406" v="235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12" v="239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Du Liu" userId="f6bbb955-1166-4a0c-a0ca-de04d0e558b9" providerId="ADAL" clId="{A773222E-CD20-407F-BB21-5BB9B058E638}" dt="2020-01-12T15:16:22.412" v="239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19" v="243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Du Liu" userId="f6bbb955-1166-4a0c-a0ca-de04d0e558b9" providerId="ADAL" clId="{A773222E-CD20-407F-BB21-5BB9B058E638}" dt="2020-01-12T15:16:22.419" v="243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26" v="247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Du Liu" userId="f6bbb955-1166-4a0c-a0ca-de04d0e558b9" providerId="ADAL" clId="{A773222E-CD20-407F-BB21-5BB9B058E638}" dt="2020-01-12T15:16:22.426" v="247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Du Liu" userId="f6bbb955-1166-4a0c-a0ca-de04d0e558b9" providerId="ADAL" clId="{A773222E-CD20-407F-BB21-5BB9B058E638}" dt="2020-01-12T15:16:22.440" v="25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A773222E-CD20-407F-BB21-5BB9B058E638}" dt="2020-01-12T15:16:22.440" v="25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E9880F13-496C-4532-A50B-AE5A401D0177}"/>
    <pc:docChg chg="undo custSel addSld delSld modSld modMainMaster">
      <pc:chgData name="Du Liu" userId="f6bbb955-1166-4a0c-a0ca-de04d0e558b9" providerId="ADAL" clId="{E9880F13-496C-4532-A50B-AE5A401D0177}" dt="2020-01-12T10:23:36.107" v="1521" actId="20577"/>
      <pc:docMkLst>
        <pc:docMk/>
      </pc:docMkLst>
      <pc:sldChg chg="modSp">
        <pc:chgData name="Du Liu" userId="f6bbb955-1166-4a0c-a0ca-de04d0e558b9" providerId="ADAL" clId="{E9880F13-496C-4532-A50B-AE5A401D0177}" dt="2020-01-06T20:05:27.176" v="18" actId="6549"/>
        <pc:sldMkLst>
          <pc:docMk/>
          <pc:sldMk cId="2230748882" sldId="271"/>
        </pc:sldMkLst>
        <pc:spChg chg="mod">
          <ac:chgData name="Du Liu" userId="f6bbb955-1166-4a0c-a0ca-de04d0e558b9" providerId="ADAL" clId="{E9880F13-496C-4532-A50B-AE5A401D0177}" dt="2020-01-06T20:05:17.085" v="16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E9880F13-496C-4532-A50B-AE5A401D0177}" dt="2020-01-06T20:05:27.176" v="18" actId="6549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add">
        <pc:chgData name="Du Liu" userId="f6bbb955-1166-4a0c-a0ca-de04d0e558b9" providerId="ADAL" clId="{E9880F13-496C-4532-A50B-AE5A401D0177}" dt="2020-01-11T07:42:59.272" v="1357" actId="14100"/>
        <pc:sldMkLst>
          <pc:docMk/>
          <pc:sldMk cId="1610477476" sldId="272"/>
        </pc:sldMkLst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2" creationId="{2AF7B6C7-47C2-41A5-BAAC-3EA155F04C38}"/>
          </ac:spMkLst>
        </pc:spChg>
        <pc:spChg chg="add mod">
          <ac:chgData name="Du Liu" userId="f6bbb955-1166-4a0c-a0ca-de04d0e558b9" providerId="ADAL" clId="{E9880F13-496C-4532-A50B-AE5A401D0177}" dt="2020-01-08T12:02:26.009" v="361" actId="14100"/>
          <ac:spMkLst>
            <pc:docMk/>
            <pc:sldMk cId="1610477476" sldId="272"/>
            <ac:spMk id="2" creationId="{835A8C88-5A3E-4357-AC47-3B9AA8E76F75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3" creationId="{7CF05996-B624-4682-9BC1-4DF29E3E63E2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4" creationId="{E6FED727-E527-413B-919C-65C41511AE13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5" creationId="{13E9A9A2-8729-4168-A676-506CC9DD300D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6" creationId="{9E7C13E3-CB48-4141-A131-17D76A80C942}"/>
          </ac:spMkLst>
        </pc:spChg>
        <pc:spChg chg="add del mod">
          <ac:chgData name="Du Liu" userId="f6bbb955-1166-4a0c-a0ca-de04d0e558b9" providerId="ADAL" clId="{E9880F13-496C-4532-A50B-AE5A401D0177}" dt="2020-01-10T08:34:16.660" v="1316" actId="478"/>
          <ac:spMkLst>
            <pc:docMk/>
            <pc:sldMk cId="1610477476" sldId="272"/>
            <ac:spMk id="6" creationId="{E1E4099A-3F18-42E1-A02F-2577B12EBAED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7" creationId="{A52E9D9F-DD5E-4790-A503-F89F289FB44F}"/>
          </ac:spMkLst>
        </pc:spChg>
        <pc:spChg chg="add mod">
          <ac:chgData name="Du Liu" userId="f6bbb955-1166-4a0c-a0ca-de04d0e558b9" providerId="ADAL" clId="{E9880F13-496C-4532-A50B-AE5A401D0177}" dt="2020-01-11T07:42:59.272" v="1357" actId="14100"/>
          <ac:spMkLst>
            <pc:docMk/>
            <pc:sldMk cId="1610477476" sldId="272"/>
            <ac:spMk id="8" creationId="{B48EDF69-564E-4D74-99A6-08363BCA069C}"/>
          </ac:spMkLst>
        </pc:spChg>
        <pc:spChg chg="add mod">
          <ac:chgData name="Du Liu" userId="f6bbb955-1166-4a0c-a0ca-de04d0e558b9" providerId="ADAL" clId="{E9880F13-496C-4532-A50B-AE5A401D0177}" dt="2020-01-10T09:12:20.920" v="1354" actId="20577"/>
          <ac:spMkLst>
            <pc:docMk/>
            <pc:sldMk cId="1610477476" sldId="272"/>
            <ac:spMk id="9" creationId="{88C3552D-7CD9-4ECA-8E07-89E8ABC45EEE}"/>
          </ac:spMkLst>
        </pc:spChg>
        <pc:grpChg chg="add mod">
          <ac:chgData name="Du Liu" userId="f6bbb955-1166-4a0c-a0ca-de04d0e558b9" providerId="ADAL" clId="{E9880F13-496C-4532-A50B-AE5A401D0177}" dt="2020-01-10T08:34:44.704" v="1323" actId="1076"/>
          <ac:grpSpMkLst>
            <pc:docMk/>
            <pc:sldMk cId="1610477476" sldId="272"/>
            <ac:grpSpMk id="7" creationId="{CDC6574D-705B-451A-A7C3-16C9C14BA2EF}"/>
          </ac:grpSpMkLst>
        </pc:grpChg>
        <pc:graphicFrameChg chg="add mod">
          <ac:chgData name="Du Liu" userId="f6bbb955-1166-4a0c-a0ca-de04d0e558b9" providerId="ADAL" clId="{E9880F13-496C-4532-A50B-AE5A401D0177}" dt="2020-01-10T08:35:55.385" v="1346" actId="14100"/>
          <ac:graphicFrameMkLst>
            <pc:docMk/>
            <pc:sldMk cId="1610477476" sldId="272"/>
            <ac:graphicFrameMk id="3" creationId="{62700549-8387-47D3-A63E-2D5898DE9B0B}"/>
          </ac:graphicFrameMkLst>
        </pc:graphicFrameChg>
        <pc:graphicFrameChg chg="mod">
          <ac:chgData name="Du Liu" userId="f6bbb955-1166-4a0c-a0ca-de04d0e558b9" providerId="ADAL" clId="{E9880F13-496C-4532-A50B-AE5A401D0177}" dt="2020-01-10T08:34:41.476" v="1322" actId="1076"/>
          <ac:graphicFrameMkLst>
            <pc:docMk/>
            <pc:sldMk cId="1610477476" sldId="272"/>
            <ac:graphicFrameMk id="10" creationId="{2363BF1F-086C-4CBF-9CDA-D636374F3BEC}"/>
          </ac:graphicFrameMkLst>
        </pc:graphicFrameChg>
      </pc:sldChg>
      <pc:sldChg chg="addSp delSp modSp add">
        <pc:chgData name="Du Liu" userId="f6bbb955-1166-4a0c-a0ca-de04d0e558b9" providerId="ADAL" clId="{E9880F13-496C-4532-A50B-AE5A401D0177}" dt="2020-01-08T13:50:26.221" v="900" actId="14100"/>
        <pc:sldMkLst>
          <pc:docMk/>
          <pc:sldMk cId="2633111816" sldId="273"/>
        </pc:sldMkLst>
        <pc:spChg chg="mod">
          <ac:chgData name="Du Liu" userId="f6bbb955-1166-4a0c-a0ca-de04d0e558b9" providerId="ADAL" clId="{E9880F13-496C-4532-A50B-AE5A401D0177}" dt="2020-01-08T12:05:44.940" v="404" actId="20577"/>
          <ac:spMkLst>
            <pc:docMk/>
            <pc:sldMk cId="2633111816" sldId="273"/>
            <ac:spMk id="2" creationId="{9C081392-130E-4662-8F36-B9901573C37D}"/>
          </ac:spMkLst>
        </pc:spChg>
        <pc:spChg chg="del">
          <ac:chgData name="Du Liu" userId="f6bbb955-1166-4a0c-a0ca-de04d0e558b9" providerId="ADAL" clId="{E9880F13-496C-4532-A50B-AE5A401D0177}" dt="2020-01-08T12:05:54.410" v="405"/>
          <ac:spMkLst>
            <pc:docMk/>
            <pc:sldMk cId="2633111816" sldId="273"/>
            <ac:spMk id="3" creationId="{A858D383-D613-46D4-91CC-9EDA0352DC0E}"/>
          </ac:spMkLst>
        </pc:spChg>
        <pc:spChg chg="add del mod">
          <ac:chgData name="Du Liu" userId="f6bbb955-1166-4a0c-a0ca-de04d0e558b9" providerId="ADAL" clId="{E9880F13-496C-4532-A50B-AE5A401D0177}" dt="2020-01-08T12:10:53.804" v="563" actId="478"/>
          <ac:spMkLst>
            <pc:docMk/>
            <pc:sldMk cId="2633111816" sldId="273"/>
            <ac:spMk id="6" creationId="{81BC4F34-D95F-47A6-B8F1-DF352953A137}"/>
          </ac:spMkLst>
        </pc:spChg>
        <pc:graphicFrameChg chg="add mod modGraphic">
          <ac:chgData name="Du Liu" userId="f6bbb955-1166-4a0c-a0ca-de04d0e558b9" providerId="ADAL" clId="{E9880F13-496C-4532-A50B-AE5A401D0177}" dt="2020-01-08T13:50:23.258" v="899" actId="14100"/>
          <ac:graphicFrameMkLst>
            <pc:docMk/>
            <pc:sldMk cId="2633111816" sldId="273"/>
            <ac:graphicFrameMk id="4" creationId="{5F23EA27-C54E-4095-80C2-BD521ED4DB8E}"/>
          </ac:graphicFrameMkLst>
        </pc:graphicFrameChg>
        <pc:graphicFrameChg chg="add mod modGraphic">
          <ac:chgData name="Du Liu" userId="f6bbb955-1166-4a0c-a0ca-de04d0e558b9" providerId="ADAL" clId="{E9880F13-496C-4532-A50B-AE5A401D0177}" dt="2020-01-08T13:50:26.221" v="900" actId="14100"/>
          <ac:graphicFrameMkLst>
            <pc:docMk/>
            <pc:sldMk cId="2633111816" sldId="273"/>
            <ac:graphicFrameMk id="5" creationId="{F2E15324-F406-499D-8C6D-4CB70615E10E}"/>
          </ac:graphicFrameMkLst>
        </pc:graphicFrameChg>
      </pc:sldChg>
      <pc:sldChg chg="addSp delSp modSp add">
        <pc:chgData name="Du Liu" userId="f6bbb955-1166-4a0c-a0ca-de04d0e558b9" providerId="ADAL" clId="{E9880F13-496C-4532-A50B-AE5A401D0177}" dt="2020-01-10T08:36:15.573" v="1349" actId="20577"/>
        <pc:sldMkLst>
          <pc:docMk/>
          <pc:sldMk cId="2415115785" sldId="274"/>
        </pc:sldMkLst>
        <pc:spChg chg="mod">
          <ac:chgData name="Du Liu" userId="f6bbb955-1166-4a0c-a0ca-de04d0e558b9" providerId="ADAL" clId="{E9880F13-496C-4532-A50B-AE5A401D0177}" dt="2020-01-08T12:07:54.526" v="478" actId="20577"/>
          <ac:spMkLst>
            <pc:docMk/>
            <pc:sldMk cId="2415115785" sldId="274"/>
            <ac:spMk id="2" creationId="{FF35380B-A310-4C88-B23D-907CB97D275F}"/>
          </ac:spMkLst>
        </pc:spChg>
        <pc:spChg chg="mod">
          <ac:chgData name="Du Liu" userId="f6bbb955-1166-4a0c-a0ca-de04d0e558b9" providerId="ADAL" clId="{E9880F13-496C-4532-A50B-AE5A401D0177}" dt="2020-01-10T08:36:15.573" v="1349" actId="20577"/>
          <ac:spMkLst>
            <pc:docMk/>
            <pc:sldMk cId="2415115785" sldId="274"/>
            <ac:spMk id="3" creationId="{03396400-2AEB-44C9-B2DA-C10C7C023A7F}"/>
          </ac:spMkLst>
        </pc:spChg>
        <pc:spChg chg="add mod">
          <ac:chgData name="Du Liu" userId="f6bbb955-1166-4a0c-a0ca-de04d0e558b9" providerId="ADAL" clId="{E9880F13-496C-4532-A50B-AE5A401D0177}" dt="2020-01-09T15:09:41.640" v="1066" actId="1076"/>
          <ac:spMkLst>
            <pc:docMk/>
            <pc:sldMk cId="2415115785" sldId="274"/>
            <ac:spMk id="4" creationId="{1F9EB03B-8656-4155-BD79-6887F409FAB9}"/>
          </ac:spMkLst>
        </pc:spChg>
        <pc:spChg chg="add del mod">
          <ac:chgData name="Du Liu" userId="f6bbb955-1166-4a0c-a0ca-de04d0e558b9" providerId="ADAL" clId="{E9880F13-496C-4532-A50B-AE5A401D0177}" dt="2020-01-10T08:32:18.206" v="1271"/>
          <ac:spMkLst>
            <pc:docMk/>
            <pc:sldMk cId="2415115785" sldId="274"/>
            <ac:spMk id="6" creationId="{633D28C0-7A03-4934-999F-2A2BB7B721E9}"/>
          </ac:spMkLst>
        </pc:spChg>
        <pc:spChg chg="add mod">
          <ac:chgData name="Du Liu" userId="f6bbb955-1166-4a0c-a0ca-de04d0e558b9" providerId="ADAL" clId="{E9880F13-496C-4532-A50B-AE5A401D0177}" dt="2020-01-10T08:32:14.232" v="1270" actId="164"/>
          <ac:spMkLst>
            <pc:docMk/>
            <pc:sldMk cId="2415115785" sldId="274"/>
            <ac:spMk id="7" creationId="{7AFC01E3-D0EE-4D97-B98E-A68A301A7532}"/>
          </ac:spMkLst>
        </pc:spChg>
        <pc:spChg chg="add mod">
          <ac:chgData name="Du Liu" userId="f6bbb955-1166-4a0c-a0ca-de04d0e558b9" providerId="ADAL" clId="{E9880F13-496C-4532-A50B-AE5A401D0177}" dt="2020-01-10T08:32:14.232" v="1270" actId="164"/>
          <ac:spMkLst>
            <pc:docMk/>
            <pc:sldMk cId="2415115785" sldId="274"/>
            <ac:spMk id="8" creationId="{02343076-11C0-450F-8D21-D657B70CEE45}"/>
          </ac:spMkLst>
        </pc:spChg>
        <pc:grpChg chg="add del mod">
          <ac:chgData name="Du Liu" userId="f6bbb955-1166-4a0c-a0ca-de04d0e558b9" providerId="ADAL" clId="{E9880F13-496C-4532-A50B-AE5A401D0177}" dt="2020-01-10T08:32:18.206" v="1271"/>
          <ac:grpSpMkLst>
            <pc:docMk/>
            <pc:sldMk cId="2415115785" sldId="274"/>
            <ac:grpSpMk id="9" creationId="{5833F6A6-356E-46EB-BB5A-BAD93A5DF68E}"/>
          </ac:grpSpMkLst>
        </pc:grpChg>
        <pc:graphicFrameChg chg="add mod">
          <ac:chgData name="Du Liu" userId="f6bbb955-1166-4a0c-a0ca-de04d0e558b9" providerId="ADAL" clId="{E9880F13-496C-4532-A50B-AE5A401D0177}" dt="2020-01-10T08:32:14.232" v="1270" actId="164"/>
          <ac:graphicFrameMkLst>
            <pc:docMk/>
            <pc:sldMk cId="2415115785" sldId="274"/>
            <ac:graphicFrameMk id="5" creationId="{254457DA-FE71-4F82-AF95-883B1FD0D30A}"/>
          </ac:graphicFrameMkLst>
        </pc:graphicFrameChg>
      </pc:sldChg>
      <pc:sldMasterChg chg="modSldLayout">
        <pc:chgData name="Du Liu" userId="f6bbb955-1166-4a0c-a0ca-de04d0e558b9" providerId="ADAL" clId="{E9880F13-496C-4532-A50B-AE5A401D0177}" dt="2020-01-12T10:23:36.107" v="1521" actId="20577"/>
        <pc:sldMasterMkLst>
          <pc:docMk/>
          <pc:sldMasterMk cId="2523064765" sldId="2147483660"/>
        </pc:sldMasterMkLst>
        <pc:sldLayoutChg chg="modSp">
          <pc:chgData name="Du Liu" userId="f6bbb955-1166-4a0c-a0ca-de04d0e558b9" providerId="ADAL" clId="{E9880F13-496C-4532-A50B-AE5A401D0177}" dt="2020-01-12T10:23:35.872" v="1361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E9880F13-496C-4532-A50B-AE5A401D0177}" dt="2020-01-12T10:23:35.872" v="1361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886" v="1369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Du Liu" userId="f6bbb955-1166-4a0c-a0ca-de04d0e558b9" providerId="ADAL" clId="{E9880F13-496C-4532-A50B-AE5A401D0177}" dt="2020-01-12T10:23:35.886" v="1369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894" v="1373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Du Liu" userId="f6bbb955-1166-4a0c-a0ca-de04d0e558b9" providerId="ADAL" clId="{E9880F13-496C-4532-A50B-AE5A401D0177}" dt="2020-01-12T10:23:35.894" v="1373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01" v="1377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Du Liu" userId="f6bbb955-1166-4a0c-a0ca-de04d0e558b9" providerId="ADAL" clId="{E9880F13-496C-4532-A50B-AE5A401D0177}" dt="2020-01-12T10:23:35.901" v="1377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07" v="1381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Du Liu" userId="f6bbb955-1166-4a0c-a0ca-de04d0e558b9" providerId="ADAL" clId="{E9880F13-496C-4532-A50B-AE5A401D0177}" dt="2020-01-12T10:23:35.907" v="1381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13" v="1385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Du Liu" userId="f6bbb955-1166-4a0c-a0ca-de04d0e558b9" providerId="ADAL" clId="{E9880F13-496C-4532-A50B-AE5A401D0177}" dt="2020-01-12T10:23:35.913" v="1385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20" v="1389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Du Liu" userId="f6bbb955-1166-4a0c-a0ca-de04d0e558b9" providerId="ADAL" clId="{E9880F13-496C-4532-A50B-AE5A401D0177}" dt="2020-01-12T10:23:35.920" v="1389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27" v="1393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Du Liu" userId="f6bbb955-1166-4a0c-a0ca-de04d0e558b9" providerId="ADAL" clId="{E9880F13-496C-4532-A50B-AE5A401D0177}" dt="2020-01-12T10:23:35.927" v="1393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34" v="1397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Du Liu" userId="f6bbb955-1166-4a0c-a0ca-de04d0e558b9" providerId="ADAL" clId="{E9880F13-496C-4532-A50B-AE5A401D0177}" dt="2020-01-12T10:23:35.934" v="1397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41" v="1401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Du Liu" userId="f6bbb955-1166-4a0c-a0ca-de04d0e558b9" providerId="ADAL" clId="{E9880F13-496C-4532-A50B-AE5A401D0177}" dt="2020-01-12T10:23:35.941" v="1401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47" v="1405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Du Liu" userId="f6bbb955-1166-4a0c-a0ca-de04d0e558b9" providerId="ADAL" clId="{E9880F13-496C-4532-A50B-AE5A401D0177}" dt="2020-01-12T10:23:35.947" v="1405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60" v="141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E9880F13-496C-4532-A50B-AE5A401D0177}" dt="2020-01-12T10:23:35.960" v="141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06" v="1445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Du Liu" userId="f6bbb955-1166-4a0c-a0ca-de04d0e558b9" providerId="ADAL" clId="{E9880F13-496C-4532-A50B-AE5A401D0177}" dt="2020-01-12T10:23:36.006" v="1445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43" v="147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E9880F13-496C-4532-A50B-AE5A401D0177}" dt="2020-01-12T10:23:36.043" v="147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48" v="147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Du Liu" userId="f6bbb955-1166-4a0c-a0ca-de04d0e558b9" providerId="ADAL" clId="{E9880F13-496C-4532-A50B-AE5A401D0177}" dt="2020-01-12T10:23:36.048" v="147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80" v="150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Du Liu" userId="f6bbb955-1166-4a0c-a0ca-de04d0e558b9" providerId="ADAL" clId="{E9880F13-496C-4532-A50B-AE5A401D0177}" dt="2020-01-12T10:23:36.080" v="150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86" v="150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E9880F13-496C-4532-A50B-AE5A401D0177}" dt="2020-01-12T10:23:36.086" v="150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91" v="150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Du Liu" userId="f6bbb955-1166-4a0c-a0ca-de04d0e558b9" providerId="ADAL" clId="{E9880F13-496C-4532-A50B-AE5A401D0177}" dt="2020-01-12T10:23:36.091" v="150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96" v="151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Du Liu" userId="f6bbb955-1166-4a0c-a0ca-de04d0e558b9" providerId="ADAL" clId="{E9880F13-496C-4532-A50B-AE5A401D0177}" dt="2020-01-12T10:23:36.096" v="151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107" v="152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E9880F13-496C-4532-A50B-AE5A401D0177}" dt="2020-01-12T10:23:36.107" v="152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22" v="145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Du Liu" userId="f6bbb955-1166-4a0c-a0ca-de04d0e558b9" providerId="ADAL" clId="{E9880F13-496C-4532-A50B-AE5A401D0177}" dt="2020-01-12T10:23:36.022" v="145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28" v="146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Du Liu" userId="f6bbb955-1166-4a0c-a0ca-de04d0e558b9" providerId="ADAL" clId="{E9880F13-496C-4532-A50B-AE5A401D0177}" dt="2020-01-12T10:23:36.028" v="146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33" v="146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Du Liu" userId="f6bbb955-1166-4a0c-a0ca-de04d0e558b9" providerId="ADAL" clId="{E9880F13-496C-4532-A50B-AE5A401D0177}" dt="2020-01-12T10:23:36.033" v="146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38" v="146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Du Liu" userId="f6bbb955-1166-4a0c-a0ca-de04d0e558b9" providerId="ADAL" clId="{E9880F13-496C-4532-A50B-AE5A401D0177}" dt="2020-01-12T10:23:36.038" v="146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54" v="148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Du Liu" userId="f6bbb955-1166-4a0c-a0ca-de04d0e558b9" providerId="ADAL" clId="{E9880F13-496C-4532-A50B-AE5A401D0177}" dt="2020-01-12T10:23:36.054" v="148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59" v="148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Du Liu" userId="f6bbb955-1166-4a0c-a0ca-de04d0e558b9" providerId="ADAL" clId="{E9880F13-496C-4532-A50B-AE5A401D0177}" dt="2020-01-12T10:23:36.059" v="148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64" v="148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Du Liu" userId="f6bbb955-1166-4a0c-a0ca-de04d0e558b9" providerId="ADAL" clId="{E9880F13-496C-4532-A50B-AE5A401D0177}" dt="2020-01-12T10:23:36.064" v="148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69" v="149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Du Liu" userId="f6bbb955-1166-4a0c-a0ca-de04d0e558b9" providerId="ADAL" clId="{E9880F13-496C-4532-A50B-AE5A401D0177}" dt="2020-01-12T10:23:36.069" v="149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101" v="151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E9880F13-496C-4532-A50B-AE5A401D0177}" dt="2020-01-12T10:23:36.101" v="151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53" v="1409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Du Liu" userId="f6bbb955-1166-4a0c-a0ca-de04d0e558b9" providerId="ADAL" clId="{E9880F13-496C-4532-A50B-AE5A401D0177}" dt="2020-01-12T10:23:35.953" v="1409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879" v="1365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Du Liu" userId="f6bbb955-1166-4a0c-a0ca-de04d0e558b9" providerId="ADAL" clId="{E9880F13-496C-4532-A50B-AE5A401D0177}" dt="2020-01-12T10:23:35.879" v="1365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17" v="145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E9880F13-496C-4532-A50B-AE5A401D0177}" dt="2020-01-12T10:23:36.017" v="145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75" v="149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E9880F13-496C-4532-A50B-AE5A401D0177}" dt="2020-01-12T10:23:36.075" v="149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67" v="1417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Du Liu" userId="f6bbb955-1166-4a0c-a0ca-de04d0e558b9" providerId="ADAL" clId="{E9880F13-496C-4532-A50B-AE5A401D0177}" dt="2020-01-12T10:23:35.967" v="1417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74" v="1421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Du Liu" userId="f6bbb955-1166-4a0c-a0ca-de04d0e558b9" providerId="ADAL" clId="{E9880F13-496C-4532-A50B-AE5A401D0177}" dt="2020-01-12T10:23:35.974" v="1421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79" v="1425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Du Liu" userId="f6bbb955-1166-4a0c-a0ca-de04d0e558b9" providerId="ADAL" clId="{E9880F13-496C-4532-A50B-AE5A401D0177}" dt="2020-01-12T10:23:35.979" v="1425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85" v="1429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Du Liu" userId="f6bbb955-1166-4a0c-a0ca-de04d0e558b9" providerId="ADAL" clId="{E9880F13-496C-4532-A50B-AE5A401D0177}" dt="2020-01-12T10:23:35.985" v="1429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90" v="1433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Du Liu" userId="f6bbb955-1166-4a0c-a0ca-de04d0e558b9" providerId="ADAL" clId="{E9880F13-496C-4532-A50B-AE5A401D0177}" dt="2020-01-12T10:23:35.990" v="1433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5.996" v="1437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Du Liu" userId="f6bbb955-1166-4a0c-a0ca-de04d0e558b9" providerId="ADAL" clId="{E9880F13-496C-4532-A50B-AE5A401D0177}" dt="2020-01-12T10:23:35.996" v="1437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01" v="1441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Du Liu" userId="f6bbb955-1166-4a0c-a0ca-de04d0e558b9" providerId="ADAL" clId="{E9880F13-496C-4532-A50B-AE5A401D0177}" dt="2020-01-12T10:23:36.001" v="1441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Du Liu" userId="f6bbb955-1166-4a0c-a0ca-de04d0e558b9" providerId="ADAL" clId="{E9880F13-496C-4532-A50B-AE5A401D0177}" dt="2020-01-12T10:23:36.011" v="144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E9880F13-496C-4532-A50B-AE5A401D0177}" dt="2020-01-12T10:23:36.011" v="144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Test document 2 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1551-192072 Uen, Rev PA1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EAA7F88D-2D20-457F-849F-5E904C78388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80F293AD-F5F1-42DB-AED4-086AB81663C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C9E8BAEC-8DB8-4236-A2C8-6AF54742756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75382BCA-0623-4E29-BE0F-1173AC64615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349084D9-3A09-4749-8BE1-9B4A269E87F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45E9E232-E78F-4946-B998-9878772E340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32AB8132-8B1E-4ADA-8052-A9FD2C5EF8E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2E7803E5-D595-48C5-A51C-7B400314AD2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370A05A6-F12D-4548-8B00-3AD4FEBB9B4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51CA5516-5460-4028-B163-63AA7685E43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9B00ECCF-1A19-492A-84A8-D0EAA8A4DFD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327327-50E0-4AA3-A3F9-F297582FC78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03316E17-EADF-4154-A772-1C4C30501F1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73ED43E5-1091-4476-9172-94940AFA8E8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CE976830-6FFB-4BC6-9E89-46DF55DD6DC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979E462-6E3E-489F-8062-1BAB44451EF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1647AD62-22BD-41F8-BC71-B56749E0924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19418B48-30DD-48FB-9D7C-ABF6E1A2AB9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5EEBE8F5-A9EB-4E8C-A258-AEEBBF2718B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029C057F-76F2-4C54-99EE-7D40B03E111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813ED01F-0348-4F6E-971B-43B60C51312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EBD8A3F-3A6D-403B-9E97-FF12F93A9A8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A69B82A7-EB3C-40FC-81CF-2048C64E7F7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AFE0E9BA-702B-4F79-AC4F-212B2F9E8B3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C4C532C3-5307-4A6E-AEDB-AE6EF5E9413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B0929DEC-DFF8-422B-BFAB-379A68DAEC7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CC3131E0-6235-400C-ADC4-91F8D36CBB8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2012A123-6C59-4DE4-B054-316D0029BB2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0847E31F-5F14-4D35-B724-265CF84B8BA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331958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186267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7649" y="184416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A19E8F39-4461-45E4-836B-2F0F21293BA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5CB71942-2FCD-4815-BCFB-D2113BD78D5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DB3E9037-9E4A-4DE5-B6B2-603698934B5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BC954411-1B1B-4C5A-A129-F83FFA453AA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F4E499A5-624B-4E28-B34B-DF210FBBD75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68FADF5-0F2E-41A5-9C74-2E60F7AC893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8C568F17-C0E6-439B-8BA6-C9BB673D6C9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11A89CC2-74CF-4DBB-8632-4FFB1BA92A0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1D7D77A-24AA-4B87-BF57-2BF38CA83C2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B098DE55-F7D1-43B7-BB0F-B902542150C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70C37AB9-9991-44F9-8EEB-5A5B3751B4A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BCEF8215-02D1-4FAF-B4CF-8FD71894DEE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0A3AF607-8FB5-4E1A-8A26-16C2D0CF64E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C7E0789D-0C0D-4473-9D88-7E92F22E8BB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b1c113bd-f98c-4e1d-91b2-c59bd31b2d4e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4D311D-2157-4A35-9F56-0E8FE9FDD7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4400" dirty="0"/>
              <a:t>JVET-Q0389</a:t>
            </a:r>
            <a:br>
              <a:rPr lang="en-CA" sz="4400" dirty="0"/>
            </a:br>
            <a:r>
              <a:rPr lang="en-CA" sz="4800" b="1" dirty="0"/>
              <a:t>Non-CE4: </a:t>
            </a:r>
            <a:r>
              <a:rPr lang="en-CA" sz="4800" b="1" dirty="0" err="1"/>
              <a:t>SbTMVP</a:t>
            </a:r>
            <a:r>
              <a:rPr lang="en-CA" sz="4800" b="1" dirty="0"/>
              <a:t> harmonization</a:t>
            </a:r>
            <a:endParaRPr lang="en-US" sz="4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Du Liu, Christopher Hollmann, Ruoyang Yu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2020-01-08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48EDF69-564E-4D74-99A6-08363BCA0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997872" cy="1081088"/>
          </a:xfrm>
        </p:spPr>
        <p:txBody>
          <a:bodyPr/>
          <a:lstStyle/>
          <a:p>
            <a:r>
              <a:rPr lang="en-CA" sz="3600" b="1" dirty="0"/>
              <a:t>Subblock-based temporal motion vector prediction (</a:t>
            </a:r>
            <a:r>
              <a:rPr lang="en-CA" sz="3600" b="1" dirty="0" err="1"/>
              <a:t>SbTMVP</a:t>
            </a:r>
            <a:r>
              <a:rPr lang="en-CA" sz="3600" b="1" dirty="0"/>
              <a:t>) </a:t>
            </a:r>
            <a:endParaRPr lang="en-US" sz="36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8C3552D-7CD9-4ECA-8E07-89E8ABC45E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4" y="1557338"/>
            <a:ext cx="9123803" cy="5179793"/>
          </a:xfrm>
        </p:spPr>
        <p:txBody>
          <a:bodyPr/>
          <a:lstStyle/>
          <a:p>
            <a:r>
              <a:rPr lang="en-CA" dirty="0" err="1"/>
              <a:t>SbTMVP</a:t>
            </a:r>
            <a:r>
              <a:rPr lang="en-CA" dirty="0"/>
              <a:t> uses the motion information of a neighboring candidate block to derive the motion information of sub-CUs</a:t>
            </a:r>
          </a:p>
          <a:p>
            <a:r>
              <a:rPr lang="en-CA" dirty="0"/>
              <a:t>Candidate block A1 is used to derive the motion information</a:t>
            </a:r>
          </a:p>
          <a:p>
            <a:r>
              <a:rPr lang="en-US" dirty="0"/>
              <a:t>The order of candidates in the spatial candidate derivation is B</a:t>
            </a:r>
            <a:r>
              <a:rPr lang="en-US" baseline="-25000" dirty="0"/>
              <a:t>1,</a:t>
            </a:r>
            <a:r>
              <a:rPr lang="en-US" dirty="0"/>
              <a:t> A</a:t>
            </a:r>
            <a:r>
              <a:rPr lang="en-US" baseline="-25000" dirty="0"/>
              <a:t>1,</a:t>
            </a:r>
            <a:r>
              <a:rPr lang="en-US" dirty="0"/>
              <a:t> B</a:t>
            </a:r>
            <a:r>
              <a:rPr lang="en-US" baseline="-25000" dirty="0"/>
              <a:t>0,</a:t>
            </a:r>
            <a:r>
              <a:rPr lang="en-US" dirty="0"/>
              <a:t> A</a:t>
            </a:r>
            <a:r>
              <a:rPr lang="en-US" baseline="-25000" dirty="0"/>
              <a:t>0</a:t>
            </a:r>
            <a:r>
              <a:rPr lang="en-US" dirty="0"/>
              <a:t> and B</a:t>
            </a:r>
            <a:r>
              <a:rPr lang="en-US" baseline="-25000" dirty="0"/>
              <a:t>2</a:t>
            </a:r>
          </a:p>
          <a:p>
            <a:pPr marL="0" indent="0">
              <a:buNone/>
            </a:pPr>
            <a:endParaRPr lang="en-US" baseline="-25000" dirty="0"/>
          </a:p>
          <a:p>
            <a:pPr marL="0" indent="0">
              <a:buNone/>
            </a:pPr>
            <a:r>
              <a:rPr lang="en-US" dirty="0"/>
              <a:t>Propose: </a:t>
            </a:r>
          </a:p>
          <a:p>
            <a:r>
              <a:rPr lang="en-US" dirty="0"/>
              <a:t> Use B1 as the spatial neighbor to derive the motion information for sub-CUs in </a:t>
            </a:r>
            <a:r>
              <a:rPr lang="en-US" dirty="0" err="1"/>
              <a:t>SbTMVP</a:t>
            </a:r>
            <a:r>
              <a:rPr lang="en-US" dirty="0"/>
              <a:t> to align with the spatial neighboring candidate list.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Suggest:</a:t>
            </a:r>
          </a:p>
          <a:p>
            <a:r>
              <a:rPr lang="en-US" dirty="0"/>
              <a:t>Algorithm description JVET-P2002 assigns different names to neighboring blocks. </a:t>
            </a:r>
          </a:p>
          <a:p>
            <a:r>
              <a:rPr lang="en-US" dirty="0"/>
              <a:t>Update the algorithm description using the same names for the same blocks as the specification. </a:t>
            </a:r>
          </a:p>
          <a:p>
            <a:endParaRPr lang="en-US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35A8C88-5A3E-4357-AC47-3B9AA8E76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5588" y="3657600"/>
            <a:ext cx="23595607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2700549-8387-47D3-A63E-2D5898DE9B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623703"/>
              </p:ext>
            </p:extLst>
          </p:nvPr>
        </p:nvGraphicFramePr>
        <p:xfrm>
          <a:off x="9695609" y="1557338"/>
          <a:ext cx="2331490" cy="233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1406333" imgH="1406160" progId="Visio.Drawing.11">
                  <p:embed/>
                </p:oleObj>
              </mc:Choice>
              <mc:Fallback>
                <p:oleObj r:id="rId3" imgW="1406333" imgH="1406160" progId="Visio.Drawing.1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2700549-8387-47D3-A63E-2D5898DE9B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5609" y="1557338"/>
                        <a:ext cx="2331490" cy="23314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CDC6574D-705B-451A-A7C3-16C9C14BA2EF}"/>
              </a:ext>
            </a:extLst>
          </p:cNvPr>
          <p:cNvGrpSpPr/>
          <p:nvPr/>
        </p:nvGrpSpPr>
        <p:grpSpPr>
          <a:xfrm>
            <a:off x="9866320" y="4851598"/>
            <a:ext cx="1827654" cy="1782090"/>
            <a:chOff x="9586096" y="3601673"/>
            <a:chExt cx="1827654" cy="1782090"/>
          </a:xfrm>
        </p:grpSpPr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2363BF1F-086C-4CBF-9CDA-D636374F3BE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6277543"/>
                </p:ext>
              </p:extLst>
            </p:nvPr>
          </p:nvGraphicFramePr>
          <p:xfrm>
            <a:off x="9827792" y="3797805"/>
            <a:ext cx="1585958" cy="15859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r:id="rId5" imgW="2105067" imgH="2109559" progId="Visio.Drawing.11">
                    <p:embed/>
                  </p:oleObj>
                </mc:Choice>
                <mc:Fallback>
                  <p:oleObj r:id="rId5" imgW="2105067" imgH="2109559" progId="Visio.Drawing.11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2363BF1F-086C-4CBF-9CDA-D636374F3BE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27792" y="3797805"/>
                          <a:ext cx="1585958" cy="158595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DBB70F77-D553-4385-BC87-8E896A9175B4}"/>
                </a:ext>
              </a:extLst>
            </p:cNvPr>
            <p:cNvSpPr/>
            <p:nvPr/>
          </p:nvSpPr>
          <p:spPr bwMode="auto">
            <a:xfrm rot="12939914">
              <a:off x="9586096" y="4967087"/>
              <a:ext cx="393284" cy="346371"/>
            </a:xfrm>
            <a:prstGeom prst="arc">
              <a:avLst>
                <a:gd name="adj1" fmla="val 15215813"/>
                <a:gd name="adj2" fmla="val 1972594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C372498F-481D-46FC-A161-21A245D16AC6}"/>
                </a:ext>
              </a:extLst>
            </p:cNvPr>
            <p:cNvSpPr/>
            <p:nvPr/>
          </p:nvSpPr>
          <p:spPr bwMode="auto">
            <a:xfrm rot="18591157">
              <a:off x="10955801" y="3625129"/>
              <a:ext cx="393284" cy="346371"/>
            </a:xfrm>
            <a:prstGeom prst="arc">
              <a:avLst>
                <a:gd name="adj1" fmla="val 15215813"/>
                <a:gd name="adj2" fmla="val 1972594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0477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81392-130E-4662-8F36-B9901573C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F23EA27-C54E-4095-80C2-BD521ED4DB8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961062757"/>
              </p:ext>
            </p:extLst>
          </p:nvPr>
        </p:nvGraphicFramePr>
        <p:xfrm>
          <a:off x="321276" y="2063578"/>
          <a:ext cx="5782961" cy="31570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579">
                  <a:extLst>
                    <a:ext uri="{9D8B030D-6E8A-4147-A177-3AD203B41FA5}">
                      <a16:colId xmlns:a16="http://schemas.microsoft.com/office/drawing/2014/main" val="3401460795"/>
                    </a:ext>
                  </a:extLst>
                </a:gridCol>
                <a:gridCol w="953272">
                  <a:extLst>
                    <a:ext uri="{9D8B030D-6E8A-4147-A177-3AD203B41FA5}">
                      <a16:colId xmlns:a16="http://schemas.microsoft.com/office/drawing/2014/main" val="3726282066"/>
                    </a:ext>
                  </a:extLst>
                </a:gridCol>
                <a:gridCol w="953272">
                  <a:extLst>
                    <a:ext uri="{9D8B030D-6E8A-4147-A177-3AD203B41FA5}">
                      <a16:colId xmlns:a16="http://schemas.microsoft.com/office/drawing/2014/main" val="4146932814"/>
                    </a:ext>
                  </a:extLst>
                </a:gridCol>
                <a:gridCol w="953272">
                  <a:extLst>
                    <a:ext uri="{9D8B030D-6E8A-4147-A177-3AD203B41FA5}">
                      <a16:colId xmlns:a16="http://schemas.microsoft.com/office/drawing/2014/main" val="1956550727"/>
                    </a:ext>
                  </a:extLst>
                </a:gridCol>
                <a:gridCol w="778283">
                  <a:extLst>
                    <a:ext uri="{9D8B030D-6E8A-4147-A177-3AD203B41FA5}">
                      <a16:colId xmlns:a16="http://schemas.microsoft.com/office/drawing/2014/main" val="574366429"/>
                    </a:ext>
                  </a:extLst>
                </a:gridCol>
                <a:gridCol w="778283">
                  <a:extLst>
                    <a:ext uri="{9D8B030D-6E8A-4147-A177-3AD203B41FA5}">
                      <a16:colId xmlns:a16="http://schemas.microsoft.com/office/drawing/2014/main" val="1884624262"/>
                    </a:ext>
                  </a:extLst>
                </a:gridCol>
              </a:tblGrid>
              <a:tr h="287006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Random Access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39553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 VTM-7.0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71772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32863121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0.03%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3422316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01974290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71488353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33176680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42260673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Overall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>
                          <a:effectLst/>
                        </a:rPr>
                        <a:t>0.01%</a:t>
                      </a:r>
                      <a:endParaRPr lang="sv-SE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>
                          <a:effectLst/>
                        </a:rPr>
                        <a:t>0.03%</a:t>
                      </a:r>
                      <a:endParaRPr lang="sv-SE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>
                          <a:effectLst/>
                        </a:rPr>
                        <a:t>0.03%</a:t>
                      </a:r>
                      <a:endParaRPr lang="sv-SE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>
                          <a:effectLst/>
                        </a:rPr>
                        <a:t>99%</a:t>
                      </a:r>
                      <a:endParaRPr lang="sv-SE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8592333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83099439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3104067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E15324-F406-499D-8C6D-4CB70615E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283316"/>
              </p:ext>
            </p:extLst>
          </p:nvPr>
        </p:nvGraphicFramePr>
        <p:xfrm>
          <a:off x="6314473" y="2063578"/>
          <a:ext cx="5782961" cy="31570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579">
                  <a:extLst>
                    <a:ext uri="{9D8B030D-6E8A-4147-A177-3AD203B41FA5}">
                      <a16:colId xmlns:a16="http://schemas.microsoft.com/office/drawing/2014/main" val="182464"/>
                    </a:ext>
                  </a:extLst>
                </a:gridCol>
                <a:gridCol w="953272">
                  <a:extLst>
                    <a:ext uri="{9D8B030D-6E8A-4147-A177-3AD203B41FA5}">
                      <a16:colId xmlns:a16="http://schemas.microsoft.com/office/drawing/2014/main" val="3089011675"/>
                    </a:ext>
                  </a:extLst>
                </a:gridCol>
                <a:gridCol w="953272">
                  <a:extLst>
                    <a:ext uri="{9D8B030D-6E8A-4147-A177-3AD203B41FA5}">
                      <a16:colId xmlns:a16="http://schemas.microsoft.com/office/drawing/2014/main" val="2385890800"/>
                    </a:ext>
                  </a:extLst>
                </a:gridCol>
                <a:gridCol w="953272">
                  <a:extLst>
                    <a:ext uri="{9D8B030D-6E8A-4147-A177-3AD203B41FA5}">
                      <a16:colId xmlns:a16="http://schemas.microsoft.com/office/drawing/2014/main" val="861905643"/>
                    </a:ext>
                  </a:extLst>
                </a:gridCol>
                <a:gridCol w="778283">
                  <a:extLst>
                    <a:ext uri="{9D8B030D-6E8A-4147-A177-3AD203B41FA5}">
                      <a16:colId xmlns:a16="http://schemas.microsoft.com/office/drawing/2014/main" val="2716832227"/>
                    </a:ext>
                  </a:extLst>
                </a:gridCol>
                <a:gridCol w="778283">
                  <a:extLst>
                    <a:ext uri="{9D8B030D-6E8A-4147-A177-3AD203B41FA5}">
                      <a16:colId xmlns:a16="http://schemas.microsoft.com/office/drawing/2014/main" val="2187607812"/>
                    </a:ext>
                  </a:extLst>
                </a:gridCol>
              </a:tblGrid>
              <a:tr h="287006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Low delay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391536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endParaRPr lang="sv-S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 VTM-7.0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895262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55306532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84218519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5027323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-0.15%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0.10%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3373682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-0.14%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39832297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0.16%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-0.72%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48588544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Overall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-0.01%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-0.07%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-0.16%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98%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6137296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0.78%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0.25%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9809977"/>
                  </a:ext>
                </a:extLst>
              </a:tr>
              <a:tr h="287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-0.37%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-0.12%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69982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11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5380B-A310-4C88-B23D-907CB97D2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96400-2AEB-44C9-B2DA-C10C7C023A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Propose to use B1 as the spatial neighbor to derive the motion information for sub-CUs in </a:t>
            </a:r>
            <a:r>
              <a:rPr lang="en-US" dirty="0" err="1"/>
              <a:t>SbTMVP</a:t>
            </a:r>
            <a:endParaRPr lang="en-US" dirty="0"/>
          </a:p>
          <a:p>
            <a:r>
              <a:rPr lang="en-US" dirty="0"/>
              <a:t>Align with the spatial neighboring candidate list,</a:t>
            </a:r>
          </a:p>
          <a:p>
            <a:r>
              <a:rPr lang="en-CA" dirty="0"/>
              <a:t>Negligible impact on BD-rate performance 0.01% for RA and -0.01% for LDB</a:t>
            </a:r>
          </a:p>
          <a:p>
            <a:r>
              <a:rPr lang="en-CA" dirty="0"/>
              <a:t>Recommend adopting </a:t>
            </a:r>
            <a:r>
              <a:rPr lang="en-US" dirty="0"/>
              <a:t>the proposed method </a:t>
            </a:r>
            <a:r>
              <a:rPr lang="en-CA" dirty="0"/>
              <a:t>into the next VTM software and VVC working draft.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Thanks to Hikvision for cross-check.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F9EB03B-8656-4155-BD79-6887F409F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1282" y="49371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115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0" indent="0" algn="l">
          <a:buNone/>
          <a:defRPr dirty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0" indent="0" algn="l">
          <a:buNone/>
          <a:defRPr dirty="0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037983905678162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{"type":"shape","id":"b1c113bd-f98c-4e1d-91b2-c59bd31b2d4e","elementConfiguration":{"binding":"Form.LogoInsertion.Pplogoname","inheritDimensions":"inheritNone","height":"1.34 cm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E4086BA934C444BA094EE02A0D38E8" ma:contentTypeVersion="11" ma:contentTypeDescription="Create a new document." ma:contentTypeScope="" ma:versionID="27dc4d50c1e94cfa2aaefe7f57305acf">
  <xsd:schema xmlns:xsd="http://www.w3.org/2001/XMLSchema" xmlns:xs="http://www.w3.org/2001/XMLSchema" xmlns:p="http://schemas.microsoft.com/office/2006/metadata/properties" xmlns:ns3="4bcb8f93-9b5d-448d-894a-c9c705d51b5d" xmlns:ns4="aa29ccc0-5353-46ea-9a54-477ce63d8562" targetNamespace="http://schemas.microsoft.com/office/2006/metadata/properties" ma:root="true" ma:fieldsID="effcc9c660e83c94561e661046edb988" ns3:_="" ns4:_="">
    <xsd:import namespace="4bcb8f93-9b5d-448d-894a-c9c705d51b5d"/>
    <xsd:import namespace="aa29ccc0-5353-46ea-9a54-477ce63d856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cb8f93-9b5d-448d-894a-c9c705d51b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29ccc0-5353-46ea-9a54-477ce63d856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 Presentation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DocTitle","label":"Show document title in footer?","helpTexts":{"prefix":"","postfix":""},"spacing":{},"fullyQualifiedName":"DocTitle"},{"dataSource":"PPT FooterVisibility","displayColumn":"totalPageNo_text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lQlrdjd2ftm8w2+zInlSfg=="},{"name":"ConfidentialityClass","value":"cT/FOwTWaPknrhRlNMh4SQ=="},{"name":"ExternalConfidentialityLabel","value":"5wlu7ZdPxHQj1W0w+yTNSg=="},{"name":"LanguageCode","value":"5wlu7ZdPxHQj1W0w+yTNSg=="},{"name":"Date","value":"grhCB7fnfsg61YrLRY5qIw=="},{"name":"TemplateType","value":"5wlu7ZdPxHQj1W0w+yTNSg=="},{"name":"DocTitle","value":"5wlu7ZdPxHQj1W0w+yTNSg=="},{"name":"TotalPageNo","value":"5wlu7ZdPxHQj1W0w+yTNSg=="}]}]]></TemplafyFormConfiguratio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03798390522155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6B91888A-0847-4914-9478-95711CA6A4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cb8f93-9b5d-448d-894a-c9c705d51b5d"/>
    <ds:schemaRef ds:uri="aa29ccc0-5353-46ea-9a54-477ce63d8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92C3DF5-A179-4E2D-BD20-07044B39171F}">
  <ds:schemaRefs/>
</ds:datastoreItem>
</file>

<file path=customXml/itemProps6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3873</TotalTime>
  <Words>388</Words>
  <Application>Microsoft Office PowerPoint</Application>
  <PresentationFormat>Widescreen</PresentationFormat>
  <Paragraphs>134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Ericsson Hilda</vt:lpstr>
      <vt:lpstr>Ericsson Technical Icons</vt:lpstr>
      <vt:lpstr>Times New Roman</vt:lpstr>
      <vt:lpstr>Ericsson Hilda Light</vt:lpstr>
      <vt:lpstr>PresentationTemplate2017</vt:lpstr>
      <vt:lpstr>Visio.Drawing.11</vt:lpstr>
      <vt:lpstr>JVET-Q0389 Non-CE4: SbTMVP harmonization</vt:lpstr>
      <vt:lpstr>Subblock-based temporal motion vector prediction (SbTMVP) </vt:lpstr>
      <vt:lpstr>Results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 shift</dc:title>
  <dc:creator/>
  <cp:keywords/>
  <dc:description> 
Rev </dc:description>
  <cp:lastModifiedBy>Du Liu</cp:lastModifiedBy>
  <cp:revision>113</cp:revision>
  <dcterms:created xsi:type="dcterms:W3CDTF">2019-04-23T15:12:54Z</dcterms:created>
  <dcterms:modified xsi:type="dcterms:W3CDTF">2020-01-12T15:17:39Z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0x010100B6E4086BA934C444BA094EE02A0D38E8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2019-10-24T08:16:00.7579733Z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2019-12-20</vt:lpwstr>
  </property>
  <property fmtid="{D5CDD505-2E9C-101B-9397-08002B2CF9AE}" pid="21" name="Reference">
    <vt:lpwstr/>
  </property>
  <property fmtid="{D5CDD505-2E9C-101B-9397-08002B2CF9AE}" pid="22" name="Title">
    <vt:lpwstr>GEO shift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