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7.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8.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9.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0.xml" ContentType="application/vnd.openxmlformats-officedocument.theme+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1.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12.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13.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1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15.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theme/theme16.xml" ContentType="application/vnd.openxmlformats-officedocument.theme+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17.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theme/theme18.xml" ContentType="application/vnd.openxmlformats-officedocument.theme+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75" r:id="rId5"/>
    <p:sldMasterId id="2147483886" r:id="rId6"/>
    <p:sldMasterId id="2147483874" r:id="rId7"/>
    <p:sldMasterId id="2147483862" r:id="rId8"/>
    <p:sldMasterId id="2147483850" r:id="rId9"/>
    <p:sldMasterId id="2147483838" r:id="rId10"/>
    <p:sldMasterId id="2147483826" r:id="rId11"/>
    <p:sldMasterId id="2147483899" r:id="rId12"/>
    <p:sldMasterId id="2147483929" r:id="rId13"/>
    <p:sldMasterId id="2147483961" r:id="rId14"/>
    <p:sldMasterId id="2147484103" r:id="rId15"/>
    <p:sldMasterId id="2147484091" r:id="rId16"/>
    <p:sldMasterId id="2147483991" r:id="rId17"/>
    <p:sldMasterId id="2147484022" r:id="rId18"/>
    <p:sldMasterId id="2147484052" r:id="rId19"/>
    <p:sldMasterId id="2147484118" r:id="rId20"/>
    <p:sldMasterId id="2147484158" r:id="rId21"/>
    <p:sldMasterId id="2147484189" r:id="rId22"/>
  </p:sldMasterIdLst>
  <p:notesMasterIdLst>
    <p:notesMasterId r:id="rId31"/>
  </p:notesMasterIdLst>
  <p:handoutMasterIdLst>
    <p:handoutMasterId r:id="rId32"/>
  </p:handoutMasterIdLst>
  <p:sldIdLst>
    <p:sldId id="3379" r:id="rId23"/>
    <p:sldId id="3401" r:id="rId24"/>
    <p:sldId id="3396" r:id="rId25"/>
    <p:sldId id="3410" r:id="rId26"/>
    <p:sldId id="3411" r:id="rId27"/>
    <p:sldId id="3412" r:id="rId28"/>
    <p:sldId id="3414" r:id="rId29"/>
    <p:sldId id="341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38B85"/>
    <a:srgbClr val="05A2C0"/>
    <a:srgbClr val="015289"/>
    <a:srgbClr val="CAE9FE"/>
    <a:srgbClr val="D2ECB6"/>
    <a:srgbClr val="BDBDBF"/>
    <a:srgbClr val="FF9E3D"/>
    <a:srgbClr val="FF8021"/>
    <a:srgbClr val="048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1" autoAdjust="0"/>
    <p:restoredTop sz="94660" autoAdjust="0"/>
  </p:normalViewPr>
  <p:slideViewPr>
    <p:cSldViewPr snapToGrid="0">
      <p:cViewPr varScale="1">
        <p:scale>
          <a:sx n="92" d="100"/>
          <a:sy n="92" d="100"/>
        </p:scale>
        <p:origin x="510" y="9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60" d="100"/>
        <a:sy n="60" d="100"/>
      </p:scale>
      <p:origin x="0" y="0"/>
    </p:cViewPr>
  </p:sorterViewPr>
  <p:notesViewPr>
    <p:cSldViewPr snapToGrid="0">
      <p:cViewPr>
        <p:scale>
          <a:sx n="100" d="100"/>
          <a:sy n="100" d="100"/>
        </p:scale>
        <p:origin x="2323" y="-9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4.xml"/><Relationship Id="rId3" Type="http://schemas.openxmlformats.org/officeDocument/2006/relationships/customXml" Target="../customXml/item3.xml"/><Relationship Id="rId21" Type="http://schemas.openxmlformats.org/officeDocument/2006/relationships/slideMaster" Target="slideMasters/slideMaster18.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3.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slide" Target="slides/slide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2.xml"/><Relationship Id="rId32"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theme" Target="theme/theme1.xml"/><Relationship Id="rId8" Type="http://schemas.openxmlformats.org/officeDocument/2006/relationships/slideMaster" Target="slideMasters/slideMaster5.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394794-587F-4203-968C-8E65C4598B19}" type="doc">
      <dgm:prSet loTypeId="urn:microsoft.com/office/officeart/2005/8/layout/vProcess5" loCatId="process" qsTypeId="urn:microsoft.com/office/officeart/2005/8/quickstyle/simple3" qsCatId="simple" csTypeId="urn:microsoft.com/office/officeart/2005/8/colors/colorful2" csCatId="colorful" phldr="1"/>
      <dgm:spPr/>
      <dgm:t>
        <a:bodyPr/>
        <a:lstStyle/>
        <a:p>
          <a:endParaRPr lang="en-IN"/>
        </a:p>
      </dgm:t>
    </dgm:pt>
    <dgm:pt modelId="{1B475DD5-47C9-4A50-9981-B1DE2587D20E}">
      <dgm:prSet phldrT="[Text]"/>
      <dgm:spPr/>
      <dgm:t>
        <a:bodyPr/>
        <a:lstStyle/>
        <a:p>
          <a:r>
            <a:rPr lang="en-IN" dirty="0" smtClean="0"/>
            <a:t>4 Tiles with uniform spacing</a:t>
          </a:r>
          <a:endParaRPr lang="en-IN" dirty="0"/>
        </a:p>
      </dgm:t>
    </dgm:pt>
    <dgm:pt modelId="{64B9BCBB-0D5E-4189-A876-0E6899DEE10A}" type="parTrans" cxnId="{BFB7D1D3-77F1-4A15-98B8-05DB62869CFE}">
      <dgm:prSet/>
      <dgm:spPr/>
      <dgm:t>
        <a:bodyPr/>
        <a:lstStyle/>
        <a:p>
          <a:endParaRPr lang="en-IN"/>
        </a:p>
      </dgm:t>
    </dgm:pt>
    <dgm:pt modelId="{3B64AA89-82B1-44DD-BDB5-826FDA28E509}" type="sibTrans" cxnId="{BFB7D1D3-77F1-4A15-98B8-05DB62869CFE}">
      <dgm:prSet/>
      <dgm:spPr/>
      <dgm:t>
        <a:bodyPr/>
        <a:lstStyle/>
        <a:p>
          <a:endParaRPr lang="en-IN"/>
        </a:p>
      </dgm:t>
    </dgm:pt>
    <dgm:pt modelId="{A07A49FC-13D2-47FF-8A31-AB5E58D3A995}">
      <dgm:prSet phldrT="[Text]"/>
      <dgm:spPr/>
      <dgm:t>
        <a:bodyPr/>
        <a:lstStyle/>
        <a:p>
          <a:r>
            <a:rPr lang="en-IN" dirty="0" smtClean="0"/>
            <a:t>All Random Access configuration tools are enabled</a:t>
          </a:r>
          <a:endParaRPr lang="en-IN" dirty="0"/>
        </a:p>
      </dgm:t>
    </dgm:pt>
    <dgm:pt modelId="{AEC3F179-96A4-47AB-9E55-DD3E72643135}" type="parTrans" cxnId="{AF59A3AE-B431-4731-85D1-2FAF8801F7C9}">
      <dgm:prSet/>
      <dgm:spPr/>
      <dgm:t>
        <a:bodyPr/>
        <a:lstStyle/>
        <a:p>
          <a:endParaRPr lang="en-IN"/>
        </a:p>
      </dgm:t>
    </dgm:pt>
    <dgm:pt modelId="{DE53E374-7179-44F7-B742-9D8EECC5A186}" type="sibTrans" cxnId="{AF59A3AE-B431-4731-85D1-2FAF8801F7C9}">
      <dgm:prSet/>
      <dgm:spPr/>
      <dgm:t>
        <a:bodyPr/>
        <a:lstStyle/>
        <a:p>
          <a:endParaRPr lang="en-IN"/>
        </a:p>
      </dgm:t>
    </dgm:pt>
    <dgm:pt modelId="{B2663C9A-A0A4-41E6-9FFB-DAEA596D08BB}">
      <dgm:prSet phldrT="[Text]"/>
      <dgm:spPr/>
      <dgm:t>
        <a:bodyPr/>
        <a:lstStyle/>
        <a:p>
          <a:r>
            <a:rPr lang="en-IN" dirty="0" err="1" smtClean="0"/>
            <a:t>Bitdepth</a:t>
          </a:r>
          <a:r>
            <a:rPr lang="en-IN" dirty="0" smtClean="0"/>
            <a:t> used is 8</a:t>
          </a:r>
          <a:endParaRPr lang="en-IN" dirty="0"/>
        </a:p>
      </dgm:t>
    </dgm:pt>
    <dgm:pt modelId="{8BA130AE-6ECE-4335-9E88-CDCA5DA6D9CA}" type="parTrans" cxnId="{F27F8E73-0667-4F26-90B2-8616C8E0ECDB}">
      <dgm:prSet/>
      <dgm:spPr/>
      <dgm:t>
        <a:bodyPr/>
        <a:lstStyle/>
        <a:p>
          <a:endParaRPr lang="en-IN"/>
        </a:p>
      </dgm:t>
    </dgm:pt>
    <dgm:pt modelId="{B65E8333-9AF7-4887-B5AC-0378C7E01666}" type="sibTrans" cxnId="{F27F8E73-0667-4F26-90B2-8616C8E0ECDB}">
      <dgm:prSet/>
      <dgm:spPr/>
      <dgm:t>
        <a:bodyPr/>
        <a:lstStyle/>
        <a:p>
          <a:endParaRPr lang="en-IN"/>
        </a:p>
      </dgm:t>
    </dgm:pt>
    <dgm:pt modelId="{1355CB07-9095-4E91-8F97-05E127689E40}">
      <dgm:prSet/>
      <dgm:spPr/>
      <dgm:t>
        <a:bodyPr/>
        <a:lstStyle/>
        <a:p>
          <a:r>
            <a:rPr lang="en-US" dirty="0" smtClean="0"/>
            <a:t>VTM 7.0 compliant</a:t>
          </a:r>
          <a:endParaRPr lang="en-US" dirty="0"/>
        </a:p>
      </dgm:t>
    </dgm:pt>
    <dgm:pt modelId="{DD4D1E9A-2067-4B3A-89D5-5D685E1602F8}" type="parTrans" cxnId="{C913651C-63D6-4C69-97B5-DA827E50021A}">
      <dgm:prSet/>
      <dgm:spPr/>
    </dgm:pt>
    <dgm:pt modelId="{6A3DD301-E5C3-4845-8EE9-0535E7E8507C}" type="sibTrans" cxnId="{C913651C-63D6-4C69-97B5-DA827E50021A}">
      <dgm:prSet/>
      <dgm:spPr/>
      <dgm:t>
        <a:bodyPr/>
        <a:lstStyle/>
        <a:p>
          <a:endParaRPr lang="en-US"/>
        </a:p>
      </dgm:t>
    </dgm:pt>
    <dgm:pt modelId="{1D910C07-4788-43C6-97FD-150538CA9D4E}" type="pres">
      <dgm:prSet presAssocID="{36394794-587F-4203-968C-8E65C4598B19}" presName="outerComposite" presStyleCnt="0">
        <dgm:presLayoutVars>
          <dgm:chMax val="5"/>
          <dgm:dir/>
          <dgm:resizeHandles val="exact"/>
        </dgm:presLayoutVars>
      </dgm:prSet>
      <dgm:spPr/>
      <dgm:t>
        <a:bodyPr/>
        <a:lstStyle/>
        <a:p>
          <a:endParaRPr lang="en-IN"/>
        </a:p>
      </dgm:t>
    </dgm:pt>
    <dgm:pt modelId="{155871EB-8981-4723-9EC1-A19A15B9E2BA}" type="pres">
      <dgm:prSet presAssocID="{36394794-587F-4203-968C-8E65C4598B19}" presName="dummyMaxCanvas" presStyleCnt="0">
        <dgm:presLayoutVars/>
      </dgm:prSet>
      <dgm:spPr/>
    </dgm:pt>
    <dgm:pt modelId="{360F1119-5806-419F-8529-6FE558A42931}" type="pres">
      <dgm:prSet presAssocID="{36394794-587F-4203-968C-8E65C4598B19}" presName="FourNodes_1" presStyleLbl="node1" presStyleIdx="0" presStyleCnt="4">
        <dgm:presLayoutVars>
          <dgm:bulletEnabled val="1"/>
        </dgm:presLayoutVars>
      </dgm:prSet>
      <dgm:spPr/>
      <dgm:t>
        <a:bodyPr/>
        <a:lstStyle/>
        <a:p>
          <a:endParaRPr lang="en-IN"/>
        </a:p>
      </dgm:t>
    </dgm:pt>
    <dgm:pt modelId="{41AFE7F3-9DF0-4DA3-8249-22C9FA8DA6C5}" type="pres">
      <dgm:prSet presAssocID="{36394794-587F-4203-968C-8E65C4598B19}" presName="FourNodes_2" presStyleLbl="node1" presStyleIdx="1" presStyleCnt="4">
        <dgm:presLayoutVars>
          <dgm:bulletEnabled val="1"/>
        </dgm:presLayoutVars>
      </dgm:prSet>
      <dgm:spPr/>
      <dgm:t>
        <a:bodyPr/>
        <a:lstStyle/>
        <a:p>
          <a:endParaRPr lang="en-IN"/>
        </a:p>
      </dgm:t>
    </dgm:pt>
    <dgm:pt modelId="{9F84E440-DC20-4682-919D-988BAC006199}" type="pres">
      <dgm:prSet presAssocID="{36394794-587F-4203-968C-8E65C4598B19}" presName="FourNodes_3" presStyleLbl="node1" presStyleIdx="2" presStyleCnt="4">
        <dgm:presLayoutVars>
          <dgm:bulletEnabled val="1"/>
        </dgm:presLayoutVars>
      </dgm:prSet>
      <dgm:spPr/>
      <dgm:t>
        <a:bodyPr/>
        <a:lstStyle/>
        <a:p>
          <a:endParaRPr lang="en-IN"/>
        </a:p>
      </dgm:t>
    </dgm:pt>
    <dgm:pt modelId="{BEA677C3-5D77-414C-8F60-20E276B0FD10}" type="pres">
      <dgm:prSet presAssocID="{36394794-587F-4203-968C-8E65C4598B19}" presName="FourNodes_4" presStyleLbl="node1" presStyleIdx="3" presStyleCnt="4">
        <dgm:presLayoutVars>
          <dgm:bulletEnabled val="1"/>
        </dgm:presLayoutVars>
      </dgm:prSet>
      <dgm:spPr/>
      <dgm:t>
        <a:bodyPr/>
        <a:lstStyle/>
        <a:p>
          <a:endParaRPr lang="en-IN"/>
        </a:p>
      </dgm:t>
    </dgm:pt>
    <dgm:pt modelId="{0EAA1C63-54B5-4998-9618-645AAB922242}" type="pres">
      <dgm:prSet presAssocID="{36394794-587F-4203-968C-8E65C4598B19}" presName="FourConn_1-2" presStyleLbl="fgAccFollowNode1" presStyleIdx="0" presStyleCnt="3">
        <dgm:presLayoutVars>
          <dgm:bulletEnabled val="1"/>
        </dgm:presLayoutVars>
      </dgm:prSet>
      <dgm:spPr/>
      <dgm:t>
        <a:bodyPr/>
        <a:lstStyle/>
        <a:p>
          <a:endParaRPr lang="en-IN"/>
        </a:p>
      </dgm:t>
    </dgm:pt>
    <dgm:pt modelId="{9DC3FDCF-34F8-4829-BCE6-8AB366F84445}" type="pres">
      <dgm:prSet presAssocID="{36394794-587F-4203-968C-8E65C4598B19}" presName="FourConn_2-3" presStyleLbl="fgAccFollowNode1" presStyleIdx="1" presStyleCnt="3">
        <dgm:presLayoutVars>
          <dgm:bulletEnabled val="1"/>
        </dgm:presLayoutVars>
      </dgm:prSet>
      <dgm:spPr/>
      <dgm:t>
        <a:bodyPr/>
        <a:lstStyle/>
        <a:p>
          <a:endParaRPr lang="en-IN"/>
        </a:p>
      </dgm:t>
    </dgm:pt>
    <dgm:pt modelId="{D32B26C0-D24E-4361-8814-420E841BCE9D}" type="pres">
      <dgm:prSet presAssocID="{36394794-587F-4203-968C-8E65C4598B19}" presName="FourConn_3-4" presStyleLbl="fgAccFollowNode1" presStyleIdx="2" presStyleCnt="3">
        <dgm:presLayoutVars>
          <dgm:bulletEnabled val="1"/>
        </dgm:presLayoutVars>
      </dgm:prSet>
      <dgm:spPr/>
      <dgm:t>
        <a:bodyPr/>
        <a:lstStyle/>
        <a:p>
          <a:endParaRPr lang="en-IN"/>
        </a:p>
      </dgm:t>
    </dgm:pt>
    <dgm:pt modelId="{4CDBC559-BA36-42CE-9E40-B5E32E4CE6D8}" type="pres">
      <dgm:prSet presAssocID="{36394794-587F-4203-968C-8E65C4598B19}" presName="FourNodes_1_text" presStyleLbl="node1" presStyleIdx="3" presStyleCnt="4">
        <dgm:presLayoutVars>
          <dgm:bulletEnabled val="1"/>
        </dgm:presLayoutVars>
      </dgm:prSet>
      <dgm:spPr/>
      <dgm:t>
        <a:bodyPr/>
        <a:lstStyle/>
        <a:p>
          <a:endParaRPr lang="en-IN"/>
        </a:p>
      </dgm:t>
    </dgm:pt>
    <dgm:pt modelId="{33BBB5C0-8CBB-40A8-8533-FD78C95B3D7F}" type="pres">
      <dgm:prSet presAssocID="{36394794-587F-4203-968C-8E65C4598B19}" presName="FourNodes_2_text" presStyleLbl="node1" presStyleIdx="3" presStyleCnt="4">
        <dgm:presLayoutVars>
          <dgm:bulletEnabled val="1"/>
        </dgm:presLayoutVars>
      </dgm:prSet>
      <dgm:spPr/>
      <dgm:t>
        <a:bodyPr/>
        <a:lstStyle/>
        <a:p>
          <a:endParaRPr lang="en-IN"/>
        </a:p>
      </dgm:t>
    </dgm:pt>
    <dgm:pt modelId="{32F297DE-396F-4E67-839D-EEDD7B1588B6}" type="pres">
      <dgm:prSet presAssocID="{36394794-587F-4203-968C-8E65C4598B19}" presName="FourNodes_3_text" presStyleLbl="node1" presStyleIdx="3" presStyleCnt="4">
        <dgm:presLayoutVars>
          <dgm:bulletEnabled val="1"/>
        </dgm:presLayoutVars>
      </dgm:prSet>
      <dgm:spPr/>
      <dgm:t>
        <a:bodyPr/>
        <a:lstStyle/>
        <a:p>
          <a:endParaRPr lang="en-IN"/>
        </a:p>
      </dgm:t>
    </dgm:pt>
    <dgm:pt modelId="{A58E3BE8-FA80-4FBA-9FB9-5CE263DD0CDA}" type="pres">
      <dgm:prSet presAssocID="{36394794-587F-4203-968C-8E65C4598B19}" presName="FourNodes_4_text" presStyleLbl="node1" presStyleIdx="3" presStyleCnt="4">
        <dgm:presLayoutVars>
          <dgm:bulletEnabled val="1"/>
        </dgm:presLayoutVars>
      </dgm:prSet>
      <dgm:spPr/>
      <dgm:t>
        <a:bodyPr/>
        <a:lstStyle/>
        <a:p>
          <a:endParaRPr lang="en-IN"/>
        </a:p>
      </dgm:t>
    </dgm:pt>
  </dgm:ptLst>
  <dgm:cxnLst>
    <dgm:cxn modelId="{87A6378B-A8F4-4A5C-B8EB-A05C622A6F84}" type="presOf" srcId="{B2663C9A-A0A4-41E6-9FFB-DAEA596D08BB}" destId="{A58E3BE8-FA80-4FBA-9FB9-5CE263DD0CDA}" srcOrd="1" destOrd="0" presId="urn:microsoft.com/office/officeart/2005/8/layout/vProcess5"/>
    <dgm:cxn modelId="{68C4188C-C74A-455E-A08D-0E2060C1F8F2}" type="presOf" srcId="{1B475DD5-47C9-4A50-9981-B1DE2587D20E}" destId="{41AFE7F3-9DF0-4DA3-8249-22C9FA8DA6C5}" srcOrd="0" destOrd="0" presId="urn:microsoft.com/office/officeart/2005/8/layout/vProcess5"/>
    <dgm:cxn modelId="{7599184B-AAA2-4BAA-AD42-41B93E035441}" type="presOf" srcId="{6A3DD301-E5C3-4845-8EE9-0535E7E8507C}" destId="{0EAA1C63-54B5-4998-9618-645AAB922242}" srcOrd="0" destOrd="0" presId="urn:microsoft.com/office/officeart/2005/8/layout/vProcess5"/>
    <dgm:cxn modelId="{7DB7A7B0-3CCE-45AF-BA85-B031B01585EF}" type="presOf" srcId="{3B64AA89-82B1-44DD-BDB5-826FDA28E509}" destId="{9DC3FDCF-34F8-4829-BCE6-8AB366F84445}" srcOrd="0" destOrd="0" presId="urn:microsoft.com/office/officeart/2005/8/layout/vProcess5"/>
    <dgm:cxn modelId="{AF59A3AE-B431-4731-85D1-2FAF8801F7C9}" srcId="{36394794-587F-4203-968C-8E65C4598B19}" destId="{A07A49FC-13D2-47FF-8A31-AB5E58D3A995}" srcOrd="2" destOrd="0" parTransId="{AEC3F179-96A4-47AB-9E55-DD3E72643135}" sibTransId="{DE53E374-7179-44F7-B742-9D8EECC5A186}"/>
    <dgm:cxn modelId="{10ABC08D-2353-4B6B-9230-48926C11FB88}" type="presOf" srcId="{DE53E374-7179-44F7-B742-9D8EECC5A186}" destId="{D32B26C0-D24E-4361-8814-420E841BCE9D}" srcOrd="0" destOrd="0" presId="urn:microsoft.com/office/officeart/2005/8/layout/vProcess5"/>
    <dgm:cxn modelId="{10D783BB-3192-4ABA-A384-94BECBCF33D2}" type="presOf" srcId="{1B475DD5-47C9-4A50-9981-B1DE2587D20E}" destId="{33BBB5C0-8CBB-40A8-8533-FD78C95B3D7F}" srcOrd="1" destOrd="0" presId="urn:microsoft.com/office/officeart/2005/8/layout/vProcess5"/>
    <dgm:cxn modelId="{C913651C-63D6-4C69-97B5-DA827E50021A}" srcId="{36394794-587F-4203-968C-8E65C4598B19}" destId="{1355CB07-9095-4E91-8F97-05E127689E40}" srcOrd="0" destOrd="0" parTransId="{DD4D1E9A-2067-4B3A-89D5-5D685E1602F8}" sibTransId="{6A3DD301-E5C3-4845-8EE9-0535E7E8507C}"/>
    <dgm:cxn modelId="{74F9F8B9-CA1F-4AB6-AB73-01BE967BCA05}" type="presOf" srcId="{B2663C9A-A0A4-41E6-9FFB-DAEA596D08BB}" destId="{BEA677C3-5D77-414C-8F60-20E276B0FD10}" srcOrd="0" destOrd="0" presId="urn:microsoft.com/office/officeart/2005/8/layout/vProcess5"/>
    <dgm:cxn modelId="{6CBCD4A5-92B6-4317-9CEE-8096668C1BF9}" type="presOf" srcId="{1355CB07-9095-4E91-8F97-05E127689E40}" destId="{360F1119-5806-419F-8529-6FE558A42931}" srcOrd="0" destOrd="0" presId="urn:microsoft.com/office/officeart/2005/8/layout/vProcess5"/>
    <dgm:cxn modelId="{4D4CD0E9-714E-4AF6-99F7-5480E1BBE4E9}" type="presOf" srcId="{A07A49FC-13D2-47FF-8A31-AB5E58D3A995}" destId="{9F84E440-DC20-4682-919D-988BAC006199}" srcOrd="0" destOrd="0" presId="urn:microsoft.com/office/officeart/2005/8/layout/vProcess5"/>
    <dgm:cxn modelId="{BFB7D1D3-77F1-4A15-98B8-05DB62869CFE}" srcId="{36394794-587F-4203-968C-8E65C4598B19}" destId="{1B475DD5-47C9-4A50-9981-B1DE2587D20E}" srcOrd="1" destOrd="0" parTransId="{64B9BCBB-0D5E-4189-A876-0E6899DEE10A}" sibTransId="{3B64AA89-82B1-44DD-BDB5-826FDA28E509}"/>
    <dgm:cxn modelId="{E5E10E05-4991-4594-B91B-65D26714B7F8}" type="presOf" srcId="{1355CB07-9095-4E91-8F97-05E127689E40}" destId="{4CDBC559-BA36-42CE-9E40-B5E32E4CE6D8}" srcOrd="1" destOrd="0" presId="urn:microsoft.com/office/officeart/2005/8/layout/vProcess5"/>
    <dgm:cxn modelId="{45E0E8F0-29E8-43CD-870E-0C2BC891604C}" type="presOf" srcId="{36394794-587F-4203-968C-8E65C4598B19}" destId="{1D910C07-4788-43C6-97FD-150538CA9D4E}" srcOrd="0" destOrd="0" presId="urn:microsoft.com/office/officeart/2005/8/layout/vProcess5"/>
    <dgm:cxn modelId="{293C6AFA-CCD5-4418-826B-D979FC11DFC8}" type="presOf" srcId="{A07A49FC-13D2-47FF-8A31-AB5E58D3A995}" destId="{32F297DE-396F-4E67-839D-EEDD7B1588B6}" srcOrd="1" destOrd="0" presId="urn:microsoft.com/office/officeart/2005/8/layout/vProcess5"/>
    <dgm:cxn modelId="{F27F8E73-0667-4F26-90B2-8616C8E0ECDB}" srcId="{36394794-587F-4203-968C-8E65C4598B19}" destId="{B2663C9A-A0A4-41E6-9FFB-DAEA596D08BB}" srcOrd="3" destOrd="0" parTransId="{8BA130AE-6ECE-4335-9E88-CDCA5DA6D9CA}" sibTransId="{B65E8333-9AF7-4887-B5AC-0378C7E01666}"/>
    <dgm:cxn modelId="{543CF7B2-0F18-43DD-8BA7-CCEE26D6699C}" type="presParOf" srcId="{1D910C07-4788-43C6-97FD-150538CA9D4E}" destId="{155871EB-8981-4723-9EC1-A19A15B9E2BA}" srcOrd="0" destOrd="0" presId="urn:microsoft.com/office/officeart/2005/8/layout/vProcess5"/>
    <dgm:cxn modelId="{A6A61F7F-BCCC-4A69-9192-0097F6CB23FC}" type="presParOf" srcId="{1D910C07-4788-43C6-97FD-150538CA9D4E}" destId="{360F1119-5806-419F-8529-6FE558A42931}" srcOrd="1" destOrd="0" presId="urn:microsoft.com/office/officeart/2005/8/layout/vProcess5"/>
    <dgm:cxn modelId="{73E6C462-A3ED-4B36-9EEA-3F9934B50336}" type="presParOf" srcId="{1D910C07-4788-43C6-97FD-150538CA9D4E}" destId="{41AFE7F3-9DF0-4DA3-8249-22C9FA8DA6C5}" srcOrd="2" destOrd="0" presId="urn:microsoft.com/office/officeart/2005/8/layout/vProcess5"/>
    <dgm:cxn modelId="{38F60D05-6ABB-4DC9-A291-EE491F1FEB61}" type="presParOf" srcId="{1D910C07-4788-43C6-97FD-150538CA9D4E}" destId="{9F84E440-DC20-4682-919D-988BAC006199}" srcOrd="3" destOrd="0" presId="urn:microsoft.com/office/officeart/2005/8/layout/vProcess5"/>
    <dgm:cxn modelId="{B9E8ACFB-FCCA-4CE8-BE4C-6A09F6A08E4A}" type="presParOf" srcId="{1D910C07-4788-43C6-97FD-150538CA9D4E}" destId="{BEA677C3-5D77-414C-8F60-20E276B0FD10}" srcOrd="4" destOrd="0" presId="urn:microsoft.com/office/officeart/2005/8/layout/vProcess5"/>
    <dgm:cxn modelId="{3CC491F8-8B88-41D3-9854-F82A3A8AE4A5}" type="presParOf" srcId="{1D910C07-4788-43C6-97FD-150538CA9D4E}" destId="{0EAA1C63-54B5-4998-9618-645AAB922242}" srcOrd="5" destOrd="0" presId="urn:microsoft.com/office/officeart/2005/8/layout/vProcess5"/>
    <dgm:cxn modelId="{A59950E9-A240-4B47-A918-EA1A02652124}" type="presParOf" srcId="{1D910C07-4788-43C6-97FD-150538CA9D4E}" destId="{9DC3FDCF-34F8-4829-BCE6-8AB366F84445}" srcOrd="6" destOrd="0" presId="urn:microsoft.com/office/officeart/2005/8/layout/vProcess5"/>
    <dgm:cxn modelId="{AEE716FC-4073-4EE5-9FB5-7427B4081B31}" type="presParOf" srcId="{1D910C07-4788-43C6-97FD-150538CA9D4E}" destId="{D32B26C0-D24E-4361-8814-420E841BCE9D}" srcOrd="7" destOrd="0" presId="urn:microsoft.com/office/officeart/2005/8/layout/vProcess5"/>
    <dgm:cxn modelId="{8148510D-6068-4BB5-B97D-E80675491735}" type="presParOf" srcId="{1D910C07-4788-43C6-97FD-150538CA9D4E}" destId="{4CDBC559-BA36-42CE-9E40-B5E32E4CE6D8}" srcOrd="8" destOrd="0" presId="urn:microsoft.com/office/officeart/2005/8/layout/vProcess5"/>
    <dgm:cxn modelId="{A2750B28-1D5F-43FA-B460-B11B6737B8F1}" type="presParOf" srcId="{1D910C07-4788-43C6-97FD-150538CA9D4E}" destId="{33BBB5C0-8CBB-40A8-8533-FD78C95B3D7F}" srcOrd="9" destOrd="0" presId="urn:microsoft.com/office/officeart/2005/8/layout/vProcess5"/>
    <dgm:cxn modelId="{FCE2CC9A-024F-4416-97AF-6BCCB0F13BE2}" type="presParOf" srcId="{1D910C07-4788-43C6-97FD-150538CA9D4E}" destId="{32F297DE-396F-4E67-839D-EEDD7B1588B6}" srcOrd="10" destOrd="0" presId="urn:microsoft.com/office/officeart/2005/8/layout/vProcess5"/>
    <dgm:cxn modelId="{A9BFE4BD-3956-4234-AA32-5D220FEBDAE5}" type="presParOf" srcId="{1D910C07-4788-43C6-97FD-150538CA9D4E}" destId="{A58E3BE8-FA80-4FBA-9FB9-5CE263DD0CDA}"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394794-587F-4203-968C-8E65C4598B19}" type="doc">
      <dgm:prSet loTypeId="urn:microsoft.com/office/officeart/2005/8/layout/vProcess5" loCatId="process" qsTypeId="urn:microsoft.com/office/officeart/2005/8/quickstyle/simple3" qsCatId="simple" csTypeId="urn:microsoft.com/office/officeart/2005/8/colors/colorful2" csCatId="colorful" phldr="1"/>
      <dgm:spPr/>
      <dgm:t>
        <a:bodyPr/>
        <a:lstStyle/>
        <a:p>
          <a:endParaRPr lang="en-IN"/>
        </a:p>
      </dgm:t>
    </dgm:pt>
    <dgm:pt modelId="{1B475DD5-47C9-4A50-9981-B1DE2587D20E}">
      <dgm:prSet phldrT="[Text]"/>
      <dgm:spPr/>
      <dgm:t>
        <a:bodyPr/>
        <a:lstStyle/>
        <a:p>
          <a:r>
            <a:rPr lang="en-IN" dirty="0" smtClean="0"/>
            <a:t>ARM chip- Cortex A75 / Cortex A76</a:t>
          </a:r>
          <a:endParaRPr lang="en-IN" dirty="0"/>
        </a:p>
      </dgm:t>
    </dgm:pt>
    <dgm:pt modelId="{64B9BCBB-0D5E-4189-A876-0E6899DEE10A}" type="parTrans" cxnId="{BFB7D1D3-77F1-4A15-98B8-05DB62869CFE}">
      <dgm:prSet/>
      <dgm:spPr/>
      <dgm:t>
        <a:bodyPr/>
        <a:lstStyle/>
        <a:p>
          <a:endParaRPr lang="en-IN"/>
        </a:p>
      </dgm:t>
    </dgm:pt>
    <dgm:pt modelId="{3B64AA89-82B1-44DD-BDB5-826FDA28E509}" type="sibTrans" cxnId="{BFB7D1D3-77F1-4A15-98B8-05DB62869CFE}">
      <dgm:prSet/>
      <dgm:spPr/>
      <dgm:t>
        <a:bodyPr/>
        <a:lstStyle/>
        <a:p>
          <a:endParaRPr lang="en-IN"/>
        </a:p>
      </dgm:t>
    </dgm:pt>
    <dgm:pt modelId="{A07A49FC-13D2-47FF-8A31-AB5E58D3A995}">
      <dgm:prSet phldrT="[Text]"/>
      <dgm:spPr/>
      <dgm:t>
        <a:bodyPr/>
        <a:lstStyle/>
        <a:p>
          <a:r>
            <a:rPr lang="en-IN" dirty="0" smtClean="0"/>
            <a:t>4 cores @ 2.5GHz</a:t>
          </a:r>
          <a:endParaRPr lang="en-IN" dirty="0"/>
        </a:p>
      </dgm:t>
    </dgm:pt>
    <dgm:pt modelId="{AEC3F179-96A4-47AB-9E55-DD3E72643135}" type="parTrans" cxnId="{AF59A3AE-B431-4731-85D1-2FAF8801F7C9}">
      <dgm:prSet/>
      <dgm:spPr/>
      <dgm:t>
        <a:bodyPr/>
        <a:lstStyle/>
        <a:p>
          <a:endParaRPr lang="en-IN"/>
        </a:p>
      </dgm:t>
    </dgm:pt>
    <dgm:pt modelId="{DE53E374-7179-44F7-B742-9D8EECC5A186}" type="sibTrans" cxnId="{AF59A3AE-B431-4731-85D1-2FAF8801F7C9}">
      <dgm:prSet/>
      <dgm:spPr/>
      <dgm:t>
        <a:bodyPr/>
        <a:lstStyle/>
        <a:p>
          <a:endParaRPr lang="en-IN"/>
        </a:p>
      </dgm:t>
    </dgm:pt>
    <dgm:pt modelId="{B2663C9A-A0A4-41E6-9FFB-DAEA596D08BB}">
      <dgm:prSet phldrT="[Text]"/>
      <dgm:spPr/>
      <dgm:t>
        <a:bodyPr/>
        <a:lstStyle/>
        <a:p>
          <a:r>
            <a:rPr lang="en-IN" dirty="0" smtClean="0"/>
            <a:t>Android 9.0/Android 10.0</a:t>
          </a:r>
          <a:endParaRPr lang="en-IN" dirty="0"/>
        </a:p>
      </dgm:t>
    </dgm:pt>
    <dgm:pt modelId="{8BA130AE-6ECE-4335-9E88-CDCA5DA6D9CA}" type="parTrans" cxnId="{F27F8E73-0667-4F26-90B2-8616C8E0ECDB}">
      <dgm:prSet/>
      <dgm:spPr/>
      <dgm:t>
        <a:bodyPr/>
        <a:lstStyle/>
        <a:p>
          <a:endParaRPr lang="en-IN"/>
        </a:p>
      </dgm:t>
    </dgm:pt>
    <dgm:pt modelId="{B65E8333-9AF7-4887-B5AC-0378C7E01666}" type="sibTrans" cxnId="{F27F8E73-0667-4F26-90B2-8616C8E0ECDB}">
      <dgm:prSet/>
      <dgm:spPr/>
      <dgm:t>
        <a:bodyPr/>
        <a:lstStyle/>
        <a:p>
          <a:endParaRPr lang="en-IN"/>
        </a:p>
      </dgm:t>
    </dgm:pt>
    <dgm:pt modelId="{FF0EEAE2-1CC8-42BB-9DA4-BBABF1C84D63}">
      <dgm:prSet/>
      <dgm:spPr/>
      <dgm:t>
        <a:bodyPr/>
        <a:lstStyle/>
        <a:p>
          <a:r>
            <a:rPr lang="en-US" dirty="0" err="1" smtClean="0"/>
            <a:t>Ittiam’s</a:t>
          </a:r>
          <a:r>
            <a:rPr lang="en-US" dirty="0" smtClean="0"/>
            <a:t> Player with playback capability of 1080p @24fps</a:t>
          </a:r>
          <a:endParaRPr lang="en-US" dirty="0"/>
        </a:p>
      </dgm:t>
    </dgm:pt>
    <dgm:pt modelId="{248EC157-3599-4DE0-9BC5-B58F8752C356}" type="parTrans" cxnId="{182FBA9C-77E3-4310-AD54-2A14B8C50B39}">
      <dgm:prSet/>
      <dgm:spPr/>
    </dgm:pt>
    <dgm:pt modelId="{506672B9-2FB8-427A-97D7-EB710275063A}" type="sibTrans" cxnId="{182FBA9C-77E3-4310-AD54-2A14B8C50B39}">
      <dgm:prSet/>
      <dgm:spPr/>
    </dgm:pt>
    <dgm:pt modelId="{1D910C07-4788-43C6-97FD-150538CA9D4E}" type="pres">
      <dgm:prSet presAssocID="{36394794-587F-4203-968C-8E65C4598B19}" presName="outerComposite" presStyleCnt="0">
        <dgm:presLayoutVars>
          <dgm:chMax val="5"/>
          <dgm:dir/>
          <dgm:resizeHandles val="exact"/>
        </dgm:presLayoutVars>
      </dgm:prSet>
      <dgm:spPr/>
      <dgm:t>
        <a:bodyPr/>
        <a:lstStyle/>
        <a:p>
          <a:endParaRPr lang="en-IN"/>
        </a:p>
      </dgm:t>
    </dgm:pt>
    <dgm:pt modelId="{155871EB-8981-4723-9EC1-A19A15B9E2BA}" type="pres">
      <dgm:prSet presAssocID="{36394794-587F-4203-968C-8E65C4598B19}" presName="dummyMaxCanvas" presStyleCnt="0">
        <dgm:presLayoutVars/>
      </dgm:prSet>
      <dgm:spPr/>
    </dgm:pt>
    <dgm:pt modelId="{360F1119-5806-419F-8529-6FE558A42931}" type="pres">
      <dgm:prSet presAssocID="{36394794-587F-4203-968C-8E65C4598B19}" presName="FourNodes_1" presStyleLbl="node1" presStyleIdx="0" presStyleCnt="4">
        <dgm:presLayoutVars>
          <dgm:bulletEnabled val="1"/>
        </dgm:presLayoutVars>
      </dgm:prSet>
      <dgm:spPr/>
      <dgm:t>
        <a:bodyPr/>
        <a:lstStyle/>
        <a:p>
          <a:endParaRPr lang="en-IN"/>
        </a:p>
      </dgm:t>
    </dgm:pt>
    <dgm:pt modelId="{41AFE7F3-9DF0-4DA3-8249-22C9FA8DA6C5}" type="pres">
      <dgm:prSet presAssocID="{36394794-587F-4203-968C-8E65C4598B19}" presName="FourNodes_2" presStyleLbl="node1" presStyleIdx="1" presStyleCnt="4">
        <dgm:presLayoutVars>
          <dgm:bulletEnabled val="1"/>
        </dgm:presLayoutVars>
      </dgm:prSet>
      <dgm:spPr/>
      <dgm:t>
        <a:bodyPr/>
        <a:lstStyle/>
        <a:p>
          <a:endParaRPr lang="en-IN"/>
        </a:p>
      </dgm:t>
    </dgm:pt>
    <dgm:pt modelId="{9F84E440-DC20-4682-919D-988BAC006199}" type="pres">
      <dgm:prSet presAssocID="{36394794-587F-4203-968C-8E65C4598B19}" presName="FourNodes_3" presStyleLbl="node1" presStyleIdx="2" presStyleCnt="4">
        <dgm:presLayoutVars>
          <dgm:bulletEnabled val="1"/>
        </dgm:presLayoutVars>
      </dgm:prSet>
      <dgm:spPr/>
      <dgm:t>
        <a:bodyPr/>
        <a:lstStyle/>
        <a:p>
          <a:endParaRPr lang="en-IN"/>
        </a:p>
      </dgm:t>
    </dgm:pt>
    <dgm:pt modelId="{BEA677C3-5D77-414C-8F60-20E276B0FD10}" type="pres">
      <dgm:prSet presAssocID="{36394794-587F-4203-968C-8E65C4598B19}" presName="FourNodes_4" presStyleLbl="node1" presStyleIdx="3" presStyleCnt="4">
        <dgm:presLayoutVars>
          <dgm:bulletEnabled val="1"/>
        </dgm:presLayoutVars>
      </dgm:prSet>
      <dgm:spPr/>
      <dgm:t>
        <a:bodyPr/>
        <a:lstStyle/>
        <a:p>
          <a:endParaRPr lang="en-IN"/>
        </a:p>
      </dgm:t>
    </dgm:pt>
    <dgm:pt modelId="{0EAA1C63-54B5-4998-9618-645AAB922242}" type="pres">
      <dgm:prSet presAssocID="{36394794-587F-4203-968C-8E65C4598B19}" presName="FourConn_1-2" presStyleLbl="fgAccFollowNode1" presStyleIdx="0" presStyleCnt="3">
        <dgm:presLayoutVars>
          <dgm:bulletEnabled val="1"/>
        </dgm:presLayoutVars>
      </dgm:prSet>
      <dgm:spPr/>
      <dgm:t>
        <a:bodyPr/>
        <a:lstStyle/>
        <a:p>
          <a:endParaRPr lang="en-IN"/>
        </a:p>
      </dgm:t>
    </dgm:pt>
    <dgm:pt modelId="{9DC3FDCF-34F8-4829-BCE6-8AB366F84445}" type="pres">
      <dgm:prSet presAssocID="{36394794-587F-4203-968C-8E65C4598B19}" presName="FourConn_2-3" presStyleLbl="fgAccFollowNode1" presStyleIdx="1" presStyleCnt="3">
        <dgm:presLayoutVars>
          <dgm:bulletEnabled val="1"/>
        </dgm:presLayoutVars>
      </dgm:prSet>
      <dgm:spPr/>
      <dgm:t>
        <a:bodyPr/>
        <a:lstStyle/>
        <a:p>
          <a:endParaRPr lang="en-IN"/>
        </a:p>
      </dgm:t>
    </dgm:pt>
    <dgm:pt modelId="{D32B26C0-D24E-4361-8814-420E841BCE9D}" type="pres">
      <dgm:prSet presAssocID="{36394794-587F-4203-968C-8E65C4598B19}" presName="FourConn_3-4" presStyleLbl="fgAccFollowNode1" presStyleIdx="2" presStyleCnt="3">
        <dgm:presLayoutVars>
          <dgm:bulletEnabled val="1"/>
        </dgm:presLayoutVars>
      </dgm:prSet>
      <dgm:spPr/>
      <dgm:t>
        <a:bodyPr/>
        <a:lstStyle/>
        <a:p>
          <a:endParaRPr lang="en-IN"/>
        </a:p>
      </dgm:t>
    </dgm:pt>
    <dgm:pt modelId="{4CDBC559-BA36-42CE-9E40-B5E32E4CE6D8}" type="pres">
      <dgm:prSet presAssocID="{36394794-587F-4203-968C-8E65C4598B19}" presName="FourNodes_1_text" presStyleLbl="node1" presStyleIdx="3" presStyleCnt="4">
        <dgm:presLayoutVars>
          <dgm:bulletEnabled val="1"/>
        </dgm:presLayoutVars>
      </dgm:prSet>
      <dgm:spPr/>
      <dgm:t>
        <a:bodyPr/>
        <a:lstStyle/>
        <a:p>
          <a:endParaRPr lang="en-IN"/>
        </a:p>
      </dgm:t>
    </dgm:pt>
    <dgm:pt modelId="{33BBB5C0-8CBB-40A8-8533-FD78C95B3D7F}" type="pres">
      <dgm:prSet presAssocID="{36394794-587F-4203-968C-8E65C4598B19}" presName="FourNodes_2_text" presStyleLbl="node1" presStyleIdx="3" presStyleCnt="4">
        <dgm:presLayoutVars>
          <dgm:bulletEnabled val="1"/>
        </dgm:presLayoutVars>
      </dgm:prSet>
      <dgm:spPr/>
      <dgm:t>
        <a:bodyPr/>
        <a:lstStyle/>
        <a:p>
          <a:endParaRPr lang="en-IN"/>
        </a:p>
      </dgm:t>
    </dgm:pt>
    <dgm:pt modelId="{32F297DE-396F-4E67-839D-EEDD7B1588B6}" type="pres">
      <dgm:prSet presAssocID="{36394794-587F-4203-968C-8E65C4598B19}" presName="FourNodes_3_text" presStyleLbl="node1" presStyleIdx="3" presStyleCnt="4">
        <dgm:presLayoutVars>
          <dgm:bulletEnabled val="1"/>
        </dgm:presLayoutVars>
      </dgm:prSet>
      <dgm:spPr/>
      <dgm:t>
        <a:bodyPr/>
        <a:lstStyle/>
        <a:p>
          <a:endParaRPr lang="en-IN"/>
        </a:p>
      </dgm:t>
    </dgm:pt>
    <dgm:pt modelId="{A58E3BE8-FA80-4FBA-9FB9-5CE263DD0CDA}" type="pres">
      <dgm:prSet presAssocID="{36394794-587F-4203-968C-8E65C4598B19}" presName="FourNodes_4_text" presStyleLbl="node1" presStyleIdx="3" presStyleCnt="4">
        <dgm:presLayoutVars>
          <dgm:bulletEnabled val="1"/>
        </dgm:presLayoutVars>
      </dgm:prSet>
      <dgm:spPr/>
      <dgm:t>
        <a:bodyPr/>
        <a:lstStyle/>
        <a:p>
          <a:endParaRPr lang="en-IN"/>
        </a:p>
      </dgm:t>
    </dgm:pt>
  </dgm:ptLst>
  <dgm:cxnLst>
    <dgm:cxn modelId="{491AEF39-4973-4474-ABED-E90EB46DEB47}" type="presOf" srcId="{DE53E374-7179-44F7-B742-9D8EECC5A186}" destId="{9DC3FDCF-34F8-4829-BCE6-8AB366F84445}" srcOrd="0" destOrd="0" presId="urn:microsoft.com/office/officeart/2005/8/layout/vProcess5"/>
    <dgm:cxn modelId="{AF59A3AE-B431-4731-85D1-2FAF8801F7C9}" srcId="{36394794-587F-4203-968C-8E65C4598B19}" destId="{A07A49FC-13D2-47FF-8A31-AB5E58D3A995}" srcOrd="1" destOrd="0" parTransId="{AEC3F179-96A4-47AB-9E55-DD3E72643135}" sibTransId="{DE53E374-7179-44F7-B742-9D8EECC5A186}"/>
    <dgm:cxn modelId="{462D94FF-6E3B-41DD-8E6D-0C4CDAF495C4}" type="presOf" srcId="{FF0EEAE2-1CC8-42BB-9DA4-BBABF1C84D63}" destId="{BEA677C3-5D77-414C-8F60-20E276B0FD10}" srcOrd="0" destOrd="0" presId="urn:microsoft.com/office/officeart/2005/8/layout/vProcess5"/>
    <dgm:cxn modelId="{FB52B26F-D000-4DE4-8EE9-F58631B52A49}" type="presOf" srcId="{3B64AA89-82B1-44DD-BDB5-826FDA28E509}" destId="{0EAA1C63-54B5-4998-9618-645AAB922242}" srcOrd="0" destOrd="0" presId="urn:microsoft.com/office/officeart/2005/8/layout/vProcess5"/>
    <dgm:cxn modelId="{13372CCC-3D73-4431-965D-58E069E28153}" type="presOf" srcId="{FF0EEAE2-1CC8-42BB-9DA4-BBABF1C84D63}" destId="{A58E3BE8-FA80-4FBA-9FB9-5CE263DD0CDA}" srcOrd="1" destOrd="0" presId="urn:microsoft.com/office/officeart/2005/8/layout/vProcess5"/>
    <dgm:cxn modelId="{56D3C1C9-3976-43CA-A217-ED43FA40FF3C}" type="presOf" srcId="{B2663C9A-A0A4-41E6-9FFB-DAEA596D08BB}" destId="{32F297DE-396F-4E67-839D-EEDD7B1588B6}" srcOrd="1" destOrd="0" presId="urn:microsoft.com/office/officeart/2005/8/layout/vProcess5"/>
    <dgm:cxn modelId="{028775F4-DFC5-43D5-AEE5-843981A00233}" type="presOf" srcId="{B65E8333-9AF7-4887-B5AC-0378C7E01666}" destId="{D32B26C0-D24E-4361-8814-420E841BCE9D}" srcOrd="0" destOrd="0" presId="urn:microsoft.com/office/officeart/2005/8/layout/vProcess5"/>
    <dgm:cxn modelId="{E47CF8AB-8BEE-4BBA-9EF9-DAEAB622F2AB}" type="presOf" srcId="{B2663C9A-A0A4-41E6-9FFB-DAEA596D08BB}" destId="{9F84E440-DC20-4682-919D-988BAC006199}" srcOrd="0" destOrd="0" presId="urn:microsoft.com/office/officeart/2005/8/layout/vProcess5"/>
    <dgm:cxn modelId="{6BCFC20E-0C20-4819-8573-B16E1A045617}" type="presOf" srcId="{1B475DD5-47C9-4A50-9981-B1DE2587D20E}" destId="{4CDBC559-BA36-42CE-9E40-B5E32E4CE6D8}" srcOrd="1" destOrd="0" presId="urn:microsoft.com/office/officeart/2005/8/layout/vProcess5"/>
    <dgm:cxn modelId="{BFB7D1D3-77F1-4A15-98B8-05DB62869CFE}" srcId="{36394794-587F-4203-968C-8E65C4598B19}" destId="{1B475DD5-47C9-4A50-9981-B1DE2587D20E}" srcOrd="0" destOrd="0" parTransId="{64B9BCBB-0D5E-4189-A876-0E6899DEE10A}" sibTransId="{3B64AA89-82B1-44DD-BDB5-826FDA28E509}"/>
    <dgm:cxn modelId="{1C391269-2F43-4DED-967A-40162253A06B}" type="presOf" srcId="{1B475DD5-47C9-4A50-9981-B1DE2587D20E}" destId="{360F1119-5806-419F-8529-6FE558A42931}" srcOrd="0" destOrd="0" presId="urn:microsoft.com/office/officeart/2005/8/layout/vProcess5"/>
    <dgm:cxn modelId="{F27F8E73-0667-4F26-90B2-8616C8E0ECDB}" srcId="{36394794-587F-4203-968C-8E65C4598B19}" destId="{B2663C9A-A0A4-41E6-9FFB-DAEA596D08BB}" srcOrd="2" destOrd="0" parTransId="{8BA130AE-6ECE-4335-9E88-CDCA5DA6D9CA}" sibTransId="{B65E8333-9AF7-4887-B5AC-0378C7E01666}"/>
    <dgm:cxn modelId="{7029B9C2-A08D-4865-9F0E-8DCFA4B1A2F4}" type="presOf" srcId="{A07A49FC-13D2-47FF-8A31-AB5E58D3A995}" destId="{33BBB5C0-8CBB-40A8-8533-FD78C95B3D7F}" srcOrd="1" destOrd="0" presId="urn:microsoft.com/office/officeart/2005/8/layout/vProcess5"/>
    <dgm:cxn modelId="{182FBA9C-77E3-4310-AD54-2A14B8C50B39}" srcId="{36394794-587F-4203-968C-8E65C4598B19}" destId="{FF0EEAE2-1CC8-42BB-9DA4-BBABF1C84D63}" srcOrd="3" destOrd="0" parTransId="{248EC157-3599-4DE0-9BC5-B58F8752C356}" sibTransId="{506672B9-2FB8-427A-97D7-EB710275063A}"/>
    <dgm:cxn modelId="{F9538FDF-5BEF-48F8-9216-E33C382E7CDB}" type="presOf" srcId="{36394794-587F-4203-968C-8E65C4598B19}" destId="{1D910C07-4788-43C6-97FD-150538CA9D4E}" srcOrd="0" destOrd="0" presId="urn:microsoft.com/office/officeart/2005/8/layout/vProcess5"/>
    <dgm:cxn modelId="{07E85093-D652-49ED-9F44-C32C39AF30F8}" type="presOf" srcId="{A07A49FC-13D2-47FF-8A31-AB5E58D3A995}" destId="{41AFE7F3-9DF0-4DA3-8249-22C9FA8DA6C5}" srcOrd="0" destOrd="0" presId="urn:microsoft.com/office/officeart/2005/8/layout/vProcess5"/>
    <dgm:cxn modelId="{F3C1AD99-9696-4770-BA77-4B6711DF6359}" type="presParOf" srcId="{1D910C07-4788-43C6-97FD-150538CA9D4E}" destId="{155871EB-8981-4723-9EC1-A19A15B9E2BA}" srcOrd="0" destOrd="0" presId="urn:microsoft.com/office/officeart/2005/8/layout/vProcess5"/>
    <dgm:cxn modelId="{CA7FD415-7B47-4218-BC55-50A3953AC1AF}" type="presParOf" srcId="{1D910C07-4788-43C6-97FD-150538CA9D4E}" destId="{360F1119-5806-419F-8529-6FE558A42931}" srcOrd="1" destOrd="0" presId="urn:microsoft.com/office/officeart/2005/8/layout/vProcess5"/>
    <dgm:cxn modelId="{13AC0E6F-9039-4952-8991-5B3359567325}" type="presParOf" srcId="{1D910C07-4788-43C6-97FD-150538CA9D4E}" destId="{41AFE7F3-9DF0-4DA3-8249-22C9FA8DA6C5}" srcOrd="2" destOrd="0" presId="urn:microsoft.com/office/officeart/2005/8/layout/vProcess5"/>
    <dgm:cxn modelId="{67B944A2-606A-4F37-BE1C-8F0B1F738B71}" type="presParOf" srcId="{1D910C07-4788-43C6-97FD-150538CA9D4E}" destId="{9F84E440-DC20-4682-919D-988BAC006199}" srcOrd="3" destOrd="0" presId="urn:microsoft.com/office/officeart/2005/8/layout/vProcess5"/>
    <dgm:cxn modelId="{59F41B8A-31DF-466E-A95E-A661FAF45E25}" type="presParOf" srcId="{1D910C07-4788-43C6-97FD-150538CA9D4E}" destId="{BEA677C3-5D77-414C-8F60-20E276B0FD10}" srcOrd="4" destOrd="0" presId="urn:microsoft.com/office/officeart/2005/8/layout/vProcess5"/>
    <dgm:cxn modelId="{77C1D791-8293-4096-9AE8-F4C590E4374E}" type="presParOf" srcId="{1D910C07-4788-43C6-97FD-150538CA9D4E}" destId="{0EAA1C63-54B5-4998-9618-645AAB922242}" srcOrd="5" destOrd="0" presId="urn:microsoft.com/office/officeart/2005/8/layout/vProcess5"/>
    <dgm:cxn modelId="{9DC444A0-BB49-47FB-AC1D-5BECF73382B5}" type="presParOf" srcId="{1D910C07-4788-43C6-97FD-150538CA9D4E}" destId="{9DC3FDCF-34F8-4829-BCE6-8AB366F84445}" srcOrd="6" destOrd="0" presId="urn:microsoft.com/office/officeart/2005/8/layout/vProcess5"/>
    <dgm:cxn modelId="{8059CD72-ECD8-4FAA-8733-3830CB14C297}" type="presParOf" srcId="{1D910C07-4788-43C6-97FD-150538CA9D4E}" destId="{D32B26C0-D24E-4361-8814-420E841BCE9D}" srcOrd="7" destOrd="0" presId="urn:microsoft.com/office/officeart/2005/8/layout/vProcess5"/>
    <dgm:cxn modelId="{22B9BDB6-1DDC-498C-8C7F-7EC9FC48C8B3}" type="presParOf" srcId="{1D910C07-4788-43C6-97FD-150538CA9D4E}" destId="{4CDBC559-BA36-42CE-9E40-B5E32E4CE6D8}" srcOrd="8" destOrd="0" presId="urn:microsoft.com/office/officeart/2005/8/layout/vProcess5"/>
    <dgm:cxn modelId="{8468A053-F0F1-4BC0-90A4-95B8F562E5C2}" type="presParOf" srcId="{1D910C07-4788-43C6-97FD-150538CA9D4E}" destId="{33BBB5C0-8CBB-40A8-8533-FD78C95B3D7F}" srcOrd="9" destOrd="0" presId="urn:microsoft.com/office/officeart/2005/8/layout/vProcess5"/>
    <dgm:cxn modelId="{51F37E33-0500-4A2A-AEA2-758CBA733D6C}" type="presParOf" srcId="{1D910C07-4788-43C6-97FD-150538CA9D4E}" destId="{32F297DE-396F-4E67-839D-EEDD7B1588B6}" srcOrd="10" destOrd="0" presId="urn:microsoft.com/office/officeart/2005/8/layout/vProcess5"/>
    <dgm:cxn modelId="{69B09E9A-4133-45DD-8BA1-52279C4B8400}" type="presParOf" srcId="{1D910C07-4788-43C6-97FD-150538CA9D4E}" destId="{A58E3BE8-FA80-4FBA-9FB9-5CE263DD0CDA}"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394794-587F-4203-968C-8E65C4598B19}" type="doc">
      <dgm:prSet loTypeId="urn:microsoft.com/office/officeart/2005/8/layout/vProcess5" loCatId="process" qsTypeId="urn:microsoft.com/office/officeart/2005/8/quickstyle/simple3" qsCatId="simple" csTypeId="urn:microsoft.com/office/officeart/2005/8/colors/colorful2" csCatId="colorful" phldr="1"/>
      <dgm:spPr/>
      <dgm:t>
        <a:bodyPr/>
        <a:lstStyle/>
        <a:p>
          <a:endParaRPr lang="en-IN"/>
        </a:p>
      </dgm:t>
    </dgm:pt>
    <dgm:pt modelId="{1D910C07-4788-43C6-97FD-150538CA9D4E}" type="pres">
      <dgm:prSet presAssocID="{36394794-587F-4203-968C-8E65C4598B19}" presName="outerComposite" presStyleCnt="0">
        <dgm:presLayoutVars>
          <dgm:chMax val="5"/>
          <dgm:dir/>
          <dgm:resizeHandles val="exact"/>
        </dgm:presLayoutVars>
      </dgm:prSet>
      <dgm:spPr/>
      <dgm:t>
        <a:bodyPr/>
        <a:lstStyle/>
        <a:p>
          <a:endParaRPr lang="en-IN"/>
        </a:p>
      </dgm:t>
    </dgm:pt>
    <dgm:pt modelId="{155871EB-8981-4723-9EC1-A19A15B9E2BA}" type="pres">
      <dgm:prSet presAssocID="{36394794-587F-4203-968C-8E65C4598B19}" presName="dummyMaxCanvas" presStyleCnt="0">
        <dgm:presLayoutVars/>
      </dgm:prSet>
      <dgm:spPr/>
    </dgm:pt>
  </dgm:ptLst>
  <dgm:cxnLst>
    <dgm:cxn modelId="{97B0D746-83BF-404C-9510-A56536547173}" type="presOf" srcId="{36394794-587F-4203-968C-8E65C4598B19}" destId="{1D910C07-4788-43C6-97FD-150538CA9D4E}" srcOrd="0" destOrd="0" presId="urn:microsoft.com/office/officeart/2005/8/layout/vProcess5"/>
    <dgm:cxn modelId="{6BB8FBD1-140A-4348-BE84-47A81B3D909D}" type="presParOf" srcId="{1D910C07-4788-43C6-97FD-150538CA9D4E}" destId="{155871EB-8981-4723-9EC1-A19A15B9E2BA}" srcOrd="0"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394794-587F-4203-968C-8E65C4598B19}" type="doc">
      <dgm:prSet loTypeId="urn:microsoft.com/office/officeart/2005/8/layout/vProcess5" loCatId="process" qsTypeId="urn:microsoft.com/office/officeart/2005/8/quickstyle/simple3" qsCatId="simple" csTypeId="urn:microsoft.com/office/officeart/2005/8/colors/colorful2" csCatId="colorful" phldr="1"/>
      <dgm:spPr/>
      <dgm:t>
        <a:bodyPr/>
        <a:lstStyle/>
        <a:p>
          <a:endParaRPr lang="en-IN"/>
        </a:p>
      </dgm:t>
    </dgm:pt>
    <dgm:pt modelId="{1D910C07-4788-43C6-97FD-150538CA9D4E}" type="pres">
      <dgm:prSet presAssocID="{36394794-587F-4203-968C-8E65C4598B19}" presName="outerComposite" presStyleCnt="0">
        <dgm:presLayoutVars>
          <dgm:chMax val="5"/>
          <dgm:dir/>
          <dgm:resizeHandles val="exact"/>
        </dgm:presLayoutVars>
      </dgm:prSet>
      <dgm:spPr/>
      <dgm:t>
        <a:bodyPr/>
        <a:lstStyle/>
        <a:p>
          <a:endParaRPr lang="en-IN"/>
        </a:p>
      </dgm:t>
    </dgm:pt>
    <dgm:pt modelId="{155871EB-8981-4723-9EC1-A19A15B9E2BA}" type="pres">
      <dgm:prSet presAssocID="{36394794-587F-4203-968C-8E65C4598B19}" presName="dummyMaxCanvas" presStyleCnt="0">
        <dgm:presLayoutVars/>
      </dgm:prSet>
      <dgm:spPr/>
    </dgm:pt>
  </dgm:ptLst>
  <dgm:cxnLst>
    <dgm:cxn modelId="{8E0EE7F8-9C3A-4B8B-99AD-CF7888A281A0}" type="presOf" srcId="{36394794-587F-4203-968C-8E65C4598B19}" destId="{1D910C07-4788-43C6-97FD-150538CA9D4E}" srcOrd="0" destOrd="0" presId="urn:microsoft.com/office/officeart/2005/8/layout/vProcess5"/>
    <dgm:cxn modelId="{593BC802-205C-464B-802D-58B1AFD4553A}" type="presParOf" srcId="{1D910C07-4788-43C6-97FD-150538CA9D4E}" destId="{155871EB-8981-4723-9EC1-A19A15B9E2BA}" srcOrd="0"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3DB6B8-1ACD-4054-B270-56E639AC3CDB}" type="datetimeFigureOut">
              <a:rPr lang="en-US" smtClean="0"/>
              <a:t>1/12/2020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641BEE-BDD9-4779-887D-9B5D4D43A9A8}" type="slidenum">
              <a:rPr lang="en-US" smtClean="0"/>
              <a:t>‹#›</a:t>
            </a:fld>
            <a:endParaRPr lang="en-US" dirty="0"/>
          </a:p>
        </p:txBody>
      </p:sp>
    </p:spTree>
    <p:extLst>
      <p:ext uri="{BB962C8B-B14F-4D97-AF65-F5344CB8AC3E}">
        <p14:creationId xmlns:p14="http://schemas.microsoft.com/office/powerpoint/2010/main" val="16223522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3692DB-F418-4C38-97C9-758F704A32C1}" type="datetimeFigureOut">
              <a:rPr lang="en-GB" smtClean="0"/>
              <a:t>12/01/2020</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6EF4D6-5ACD-46E6-B9D4-3B908F60251E}" type="slidenum">
              <a:rPr lang="en-GB" smtClean="0"/>
              <a:t>‹#›</a:t>
            </a:fld>
            <a:endParaRPr lang="en-GB" dirty="0"/>
          </a:p>
        </p:txBody>
      </p:sp>
    </p:spTree>
    <p:extLst>
      <p:ext uri="{BB962C8B-B14F-4D97-AF65-F5344CB8AC3E}">
        <p14:creationId xmlns:p14="http://schemas.microsoft.com/office/powerpoint/2010/main" val="2348924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6EF4D6-5ACD-46E6-B9D4-3B908F60251E}" type="slidenum">
              <a:rPr lang="en-GB" smtClean="0"/>
              <a:t>2</a:t>
            </a:fld>
            <a:endParaRPr lang="en-GB" dirty="0"/>
          </a:p>
        </p:txBody>
      </p:sp>
    </p:spTree>
    <p:extLst>
      <p:ext uri="{BB962C8B-B14F-4D97-AF65-F5344CB8AC3E}">
        <p14:creationId xmlns:p14="http://schemas.microsoft.com/office/powerpoint/2010/main" val="1393590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6EF4D6-5ACD-46E6-B9D4-3B908F60251E}" type="slidenum">
              <a:rPr lang="en-GB" smtClean="0"/>
              <a:t>3</a:t>
            </a:fld>
            <a:endParaRPr lang="en-GB" dirty="0"/>
          </a:p>
        </p:txBody>
      </p:sp>
    </p:spTree>
    <p:extLst>
      <p:ext uri="{BB962C8B-B14F-4D97-AF65-F5344CB8AC3E}">
        <p14:creationId xmlns:p14="http://schemas.microsoft.com/office/powerpoint/2010/main" val="18101610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4.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6.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6.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jpeg"/><Relationship Id="rId1" Type="http://schemas.openxmlformats.org/officeDocument/2006/relationships/slideMaster" Target="../slideMasters/slideMaster16.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jpeg"/><Relationship Id="rId1" Type="http://schemas.openxmlformats.org/officeDocument/2006/relationships/slideMaster" Target="../slideMasters/slideMaster16.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2.jpeg"/><Relationship Id="rId1" Type="http://schemas.openxmlformats.org/officeDocument/2006/relationships/slideMaster" Target="../slideMasters/slideMaster16.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3.jpg"/><Relationship Id="rId1" Type="http://schemas.openxmlformats.org/officeDocument/2006/relationships/slideMaster" Target="../slideMasters/slideMaster16.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4.jpeg"/><Relationship Id="rId1" Type="http://schemas.openxmlformats.org/officeDocument/2006/relationships/slideMaster" Target="../slideMasters/slideMaster16.xml"/></Relationships>
</file>

<file path=ppt/slideLayouts/_rels/slideLayout29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jpg"/><Relationship Id="rId1" Type="http://schemas.openxmlformats.org/officeDocument/2006/relationships/slideMaster" Target="../slideMasters/slideMaster16.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6.jpg"/><Relationship Id="rId1" Type="http://schemas.openxmlformats.org/officeDocument/2006/relationships/slideMaster" Target="../slideMasters/slideMaster16.xml"/></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jpg"/><Relationship Id="rId1" Type="http://schemas.openxmlformats.org/officeDocument/2006/relationships/slideMaster" Target="../slideMasters/slideMaster16.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jpg"/><Relationship Id="rId1" Type="http://schemas.openxmlformats.org/officeDocument/2006/relationships/slideMaster" Target="../slideMasters/slideMaster16.xml"/></Relationships>
</file>

<file path=ppt/slideLayouts/_rels/slideLayout30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jpg"/><Relationship Id="rId1" Type="http://schemas.openxmlformats.org/officeDocument/2006/relationships/slideMaster" Target="../slideMasters/slideMaster16.xml"/></Relationships>
</file>

<file path=ppt/slideLayouts/_rels/slideLayout30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jpg"/><Relationship Id="rId1" Type="http://schemas.openxmlformats.org/officeDocument/2006/relationships/slideMaster" Target="../slideMasters/slideMaster16.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1.jpg"/><Relationship Id="rId1" Type="http://schemas.openxmlformats.org/officeDocument/2006/relationships/slideMaster" Target="../slideMasters/slideMaster16.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jpg"/><Relationship Id="rId1" Type="http://schemas.openxmlformats.org/officeDocument/2006/relationships/slideMaster" Target="../slideMasters/slideMaster16.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g"/><Relationship Id="rId1" Type="http://schemas.openxmlformats.org/officeDocument/2006/relationships/slideMaster" Target="../slideMasters/slideMaster16.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4.jpeg"/><Relationship Id="rId1" Type="http://schemas.openxmlformats.org/officeDocument/2006/relationships/slideMaster" Target="../slideMasters/slideMaster16.xml"/></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16.xml"/></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6.jpg"/><Relationship Id="rId1" Type="http://schemas.openxmlformats.org/officeDocument/2006/relationships/slideMaster" Target="../slideMasters/slideMaster16.xml"/></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6.xml"/></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7.jpg"/><Relationship Id="rId1" Type="http://schemas.openxmlformats.org/officeDocument/2006/relationships/slideMaster" Target="../slideMasters/slideMaster16.xml"/></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8.jpg"/><Relationship Id="rId1" Type="http://schemas.openxmlformats.org/officeDocument/2006/relationships/slideMaster" Target="../slideMasters/slideMaster16.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6.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6.xml"/></Relationships>
</file>

<file path=ppt/slideLayouts/_rels/slideLayout3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6.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16.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6.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7.xml"/></Relationships>
</file>

<file path=ppt/slideLayouts/_rels/slideLayout3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jpeg"/><Relationship Id="rId1" Type="http://schemas.openxmlformats.org/officeDocument/2006/relationships/slideMaster" Target="../slideMasters/slideMaster17.xml"/></Relationships>
</file>

<file path=ppt/slideLayouts/_rels/slideLayout3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3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3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3.jpg"/><Relationship Id="rId1" Type="http://schemas.openxmlformats.org/officeDocument/2006/relationships/slideMaster" Target="../slideMasters/slideMaster17.xml"/></Relationships>
</file>

<file path=ppt/slideLayouts/_rels/slideLayout3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4.jpeg"/><Relationship Id="rId1" Type="http://schemas.openxmlformats.org/officeDocument/2006/relationships/slideMaster" Target="../slideMasters/slideMaster17.xml"/></Relationships>
</file>

<file path=ppt/slideLayouts/_rels/slideLayout3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jpg"/><Relationship Id="rId1" Type="http://schemas.openxmlformats.org/officeDocument/2006/relationships/slideMaster" Target="../slideMasters/slideMaster17.xml"/></Relationships>
</file>

<file path=ppt/slideLayouts/_rels/slideLayout3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6.jpg"/><Relationship Id="rId1" Type="http://schemas.openxmlformats.org/officeDocument/2006/relationships/slideMaster" Target="../slideMasters/slideMaster17.xml"/></Relationships>
</file>

<file path=ppt/slideLayouts/_rels/slideLayout3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jpg"/><Relationship Id="rId1" Type="http://schemas.openxmlformats.org/officeDocument/2006/relationships/slideMaster" Target="../slideMasters/slideMaster1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jpg"/><Relationship Id="rId1" Type="http://schemas.openxmlformats.org/officeDocument/2006/relationships/slideMaster" Target="../slideMasters/slideMaster17.xml"/></Relationships>
</file>

<file path=ppt/slideLayouts/_rels/slideLayout3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jpg"/><Relationship Id="rId1" Type="http://schemas.openxmlformats.org/officeDocument/2006/relationships/slideMaster" Target="../slideMasters/slideMaster17.xml"/></Relationships>
</file>

<file path=ppt/slideLayouts/_rels/slideLayout3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jpg"/><Relationship Id="rId1" Type="http://schemas.openxmlformats.org/officeDocument/2006/relationships/slideMaster" Target="../slideMasters/slideMaster17.xml"/></Relationships>
</file>

<file path=ppt/slideLayouts/_rels/slideLayout3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1.jpg"/><Relationship Id="rId1" Type="http://schemas.openxmlformats.org/officeDocument/2006/relationships/slideMaster" Target="../slideMasters/slideMaster17.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jpg"/><Relationship Id="rId1" Type="http://schemas.openxmlformats.org/officeDocument/2006/relationships/slideMaster" Target="../slideMasters/slideMaster17.xml"/></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g"/><Relationship Id="rId1" Type="http://schemas.openxmlformats.org/officeDocument/2006/relationships/slideMaster" Target="../slideMasters/slideMaster17.xml"/></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7.xml"/></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4.jpeg"/><Relationship Id="rId1" Type="http://schemas.openxmlformats.org/officeDocument/2006/relationships/slideMaster" Target="../slideMasters/slideMaster17.xml"/></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6.jpg"/><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7.jpg"/><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8.jpg"/><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8.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3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9.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0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9.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ull TM logo on whit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A79046A-4ECA-49EA-8581-216C1EFABE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3410" y="1912367"/>
            <a:ext cx="6665181" cy="3033266"/>
          </a:xfrm>
          <a:prstGeom prst="rect">
            <a:avLst/>
          </a:prstGeom>
        </p:spPr>
      </p:pic>
    </p:spTree>
    <p:extLst>
      <p:ext uri="{BB962C8B-B14F-4D97-AF65-F5344CB8AC3E}">
        <p14:creationId xmlns:p14="http://schemas.microsoft.com/office/powerpoint/2010/main" val="39664276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orange">
    <p:bg>
      <p:bgPr>
        <a:solidFill>
          <a:schemeClr val="accent3"/>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8021">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DCB45BB7-F996-4F09-B77C-7A569605CA47}"/>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F62CC9B6-3CAE-419D-85B0-8F0BBA9775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934457582"/>
      </p:ext>
    </p:extLst>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1942939788"/>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900981987"/>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4267410973"/>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2430420566"/>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165120030"/>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1367144274"/>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3624490500"/>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1418973179"/>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3886882053"/>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2705953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bg>
      <p:bgPr>
        <a:solidFill>
          <a:schemeClr val="accent4"/>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015289">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5F3AD002-CC8B-44B1-9150-E5349EF0CAA0}"/>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7D34D1FE-56DA-4288-AB62-5BA212801F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1068275276"/>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1644628912"/>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262229933"/>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337279576"/>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2CDBDCEB-9FCE-4B87-A31E-C7ADB601F916}" type="slidenum">
              <a:rPr lang="en-US" smtClean="0"/>
              <a:t>‹#›</a:t>
            </a:fld>
            <a:endParaRPr lang="en-US" dirty="0"/>
          </a:p>
        </p:txBody>
      </p:sp>
    </p:spTree>
    <p:extLst>
      <p:ext uri="{BB962C8B-B14F-4D97-AF65-F5344CB8AC3E}">
        <p14:creationId xmlns:p14="http://schemas.microsoft.com/office/powerpoint/2010/main" val="4115285100"/>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xmlns=""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a16="http://schemas.microsoft.com/office/drawing/2014/main" xmlns=""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a16="http://schemas.microsoft.com/office/drawing/2014/main" xmlns=""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a16="http://schemas.microsoft.com/office/drawing/2014/main" xmlns=""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a16="http://schemas.microsoft.com/office/drawing/2014/main" xmlns=""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a16="http://schemas.microsoft.com/office/drawing/2014/main" xmlns=""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a16="http://schemas.microsoft.com/office/drawing/2014/main" xmlns=""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a16="http://schemas.microsoft.com/office/drawing/2014/main" xmlns=""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a16="http://schemas.microsoft.com/office/drawing/2014/main" xmlns=""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a16="http://schemas.microsoft.com/office/drawing/2014/main" xmlns=""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a16="http://schemas.microsoft.com/office/drawing/2014/main" xmlns=""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413280772"/>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xmlns=""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a16="http://schemas.microsoft.com/office/drawing/2014/main" xmlns=""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a16="http://schemas.microsoft.com/office/drawing/2014/main" xmlns=""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a16="http://schemas.microsoft.com/office/drawing/2014/main" xmlns=""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a16="http://schemas.microsoft.com/office/drawing/2014/main" xmlns=""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a16="http://schemas.microsoft.com/office/drawing/2014/main" xmlns=""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a16="http://schemas.microsoft.com/office/drawing/2014/main" xmlns=""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a16="http://schemas.microsoft.com/office/drawing/2014/main" xmlns=""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a16="http://schemas.microsoft.com/office/drawing/2014/main" xmlns=""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a16="http://schemas.microsoft.com/office/drawing/2014/main" xmlns=""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a16="http://schemas.microsoft.com/office/drawing/2014/main" xmlns=""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a16="http://schemas.microsoft.com/office/drawing/2014/main" xmlns=""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a16="http://schemas.microsoft.com/office/drawing/2014/main" xmlns=""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a16="http://schemas.microsoft.com/office/drawing/2014/main" xmlns=""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a16="http://schemas.microsoft.com/office/drawing/2014/main" xmlns=""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a16="http://schemas.microsoft.com/office/drawing/2014/main" xmlns=""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a16="http://schemas.microsoft.com/office/drawing/2014/main" xmlns=""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a16="http://schemas.microsoft.com/office/drawing/2014/main" xmlns=""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a16="http://schemas.microsoft.com/office/drawing/2014/main" xmlns=""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a16="http://schemas.microsoft.com/office/drawing/2014/main" xmlns=""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1611681467"/>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a16="http://schemas.microsoft.com/office/drawing/2014/main" xmlns=""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a16="http://schemas.microsoft.com/office/drawing/2014/main" xmlns=""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2990130152"/>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a16="http://schemas.microsoft.com/office/drawing/2014/main" xmlns=""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a16="http://schemas.microsoft.com/office/drawing/2014/main" xmlns=""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765790527"/>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a16="http://schemas.microsoft.com/office/drawing/2014/main" xmlns=""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a16="http://schemas.microsoft.com/office/drawing/2014/main" xmlns=""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483536644"/>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a16="http://schemas.microsoft.com/office/drawing/2014/main" xmlns=""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a16="http://schemas.microsoft.com/office/drawing/2014/main" xmlns=""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a16="http://schemas.microsoft.com/office/drawing/2014/main" xmlns=""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a16="http://schemas.microsoft.com/office/drawing/2014/main" xmlns=""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7707935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gold">
    <p:bg>
      <p:bgPr>
        <a:solidFill>
          <a:schemeClr val="accent5"/>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9E3D">
              <a:alpha val="50196"/>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58E78105-BB65-4F82-ABF3-8EDBE7C1F565}"/>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97EBC96D-E1DE-4C0A-A1D1-69E7457BEBF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597882716"/>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a16="http://schemas.microsoft.com/office/drawing/2014/main" xmlns=""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a16="http://schemas.microsoft.com/office/drawing/2014/main" xmlns=""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a16="http://schemas.microsoft.com/office/drawing/2014/main" xmlns=""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a16="http://schemas.microsoft.com/office/drawing/2014/main" xmlns=""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a16="http://schemas.microsoft.com/office/drawing/2014/main" xmlns=""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a16="http://schemas.microsoft.com/office/drawing/2014/main" xmlns=""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a16="http://schemas.microsoft.com/office/drawing/2014/main" xmlns=""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989937574"/>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a16="http://schemas.microsoft.com/office/drawing/2014/main" xmlns=""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999814891"/>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a16="http://schemas.microsoft.com/office/drawing/2014/main" xmlns=""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3517175567"/>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a16="http://schemas.microsoft.com/office/drawing/2014/main" xmlns=""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a16="http://schemas.microsoft.com/office/drawing/2014/main" xmlns=""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a16="http://schemas.microsoft.com/office/drawing/2014/main" xmlns=""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018260742"/>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a16="http://schemas.microsoft.com/office/drawing/2014/main" xmlns=""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a16="http://schemas.microsoft.com/office/drawing/2014/main" xmlns=""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a16="http://schemas.microsoft.com/office/drawing/2014/main" xmlns=""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a16="http://schemas.microsoft.com/office/drawing/2014/main" xmlns=""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a16="http://schemas.microsoft.com/office/drawing/2014/main" xmlns=""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a16="http://schemas.microsoft.com/office/drawing/2014/main" xmlns=""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254198715"/>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a16="http://schemas.microsoft.com/office/drawing/2014/main" xmlns=""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a16="http://schemas.microsoft.com/office/drawing/2014/main" xmlns=""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064782636"/>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a16="http://schemas.microsoft.com/office/drawing/2014/main" xmlns=""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a16="http://schemas.microsoft.com/office/drawing/2014/main" xmlns=""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238727310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909811983"/>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35343553"/>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a16="http://schemas.microsoft.com/office/drawing/2014/main" xmlns=""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83008723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eal">
    <p:bg>
      <p:bgPr>
        <a:solidFill>
          <a:schemeClr val="accent6"/>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138B85">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52D81B91-40A7-4159-BD64-16C480B87F8D}"/>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E747DFDB-40B5-423C-BC31-30591EAA3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1602226365"/>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a16="http://schemas.microsoft.com/office/drawing/2014/main" xmlns=""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8623218"/>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a16="http://schemas.microsoft.com/office/drawing/2014/main" xmlns=""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995294639"/>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834030094"/>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020708166"/>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970715349"/>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607808977"/>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561149966"/>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47855296"/>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550656335"/>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a16="http://schemas.microsoft.com/office/drawing/2014/main" xmlns=""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17767849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9" name="Picture 38">
            <a:extLst>
              <a:ext uri="{FF2B5EF4-FFF2-40B4-BE49-F238E27FC236}">
                <a16:creationId xmlns="" xmlns:a16="http://schemas.microsoft.com/office/drawing/2014/main" id="{78F11E7E-F4E1-464D-AE24-345241D660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3"/>
            <a:ext cx="12184214" cy="6856477"/>
          </a:xfrm>
          <a:prstGeom prst="rect">
            <a:avLst/>
          </a:prstGeom>
        </p:spPr>
      </p:pic>
      <p:sp>
        <p:nvSpPr>
          <p:cNvPr id="21" name="Title 1">
            <a:extLst>
              <a:ext uri="{FF2B5EF4-FFF2-40B4-BE49-F238E27FC236}">
                <a16:creationId xmlns="" xmlns:a16="http://schemas.microsoft.com/office/drawing/2014/main" id="{D0C1DA7A-B0A2-416B-BF9B-1077A183FF02}"/>
              </a:ext>
            </a:extLst>
          </p:cNvPr>
          <p:cNvSpPr>
            <a:spLocks noGrp="1"/>
          </p:cNvSpPr>
          <p:nvPr>
            <p:ph type="ctrTitle" hasCustomPrompt="1"/>
          </p:nvPr>
        </p:nvSpPr>
        <p:spPr bwMode="black">
          <a:xfrm>
            <a:off x="767509" y="4460626"/>
            <a:ext cx="4189974" cy="1848099"/>
          </a:xfrm>
          <a:prstGeom prst="rect">
            <a:avLst/>
          </a:prstGeom>
        </p:spPr>
        <p:txBody>
          <a:bodyPr lIns="0" tIns="0" rIns="0" bIns="0" anchor="ctr">
            <a:noAutofit/>
          </a:bodyPr>
          <a:lstStyle>
            <a:lvl1pPr algn="l">
              <a:lnSpc>
                <a:spcPct val="80000"/>
              </a:lnSpc>
              <a:defRPr sz="6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Thank  you</a:t>
            </a:r>
            <a:endParaRPr lang="en-GB" dirty="0"/>
          </a:p>
        </p:txBody>
      </p:sp>
      <p:pic>
        <p:nvPicPr>
          <p:cNvPr id="7" name="Picture 6">
            <a:extLst>
              <a:ext uri="{FF2B5EF4-FFF2-40B4-BE49-F238E27FC236}">
                <a16:creationId xmlns="" xmlns:a16="http://schemas.microsoft.com/office/drawing/2014/main" id="{C6CCD261-7597-4538-97E7-13E0FA9F69F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934309619"/>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664864"/>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936705"/>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223359"/>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889432"/>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userDrawn="1">
  <p:cSld name="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 xmlns:a16="http://schemas.microsoft.com/office/drawing/2014/main"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 xmlns:a16="http://schemas.microsoft.com/office/drawing/2014/main" id="{7B207878-D0A6-4B67-BECC-3D683ECA08EB}"/>
              </a:ext>
            </a:extLst>
          </p:cNvPr>
          <p:cNvPicPr>
            <a:picLocks noChangeAspect="1"/>
          </p:cNvPicPr>
          <p:nvPr userDrawn="1"/>
        </p:nvPicPr>
        <p:blipFill rotWithShape="1">
          <a:blip r:embed="rId3"/>
          <a:srcRect l="3488" t="7916" b="9437"/>
          <a:stretch/>
        </p:blipFill>
        <p:spPr>
          <a:xfrm>
            <a:off x="0" y="0"/>
            <a:ext cx="3550024"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4563187" y="3125436"/>
            <a:ext cx="5505724" cy="1092219"/>
          </a:xfrm>
          <a:prstGeom prst="rect">
            <a:avLst/>
          </a:prstGeom>
        </p:spPr>
        <p:txBody>
          <a:bodyPr lIns="0" tIns="0" rIns="0" bIns="0" anchor="b">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4563187" y="4332552"/>
            <a:ext cx="5505724"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tx1"/>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21572709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 xmlns:a16="http://schemas.microsoft.com/office/drawing/2014/main"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 xmlns:a16="http://schemas.microsoft.com/office/drawing/2014/main"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 xmlns:a16="http://schemas.microsoft.com/office/drawing/2014/main"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 xmlns:a16="http://schemas.microsoft.com/office/drawing/2014/main"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 xmlns:a16="http://schemas.microsoft.com/office/drawing/2014/main"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 xmlns:a16="http://schemas.microsoft.com/office/drawing/2014/main"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 xmlns:a16="http://schemas.microsoft.com/office/drawing/2014/main"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 xmlns:a16="http://schemas.microsoft.com/office/drawing/2014/main"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 xmlns:a16="http://schemas.microsoft.com/office/drawing/2014/main"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 xmlns:a16="http://schemas.microsoft.com/office/drawing/2014/main"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 xmlns:a16="http://schemas.microsoft.com/office/drawing/2014/main"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1352908045"/>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 xmlns:a16="http://schemas.microsoft.com/office/drawing/2014/main"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 xmlns:a16="http://schemas.microsoft.com/office/drawing/2014/main"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 xmlns:a16="http://schemas.microsoft.com/office/drawing/2014/main"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 xmlns:a16="http://schemas.microsoft.com/office/drawing/2014/main"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 xmlns:a16="http://schemas.microsoft.com/office/drawing/2014/main"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 xmlns:a16="http://schemas.microsoft.com/office/drawing/2014/main"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 xmlns:a16="http://schemas.microsoft.com/office/drawing/2014/main"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 xmlns:a16="http://schemas.microsoft.com/office/drawing/2014/main"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 xmlns:a16="http://schemas.microsoft.com/office/drawing/2014/main"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 xmlns:a16="http://schemas.microsoft.com/office/drawing/2014/main"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 xmlns:a16="http://schemas.microsoft.com/office/drawing/2014/main"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 xmlns:a16="http://schemas.microsoft.com/office/drawing/2014/main"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 xmlns:a16="http://schemas.microsoft.com/office/drawing/2014/main"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 xmlns:a16="http://schemas.microsoft.com/office/drawing/2014/main"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 xmlns:a16="http://schemas.microsoft.com/office/drawing/2014/main"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 xmlns:a16="http://schemas.microsoft.com/office/drawing/2014/main"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 xmlns:a16="http://schemas.microsoft.com/office/drawing/2014/main"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 xmlns:a16="http://schemas.microsoft.com/office/drawing/2014/main"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 xmlns:a16="http://schemas.microsoft.com/office/drawing/2014/main"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 xmlns:a16="http://schemas.microsoft.com/office/drawing/2014/main"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178626613"/>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 xmlns:a16="http://schemas.microsoft.com/office/drawing/2014/main"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 xmlns:a16="http://schemas.microsoft.com/office/drawing/2014/main"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1609439203"/>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 xmlns:a16="http://schemas.microsoft.com/office/drawing/2014/main"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 xmlns:a16="http://schemas.microsoft.com/office/drawing/2014/main"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165038479"/>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 xmlns:a16="http://schemas.microsoft.com/office/drawing/2014/main"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 xmlns:a16="http://schemas.microsoft.com/office/drawing/2014/main"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88636002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AF16AEC9-58AD-45F3-B3D8-2513CBD28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4212" cy="6858000"/>
          </a:xfrm>
          <a:prstGeom prst="rect">
            <a:avLst/>
          </a:prstGeom>
        </p:spPr>
      </p:pic>
      <p:sp>
        <p:nvSpPr>
          <p:cNvPr id="5" name="Rectangle 4">
            <a:extLst>
              <a:ext uri="{FF2B5EF4-FFF2-40B4-BE49-F238E27FC236}">
                <a16:creationId xmlns="" xmlns:a16="http://schemas.microsoft.com/office/drawing/2014/main" id="{D0BB8354-C916-4365-9030-DFB4200449BE}"/>
              </a:ext>
            </a:extLst>
          </p:cNvPr>
          <p:cNvSpPr/>
          <p:nvPr userDrawn="1"/>
        </p:nvSpPr>
        <p:spPr bwMode="gray">
          <a:xfrm flipV="1">
            <a:off x="7788" y="4593023"/>
            <a:ext cx="12184212" cy="2264977"/>
          </a:xfrm>
          <a:prstGeom prst="rect">
            <a:avLst/>
          </a:prstGeom>
          <a:gradFill>
            <a:gsLst>
              <a:gs pos="0">
                <a:schemeClr val="tx2"/>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indent="0" algn="ctr">
              <a:spcBef>
                <a:spcPts val="300"/>
              </a:spcBef>
              <a:buFont typeface="Courier New" pitchFamily="49" charset="0"/>
              <a:buNone/>
            </a:pPr>
            <a:endParaRPr lang="en-GB" sz="1600" dirty="0">
              <a:solidFill>
                <a:schemeClr val="tx1"/>
              </a:solidFill>
              <a:latin typeface="Arial" pitchFamily="34" charset="0"/>
              <a:cs typeface="Arial" pitchFamily="34" charset="0"/>
            </a:endParaRPr>
          </a:p>
        </p:txBody>
      </p:sp>
      <p:pic>
        <p:nvPicPr>
          <p:cNvPr id="9" name="Picture 8">
            <a:extLst>
              <a:ext uri="{FF2B5EF4-FFF2-40B4-BE49-F238E27FC236}">
                <a16:creationId xmlns="" xmlns:a16="http://schemas.microsoft.com/office/drawing/2014/main" id="{FA7C682E-2087-4B0D-97F2-DC32A56FFF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1781" y="520847"/>
            <a:ext cx="2824349" cy="1285722"/>
          </a:xfrm>
          <a:prstGeom prst="rect">
            <a:avLst/>
          </a:prstGeom>
        </p:spPr>
      </p:pic>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67509" y="4677500"/>
            <a:ext cx="2880000" cy="1631225"/>
          </a:xfrm>
        </p:spPr>
        <p:txBody>
          <a:bodyPr lIns="0" tIns="0" rIns="0" bIns="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200">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GB" dirty="0"/>
              <a:t>Add content here</a:t>
            </a:r>
          </a:p>
        </p:txBody>
      </p:sp>
      <p:sp>
        <p:nvSpPr>
          <p:cNvPr id="21" name="Title 1">
            <a:extLst>
              <a:ext uri="{FF2B5EF4-FFF2-40B4-BE49-F238E27FC236}">
                <a16:creationId xmlns="" xmlns:a16="http://schemas.microsoft.com/office/drawing/2014/main" id="{D0C1DA7A-B0A2-416B-BF9B-1077A183FF02}"/>
              </a:ext>
            </a:extLst>
          </p:cNvPr>
          <p:cNvSpPr>
            <a:spLocks noGrp="1"/>
          </p:cNvSpPr>
          <p:nvPr>
            <p:ph type="ctrTitle" hasCustomPrompt="1"/>
          </p:nvPr>
        </p:nvSpPr>
        <p:spPr bwMode="black">
          <a:xfrm>
            <a:off x="767510" y="3941379"/>
            <a:ext cx="2880000" cy="726597"/>
          </a:xfrm>
          <a:prstGeom prst="rect">
            <a:avLst/>
          </a:prstGeom>
        </p:spPr>
        <p:txBody>
          <a:bodyPr lIns="0" tIns="0" rIns="0" bIns="0" anchor="ctr">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contact</a:t>
            </a:r>
            <a:endParaRPr lang="en-GB" dirty="0"/>
          </a:p>
        </p:txBody>
      </p:sp>
      <p:sp>
        <p:nvSpPr>
          <p:cNvPr id="4" name="Text Placeholder 3">
            <a:extLst>
              <a:ext uri="{FF2B5EF4-FFF2-40B4-BE49-F238E27FC236}">
                <a16:creationId xmlns="" xmlns:a16="http://schemas.microsoft.com/office/drawing/2014/main" id="{721846F8-D820-49BB-9F7C-087D244BD4F9}"/>
              </a:ext>
            </a:extLst>
          </p:cNvPr>
          <p:cNvSpPr>
            <a:spLocks noGrp="1"/>
          </p:cNvSpPr>
          <p:nvPr>
            <p:ph type="body" sz="quarter" idx="10" hasCustomPrompt="1"/>
          </p:nvPr>
        </p:nvSpPr>
        <p:spPr>
          <a:xfrm>
            <a:off x="3994652"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
        <p:nvSpPr>
          <p:cNvPr id="12" name="Text Placeholder 3">
            <a:extLst>
              <a:ext uri="{FF2B5EF4-FFF2-40B4-BE49-F238E27FC236}">
                <a16:creationId xmlns="" xmlns:a16="http://schemas.microsoft.com/office/drawing/2014/main" id="{1E1FF62B-1276-42A7-A20B-3D90F5854DAC}"/>
              </a:ext>
            </a:extLst>
          </p:cNvPr>
          <p:cNvSpPr>
            <a:spLocks noGrp="1"/>
          </p:cNvSpPr>
          <p:nvPr>
            <p:ph type="body" sz="quarter" idx="11" hasCustomPrompt="1"/>
          </p:nvPr>
        </p:nvSpPr>
        <p:spPr>
          <a:xfrm>
            <a:off x="7221794"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Tree>
    <p:extLst>
      <p:ext uri="{BB962C8B-B14F-4D97-AF65-F5344CB8AC3E}">
        <p14:creationId xmlns:p14="http://schemas.microsoft.com/office/powerpoint/2010/main" val="928328423"/>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 xmlns:a16="http://schemas.microsoft.com/office/drawing/2014/main"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 xmlns:a16="http://schemas.microsoft.com/office/drawing/2014/main"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 xmlns:a16="http://schemas.microsoft.com/office/drawing/2014/main"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 xmlns:a16="http://schemas.microsoft.com/office/drawing/2014/main"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37616748"/>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 xmlns:a16="http://schemas.microsoft.com/office/drawing/2014/main"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 xmlns:a16="http://schemas.microsoft.com/office/drawing/2014/main"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 xmlns:a16="http://schemas.microsoft.com/office/drawing/2014/main"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 xmlns:a16="http://schemas.microsoft.com/office/drawing/2014/main"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 xmlns:a16="http://schemas.microsoft.com/office/drawing/2014/main"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 xmlns:a16="http://schemas.microsoft.com/office/drawing/2014/main"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 xmlns:a16="http://schemas.microsoft.com/office/drawing/2014/main"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280424678"/>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 xmlns:a16="http://schemas.microsoft.com/office/drawing/2014/main"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62776116"/>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 xmlns:a16="http://schemas.microsoft.com/office/drawing/2014/main"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333805612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 xmlns:a16="http://schemas.microsoft.com/office/drawing/2014/main"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 xmlns:a16="http://schemas.microsoft.com/office/drawing/2014/main"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 xmlns:a16="http://schemas.microsoft.com/office/drawing/2014/main"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19000973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 xmlns:a16="http://schemas.microsoft.com/office/drawing/2014/main"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 xmlns:a16="http://schemas.microsoft.com/office/drawing/2014/main"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 xmlns:a16="http://schemas.microsoft.com/office/drawing/2014/main"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 xmlns:a16="http://schemas.microsoft.com/office/drawing/2014/main"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 xmlns:a16="http://schemas.microsoft.com/office/drawing/2014/main"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 xmlns:a16="http://schemas.microsoft.com/office/drawing/2014/main"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84374965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 xmlns:a16="http://schemas.microsoft.com/office/drawing/2014/main"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 xmlns:a16="http://schemas.microsoft.com/office/drawing/2014/main"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4463734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 xmlns:a16="http://schemas.microsoft.com/office/drawing/2014/main"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 xmlns:a16="http://schemas.microsoft.com/office/drawing/2014/main"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258836962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4486656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722595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sclaimer">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F5256AB5-C56F-49FA-9C6E-E09502F9FFE1}"/>
              </a:ext>
            </a:extLst>
          </p:cNvPr>
          <p:cNvSpPr txBox="1"/>
          <p:nvPr userDrawn="1"/>
        </p:nvSpPr>
        <p:spPr bwMode="gray">
          <a:xfrm>
            <a:off x="779463" y="4482684"/>
            <a:ext cx="10861675" cy="1892826"/>
          </a:xfrm>
          <a:prstGeom prst="rect">
            <a:avLst/>
          </a:prstGeom>
          <a:noFill/>
        </p:spPr>
        <p:txBody>
          <a:bodyPr wrap="square" lIns="0" tIns="0" rIns="0" bIns="0" rtlCol="0">
            <a:spAutoFit/>
          </a:bodyPr>
          <a:lstStyle/>
          <a:p>
            <a:pPr>
              <a:spcBef>
                <a:spcPts val="300"/>
              </a:spcBef>
            </a:pPr>
            <a:r>
              <a:rPr lang="en-GB" sz="1200" b="1" dirty="0">
                <a:solidFill>
                  <a:schemeClr val="bg2"/>
                </a:solidFill>
                <a:latin typeface="Corbel" panose="020B0503020204020204" pitchFamily="34" charset="0"/>
                <a:cs typeface="Arial" pitchFamily="34" charset="0"/>
              </a:rPr>
              <a:t>THIS DOCUMENT IS UNDER NDA. </a:t>
            </a:r>
          </a:p>
          <a:p>
            <a:pPr>
              <a:spcBef>
                <a:spcPts val="300"/>
              </a:spcBef>
            </a:pPr>
            <a:r>
              <a:rPr lang="en-GB" sz="1200" dirty="0">
                <a:solidFill>
                  <a:schemeClr val="bg2"/>
                </a:solidFill>
                <a:latin typeface="Corbel" panose="020B0503020204020204" pitchFamily="34" charset="0"/>
                <a:cs typeface="Arial" pitchFamily="34" charset="0"/>
              </a:rPr>
              <a:t>The information contained here is confidential, privileged, and not for general distribution. </a:t>
            </a:r>
          </a:p>
          <a:p>
            <a:pPr>
              <a:spcBef>
                <a:spcPts val="300"/>
              </a:spcBef>
            </a:pPr>
            <a:endParaRPr lang="en-GB" sz="1200" dirty="0">
              <a:solidFill>
                <a:schemeClr val="bg2"/>
              </a:solidFill>
              <a:latin typeface="Corbel" panose="020B0503020204020204" pitchFamily="34" charset="0"/>
              <a:cs typeface="Arial" pitchFamily="34" charset="0"/>
            </a:endParaRPr>
          </a:p>
          <a:p>
            <a:pPr>
              <a:spcBef>
                <a:spcPts val="300"/>
              </a:spcBef>
            </a:pPr>
            <a:r>
              <a:rPr lang="en-GB" sz="1200" b="1" dirty="0">
                <a:solidFill>
                  <a:schemeClr val="bg2"/>
                </a:solidFill>
                <a:latin typeface="Corbel" panose="020B0503020204020204" pitchFamily="34" charset="0"/>
                <a:cs typeface="Arial" pitchFamily="34" charset="0"/>
              </a:rPr>
              <a:t>DISCLAIMER</a:t>
            </a:r>
          </a:p>
          <a:p>
            <a:pPr>
              <a:spcBef>
                <a:spcPts val="300"/>
              </a:spcBef>
            </a:pPr>
            <a:r>
              <a:rPr lang="en-GB" sz="1200" dirty="0">
                <a:solidFill>
                  <a:schemeClr val="bg2"/>
                </a:solidFill>
                <a:latin typeface="Corbel" panose="020B0503020204020204" pitchFamily="34" charset="0"/>
                <a:cs typeface="Arial" pitchFamily="34" charset="0"/>
              </a:rPr>
              <a:t>This document contains information, which is the proprietary property of Ittiam Systems. This document is received in confidence and its contents cannot be disclosed or copied without the prior written consent of Ittiam Systems. We retain the right to make changes to this document at any time, without notice, and make no warranty for the use of this document. Further, Ittiam Systems reserves the right to make changes to its products or discontinue any of its products or offerings without notice. </a:t>
            </a:r>
          </a:p>
          <a:p>
            <a:pPr>
              <a:spcBef>
                <a:spcPts val="300"/>
              </a:spcBef>
            </a:pPr>
            <a:endParaRPr lang="en-GB" sz="1200" dirty="0">
              <a:solidFill>
                <a:schemeClr val="bg2"/>
              </a:solidFill>
              <a:latin typeface="Corbel" panose="020B0503020204020204" pitchFamily="34" charset="0"/>
              <a:cs typeface="Arial" pitchFamily="34" charset="0"/>
            </a:endParaRPr>
          </a:p>
          <a:p>
            <a:pPr>
              <a:spcBef>
                <a:spcPts val="300"/>
              </a:spcBef>
            </a:pPr>
            <a:r>
              <a:rPr lang="en-GB" sz="1200" dirty="0">
                <a:solidFill>
                  <a:schemeClr val="bg2"/>
                </a:solidFill>
                <a:latin typeface="Corbel" panose="020B0503020204020204" pitchFamily="34" charset="0"/>
                <a:cs typeface="Arial" pitchFamily="34" charset="0"/>
              </a:rPr>
              <a:t>Copyright © 2018 Ittiam Systems. The trademarks featured in this presentation are registered and/or unregistered trademarks of Ittiam Systems. All rights reserved.</a:t>
            </a:r>
          </a:p>
        </p:txBody>
      </p:sp>
      <p:pic>
        <p:nvPicPr>
          <p:cNvPr id="4" name="Picture 3">
            <a:extLst>
              <a:ext uri="{FF2B5EF4-FFF2-40B4-BE49-F238E27FC236}">
                <a16:creationId xmlns="" xmlns:a16="http://schemas.microsoft.com/office/drawing/2014/main" id="{389FF256-97C4-4993-98E1-F52A7450F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4037437269"/>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 xmlns:a16="http://schemas.microsoft.com/office/drawing/2014/main"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186150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 xmlns:a16="http://schemas.microsoft.com/office/drawing/2014/main"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7576251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 xmlns:a16="http://schemas.microsoft.com/office/drawing/2014/main"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51723125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40965317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99882308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10214918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29474817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2920830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25505252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97144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pic5">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none" baseline="0">
                <a:ln>
                  <a:noFill/>
                </a:ln>
                <a:solidFill>
                  <a:schemeClr val="bg2"/>
                </a:solidFill>
                <a:latin typeface="Corbel" panose="020B0503020204020204" pitchFamily="34" charset="0"/>
              </a:defRPr>
            </a:lvl1pPr>
          </a:lstStyle>
          <a:p>
            <a:pPr lvl="0"/>
            <a:r>
              <a:rPr lang="en-US" dirty="0" smtClean="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11" name="Picture 10">
            <a:extLst>
              <a:ext uri="{FF2B5EF4-FFF2-40B4-BE49-F238E27FC236}">
                <a16:creationId xmlns:a16="http://schemas.microsoft.com/office/drawing/2014/main" xmlns="" id="{A8964503-A004-4AB6-82D9-AFDEB32627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10701009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819528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98471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 xmlns:a16="http://schemas.microsoft.com/office/drawing/2014/main"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423505553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992967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62626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20253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xmlns=""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a16="http://schemas.microsoft.com/office/drawing/2014/main" xmlns=""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a16="http://schemas.microsoft.com/office/drawing/2014/main" xmlns=""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a16="http://schemas.microsoft.com/office/drawing/2014/main" xmlns=""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a16="http://schemas.microsoft.com/office/drawing/2014/main" xmlns=""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a16="http://schemas.microsoft.com/office/drawing/2014/main" xmlns=""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a16="http://schemas.microsoft.com/office/drawing/2014/main" xmlns=""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a16="http://schemas.microsoft.com/office/drawing/2014/main" xmlns=""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a16="http://schemas.microsoft.com/office/drawing/2014/main" xmlns=""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a16="http://schemas.microsoft.com/office/drawing/2014/main" xmlns=""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a16="http://schemas.microsoft.com/office/drawing/2014/main" xmlns=""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374629459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xmlns=""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a16="http://schemas.microsoft.com/office/drawing/2014/main" xmlns=""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a16="http://schemas.microsoft.com/office/drawing/2014/main" xmlns=""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a16="http://schemas.microsoft.com/office/drawing/2014/main" xmlns=""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a16="http://schemas.microsoft.com/office/drawing/2014/main" xmlns=""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a16="http://schemas.microsoft.com/office/drawing/2014/main" xmlns=""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a16="http://schemas.microsoft.com/office/drawing/2014/main" xmlns=""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a16="http://schemas.microsoft.com/office/drawing/2014/main" xmlns=""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a16="http://schemas.microsoft.com/office/drawing/2014/main" xmlns=""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a16="http://schemas.microsoft.com/office/drawing/2014/main" xmlns=""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a16="http://schemas.microsoft.com/office/drawing/2014/main" xmlns=""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a16="http://schemas.microsoft.com/office/drawing/2014/main" xmlns=""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a16="http://schemas.microsoft.com/office/drawing/2014/main" xmlns=""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a16="http://schemas.microsoft.com/office/drawing/2014/main" xmlns=""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a16="http://schemas.microsoft.com/office/drawing/2014/main" xmlns=""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a16="http://schemas.microsoft.com/office/drawing/2014/main" xmlns=""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a16="http://schemas.microsoft.com/office/drawing/2014/main" xmlns=""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a16="http://schemas.microsoft.com/office/drawing/2014/main" xmlns=""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a16="http://schemas.microsoft.com/office/drawing/2014/main" xmlns=""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a16="http://schemas.microsoft.com/office/drawing/2014/main" xmlns=""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226388464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a16="http://schemas.microsoft.com/office/drawing/2014/main" xmlns=""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a16="http://schemas.microsoft.com/office/drawing/2014/main" xmlns=""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261432599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a16="http://schemas.microsoft.com/office/drawing/2014/main" xmlns=""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a16="http://schemas.microsoft.com/office/drawing/2014/main" xmlns=""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9430763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 xmlns:a16="http://schemas.microsoft.com/office/drawing/2014/main"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 xmlns:a16="http://schemas.microsoft.com/office/drawing/2014/main"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indent="0" algn="ctr">
              <a:spcBef>
                <a:spcPts val="300"/>
              </a:spcBef>
              <a:buFont typeface="Courier New" pitchFamily="49" charset="0"/>
              <a:buNone/>
            </a:pPr>
            <a:endParaRPr lang="en-GB" sz="1400" dirty="0">
              <a:solidFill>
                <a:schemeClr val="bg2"/>
              </a:solidFill>
              <a:latin typeface="+mj-lt"/>
              <a:cs typeface="Arial" pitchFamily="34" charset="0"/>
            </a:endParaRPr>
          </a:p>
        </p:txBody>
      </p:sp>
      <p:sp>
        <p:nvSpPr>
          <p:cNvPr id="70" name="Text Placeholder 2">
            <a:extLst>
              <a:ext uri="{FF2B5EF4-FFF2-40B4-BE49-F238E27FC236}">
                <a16:creationId xmlns="" xmlns:a16="http://schemas.microsoft.com/office/drawing/2014/main"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 xmlns:a16="http://schemas.microsoft.com/office/drawing/2014/main"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 xmlns:a16="http://schemas.microsoft.com/office/drawing/2014/main"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 xmlns:a16="http://schemas.microsoft.com/office/drawing/2014/main"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 xmlns:a16="http://schemas.microsoft.com/office/drawing/2014/main"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 xmlns:a16="http://schemas.microsoft.com/office/drawing/2014/main"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 xmlns:a16="http://schemas.microsoft.com/office/drawing/2014/main"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 xmlns:a16="http://schemas.microsoft.com/office/drawing/2014/main"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 xmlns:a16="http://schemas.microsoft.com/office/drawing/2014/main"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3263183497"/>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a16="http://schemas.microsoft.com/office/drawing/2014/main" xmlns=""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a16="http://schemas.microsoft.com/office/drawing/2014/main" xmlns=""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71255010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a16="http://schemas.microsoft.com/office/drawing/2014/main" xmlns=""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a16="http://schemas.microsoft.com/office/drawing/2014/main" xmlns=""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a16="http://schemas.microsoft.com/office/drawing/2014/main" xmlns=""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a16="http://schemas.microsoft.com/office/drawing/2014/main" xmlns=""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76894537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a16="http://schemas.microsoft.com/office/drawing/2014/main" xmlns=""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a16="http://schemas.microsoft.com/office/drawing/2014/main" xmlns=""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a16="http://schemas.microsoft.com/office/drawing/2014/main" xmlns=""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a16="http://schemas.microsoft.com/office/drawing/2014/main" xmlns=""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a16="http://schemas.microsoft.com/office/drawing/2014/main" xmlns=""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a16="http://schemas.microsoft.com/office/drawing/2014/main" xmlns=""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a16="http://schemas.microsoft.com/office/drawing/2014/main" xmlns=""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24257318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a16="http://schemas.microsoft.com/office/drawing/2014/main" xmlns=""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27845208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a16="http://schemas.microsoft.com/office/drawing/2014/main" xmlns=""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411173587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a16="http://schemas.microsoft.com/office/drawing/2014/main" xmlns=""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a16="http://schemas.microsoft.com/office/drawing/2014/main" xmlns=""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a16="http://schemas.microsoft.com/office/drawing/2014/main" xmlns=""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97930899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a16="http://schemas.microsoft.com/office/drawing/2014/main" xmlns=""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a16="http://schemas.microsoft.com/office/drawing/2014/main" xmlns=""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a16="http://schemas.microsoft.com/office/drawing/2014/main" xmlns=""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a16="http://schemas.microsoft.com/office/drawing/2014/main" xmlns=""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a16="http://schemas.microsoft.com/office/drawing/2014/main" xmlns=""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a16="http://schemas.microsoft.com/office/drawing/2014/main" xmlns=""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48592250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a16="http://schemas.microsoft.com/office/drawing/2014/main" xmlns=""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a16="http://schemas.microsoft.com/office/drawing/2014/main" xmlns=""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44001312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a16="http://schemas.microsoft.com/office/drawing/2014/main" xmlns=""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a16="http://schemas.microsoft.com/office/drawing/2014/main" xmlns=""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71382494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3980541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 xmlns:a16="http://schemas.microsoft.com/office/drawing/2014/main"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 xmlns:a16="http://schemas.microsoft.com/office/drawing/2014/main"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 xmlns:a16="http://schemas.microsoft.com/office/drawing/2014/main"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 xmlns:a16="http://schemas.microsoft.com/office/drawing/2014/main"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 xmlns:a16="http://schemas.microsoft.com/office/drawing/2014/main"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 xmlns:a16="http://schemas.microsoft.com/office/drawing/2014/main"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 xmlns:a16="http://schemas.microsoft.com/office/drawing/2014/main"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 xmlns:a16="http://schemas.microsoft.com/office/drawing/2014/main"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 xmlns:a16="http://schemas.microsoft.com/office/drawing/2014/main"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 xmlns:a16="http://schemas.microsoft.com/office/drawing/2014/main"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 xmlns:a16="http://schemas.microsoft.com/office/drawing/2014/main"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 xmlns:a16="http://schemas.microsoft.com/office/drawing/2014/main"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 xmlns:a16="http://schemas.microsoft.com/office/drawing/2014/main"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 xmlns:a16="http://schemas.microsoft.com/office/drawing/2014/main"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 xmlns:a16="http://schemas.microsoft.com/office/drawing/2014/main"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 xmlns:a16="http://schemas.microsoft.com/office/drawing/2014/main"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 xmlns:a16="http://schemas.microsoft.com/office/drawing/2014/main"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 xmlns:a16="http://schemas.microsoft.com/office/drawing/2014/main"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 xmlns:a16="http://schemas.microsoft.com/office/drawing/2014/main"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 xmlns:a16="http://schemas.microsoft.com/office/drawing/2014/main"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indent="0" algn="ctr">
              <a:spcBef>
                <a:spcPts val="300"/>
              </a:spcBef>
              <a:buFont typeface="Courier New" pitchFamily="49" charset="0"/>
              <a:buNone/>
            </a:pPr>
            <a:endParaRPr lang="en-GB" sz="1400" dirty="0">
              <a:solidFill>
                <a:schemeClr val="bg2"/>
              </a:solidFill>
              <a:latin typeface="+mj-lt"/>
              <a:cs typeface="Arial" pitchFamily="34" charset="0"/>
            </a:endParaRPr>
          </a:p>
        </p:txBody>
      </p:sp>
    </p:spTree>
    <p:extLst>
      <p:ext uri="{BB962C8B-B14F-4D97-AF65-F5344CB8AC3E}">
        <p14:creationId xmlns:p14="http://schemas.microsoft.com/office/powerpoint/2010/main" val="3371808424"/>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45797461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a16="http://schemas.microsoft.com/office/drawing/2014/main" xmlns=""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84326487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a16="http://schemas.microsoft.com/office/drawing/2014/main" xmlns=""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58057967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a16="http://schemas.microsoft.com/office/drawing/2014/main" xmlns=""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66451952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45377976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61447943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24330450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55225091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36445517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88776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on oran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D46426C-4520-4752-9A4C-C5C42E0EB4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4408" y="1912367"/>
            <a:ext cx="6663185" cy="3033266"/>
          </a:xfrm>
          <a:prstGeom prst="rect">
            <a:avLst/>
          </a:prstGeom>
        </p:spPr>
      </p:pic>
    </p:spTree>
    <p:extLst>
      <p:ext uri="{BB962C8B-B14F-4D97-AF65-F5344CB8AC3E}">
        <p14:creationId xmlns:p14="http://schemas.microsoft.com/office/powerpoint/2010/main" val="10865455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 xmlns:a16="http://schemas.microsoft.com/office/drawing/2014/main"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 xmlns:a16="http://schemas.microsoft.com/office/drawing/2014/main"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593735107"/>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
        <p:nvSpPr>
          <p:cNvPr id="8" name="Text Placeholder 7"/>
          <p:cNvSpPr>
            <a:spLocks noGrp="1"/>
          </p:cNvSpPr>
          <p:nvPr>
            <p:ph type="body" sz="quarter" idx="10" hasCustomPrompt="1"/>
          </p:nvPr>
        </p:nvSpPr>
        <p:spPr>
          <a:xfrm>
            <a:off x="4932363" y="6178550"/>
            <a:ext cx="914400" cy="914400"/>
          </a:xfrm>
        </p:spPr>
        <p:txBody>
          <a:bodyPr/>
          <a:lstStyle/>
          <a:p>
            <a:pPr lvl="0"/>
            <a:r>
              <a:rPr lang="en-US" dirty="0" smtClean="0"/>
              <a:t>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4875332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a16="http://schemas.microsoft.com/office/drawing/2014/main" xmlns=""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83685097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470686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48346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23599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115800498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328069665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139493190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411776307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3087973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 xmlns:a16="http://schemas.microsoft.com/office/drawing/2014/main"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 xmlns:a16="http://schemas.microsoft.com/office/drawing/2014/main"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569489178"/>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128281346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310749680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100768204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66937548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376784383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370804708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298510133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299742093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3AAD1BDE-3260-463C-91B9-564C5B9227AE}" type="slidenum">
              <a:rPr lang="en-US" smtClean="0"/>
              <a:t>‹#›</a:t>
            </a:fld>
            <a:endParaRPr lang="en-US" dirty="0"/>
          </a:p>
        </p:txBody>
      </p:sp>
    </p:spTree>
    <p:extLst>
      <p:ext uri="{BB962C8B-B14F-4D97-AF65-F5344CB8AC3E}">
        <p14:creationId xmlns:p14="http://schemas.microsoft.com/office/powerpoint/2010/main" val="216038724"/>
      </p:ext>
    </p:extLst>
  </p:cSld>
  <p:clrMapOvr>
    <a:masterClrMapping/>
  </p:clrMapOvr>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12063167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 xmlns:a16="http://schemas.microsoft.com/office/drawing/2014/main"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 xmlns:a16="http://schemas.microsoft.com/office/drawing/2014/main"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932285720"/>
      </p:ext>
    </p:extLst>
  </p:cSld>
  <p:clrMapOvr>
    <a:masterClrMapping/>
  </p:clrMapOvr>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268035684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171110833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112647456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289185638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284538321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58239321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254904124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108103954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240017206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4C10E87-D110-46D1-A440-F0A6C8BA34EC}" type="slidenum">
              <a:rPr lang="en-US" smtClean="0"/>
              <a:t>‹#›</a:t>
            </a:fld>
            <a:endParaRPr lang="en-US" dirty="0"/>
          </a:p>
        </p:txBody>
      </p:sp>
    </p:spTree>
    <p:extLst>
      <p:ext uri="{BB962C8B-B14F-4D97-AF65-F5344CB8AC3E}">
        <p14:creationId xmlns:p14="http://schemas.microsoft.com/office/powerpoint/2010/main" val="1972797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 xmlns:a16="http://schemas.microsoft.com/office/drawing/2014/main"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 xmlns:a16="http://schemas.microsoft.com/office/drawing/2014/main"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 xmlns:a16="http://schemas.microsoft.com/office/drawing/2014/main"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 xmlns:a16="http://schemas.microsoft.com/office/drawing/2014/main"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320190173"/>
      </p:ext>
    </p:extLst>
  </p:cSld>
  <p:clrMapOvr>
    <a:masterClrMapping/>
  </p:clrMapOvr>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 xmlns:a16="http://schemas.microsoft.com/office/drawing/2014/main"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 xmlns:a16="http://schemas.microsoft.com/office/drawing/2014/main"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 xmlns:a16="http://schemas.microsoft.com/office/drawing/2014/main"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 xmlns:a16="http://schemas.microsoft.com/office/drawing/2014/main"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 xmlns:a16="http://schemas.microsoft.com/office/drawing/2014/main"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 xmlns:a16="http://schemas.microsoft.com/office/drawing/2014/main"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 xmlns:a16="http://schemas.microsoft.com/office/drawing/2014/main"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 xmlns:a16="http://schemas.microsoft.com/office/drawing/2014/main"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 xmlns:a16="http://schemas.microsoft.com/office/drawing/2014/main"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 xmlns:a16="http://schemas.microsoft.com/office/drawing/2014/main"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 xmlns:a16="http://schemas.microsoft.com/office/drawing/2014/main"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296829719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 xmlns:a16="http://schemas.microsoft.com/office/drawing/2014/main"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 xmlns:a16="http://schemas.microsoft.com/office/drawing/2014/main"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 xmlns:a16="http://schemas.microsoft.com/office/drawing/2014/main"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 xmlns:a16="http://schemas.microsoft.com/office/drawing/2014/main"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 xmlns:a16="http://schemas.microsoft.com/office/drawing/2014/main"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 xmlns:a16="http://schemas.microsoft.com/office/drawing/2014/main"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 xmlns:a16="http://schemas.microsoft.com/office/drawing/2014/main"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 xmlns:a16="http://schemas.microsoft.com/office/drawing/2014/main"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 xmlns:a16="http://schemas.microsoft.com/office/drawing/2014/main"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 xmlns:a16="http://schemas.microsoft.com/office/drawing/2014/main"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 xmlns:a16="http://schemas.microsoft.com/office/drawing/2014/main"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 xmlns:a16="http://schemas.microsoft.com/office/drawing/2014/main"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 xmlns:a16="http://schemas.microsoft.com/office/drawing/2014/main"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 xmlns:a16="http://schemas.microsoft.com/office/drawing/2014/main"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 xmlns:a16="http://schemas.microsoft.com/office/drawing/2014/main"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 xmlns:a16="http://schemas.microsoft.com/office/drawing/2014/main"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 xmlns:a16="http://schemas.microsoft.com/office/drawing/2014/main"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 xmlns:a16="http://schemas.microsoft.com/office/drawing/2014/main"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 xmlns:a16="http://schemas.microsoft.com/office/drawing/2014/main"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 xmlns:a16="http://schemas.microsoft.com/office/drawing/2014/main"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1214281961"/>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 xmlns:a16="http://schemas.microsoft.com/office/drawing/2014/main"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 xmlns:a16="http://schemas.microsoft.com/office/drawing/2014/main"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64489576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 xmlns:a16="http://schemas.microsoft.com/office/drawing/2014/main"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 xmlns:a16="http://schemas.microsoft.com/office/drawing/2014/main"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79353755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 xmlns:a16="http://schemas.microsoft.com/office/drawing/2014/main"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 xmlns:a16="http://schemas.microsoft.com/office/drawing/2014/main"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05190120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 xmlns:a16="http://schemas.microsoft.com/office/drawing/2014/main"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 xmlns:a16="http://schemas.microsoft.com/office/drawing/2014/main"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 xmlns:a16="http://schemas.microsoft.com/office/drawing/2014/main"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 xmlns:a16="http://schemas.microsoft.com/office/drawing/2014/main"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 xmlns:a16="http://schemas.microsoft.com/office/drawing/2014/main"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978876208"/>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 xmlns:a16="http://schemas.microsoft.com/office/drawing/2014/main"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 xmlns:a16="http://schemas.microsoft.com/office/drawing/2014/main"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 xmlns:a16="http://schemas.microsoft.com/office/drawing/2014/main"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 xmlns:a16="http://schemas.microsoft.com/office/drawing/2014/main"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 xmlns:a16="http://schemas.microsoft.com/office/drawing/2014/main"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 xmlns:a16="http://schemas.microsoft.com/office/drawing/2014/main"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 xmlns:a16="http://schemas.microsoft.com/office/drawing/2014/main"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07578973"/>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 xmlns:a16="http://schemas.microsoft.com/office/drawing/2014/main"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11972710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 xmlns:a16="http://schemas.microsoft.com/office/drawing/2014/main"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74401201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 xmlns:a16="http://schemas.microsoft.com/office/drawing/2014/main"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 xmlns:a16="http://schemas.microsoft.com/office/drawing/2014/main"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 xmlns:a16="http://schemas.microsoft.com/office/drawing/2014/main"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3634334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 xmlns:a16="http://schemas.microsoft.com/office/drawing/2014/main"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 xmlns:a16="http://schemas.microsoft.com/office/drawing/2014/main"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 xmlns:a16="http://schemas.microsoft.com/office/drawing/2014/main"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 xmlns:a16="http://schemas.microsoft.com/office/drawing/2014/main"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 xmlns:a16="http://schemas.microsoft.com/office/drawing/2014/main"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 xmlns:a16="http://schemas.microsoft.com/office/drawing/2014/main"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 xmlns:a16="http://schemas.microsoft.com/office/drawing/2014/main"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 xmlns:a16="http://schemas.microsoft.com/office/drawing/2014/main"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861299885"/>
      </p:ext>
    </p:extLst>
  </p:cSld>
  <p:clrMapOvr>
    <a:masterClrMapping/>
  </p:clrMapOvr>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 xmlns:a16="http://schemas.microsoft.com/office/drawing/2014/main"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 xmlns:a16="http://schemas.microsoft.com/office/drawing/2014/main"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 xmlns:a16="http://schemas.microsoft.com/office/drawing/2014/main"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 xmlns:a16="http://schemas.microsoft.com/office/drawing/2014/main"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 xmlns:a16="http://schemas.microsoft.com/office/drawing/2014/main"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 xmlns:a16="http://schemas.microsoft.com/office/drawing/2014/main"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28184225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 xmlns:a16="http://schemas.microsoft.com/office/drawing/2014/main"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 xmlns:a16="http://schemas.microsoft.com/office/drawing/2014/main"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0672885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 xmlns:a16="http://schemas.microsoft.com/office/drawing/2014/main"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 xmlns:a16="http://schemas.microsoft.com/office/drawing/2014/main"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169583611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87419192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51511301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 xmlns:a16="http://schemas.microsoft.com/office/drawing/2014/main"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82013674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 xmlns:a16="http://schemas.microsoft.com/office/drawing/2014/main"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24608659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 xmlns:a16="http://schemas.microsoft.com/office/drawing/2014/main"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49767063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81701303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023158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 xmlns:a16="http://schemas.microsoft.com/office/drawing/2014/main"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 xmlns:a16="http://schemas.microsoft.com/office/drawing/2014/main"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777614152"/>
      </p:ext>
    </p:extLst>
  </p:cSld>
  <p:clrMapOvr>
    <a:masterClrMapping/>
  </p:clrMapOvr>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14086714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7311355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70625423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 xmlns:a16="http://schemas.microsoft.com/office/drawing/2014/main"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 xmlns:a16="http://schemas.microsoft.com/office/drawing/2014/main"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50560813"/>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
        <p:nvSpPr>
          <p:cNvPr id="3" name="TextBox 2">
            <a:extLst>
              <a:ext uri="{FF2B5EF4-FFF2-40B4-BE49-F238E27FC236}">
                <a16:creationId xmlns:a16="http://schemas.microsoft.com/office/drawing/2014/main" xmlns="" id="{93AEF296-96FC-4174-9D95-78FCF396926F}"/>
              </a:ext>
            </a:extLst>
          </p:cNvPr>
          <p:cNvSpPr txBox="1"/>
          <p:nvPr userDrawn="1"/>
        </p:nvSpPr>
        <p:spPr bwMode="gray">
          <a:xfrm>
            <a:off x="5254204" y="6567090"/>
            <a:ext cx="2044508" cy="153888"/>
          </a:xfrm>
          <a:prstGeom prst="rect">
            <a:avLst/>
          </a:prstGeom>
          <a:noFill/>
        </p:spPr>
        <p:txBody>
          <a:bodyPr wrap="square" lIns="0" tIns="0" rIns="0" bIns="0" rtlCol="0">
            <a:spAutoFit/>
          </a:bodyPr>
          <a:lstStyle/>
          <a:p>
            <a:pPr algn="l">
              <a:spcBef>
                <a:spcPts val="300"/>
              </a:spcBef>
            </a:pPr>
            <a:r>
              <a:rPr lang="en-GB" sz="1000" dirty="0" smtClean="0">
                <a:solidFill>
                  <a:schemeClr val="tx2">
                    <a:lumMod val="75000"/>
                    <a:lumOff val="25000"/>
                  </a:schemeClr>
                </a:solidFill>
                <a:latin typeface="Corbel" panose="020B0503020204020204" pitchFamily="34" charset="0"/>
                <a:cs typeface="Arial" pitchFamily="34" charset="0"/>
              </a:rPr>
              <a:t>Ittiam</a:t>
            </a:r>
            <a:r>
              <a:rPr lang="en-GB" sz="1000" baseline="0" dirty="0" smtClean="0">
                <a:solidFill>
                  <a:schemeClr val="tx2">
                    <a:lumMod val="75000"/>
                    <a:lumOff val="25000"/>
                  </a:schemeClr>
                </a:solidFill>
                <a:latin typeface="Corbel" panose="020B0503020204020204" pitchFamily="34" charset="0"/>
                <a:cs typeface="Arial" pitchFamily="34" charset="0"/>
              </a:rPr>
              <a:t> Company Overview – Non NDA</a:t>
            </a:r>
            <a:endParaRPr lang="en-GB" sz="1000" dirty="0">
              <a:solidFill>
                <a:schemeClr val="tx2">
                  <a:lumMod val="75000"/>
                  <a:lumOff val="25000"/>
                </a:schemeClr>
              </a:solidFill>
              <a:latin typeface="Corbel" panose="020B0503020204020204" pitchFamily="34" charset="0"/>
              <a:cs typeface="Arial" pitchFamily="34" charset="0"/>
            </a:endParaRPr>
          </a:p>
        </p:txBody>
      </p:sp>
    </p:spTree>
    <p:extLst>
      <p:ext uri="{BB962C8B-B14F-4D97-AF65-F5344CB8AC3E}">
        <p14:creationId xmlns:p14="http://schemas.microsoft.com/office/powerpoint/2010/main" val="1450329085"/>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 xmlns:a16="http://schemas.microsoft.com/office/drawing/2014/main"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103744095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6687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449984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161659"/>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xmlns=""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a16="http://schemas.microsoft.com/office/drawing/2014/main" xmlns=""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a16="http://schemas.microsoft.com/office/drawing/2014/main" xmlns=""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a16="http://schemas.microsoft.com/office/drawing/2014/main" xmlns=""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a16="http://schemas.microsoft.com/office/drawing/2014/main" xmlns=""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a16="http://schemas.microsoft.com/office/drawing/2014/main" xmlns=""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a16="http://schemas.microsoft.com/office/drawing/2014/main" xmlns=""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a16="http://schemas.microsoft.com/office/drawing/2014/main" xmlns=""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a16="http://schemas.microsoft.com/office/drawing/2014/main" xmlns=""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a16="http://schemas.microsoft.com/office/drawing/2014/main" xmlns=""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a16="http://schemas.microsoft.com/office/drawing/2014/main" xmlns=""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21886405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 xmlns:a16="http://schemas.microsoft.com/office/drawing/2014/main"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 xmlns:a16="http://schemas.microsoft.com/office/drawing/2014/main"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 xmlns:a16="http://schemas.microsoft.com/office/drawing/2014/main"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3611748085"/>
      </p:ext>
    </p:extLst>
  </p:cSld>
  <p:clrMapOvr>
    <a:masterClrMapping/>
  </p:clrMapOvr>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xmlns=""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a16="http://schemas.microsoft.com/office/drawing/2014/main" xmlns=""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a16="http://schemas.microsoft.com/office/drawing/2014/main" xmlns=""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a16="http://schemas.microsoft.com/office/drawing/2014/main" xmlns=""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a16="http://schemas.microsoft.com/office/drawing/2014/main" xmlns=""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a16="http://schemas.microsoft.com/office/drawing/2014/main" xmlns=""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a16="http://schemas.microsoft.com/office/drawing/2014/main" xmlns=""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a16="http://schemas.microsoft.com/office/drawing/2014/main" xmlns=""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a16="http://schemas.microsoft.com/office/drawing/2014/main" xmlns=""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a16="http://schemas.microsoft.com/office/drawing/2014/main" xmlns=""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a16="http://schemas.microsoft.com/office/drawing/2014/main" xmlns=""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a16="http://schemas.microsoft.com/office/drawing/2014/main" xmlns=""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a16="http://schemas.microsoft.com/office/drawing/2014/main" xmlns=""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a16="http://schemas.microsoft.com/office/drawing/2014/main" xmlns=""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a16="http://schemas.microsoft.com/office/drawing/2014/main" xmlns=""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a16="http://schemas.microsoft.com/office/drawing/2014/main" xmlns=""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a16="http://schemas.microsoft.com/office/drawing/2014/main" xmlns=""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a16="http://schemas.microsoft.com/office/drawing/2014/main" xmlns=""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a16="http://schemas.microsoft.com/office/drawing/2014/main" xmlns=""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a16="http://schemas.microsoft.com/office/drawing/2014/main" xmlns=""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37092238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a16="http://schemas.microsoft.com/office/drawing/2014/main" xmlns=""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a16="http://schemas.microsoft.com/office/drawing/2014/main" xmlns=""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317540123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a16="http://schemas.microsoft.com/office/drawing/2014/main" xmlns=""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a16="http://schemas.microsoft.com/office/drawing/2014/main" xmlns=""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52227118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a16="http://schemas.microsoft.com/office/drawing/2014/main" xmlns=""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a16="http://schemas.microsoft.com/office/drawing/2014/main" xmlns=""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256229023"/>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a16="http://schemas.microsoft.com/office/drawing/2014/main" xmlns=""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a16="http://schemas.microsoft.com/office/drawing/2014/main" xmlns=""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a16="http://schemas.microsoft.com/office/drawing/2014/main" xmlns=""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a16="http://schemas.microsoft.com/office/drawing/2014/main" xmlns=""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83810742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a16="http://schemas.microsoft.com/office/drawing/2014/main" xmlns=""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a16="http://schemas.microsoft.com/office/drawing/2014/main" xmlns=""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a16="http://schemas.microsoft.com/office/drawing/2014/main" xmlns=""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a16="http://schemas.microsoft.com/office/drawing/2014/main" xmlns=""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a16="http://schemas.microsoft.com/office/drawing/2014/main" xmlns=""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a16="http://schemas.microsoft.com/office/drawing/2014/main" xmlns=""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a16="http://schemas.microsoft.com/office/drawing/2014/main" xmlns=""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475028777"/>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a16="http://schemas.microsoft.com/office/drawing/2014/main" xmlns=""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584972972"/>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a16="http://schemas.microsoft.com/office/drawing/2014/main" xmlns=""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146960270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a16="http://schemas.microsoft.com/office/drawing/2014/main" xmlns=""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a16="http://schemas.microsoft.com/office/drawing/2014/main" xmlns=""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a16="http://schemas.microsoft.com/office/drawing/2014/main" xmlns=""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20806368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a16="http://schemas.microsoft.com/office/drawing/2014/main" xmlns=""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a16="http://schemas.microsoft.com/office/drawing/2014/main" xmlns=""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a16="http://schemas.microsoft.com/office/drawing/2014/main" xmlns=""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a16="http://schemas.microsoft.com/office/drawing/2014/main" xmlns=""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a16="http://schemas.microsoft.com/office/drawing/2014/main" xmlns=""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a16="http://schemas.microsoft.com/office/drawing/2014/main" xmlns=""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1669152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 xmlns:a16="http://schemas.microsoft.com/office/drawing/2014/main"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 xmlns:a16="http://schemas.microsoft.com/office/drawing/2014/main"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 xmlns:a16="http://schemas.microsoft.com/office/drawing/2014/main"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020890988"/>
      </p:ext>
    </p:extLst>
  </p:cSld>
  <p:clrMapOvr>
    <a:masterClrMapping/>
  </p:clrMapOvr>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a16="http://schemas.microsoft.com/office/drawing/2014/main" xmlns=""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a16="http://schemas.microsoft.com/office/drawing/2014/main" xmlns=""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61678446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a16="http://schemas.microsoft.com/office/drawing/2014/main" xmlns=""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a16="http://schemas.microsoft.com/office/drawing/2014/main" xmlns=""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42202912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64408490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63917979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a16="http://schemas.microsoft.com/office/drawing/2014/main" xmlns=""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57260783"/>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a16="http://schemas.microsoft.com/office/drawing/2014/main" xmlns=""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20268732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a16="http://schemas.microsoft.com/office/drawing/2014/main" xmlns=""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399684616"/>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194143362"/>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10512130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987813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 xmlns:a16="http://schemas.microsoft.com/office/drawing/2014/main"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 xmlns:a16="http://schemas.microsoft.com/office/drawing/2014/main"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 xmlns:a16="http://schemas.microsoft.com/office/drawing/2014/main"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 xmlns:a16="http://schemas.microsoft.com/office/drawing/2014/main"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 xmlns:a16="http://schemas.microsoft.com/office/drawing/2014/main"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 xmlns:a16="http://schemas.microsoft.com/office/drawing/2014/main"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 xmlns:a16="http://schemas.microsoft.com/office/drawing/2014/main"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 xmlns:a16="http://schemas.microsoft.com/office/drawing/2014/main"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 xmlns:a16="http://schemas.microsoft.com/office/drawing/2014/main"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 xmlns:a16="http://schemas.microsoft.com/office/drawing/2014/main"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92626181"/>
      </p:ext>
    </p:extLst>
  </p:cSld>
  <p:clrMapOvr>
    <a:masterClrMapping/>
  </p:clrMapOvr>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5918419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75913008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04106874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
        <p:nvSpPr>
          <p:cNvPr id="3" name="TextBox 2">
            <a:extLst>
              <a:ext uri="{FF2B5EF4-FFF2-40B4-BE49-F238E27FC236}">
                <a16:creationId xmlns:a16="http://schemas.microsoft.com/office/drawing/2014/main" xmlns="" id="{93AEF296-96FC-4174-9D95-78FCF396926F}"/>
              </a:ext>
            </a:extLst>
          </p:cNvPr>
          <p:cNvSpPr txBox="1"/>
          <p:nvPr userDrawn="1"/>
        </p:nvSpPr>
        <p:spPr bwMode="gray">
          <a:xfrm>
            <a:off x="5254204" y="6567090"/>
            <a:ext cx="2044508" cy="153888"/>
          </a:xfrm>
          <a:prstGeom prst="rect">
            <a:avLst/>
          </a:prstGeom>
          <a:noFill/>
        </p:spPr>
        <p:txBody>
          <a:bodyPr wrap="square" lIns="0" tIns="0" rIns="0" bIns="0" rtlCol="0">
            <a:spAutoFit/>
          </a:bodyPr>
          <a:lstStyle/>
          <a:p>
            <a:pPr algn="l">
              <a:spcBef>
                <a:spcPts val="300"/>
              </a:spcBef>
            </a:pPr>
            <a:r>
              <a:rPr lang="en-GB" sz="1000" dirty="0" smtClean="0">
                <a:solidFill>
                  <a:schemeClr val="tx2">
                    <a:lumMod val="75000"/>
                    <a:lumOff val="25000"/>
                  </a:schemeClr>
                </a:solidFill>
                <a:latin typeface="Corbel" panose="020B0503020204020204" pitchFamily="34" charset="0"/>
                <a:cs typeface="Arial" pitchFamily="34" charset="0"/>
              </a:rPr>
              <a:t>Ittiam</a:t>
            </a:r>
            <a:r>
              <a:rPr lang="en-GB" sz="1000" baseline="0" dirty="0" smtClean="0">
                <a:solidFill>
                  <a:schemeClr val="tx2">
                    <a:lumMod val="75000"/>
                    <a:lumOff val="25000"/>
                  </a:schemeClr>
                </a:solidFill>
                <a:latin typeface="Corbel" panose="020B0503020204020204" pitchFamily="34" charset="0"/>
                <a:cs typeface="Arial" pitchFamily="34" charset="0"/>
              </a:rPr>
              <a:t> Company Overview – Non NDA</a:t>
            </a:r>
            <a:endParaRPr lang="en-GB" sz="1000" dirty="0">
              <a:solidFill>
                <a:schemeClr val="tx2">
                  <a:lumMod val="75000"/>
                  <a:lumOff val="25000"/>
                </a:schemeClr>
              </a:solidFill>
              <a:latin typeface="Corbel" panose="020B0503020204020204" pitchFamily="34" charset="0"/>
              <a:cs typeface="Arial" pitchFamily="34" charset="0"/>
            </a:endParaRPr>
          </a:p>
        </p:txBody>
      </p:sp>
    </p:spTree>
    <p:extLst>
      <p:ext uri="{BB962C8B-B14F-4D97-AF65-F5344CB8AC3E}">
        <p14:creationId xmlns:p14="http://schemas.microsoft.com/office/powerpoint/2010/main" val="3826108137"/>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a16="http://schemas.microsoft.com/office/drawing/2014/main" xmlns=""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2253417347"/>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0770532"/>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220322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829616"/>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Full TM logo on whit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A79046A-4ECA-49EA-8581-216C1EFABE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3410" y="1912367"/>
            <a:ext cx="6665181" cy="3033266"/>
          </a:xfrm>
          <a:prstGeom prst="rect">
            <a:avLst/>
          </a:prstGeom>
        </p:spPr>
      </p:pic>
    </p:spTree>
    <p:extLst>
      <p:ext uri="{BB962C8B-B14F-4D97-AF65-F5344CB8AC3E}">
        <p14:creationId xmlns:p14="http://schemas.microsoft.com/office/powerpoint/2010/main" val="11861974"/>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Logo on oran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D46426C-4520-4752-9A4C-C5C42E0EB4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4408" y="1912367"/>
            <a:ext cx="6663185" cy="3033266"/>
          </a:xfrm>
          <a:prstGeom prst="rect">
            <a:avLst/>
          </a:prstGeom>
        </p:spPr>
      </p:pic>
    </p:spTree>
    <p:extLst>
      <p:ext uri="{BB962C8B-B14F-4D97-AF65-F5344CB8AC3E}">
        <p14:creationId xmlns:p14="http://schemas.microsoft.com/office/powerpoint/2010/main" val="3932565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 xmlns:a16="http://schemas.microsoft.com/office/drawing/2014/main"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 xmlns:a16="http://schemas.microsoft.com/office/drawing/2014/main"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 xmlns:a16="http://schemas.microsoft.com/office/drawing/2014/main"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334947408"/>
      </p:ext>
    </p:extLst>
  </p:cSld>
  <p:clrMapOvr>
    <a:masterClrMapping/>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 xmlns:a16="http://schemas.microsoft.com/office/drawing/2014/main"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 xmlns:a16="http://schemas.microsoft.com/office/drawing/2014/main" id="{7B207878-D0A6-4B67-BECC-3D683ECA08EB}"/>
              </a:ext>
            </a:extLst>
          </p:cNvPr>
          <p:cNvPicPr>
            <a:picLocks noChangeAspect="1"/>
          </p:cNvPicPr>
          <p:nvPr userDrawn="1"/>
        </p:nvPicPr>
        <p:blipFill rotWithShape="1">
          <a:blip r:embed="rId3"/>
          <a:srcRect l="3488" t="7916" b="9437"/>
          <a:stretch/>
        </p:blipFill>
        <p:spPr>
          <a:xfrm>
            <a:off x="0" y="0"/>
            <a:ext cx="3550024"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4563187" y="3125436"/>
            <a:ext cx="5505724" cy="1092219"/>
          </a:xfrm>
          <a:prstGeom prst="rect">
            <a:avLst/>
          </a:prstGeom>
        </p:spPr>
        <p:txBody>
          <a:bodyPr lIns="0" tIns="0" rIns="0" bIns="0" anchor="b">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4563187" y="4332552"/>
            <a:ext cx="5505724"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tx1"/>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3043659421"/>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itle pic1">
    <p:spTree>
      <p:nvGrpSpPr>
        <p:cNvPr id="1" name=""/>
        <p:cNvGrpSpPr/>
        <p:nvPr/>
      </p:nvGrpSpPr>
      <p:grpSpPr>
        <a:xfrm>
          <a:off x="0" y="0"/>
          <a:ext cx="0" cy="0"/>
          <a:chOff x="0" y="0"/>
          <a:chExt cx="0" cy="0"/>
        </a:xfrm>
      </p:grpSpPr>
      <p:pic>
        <p:nvPicPr>
          <p:cNvPr id="14" name="Picture 13">
            <a:extLst>
              <a:ext uri="{FF2B5EF4-FFF2-40B4-BE49-F238E27FC236}">
                <a16:creationId xmlns="" xmlns:a16="http://schemas.microsoft.com/office/drawing/2014/main" id="{82388374-E416-4167-8C01-0B935F4026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12" name="Picture 11">
            <a:extLst>
              <a:ext uri="{FF2B5EF4-FFF2-40B4-BE49-F238E27FC236}">
                <a16:creationId xmlns="" xmlns:a16="http://schemas.microsoft.com/office/drawing/2014/main" id="{4CBA8125-7A1E-4586-9F5F-DBC9CBC1FD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3" y="520847"/>
            <a:ext cx="2824351" cy="1285722"/>
          </a:xfrm>
          <a:prstGeom prst="rect">
            <a:avLst/>
          </a:prstGeom>
        </p:spPr>
      </p:pic>
    </p:spTree>
    <p:extLst>
      <p:ext uri="{BB962C8B-B14F-4D97-AF65-F5344CB8AC3E}">
        <p14:creationId xmlns:p14="http://schemas.microsoft.com/office/powerpoint/2010/main" val="422895390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_Title pic1">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6D67859A-D5EE-4D54-8C8F-B7316262A8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ECA6B791-23E3-4BD1-B4D4-A1E0D51B08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686866186"/>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pic2">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2" y="1523"/>
            <a:ext cx="12184214" cy="6856477"/>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9FF6B7EA-EA13-42A1-A7BC-E3BED9D6CE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67173473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itle pic3">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3"/>
            <a:ext cx="12184214" cy="6856477"/>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 xmlns:a16="http://schemas.microsoft.com/office/drawing/2014/main" id="{225C0F31-A8AB-44AC-AA2C-DA2F21F1D6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51786253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pic4">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2"/>
            <a:ext cx="12184212" cy="6856477"/>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a:t>
            </a:r>
            <a:r>
              <a:rPr lang="en-US" dirty="0" err="1"/>
              <a:t>headingb</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8" name="Picture 7">
            <a:extLst>
              <a:ext uri="{FF2B5EF4-FFF2-40B4-BE49-F238E27FC236}">
                <a16:creationId xmlns="" xmlns:a16="http://schemas.microsoft.com/office/drawing/2014/main" id="{44EE90FA-F547-4BC8-AF6D-BB3DE76FE15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80017814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Title pic5">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0508AA2E-AAFD-4CE7-ABFA-6E6F8309CD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pic>
        <p:nvPicPr>
          <p:cNvPr id="9" name="Picture 8">
            <a:extLst>
              <a:ext uri="{FF2B5EF4-FFF2-40B4-BE49-F238E27FC236}">
                <a16:creationId xmlns="" xmlns:a16="http://schemas.microsoft.com/office/drawing/2014/main" id="{93AA870C-78CF-457E-A449-034BA6D972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1755282064"/>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itle pic6">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3337C252-D2F7-4DC5-B5E4-ADFFF1A7D62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 xmlns:a16="http://schemas.microsoft.com/office/drawing/2014/main" id="{07D334C9-15CF-4B69-9D61-66D7D316522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39464065"/>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Title pic7">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3"/>
            <a:ext cx="12184210" cy="6856477"/>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2706742850"/>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itle pic8">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10" cy="685495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714554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 xmlns:a16="http://schemas.microsoft.com/office/drawing/2014/main"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 xmlns:a16="http://schemas.microsoft.com/office/drawing/2014/main" id="{7B207878-D0A6-4B67-BECC-3D683ECA08EB}"/>
              </a:ext>
            </a:extLst>
          </p:cNvPr>
          <p:cNvPicPr>
            <a:picLocks noChangeAspect="1"/>
          </p:cNvPicPr>
          <p:nvPr userDrawn="1"/>
        </p:nvPicPr>
        <p:blipFill rotWithShape="1">
          <a:blip r:embed="rId3"/>
          <a:srcRect l="3488" t="7916" b="9437"/>
          <a:stretch/>
        </p:blipFill>
        <p:spPr>
          <a:xfrm>
            <a:off x="0" y="0"/>
            <a:ext cx="3550024"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4563187" y="3125436"/>
            <a:ext cx="5505724" cy="1092219"/>
          </a:xfrm>
          <a:prstGeom prst="rect">
            <a:avLst/>
          </a:prstGeom>
        </p:spPr>
        <p:txBody>
          <a:bodyPr lIns="0" tIns="0" rIns="0" bIns="0" anchor="b">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4563187" y="4332552"/>
            <a:ext cx="5505724"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tx1"/>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93874565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8" name="Content Placeholder 2">
            <a:extLst>
              <a:ext uri="{FF2B5EF4-FFF2-40B4-BE49-F238E27FC236}">
                <a16:creationId xmlns="" xmlns:a16="http://schemas.microsoft.com/office/drawing/2014/main"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 xmlns:a16="http://schemas.microsoft.com/office/drawing/2014/main"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865177884"/>
      </p:ext>
    </p:extLst>
  </p:cSld>
  <p:clrMapOvr>
    <a:masterClrMapping/>
  </p:clrMapOvr>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 pic9">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09" cy="685495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2779610092"/>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Title pic10">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09" cy="6854949"/>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76339500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Title pic11">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5" y="2286"/>
            <a:ext cx="12184207" cy="6854949"/>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705901578"/>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Title pic12">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5" y="2286"/>
            <a:ext cx="12184207" cy="6854948"/>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220288089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Title pic13">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8C312E2E-655B-422B-BFF2-965DA9B1A4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 xmlns:a16="http://schemas.microsoft.com/office/drawing/2014/main" id="{DB66FE45-BA9E-4F2C-B43F-C32B4BAADD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316184393"/>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Title pic14">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8C312E2E-655B-422B-BFF2-965DA9B1A4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2" y="1"/>
            <a:ext cx="12189626" cy="6857998"/>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F94CAE80-5086-4022-9059-CDE0E5B7758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60697172"/>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itle pic15">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1DEF59E-350C-410B-A2BF-6FD8BD42DD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9" name="Picture 8">
            <a:extLst>
              <a:ext uri="{FF2B5EF4-FFF2-40B4-BE49-F238E27FC236}">
                <a16:creationId xmlns="" xmlns:a16="http://schemas.microsoft.com/office/drawing/2014/main" id="{E77C6031-FA5F-4DE0-9E20-14F1DCB5C7B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577193646"/>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itle pic16">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1DEF59E-350C-410B-A2BF-6FD8BD42DD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1185" y="0"/>
            <a:ext cx="12189630" cy="6857999"/>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 xmlns:a16="http://schemas.microsoft.com/office/drawing/2014/main" id="{0F046769-FF6A-4FC3-B2E5-9F8E171B0F8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12769415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Section 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 xmlns:a16="http://schemas.microsoft.com/office/drawing/2014/main"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 xmlns:a16="http://schemas.microsoft.com/office/drawing/2014/main" id="{7B207878-D0A6-4B67-BECC-3D683ECA08EB}"/>
              </a:ext>
            </a:extLst>
          </p:cNvPr>
          <p:cNvPicPr>
            <a:picLocks noChangeAspect="1"/>
          </p:cNvPicPr>
          <p:nvPr userDrawn="1"/>
        </p:nvPicPr>
        <p:blipFill rotWithShape="1">
          <a:blip r:embed="rId3"/>
          <a:srcRect l="43206" t="7916" b="9437"/>
          <a:stretch/>
        </p:blipFill>
        <p:spPr>
          <a:xfrm>
            <a:off x="0" y="0"/>
            <a:ext cx="208909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3533173" y="3125436"/>
            <a:ext cx="5505724" cy="1092219"/>
          </a:xfrm>
          <a:prstGeom prst="rect">
            <a:avLst/>
          </a:prstGeom>
        </p:spPr>
        <p:txBody>
          <a:bodyPr lIns="0" tIns="0" rIns="0" bIns="0" anchor="ctr">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Section  heading</a:t>
            </a:r>
            <a:endParaRPr lang="en-GB" dirty="0"/>
          </a:p>
        </p:txBody>
      </p:sp>
    </p:spTree>
    <p:extLst>
      <p:ext uri="{BB962C8B-B14F-4D97-AF65-F5344CB8AC3E}">
        <p14:creationId xmlns:p14="http://schemas.microsoft.com/office/powerpoint/2010/main" val="400589578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Section pic1">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3"/>
            <a:ext cx="12184210" cy="6856477"/>
          </a:xfrm>
          <a:prstGeom prst="rect">
            <a:avLst/>
          </a:prstGeom>
        </p:spPr>
      </p:pic>
      <p:pic>
        <p:nvPicPr>
          <p:cNvPr id="10" name="Picture 9">
            <a:extLst>
              <a:ext uri="{FF2B5EF4-FFF2-40B4-BE49-F238E27FC236}">
                <a16:creationId xmlns="" xmlns:a16="http://schemas.microsoft.com/office/drawing/2014/main" id="{3C382695-0FDB-4AA5-B023-CCD386953CC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
        <p:nvSpPr>
          <p:cNvPr id="7" name="Text Placeholder 6">
            <a:extLst>
              <a:ext uri="{FF2B5EF4-FFF2-40B4-BE49-F238E27FC236}">
                <a16:creationId xmlns="" xmlns:a16="http://schemas.microsoft.com/office/drawing/2014/main" id="{48AD9967-D49B-450E-B5DB-E014CAC6FF6C}"/>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5" name="Group 4">
            <a:extLst>
              <a:ext uri="{FF2B5EF4-FFF2-40B4-BE49-F238E27FC236}">
                <a16:creationId xmlns="" xmlns:a16="http://schemas.microsoft.com/office/drawing/2014/main" id="{147B9D26-5561-4986-804B-689C763A0165}"/>
              </a:ext>
            </a:extLst>
          </p:cNvPr>
          <p:cNvGrpSpPr/>
          <p:nvPr userDrawn="1"/>
        </p:nvGrpSpPr>
        <p:grpSpPr>
          <a:xfrm>
            <a:off x="775831" y="2687103"/>
            <a:ext cx="1288716" cy="1483794"/>
            <a:chOff x="4984750" y="2138363"/>
            <a:chExt cx="4100513" cy="4721225"/>
          </a:xfrm>
          <a:solidFill>
            <a:srgbClr val="FFFFFF"/>
          </a:solidFill>
        </p:grpSpPr>
        <p:sp>
          <p:nvSpPr>
            <p:cNvPr id="8" name="Freeform 5">
              <a:extLst>
                <a:ext uri="{FF2B5EF4-FFF2-40B4-BE49-F238E27FC236}">
                  <a16:creationId xmlns="" xmlns:a16="http://schemas.microsoft.com/office/drawing/2014/main" id="{90443736-72F0-4953-9FF5-FB89162173A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9" name="Freeform 6">
              <a:extLst>
                <a:ext uri="{FF2B5EF4-FFF2-40B4-BE49-F238E27FC236}">
                  <a16:creationId xmlns="" xmlns:a16="http://schemas.microsoft.com/office/drawing/2014/main" id="{BCAE93A0-E4BA-4E56-8BEB-917B2FDC072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Tree>
    <p:extLst>
      <p:ext uri="{BB962C8B-B14F-4D97-AF65-F5344CB8AC3E}">
        <p14:creationId xmlns:p14="http://schemas.microsoft.com/office/powerpoint/2010/main" val="3599343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8" name="Picture 7">
            <a:extLst>
              <a:ext uri="{FF2B5EF4-FFF2-40B4-BE49-F238E27FC236}">
                <a16:creationId xmlns="" xmlns:a16="http://schemas.microsoft.com/office/drawing/2014/main"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08672318"/>
      </p:ext>
    </p:extLst>
  </p:cSld>
  <p:clrMapOvr>
    <a:masterClrMapping/>
  </p:clrMapOvr>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Section pic2">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2"/>
            <a:ext cx="12184210" cy="6856478"/>
          </a:xfrm>
          <a:prstGeom prst="rect">
            <a:avLst/>
          </a:prstGeom>
        </p:spPr>
      </p:pic>
      <p:sp>
        <p:nvSpPr>
          <p:cNvPr id="6" name="Text Placeholder 6">
            <a:extLst>
              <a:ext uri="{FF2B5EF4-FFF2-40B4-BE49-F238E27FC236}">
                <a16:creationId xmlns="" xmlns:a16="http://schemas.microsoft.com/office/drawing/2014/main" id="{263FB4C8-2E72-4DE4-B04A-F76FEAA0B40F}"/>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6025FCBB-86C9-4766-98E5-003B204A919F}"/>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92F38713-09E2-4541-B3C1-34B549AAF81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54E6014F-6166-40D8-84D7-DB5F0A8BF1F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920BB1D3-C489-4A43-BB2C-7A5197B544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234628391"/>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Section pic3">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71" y="1"/>
            <a:ext cx="12189628" cy="6857999"/>
          </a:xfrm>
          <a:prstGeom prst="rect">
            <a:avLst/>
          </a:prstGeom>
        </p:spPr>
      </p:pic>
      <p:sp>
        <p:nvSpPr>
          <p:cNvPr id="6" name="Text Placeholder 6">
            <a:extLst>
              <a:ext uri="{FF2B5EF4-FFF2-40B4-BE49-F238E27FC236}">
                <a16:creationId xmlns="" xmlns:a16="http://schemas.microsoft.com/office/drawing/2014/main"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5F05248E-8CA1-41E5-8F15-E9238B5F7E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43882433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Section pic4">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41787188-4067-4838-B445-E778D0E92C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96" y="2286"/>
            <a:ext cx="12184205" cy="6854948"/>
          </a:xfrm>
          <a:prstGeom prst="rect">
            <a:avLst/>
          </a:prstGeom>
        </p:spPr>
      </p:pic>
      <p:sp>
        <p:nvSpPr>
          <p:cNvPr id="6" name="Text Placeholder 6">
            <a:extLst>
              <a:ext uri="{FF2B5EF4-FFF2-40B4-BE49-F238E27FC236}">
                <a16:creationId xmlns="" xmlns:a16="http://schemas.microsoft.com/office/drawing/2014/main"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 xmlns:a16="http://schemas.microsoft.com/office/drawing/2014/main" id="{952445AC-C3A6-4E81-A3E9-AF9EEB0035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241552224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Section pic5">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 xmlns:a16="http://schemas.microsoft.com/office/drawing/2014/main"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 xmlns:a16="http://schemas.microsoft.com/office/drawing/2014/main" id="{A8964503-A004-4AB6-82D9-AFDEB32627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1427138543"/>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Section pic7">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 xmlns:a16="http://schemas.microsoft.com/office/drawing/2014/main"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 xmlns:a16="http://schemas.microsoft.com/office/drawing/2014/main" id="{5F05248E-8CA1-41E5-8F15-E9238B5F7E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178315806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Section pic8">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 xmlns:a16="http://schemas.microsoft.com/office/drawing/2014/main"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 xmlns:a16="http://schemas.microsoft.com/office/drawing/2014/main"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 xmlns:a16="http://schemas.microsoft.com/office/drawing/2014/main"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 xmlns:a16="http://schemas.microsoft.com/office/drawing/2014/main" id="{5311912E-19BF-4FA2-891D-AC66C0FBF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2215755030"/>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ection white">
    <p:bg>
      <p:bgPr>
        <a:solidFill>
          <a:schemeClr val="bg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7812D329-38D4-40D9-918E-EB19C7870CA9}"/>
              </a:ext>
            </a:extLst>
          </p:cNvPr>
          <p:cNvGrpSpPr/>
          <p:nvPr userDrawn="1"/>
        </p:nvGrpSpPr>
        <p:grpSpPr>
          <a:xfrm>
            <a:off x="3956307" y="965413"/>
            <a:ext cx="4279386" cy="4927175"/>
            <a:chOff x="4984750" y="2138363"/>
            <a:chExt cx="4100513" cy="4721225"/>
          </a:xfrm>
          <a:solidFill>
            <a:srgbClr val="E8E8E8">
              <a:alpha val="50196"/>
            </a:srgbClr>
          </a:solidFill>
        </p:grpSpPr>
        <p:sp>
          <p:nvSpPr>
            <p:cNvPr id="8" name="Freeform 5">
              <a:extLst>
                <a:ext uri="{FF2B5EF4-FFF2-40B4-BE49-F238E27FC236}">
                  <a16:creationId xmlns="" xmlns:a16="http://schemas.microsoft.com/office/drawing/2014/main" id="{F1992819-B10F-4683-9D45-5404B9E1C55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9" name="Freeform 6">
              <a:extLst>
                <a:ext uri="{FF2B5EF4-FFF2-40B4-BE49-F238E27FC236}">
                  <a16:creationId xmlns="" xmlns:a16="http://schemas.microsoft.com/office/drawing/2014/main" id="{305F5DD2-ED27-4110-82E1-22D2139FF9A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10" name="Text Placeholder 6">
            <a:extLst>
              <a:ext uri="{FF2B5EF4-FFF2-40B4-BE49-F238E27FC236}">
                <a16:creationId xmlns="" xmlns:a16="http://schemas.microsoft.com/office/drawing/2014/main" id="{2FB1F77C-F385-41EB-89F3-B3A934F5FEC4}"/>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tx1"/>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F93F0361-757E-4063-B116-0B17F0196C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687"/>
            <a:ext cx="2009720" cy="914377"/>
          </a:xfrm>
          <a:prstGeom prst="rect">
            <a:avLst/>
          </a:prstGeom>
        </p:spPr>
      </p:pic>
    </p:spTree>
    <p:extLst>
      <p:ext uri="{BB962C8B-B14F-4D97-AF65-F5344CB8AC3E}">
        <p14:creationId xmlns:p14="http://schemas.microsoft.com/office/powerpoint/2010/main" val="2987773046"/>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Section light orange">
    <p:bg>
      <p:bgPr>
        <a:solidFill>
          <a:schemeClr val="accent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8811">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CDF3C3D2-B618-49B8-9B50-888303D890BC}"/>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82BFFD67-1ACC-4BC7-82B1-6D7F7503E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457079845"/>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Section blue">
    <p:bg>
      <p:bgPr>
        <a:solidFill>
          <a:schemeClr val="accent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0486A0">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9AF47B55-0E19-4832-BE84-02210FE10A48}"/>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DE50A8CE-16A6-46EC-BA3B-B19986EB78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77164556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ection orange">
    <p:bg>
      <p:bgPr>
        <a:solidFill>
          <a:schemeClr val="accent3"/>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8021">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DCB45BB7-F996-4F09-B77C-7A569605CA47}"/>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F62CC9B6-3CAE-419D-85B0-8F0BBA9775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0260269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5" name="Content Placeholder 2">
            <a:extLst>
              <a:ext uri="{FF2B5EF4-FFF2-40B4-BE49-F238E27FC236}">
                <a16:creationId xmlns="" xmlns:a16="http://schemas.microsoft.com/office/drawing/2014/main"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 xmlns:a16="http://schemas.microsoft.com/office/drawing/2014/main"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 xmlns:a16="http://schemas.microsoft.com/office/drawing/2014/main"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 name="Freeform 6">
              <a:extLst>
                <a:ext uri="{FF2B5EF4-FFF2-40B4-BE49-F238E27FC236}">
                  <a16:creationId xmlns="" xmlns:a16="http://schemas.microsoft.com/office/drawing/2014/main"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8" name="Picture 7">
            <a:extLst>
              <a:ext uri="{FF2B5EF4-FFF2-40B4-BE49-F238E27FC236}">
                <a16:creationId xmlns="" xmlns:a16="http://schemas.microsoft.com/office/drawing/2014/main"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 xmlns:a16="http://schemas.microsoft.com/office/drawing/2014/main"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 xmlns:a16="http://schemas.microsoft.com/office/drawing/2014/main"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045850485"/>
      </p:ext>
    </p:extLst>
  </p:cSld>
  <p:clrMapOvr>
    <a:masterClrMapping/>
  </p:clrMapOvr>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Section navy">
    <p:bg>
      <p:bgPr>
        <a:solidFill>
          <a:schemeClr val="accent4"/>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015289">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5F3AD002-CC8B-44B1-9150-E5349EF0CAA0}"/>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7D34D1FE-56DA-4288-AB62-5BA212801F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939419298"/>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ection gold">
    <p:bg>
      <p:bgPr>
        <a:solidFill>
          <a:schemeClr val="accent5"/>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9E3D">
              <a:alpha val="50196"/>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58E78105-BB65-4F82-ABF3-8EDBE7C1F565}"/>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97EBC96D-E1DE-4C0A-A1D1-69E7457BEBF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1098630859"/>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ection teal">
    <p:bg>
      <p:bgPr>
        <a:solidFill>
          <a:schemeClr val="accent6"/>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138B85">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 xmlns:a16="http://schemas.microsoft.com/office/drawing/2014/main" id="{52D81B91-40A7-4159-BD64-16C480B87F8D}"/>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E747DFDB-40B5-423C-BC31-30591EAA3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308932780"/>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9" name="Picture 38">
            <a:extLst>
              <a:ext uri="{FF2B5EF4-FFF2-40B4-BE49-F238E27FC236}">
                <a16:creationId xmlns="" xmlns:a16="http://schemas.microsoft.com/office/drawing/2014/main" id="{78F11E7E-F4E1-464D-AE24-345241D660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3"/>
            <a:ext cx="12184214" cy="6856477"/>
          </a:xfrm>
          <a:prstGeom prst="rect">
            <a:avLst/>
          </a:prstGeom>
        </p:spPr>
      </p:pic>
      <p:sp>
        <p:nvSpPr>
          <p:cNvPr id="21" name="Title 1">
            <a:extLst>
              <a:ext uri="{FF2B5EF4-FFF2-40B4-BE49-F238E27FC236}">
                <a16:creationId xmlns="" xmlns:a16="http://schemas.microsoft.com/office/drawing/2014/main" id="{D0C1DA7A-B0A2-416B-BF9B-1077A183FF02}"/>
              </a:ext>
            </a:extLst>
          </p:cNvPr>
          <p:cNvSpPr>
            <a:spLocks noGrp="1"/>
          </p:cNvSpPr>
          <p:nvPr>
            <p:ph type="ctrTitle" hasCustomPrompt="1"/>
          </p:nvPr>
        </p:nvSpPr>
        <p:spPr bwMode="black">
          <a:xfrm>
            <a:off x="767509" y="4460626"/>
            <a:ext cx="4189974" cy="1848099"/>
          </a:xfrm>
          <a:prstGeom prst="rect">
            <a:avLst/>
          </a:prstGeom>
        </p:spPr>
        <p:txBody>
          <a:bodyPr lIns="0" tIns="0" rIns="0" bIns="0" anchor="ctr">
            <a:noAutofit/>
          </a:bodyPr>
          <a:lstStyle>
            <a:lvl1pPr algn="l">
              <a:lnSpc>
                <a:spcPct val="80000"/>
              </a:lnSpc>
              <a:defRPr sz="6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Thank  you</a:t>
            </a:r>
            <a:endParaRPr lang="en-GB" dirty="0"/>
          </a:p>
        </p:txBody>
      </p:sp>
      <p:pic>
        <p:nvPicPr>
          <p:cNvPr id="7" name="Picture 6">
            <a:extLst>
              <a:ext uri="{FF2B5EF4-FFF2-40B4-BE49-F238E27FC236}">
                <a16:creationId xmlns="" xmlns:a16="http://schemas.microsoft.com/office/drawing/2014/main" id="{C6CCD261-7597-4538-97E7-13E0FA9F69F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549387576"/>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AF16AEC9-58AD-45F3-B3D8-2513CBD28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4212" cy="6858000"/>
          </a:xfrm>
          <a:prstGeom prst="rect">
            <a:avLst/>
          </a:prstGeom>
        </p:spPr>
      </p:pic>
      <p:sp>
        <p:nvSpPr>
          <p:cNvPr id="5" name="Rectangle 4">
            <a:extLst>
              <a:ext uri="{FF2B5EF4-FFF2-40B4-BE49-F238E27FC236}">
                <a16:creationId xmlns="" xmlns:a16="http://schemas.microsoft.com/office/drawing/2014/main" id="{D0BB8354-C916-4365-9030-DFB4200449BE}"/>
              </a:ext>
            </a:extLst>
          </p:cNvPr>
          <p:cNvSpPr/>
          <p:nvPr userDrawn="1"/>
        </p:nvSpPr>
        <p:spPr bwMode="gray">
          <a:xfrm flipV="1">
            <a:off x="7788" y="4593023"/>
            <a:ext cx="12184212" cy="2264977"/>
          </a:xfrm>
          <a:prstGeom prst="rect">
            <a:avLst/>
          </a:prstGeom>
          <a:gradFill>
            <a:gsLst>
              <a:gs pos="0">
                <a:schemeClr val="tx2"/>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600" dirty="0">
              <a:solidFill>
                <a:srgbClr val="262626"/>
              </a:solidFill>
              <a:latin typeface="Arial" pitchFamily="34" charset="0"/>
              <a:cs typeface="Arial" pitchFamily="34" charset="0"/>
            </a:endParaRPr>
          </a:p>
        </p:txBody>
      </p:sp>
      <p:pic>
        <p:nvPicPr>
          <p:cNvPr id="9" name="Picture 8">
            <a:extLst>
              <a:ext uri="{FF2B5EF4-FFF2-40B4-BE49-F238E27FC236}">
                <a16:creationId xmlns="" xmlns:a16="http://schemas.microsoft.com/office/drawing/2014/main" id="{FA7C682E-2087-4B0D-97F2-DC32A56FFF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1781" y="520847"/>
            <a:ext cx="2824349" cy="1285722"/>
          </a:xfrm>
          <a:prstGeom prst="rect">
            <a:avLst/>
          </a:prstGeom>
        </p:spPr>
      </p:pic>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67509" y="4677500"/>
            <a:ext cx="2880000" cy="1631225"/>
          </a:xfrm>
        </p:spPr>
        <p:txBody>
          <a:bodyPr lIns="0" tIns="0" rIns="0" bIns="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200">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GB" dirty="0"/>
              <a:t>Add content here</a:t>
            </a:r>
          </a:p>
        </p:txBody>
      </p:sp>
      <p:sp>
        <p:nvSpPr>
          <p:cNvPr id="21" name="Title 1">
            <a:extLst>
              <a:ext uri="{FF2B5EF4-FFF2-40B4-BE49-F238E27FC236}">
                <a16:creationId xmlns="" xmlns:a16="http://schemas.microsoft.com/office/drawing/2014/main" id="{D0C1DA7A-B0A2-416B-BF9B-1077A183FF02}"/>
              </a:ext>
            </a:extLst>
          </p:cNvPr>
          <p:cNvSpPr>
            <a:spLocks noGrp="1"/>
          </p:cNvSpPr>
          <p:nvPr>
            <p:ph type="ctrTitle" hasCustomPrompt="1"/>
          </p:nvPr>
        </p:nvSpPr>
        <p:spPr bwMode="black">
          <a:xfrm>
            <a:off x="767510" y="3941379"/>
            <a:ext cx="2880000" cy="726597"/>
          </a:xfrm>
          <a:prstGeom prst="rect">
            <a:avLst/>
          </a:prstGeom>
        </p:spPr>
        <p:txBody>
          <a:bodyPr lIns="0" tIns="0" rIns="0" bIns="0" anchor="ctr">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contact</a:t>
            </a:r>
            <a:endParaRPr lang="en-GB" dirty="0"/>
          </a:p>
        </p:txBody>
      </p:sp>
      <p:sp>
        <p:nvSpPr>
          <p:cNvPr id="4" name="Text Placeholder 3">
            <a:extLst>
              <a:ext uri="{FF2B5EF4-FFF2-40B4-BE49-F238E27FC236}">
                <a16:creationId xmlns="" xmlns:a16="http://schemas.microsoft.com/office/drawing/2014/main" id="{721846F8-D820-49BB-9F7C-087D244BD4F9}"/>
              </a:ext>
            </a:extLst>
          </p:cNvPr>
          <p:cNvSpPr>
            <a:spLocks noGrp="1"/>
          </p:cNvSpPr>
          <p:nvPr>
            <p:ph type="body" sz="quarter" idx="10" hasCustomPrompt="1"/>
          </p:nvPr>
        </p:nvSpPr>
        <p:spPr>
          <a:xfrm>
            <a:off x="3994652"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
        <p:nvSpPr>
          <p:cNvPr id="12" name="Text Placeholder 3">
            <a:extLst>
              <a:ext uri="{FF2B5EF4-FFF2-40B4-BE49-F238E27FC236}">
                <a16:creationId xmlns="" xmlns:a16="http://schemas.microsoft.com/office/drawing/2014/main" id="{1E1FF62B-1276-42A7-A20B-3D90F5854DAC}"/>
              </a:ext>
            </a:extLst>
          </p:cNvPr>
          <p:cNvSpPr>
            <a:spLocks noGrp="1"/>
          </p:cNvSpPr>
          <p:nvPr>
            <p:ph type="body" sz="quarter" idx="11" hasCustomPrompt="1"/>
          </p:nvPr>
        </p:nvSpPr>
        <p:spPr>
          <a:xfrm>
            <a:off x="7221794"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Tree>
    <p:extLst>
      <p:ext uri="{BB962C8B-B14F-4D97-AF65-F5344CB8AC3E}">
        <p14:creationId xmlns:p14="http://schemas.microsoft.com/office/powerpoint/2010/main" val="3948283822"/>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Disclaimer">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F5256AB5-C56F-49FA-9C6E-E09502F9FFE1}"/>
              </a:ext>
            </a:extLst>
          </p:cNvPr>
          <p:cNvSpPr txBox="1"/>
          <p:nvPr userDrawn="1"/>
        </p:nvSpPr>
        <p:spPr bwMode="gray">
          <a:xfrm>
            <a:off x="779463" y="4482684"/>
            <a:ext cx="10861675" cy="1892826"/>
          </a:xfrm>
          <a:prstGeom prst="rect">
            <a:avLst/>
          </a:prstGeom>
          <a:noFill/>
        </p:spPr>
        <p:txBody>
          <a:bodyPr wrap="square" lIns="0" tIns="0" rIns="0" bIns="0" rtlCol="0">
            <a:spAutoFit/>
          </a:bodyPr>
          <a:lstStyle/>
          <a:p>
            <a:pPr>
              <a:spcBef>
                <a:spcPts val="300"/>
              </a:spcBef>
            </a:pPr>
            <a:r>
              <a:rPr lang="en-GB" sz="1200" b="1" dirty="0">
                <a:solidFill>
                  <a:srgbClr val="FFFFFF"/>
                </a:solidFill>
                <a:cs typeface="Arial" pitchFamily="34" charset="0"/>
              </a:rPr>
              <a:t>THIS DOCUMENT IS UNDER NDA. </a:t>
            </a:r>
          </a:p>
          <a:p>
            <a:pPr>
              <a:spcBef>
                <a:spcPts val="300"/>
              </a:spcBef>
            </a:pPr>
            <a:r>
              <a:rPr lang="en-GB" sz="1200" dirty="0">
                <a:solidFill>
                  <a:srgbClr val="FFFFFF"/>
                </a:solidFill>
                <a:cs typeface="Arial" pitchFamily="34" charset="0"/>
              </a:rPr>
              <a:t>The information contained here is confidential, privileged, and not for general distribution. </a:t>
            </a:r>
          </a:p>
          <a:p>
            <a:pPr>
              <a:spcBef>
                <a:spcPts val="300"/>
              </a:spcBef>
            </a:pPr>
            <a:endParaRPr lang="en-GB" sz="1200" dirty="0">
              <a:solidFill>
                <a:srgbClr val="FFFFFF"/>
              </a:solidFill>
              <a:cs typeface="Arial" pitchFamily="34" charset="0"/>
            </a:endParaRPr>
          </a:p>
          <a:p>
            <a:pPr>
              <a:spcBef>
                <a:spcPts val="300"/>
              </a:spcBef>
            </a:pPr>
            <a:r>
              <a:rPr lang="en-GB" sz="1200" b="1" dirty="0">
                <a:solidFill>
                  <a:srgbClr val="FFFFFF"/>
                </a:solidFill>
                <a:cs typeface="Arial" pitchFamily="34" charset="0"/>
              </a:rPr>
              <a:t>DISCLAIMER</a:t>
            </a:r>
          </a:p>
          <a:p>
            <a:pPr>
              <a:spcBef>
                <a:spcPts val="300"/>
              </a:spcBef>
            </a:pPr>
            <a:r>
              <a:rPr lang="en-GB" sz="1200" dirty="0">
                <a:solidFill>
                  <a:srgbClr val="FFFFFF"/>
                </a:solidFill>
                <a:cs typeface="Arial" pitchFamily="34" charset="0"/>
              </a:rPr>
              <a:t>This document contains information, which is the proprietary property of Ittiam Systems. This document is received in confidence and its contents cannot be disclosed or copied without the prior written consent of Ittiam Systems. We retain the right to make changes to this document at any time, without notice, and make no warranty for the use of this document. Further, Ittiam Systems reserves the right to make changes to its products or discontinue any of its products or offerings without notice. </a:t>
            </a:r>
          </a:p>
          <a:p>
            <a:pPr>
              <a:spcBef>
                <a:spcPts val="300"/>
              </a:spcBef>
            </a:pPr>
            <a:endParaRPr lang="en-GB" sz="1200" dirty="0">
              <a:solidFill>
                <a:srgbClr val="FFFFFF"/>
              </a:solidFill>
              <a:cs typeface="Arial" pitchFamily="34" charset="0"/>
            </a:endParaRPr>
          </a:p>
          <a:p>
            <a:pPr>
              <a:spcBef>
                <a:spcPts val="300"/>
              </a:spcBef>
            </a:pPr>
            <a:r>
              <a:rPr lang="en-GB" sz="1200" dirty="0">
                <a:solidFill>
                  <a:srgbClr val="FFFFFF"/>
                </a:solidFill>
                <a:cs typeface="Arial" pitchFamily="34" charset="0"/>
              </a:rPr>
              <a:t>Copyright © 2018 Ittiam Systems. The trademarks featured in this presentation are registered and/or unregistered trademarks of Ittiam Systems. All rights reserved.</a:t>
            </a:r>
          </a:p>
        </p:txBody>
      </p:sp>
      <p:pic>
        <p:nvPicPr>
          <p:cNvPr id="4" name="Picture 3">
            <a:extLst>
              <a:ext uri="{FF2B5EF4-FFF2-40B4-BE49-F238E27FC236}">
                <a16:creationId xmlns="" xmlns:a16="http://schemas.microsoft.com/office/drawing/2014/main" id="{389FF256-97C4-4993-98E1-F52A7450F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19065057"/>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Full TM logo on whit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A79046A-4ECA-49EA-8581-216C1EFABE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3410" y="1912367"/>
            <a:ext cx="6665181" cy="3033266"/>
          </a:xfrm>
          <a:prstGeom prst="rect">
            <a:avLst/>
          </a:prstGeom>
        </p:spPr>
      </p:pic>
    </p:spTree>
    <p:extLst>
      <p:ext uri="{BB962C8B-B14F-4D97-AF65-F5344CB8AC3E}">
        <p14:creationId xmlns:p14="http://schemas.microsoft.com/office/powerpoint/2010/main" val="3892665703"/>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Logo on oran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D46426C-4520-4752-9A4C-C5C42E0EB4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64408" y="1912367"/>
            <a:ext cx="6663185" cy="3033266"/>
          </a:xfrm>
          <a:prstGeom prst="rect">
            <a:avLst/>
          </a:prstGeom>
        </p:spPr>
      </p:pic>
    </p:spTree>
    <p:extLst>
      <p:ext uri="{BB962C8B-B14F-4D97-AF65-F5344CB8AC3E}">
        <p14:creationId xmlns:p14="http://schemas.microsoft.com/office/powerpoint/2010/main" val="3644137323"/>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a16="http://schemas.microsoft.com/office/drawing/2014/main" xmlns=""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a16="http://schemas.microsoft.com/office/drawing/2014/main" xmlns="" id="{7B207878-D0A6-4B67-BECC-3D683ECA08EB}"/>
              </a:ext>
            </a:extLst>
          </p:cNvPr>
          <p:cNvPicPr>
            <a:picLocks noChangeAspect="1"/>
          </p:cNvPicPr>
          <p:nvPr userDrawn="1"/>
        </p:nvPicPr>
        <p:blipFill rotWithShape="1">
          <a:blip r:embed="rId3"/>
          <a:srcRect l="3488" t="7916" b="9437"/>
          <a:stretch/>
        </p:blipFill>
        <p:spPr>
          <a:xfrm>
            <a:off x="0" y="0"/>
            <a:ext cx="3550024"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4563187" y="3125436"/>
            <a:ext cx="5505724" cy="1092219"/>
          </a:xfrm>
          <a:prstGeom prst="rect">
            <a:avLst/>
          </a:prstGeom>
        </p:spPr>
        <p:txBody>
          <a:bodyPr lIns="0" tIns="0" rIns="0" bIns="0" anchor="b">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4563187" y="4332552"/>
            <a:ext cx="5505724"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tx1"/>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576712307"/>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pic1">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82388374-E416-4167-8C01-0B935F4026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12" name="Picture 11">
            <a:extLst>
              <a:ext uri="{FF2B5EF4-FFF2-40B4-BE49-F238E27FC236}">
                <a16:creationId xmlns:a16="http://schemas.microsoft.com/office/drawing/2014/main" xmlns="" id="{4CBA8125-7A1E-4586-9F5F-DBC9CBC1FD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3" y="520847"/>
            <a:ext cx="2824351" cy="1285722"/>
          </a:xfrm>
          <a:prstGeom prst="rect">
            <a:avLst/>
          </a:prstGeom>
        </p:spPr>
      </p:pic>
    </p:spTree>
    <p:extLst>
      <p:ext uri="{BB962C8B-B14F-4D97-AF65-F5344CB8AC3E}">
        <p14:creationId xmlns:p14="http://schemas.microsoft.com/office/powerpoint/2010/main" val="248385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8" name="Picture 7">
            <a:extLst>
              <a:ext uri="{FF2B5EF4-FFF2-40B4-BE49-F238E27FC236}">
                <a16:creationId xmlns="" xmlns:a16="http://schemas.microsoft.com/office/drawing/2014/main"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 xmlns:a16="http://schemas.microsoft.com/office/drawing/2014/main"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608672765"/>
      </p:ext>
    </p:extLst>
  </p:cSld>
  <p:clrMapOvr>
    <a:masterClrMapping/>
  </p:clrMapOvr>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1_Title pic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6D67859A-D5EE-4D54-8C8F-B7316262A8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ECA6B791-23E3-4BD1-B4D4-A1E0D51B08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706619229"/>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itle pic2">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2" y="1523"/>
            <a:ext cx="12184214" cy="6856477"/>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9FF6B7EA-EA13-42A1-A7BC-E3BED9D6CE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2104173475"/>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Title pic3">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3"/>
            <a:ext cx="12184214" cy="6856477"/>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a16="http://schemas.microsoft.com/office/drawing/2014/main" xmlns="" id="{225C0F31-A8AB-44AC-AA2C-DA2F21F1D6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340794000"/>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Title pic4">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2"/>
            <a:ext cx="12184212" cy="6856477"/>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a:t>
            </a:r>
            <a:r>
              <a:rPr lang="en-US" dirty="0" err="1"/>
              <a:t>headingb</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8" name="Picture 7">
            <a:extLst>
              <a:ext uri="{FF2B5EF4-FFF2-40B4-BE49-F238E27FC236}">
                <a16:creationId xmlns:a16="http://schemas.microsoft.com/office/drawing/2014/main" xmlns="" id="{44EE90FA-F547-4BC8-AF6D-BB3DE76FE15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984161876"/>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itle pic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508AA2E-AAFD-4CE7-ABFA-6E6F8309CD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pic>
        <p:nvPicPr>
          <p:cNvPr id="9" name="Picture 8">
            <a:extLst>
              <a:ext uri="{FF2B5EF4-FFF2-40B4-BE49-F238E27FC236}">
                <a16:creationId xmlns:a16="http://schemas.microsoft.com/office/drawing/2014/main" xmlns="" id="{93AA870C-78CF-457E-A449-034BA6D972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spTree>
    <p:extLst>
      <p:ext uri="{BB962C8B-B14F-4D97-AF65-F5344CB8AC3E}">
        <p14:creationId xmlns:p14="http://schemas.microsoft.com/office/powerpoint/2010/main" val="392604568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Title pic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337C252-D2F7-4DC5-B5E4-ADFFF1A7D62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a16="http://schemas.microsoft.com/office/drawing/2014/main" xmlns="" id="{07D334C9-15CF-4B69-9D61-66D7D316522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863571690"/>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Title pic7">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3"/>
            <a:ext cx="12184210" cy="6856477"/>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115842961"/>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itle pic8">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10" cy="685495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818235587"/>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Title pic9">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09" cy="685495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498636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Title pic10">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4" y="2286"/>
            <a:ext cx="12184209" cy="6854949"/>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2454648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8" name="Picture 7">
            <a:extLst>
              <a:ext uri="{FF2B5EF4-FFF2-40B4-BE49-F238E27FC236}">
                <a16:creationId xmlns="" xmlns:a16="http://schemas.microsoft.com/office/drawing/2014/main"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 xmlns:a16="http://schemas.microsoft.com/office/drawing/2014/main"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091709947"/>
      </p:ext>
    </p:extLst>
  </p:cSld>
  <p:clrMapOvr>
    <a:masterClrMapping/>
  </p:clrMapOvr>
  <p:timing>
    <p:tnLst>
      <p:par>
        <p:cTn id="1" dur="indefinite" restart="never" nodeType="tmRoot"/>
      </p:par>
    </p:tnLst>
  </p:timing>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Title pic11">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5" y="2286"/>
            <a:ext cx="12184207" cy="6854949"/>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4206911673"/>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Title pic12">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895" y="2286"/>
            <a:ext cx="12184207" cy="6854948"/>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8E38BB43-40A1-408C-9D6B-724D16F126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4200677968"/>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Title pic1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C312E2E-655B-422B-BFF2-965DA9B1A4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7" name="Picture 6">
            <a:extLst>
              <a:ext uri="{FF2B5EF4-FFF2-40B4-BE49-F238E27FC236}">
                <a16:creationId xmlns:a16="http://schemas.microsoft.com/office/drawing/2014/main" xmlns="" id="{DB66FE45-BA9E-4F2C-B43F-C32B4BAADD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29168217"/>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Title pic1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C312E2E-655B-422B-BFF2-965DA9B1A4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2" y="1"/>
            <a:ext cx="12189626" cy="6857998"/>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F94CAE80-5086-4022-9059-CDE0E5B7758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910500538"/>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Title pic1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1DEF59E-350C-410B-A2BF-6FD8BD42DD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9" name="Picture 8">
            <a:extLst>
              <a:ext uri="{FF2B5EF4-FFF2-40B4-BE49-F238E27FC236}">
                <a16:creationId xmlns:a16="http://schemas.microsoft.com/office/drawing/2014/main" xmlns="" id="{E77C6031-FA5F-4DE0-9E20-14F1DCB5C7B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723814161"/>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itle pic1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1DEF59E-350C-410B-A2BF-6FD8BD42DDD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1185" y="0"/>
            <a:ext cx="12189630" cy="6857999"/>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6" name="Picture 5">
            <a:extLst>
              <a:ext uri="{FF2B5EF4-FFF2-40B4-BE49-F238E27FC236}">
                <a16:creationId xmlns:a16="http://schemas.microsoft.com/office/drawing/2014/main" xmlns="" id="{0F046769-FF6A-4FC3-B2E5-9F8E171B0F8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1561733405"/>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ection 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a16="http://schemas.microsoft.com/office/drawing/2014/main" xmlns=""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a16="http://schemas.microsoft.com/office/drawing/2014/main" xmlns="" id="{7B207878-D0A6-4B67-BECC-3D683ECA08EB}"/>
              </a:ext>
            </a:extLst>
          </p:cNvPr>
          <p:cNvPicPr>
            <a:picLocks noChangeAspect="1"/>
          </p:cNvPicPr>
          <p:nvPr userDrawn="1"/>
        </p:nvPicPr>
        <p:blipFill rotWithShape="1">
          <a:blip r:embed="rId3"/>
          <a:srcRect l="43206" t="7916" b="9437"/>
          <a:stretch/>
        </p:blipFill>
        <p:spPr>
          <a:xfrm>
            <a:off x="0" y="0"/>
            <a:ext cx="2089090" cy="6858000"/>
          </a:xfrm>
          <a:prstGeom prst="rect">
            <a:avLst/>
          </a:prstGeom>
        </p:spPr>
      </p:pic>
      <p:sp>
        <p:nvSpPr>
          <p:cNvPr id="2" name="Title 1">
            <a:extLst>
              <a:ext uri="{FF2B5EF4-FFF2-40B4-BE49-F238E27FC236}">
                <a16:creationId xmlns:a16="http://schemas.microsoft.com/office/drawing/2014/main" xmlns="" id="{7615A621-27D7-43CD-B83F-015838422BC5}"/>
              </a:ext>
            </a:extLst>
          </p:cNvPr>
          <p:cNvSpPr>
            <a:spLocks noGrp="1"/>
          </p:cNvSpPr>
          <p:nvPr>
            <p:ph type="ctrTitle" hasCustomPrompt="1"/>
          </p:nvPr>
        </p:nvSpPr>
        <p:spPr bwMode="black">
          <a:xfrm>
            <a:off x="3533173" y="3125436"/>
            <a:ext cx="5505724" cy="1092219"/>
          </a:xfrm>
          <a:prstGeom prst="rect">
            <a:avLst/>
          </a:prstGeom>
        </p:spPr>
        <p:txBody>
          <a:bodyPr lIns="0" tIns="0" rIns="0" bIns="0" anchor="ctr">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Section  heading</a:t>
            </a:r>
            <a:endParaRPr lang="en-GB" dirty="0"/>
          </a:p>
        </p:txBody>
      </p:sp>
    </p:spTree>
    <p:extLst>
      <p:ext uri="{BB962C8B-B14F-4D97-AF65-F5344CB8AC3E}">
        <p14:creationId xmlns:p14="http://schemas.microsoft.com/office/powerpoint/2010/main" val="2027704916"/>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Section pic1">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3"/>
            <a:ext cx="12184210" cy="6856477"/>
          </a:xfrm>
          <a:prstGeom prst="rect">
            <a:avLst/>
          </a:prstGeom>
        </p:spPr>
      </p:pic>
      <p:pic>
        <p:nvPicPr>
          <p:cNvPr id="10" name="Picture 9">
            <a:extLst>
              <a:ext uri="{FF2B5EF4-FFF2-40B4-BE49-F238E27FC236}">
                <a16:creationId xmlns:a16="http://schemas.microsoft.com/office/drawing/2014/main" xmlns="" id="{3C382695-0FDB-4AA5-B023-CCD386953CC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
        <p:nvSpPr>
          <p:cNvPr id="7" name="Text Placeholder 6">
            <a:extLst>
              <a:ext uri="{FF2B5EF4-FFF2-40B4-BE49-F238E27FC236}">
                <a16:creationId xmlns:a16="http://schemas.microsoft.com/office/drawing/2014/main" xmlns="" id="{48AD9967-D49B-450E-B5DB-E014CAC6FF6C}"/>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5" name="Group 4">
            <a:extLst>
              <a:ext uri="{FF2B5EF4-FFF2-40B4-BE49-F238E27FC236}">
                <a16:creationId xmlns:a16="http://schemas.microsoft.com/office/drawing/2014/main" xmlns="" id="{147B9D26-5561-4986-804B-689C763A0165}"/>
              </a:ext>
            </a:extLst>
          </p:cNvPr>
          <p:cNvGrpSpPr/>
          <p:nvPr userDrawn="1"/>
        </p:nvGrpSpPr>
        <p:grpSpPr>
          <a:xfrm>
            <a:off x="775831" y="2687103"/>
            <a:ext cx="1288716" cy="1483794"/>
            <a:chOff x="4984750" y="2138363"/>
            <a:chExt cx="4100513" cy="4721225"/>
          </a:xfrm>
          <a:solidFill>
            <a:srgbClr val="FFFFFF"/>
          </a:solidFill>
        </p:grpSpPr>
        <p:sp>
          <p:nvSpPr>
            <p:cNvPr id="8" name="Freeform 5">
              <a:extLst>
                <a:ext uri="{FF2B5EF4-FFF2-40B4-BE49-F238E27FC236}">
                  <a16:creationId xmlns:a16="http://schemas.microsoft.com/office/drawing/2014/main" xmlns="" id="{90443736-72F0-4953-9FF5-FB89162173A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9" name="Freeform 6">
              <a:extLst>
                <a:ext uri="{FF2B5EF4-FFF2-40B4-BE49-F238E27FC236}">
                  <a16:creationId xmlns:a16="http://schemas.microsoft.com/office/drawing/2014/main" xmlns="" id="{BCAE93A0-E4BA-4E56-8BEB-917B2FDC072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Tree>
    <p:extLst>
      <p:ext uri="{BB962C8B-B14F-4D97-AF65-F5344CB8AC3E}">
        <p14:creationId xmlns:p14="http://schemas.microsoft.com/office/powerpoint/2010/main" val="1289595431"/>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Section pic2">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2"/>
            <a:ext cx="12184210" cy="6856478"/>
          </a:xfrm>
          <a:prstGeom prst="rect">
            <a:avLst/>
          </a:prstGeom>
        </p:spPr>
      </p:pic>
      <p:sp>
        <p:nvSpPr>
          <p:cNvPr id="6" name="Text Placeholder 6">
            <a:extLst>
              <a:ext uri="{FF2B5EF4-FFF2-40B4-BE49-F238E27FC236}">
                <a16:creationId xmlns:a16="http://schemas.microsoft.com/office/drawing/2014/main" xmlns="" id="{263FB4C8-2E72-4DE4-B04A-F76FEAA0B40F}"/>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6025FCBB-86C9-4766-98E5-003B204A919F}"/>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92F38713-09E2-4541-B3C1-34B549AAF81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54E6014F-6166-40D8-84D7-DB5F0A8BF1F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920BB1D3-C489-4A43-BB2C-7A5197B544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622680890"/>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Section pic3">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71" y="1"/>
            <a:ext cx="12189628" cy="6857999"/>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5F05248E-8CA1-41E5-8F15-E9238B5F7E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13985865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 xmlns:a16="http://schemas.microsoft.com/office/drawing/2014/main"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 xmlns:a16="http://schemas.microsoft.com/office/drawing/2014/main"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 name="Freeform 6">
              <a:extLst>
                <a:ext uri="{FF2B5EF4-FFF2-40B4-BE49-F238E27FC236}">
                  <a16:creationId xmlns="" xmlns:a16="http://schemas.microsoft.com/office/drawing/2014/main"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8" name="Picture 7">
            <a:extLst>
              <a:ext uri="{FF2B5EF4-FFF2-40B4-BE49-F238E27FC236}">
                <a16:creationId xmlns="" xmlns:a16="http://schemas.microsoft.com/office/drawing/2014/main"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 xmlns:a16="http://schemas.microsoft.com/office/drawing/2014/main"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941189790"/>
      </p:ext>
    </p:extLst>
  </p:cSld>
  <p:clrMapOvr>
    <a:masterClrMapping/>
  </p:clrMapOvr>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ection pic4">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41787188-4067-4838-B445-E778D0E92C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96" y="2286"/>
            <a:ext cx="12184205" cy="6854948"/>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a16="http://schemas.microsoft.com/office/drawing/2014/main" xmlns="" id="{952445AC-C3A6-4E81-A3E9-AF9EEB0035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149770258"/>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ection pic5">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a16="http://schemas.microsoft.com/office/drawing/2014/main" xmlns="" id="{A8964503-A004-4AB6-82D9-AFDEB32627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3833757029"/>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ection pic7">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5F05248E-8CA1-41E5-8F15-E9238B5F7E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4165574534"/>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ection pic8">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ADFB078D-08A8-4C83-BDEC-6ADA46E761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71" y="1"/>
            <a:ext cx="12189628" cy="6857998"/>
          </a:xfrm>
          <a:prstGeom prst="rect">
            <a:avLst/>
          </a:prstGeom>
        </p:spPr>
      </p:pic>
      <p:sp>
        <p:nvSpPr>
          <p:cNvPr id="6" name="Text Placeholder 6">
            <a:extLst>
              <a:ext uri="{FF2B5EF4-FFF2-40B4-BE49-F238E27FC236}">
                <a16:creationId xmlns:a16="http://schemas.microsoft.com/office/drawing/2014/main" xmlns="" id="{0E8AD17F-EC16-4EB4-B63B-B348E93C8529}"/>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7" name="Group 6">
            <a:extLst>
              <a:ext uri="{FF2B5EF4-FFF2-40B4-BE49-F238E27FC236}">
                <a16:creationId xmlns:a16="http://schemas.microsoft.com/office/drawing/2014/main" xmlns="" id="{867971B4-16E6-4D22-9D78-3F9B556DA73B}"/>
              </a:ext>
            </a:extLst>
          </p:cNvPr>
          <p:cNvGrpSpPr/>
          <p:nvPr userDrawn="1"/>
        </p:nvGrpSpPr>
        <p:grpSpPr>
          <a:xfrm>
            <a:off x="775831" y="2687103"/>
            <a:ext cx="1288716" cy="1483794"/>
            <a:chOff x="4984750" y="2138363"/>
            <a:chExt cx="4100513" cy="4721225"/>
          </a:xfrm>
          <a:solidFill>
            <a:srgbClr val="FFFFFF"/>
          </a:solidFill>
        </p:grpSpPr>
        <p:sp>
          <p:nvSpPr>
            <p:cNvPr id="9" name="Freeform 5">
              <a:extLst>
                <a:ext uri="{FF2B5EF4-FFF2-40B4-BE49-F238E27FC236}">
                  <a16:creationId xmlns:a16="http://schemas.microsoft.com/office/drawing/2014/main" xmlns="" id="{DBB9816A-B3B6-4A1B-922D-12BE1EF8EC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F5C33C70-32F7-4BEA-92BB-42BC444FAB48}"/>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11" name="Picture 10">
            <a:extLst>
              <a:ext uri="{FF2B5EF4-FFF2-40B4-BE49-F238E27FC236}">
                <a16:creationId xmlns:a16="http://schemas.microsoft.com/office/drawing/2014/main" xmlns="" id="{5311912E-19BF-4FA2-891D-AC66C0FBF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9" y="5421436"/>
            <a:ext cx="2009717" cy="914879"/>
          </a:xfrm>
          <a:prstGeom prst="rect">
            <a:avLst/>
          </a:prstGeom>
        </p:spPr>
      </p:pic>
    </p:spTree>
    <p:extLst>
      <p:ext uri="{BB962C8B-B14F-4D97-AF65-F5344CB8AC3E}">
        <p14:creationId xmlns:p14="http://schemas.microsoft.com/office/powerpoint/2010/main" val="1744689373"/>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Section white">
    <p:bg>
      <p:bgPr>
        <a:solidFill>
          <a:schemeClr val="bg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7812D329-38D4-40D9-918E-EB19C7870CA9}"/>
              </a:ext>
            </a:extLst>
          </p:cNvPr>
          <p:cNvGrpSpPr/>
          <p:nvPr userDrawn="1"/>
        </p:nvGrpSpPr>
        <p:grpSpPr>
          <a:xfrm>
            <a:off x="3956307" y="965413"/>
            <a:ext cx="4279386" cy="4927175"/>
            <a:chOff x="4984750" y="2138363"/>
            <a:chExt cx="4100513" cy="4721225"/>
          </a:xfrm>
          <a:solidFill>
            <a:srgbClr val="E8E8E8">
              <a:alpha val="50196"/>
            </a:srgbClr>
          </a:solidFill>
        </p:grpSpPr>
        <p:sp>
          <p:nvSpPr>
            <p:cNvPr id="8" name="Freeform 5">
              <a:extLst>
                <a:ext uri="{FF2B5EF4-FFF2-40B4-BE49-F238E27FC236}">
                  <a16:creationId xmlns:a16="http://schemas.microsoft.com/office/drawing/2014/main" xmlns="" id="{F1992819-B10F-4683-9D45-5404B9E1C55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9" name="Freeform 6">
              <a:extLst>
                <a:ext uri="{FF2B5EF4-FFF2-40B4-BE49-F238E27FC236}">
                  <a16:creationId xmlns:a16="http://schemas.microsoft.com/office/drawing/2014/main" xmlns="" id="{305F5DD2-ED27-4110-82E1-22D2139FF9A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10" name="Text Placeholder 6">
            <a:extLst>
              <a:ext uri="{FF2B5EF4-FFF2-40B4-BE49-F238E27FC236}">
                <a16:creationId xmlns:a16="http://schemas.microsoft.com/office/drawing/2014/main" xmlns="" id="{2FB1F77C-F385-41EB-89F3-B3A934F5FEC4}"/>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tx1"/>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F93F0361-757E-4063-B116-0B17F0196C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687"/>
            <a:ext cx="2009720" cy="914377"/>
          </a:xfrm>
          <a:prstGeom prst="rect">
            <a:avLst/>
          </a:prstGeom>
        </p:spPr>
      </p:pic>
    </p:spTree>
    <p:extLst>
      <p:ext uri="{BB962C8B-B14F-4D97-AF65-F5344CB8AC3E}">
        <p14:creationId xmlns:p14="http://schemas.microsoft.com/office/powerpoint/2010/main" val="1541363556"/>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ection light orange">
    <p:bg>
      <p:bgPr>
        <a:solidFill>
          <a:schemeClr val="accent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FF8811">
              <a:alpha val="69804"/>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CDF3C3D2-B618-49B8-9B50-888303D890BC}"/>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82BFFD67-1ACC-4BC7-82B1-6D7F7503E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344726219"/>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ection blue">
    <p:bg>
      <p:bgPr>
        <a:solidFill>
          <a:schemeClr val="accent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0486A0">
              <a:alpha val="69804"/>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9AF47B55-0E19-4832-BE84-02210FE10A48}"/>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DE50A8CE-16A6-46EC-BA3B-B19986EB78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954150235"/>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ection orange">
    <p:bg>
      <p:bgPr>
        <a:solidFill>
          <a:schemeClr val="accent3"/>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FF8021">
              <a:alpha val="69804"/>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DCB45BB7-F996-4F09-B77C-7A569605CA47}"/>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F62CC9B6-3CAE-419D-85B0-8F0BBA9775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199256307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ection navy">
    <p:bg>
      <p:bgPr>
        <a:solidFill>
          <a:schemeClr val="accent4"/>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015289">
              <a:alpha val="69804"/>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5F3AD002-CC8B-44B1-9150-E5349EF0CAA0}"/>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7D34D1FE-56DA-4288-AB62-5BA212801F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537629910"/>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ection gold">
    <p:bg>
      <p:bgPr>
        <a:solidFill>
          <a:schemeClr val="accent5"/>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FF9E3D">
              <a:alpha val="50196"/>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58E78105-BB65-4F82-ABF3-8EDBE7C1F565}"/>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97EBC96D-E1DE-4C0A-A1D1-69E7457BEBF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033361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40602390"/>
      </p:ext>
    </p:extLst>
  </p:cSld>
  <p:clrMapOvr>
    <a:masterClrMapping/>
  </p:clrMapOvr>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ection teal">
    <p:bg>
      <p:bgPr>
        <a:solidFill>
          <a:schemeClr val="accent6"/>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1FD05A4D-3864-4023-A8BB-BEDC7630950A}"/>
              </a:ext>
            </a:extLst>
          </p:cNvPr>
          <p:cNvGrpSpPr/>
          <p:nvPr userDrawn="1"/>
        </p:nvGrpSpPr>
        <p:grpSpPr>
          <a:xfrm>
            <a:off x="3956307" y="965413"/>
            <a:ext cx="4279386" cy="4927175"/>
            <a:chOff x="4984750" y="2138363"/>
            <a:chExt cx="4100513" cy="4721225"/>
          </a:xfrm>
          <a:solidFill>
            <a:srgbClr val="138B85">
              <a:alpha val="69804"/>
            </a:srgbClr>
          </a:solidFill>
        </p:grpSpPr>
        <p:sp>
          <p:nvSpPr>
            <p:cNvPr id="9" name="Freeform 5">
              <a:extLst>
                <a:ext uri="{FF2B5EF4-FFF2-40B4-BE49-F238E27FC236}">
                  <a16:creationId xmlns:a16="http://schemas.microsoft.com/office/drawing/2014/main" xmlns=""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0" name="Freeform 6">
              <a:extLst>
                <a:ext uri="{FF2B5EF4-FFF2-40B4-BE49-F238E27FC236}">
                  <a16:creationId xmlns:a16="http://schemas.microsoft.com/office/drawing/2014/main" xmlns=""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7" name="Text Placeholder 6">
            <a:extLst>
              <a:ext uri="{FF2B5EF4-FFF2-40B4-BE49-F238E27FC236}">
                <a16:creationId xmlns:a16="http://schemas.microsoft.com/office/drawing/2014/main" xmlns="" id="{52D81B91-40A7-4159-BD64-16C480B87F8D}"/>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a16="http://schemas.microsoft.com/office/drawing/2014/main" xmlns="" id="{E747DFDB-40B5-423C-BC31-30591EAA3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099610491"/>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xmlns="" id="{78F11E7E-F4E1-464D-AE24-345241D660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3" y="1523"/>
            <a:ext cx="12184214" cy="6856477"/>
          </a:xfrm>
          <a:prstGeom prst="rect">
            <a:avLst/>
          </a:prstGeom>
        </p:spPr>
      </p:pic>
      <p:sp>
        <p:nvSpPr>
          <p:cNvPr id="21" name="Title 1">
            <a:extLst>
              <a:ext uri="{FF2B5EF4-FFF2-40B4-BE49-F238E27FC236}">
                <a16:creationId xmlns:a16="http://schemas.microsoft.com/office/drawing/2014/main" xmlns="" id="{D0C1DA7A-B0A2-416B-BF9B-1077A183FF02}"/>
              </a:ext>
            </a:extLst>
          </p:cNvPr>
          <p:cNvSpPr>
            <a:spLocks noGrp="1"/>
          </p:cNvSpPr>
          <p:nvPr>
            <p:ph type="ctrTitle" hasCustomPrompt="1"/>
          </p:nvPr>
        </p:nvSpPr>
        <p:spPr bwMode="black">
          <a:xfrm>
            <a:off x="767509" y="4460626"/>
            <a:ext cx="4189974" cy="1848099"/>
          </a:xfrm>
          <a:prstGeom prst="rect">
            <a:avLst/>
          </a:prstGeom>
        </p:spPr>
        <p:txBody>
          <a:bodyPr lIns="0" tIns="0" rIns="0" bIns="0" anchor="ctr">
            <a:noAutofit/>
          </a:bodyPr>
          <a:lstStyle>
            <a:lvl1pPr algn="l">
              <a:lnSpc>
                <a:spcPct val="80000"/>
              </a:lnSpc>
              <a:defRPr sz="6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Thank  you</a:t>
            </a:r>
            <a:endParaRPr lang="en-GB" dirty="0"/>
          </a:p>
        </p:txBody>
      </p:sp>
      <p:pic>
        <p:nvPicPr>
          <p:cNvPr id="7" name="Picture 6">
            <a:extLst>
              <a:ext uri="{FF2B5EF4-FFF2-40B4-BE49-F238E27FC236}">
                <a16:creationId xmlns:a16="http://schemas.microsoft.com/office/drawing/2014/main" xmlns="" id="{C6CCD261-7597-4538-97E7-13E0FA9F69F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803137744"/>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AF16AEC9-58AD-45F3-B3D8-2513CBD28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4212" cy="6858000"/>
          </a:xfrm>
          <a:prstGeom prst="rect">
            <a:avLst/>
          </a:prstGeom>
        </p:spPr>
      </p:pic>
      <p:sp>
        <p:nvSpPr>
          <p:cNvPr id="5" name="Rectangle 4">
            <a:extLst>
              <a:ext uri="{FF2B5EF4-FFF2-40B4-BE49-F238E27FC236}">
                <a16:creationId xmlns:a16="http://schemas.microsoft.com/office/drawing/2014/main" xmlns="" id="{D0BB8354-C916-4365-9030-DFB4200449BE}"/>
              </a:ext>
            </a:extLst>
          </p:cNvPr>
          <p:cNvSpPr/>
          <p:nvPr userDrawn="1"/>
        </p:nvSpPr>
        <p:spPr bwMode="gray">
          <a:xfrm flipV="1">
            <a:off x="7788" y="4593023"/>
            <a:ext cx="12184212" cy="2264977"/>
          </a:xfrm>
          <a:prstGeom prst="rect">
            <a:avLst/>
          </a:prstGeom>
          <a:gradFill>
            <a:gsLst>
              <a:gs pos="0">
                <a:schemeClr val="tx2"/>
              </a:gs>
              <a:gs pos="100000">
                <a:schemeClr val="tx1">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600" dirty="0">
              <a:solidFill>
                <a:srgbClr val="262626"/>
              </a:solidFill>
              <a:latin typeface="Arial" pitchFamily="34" charset="0"/>
              <a:cs typeface="Arial" pitchFamily="34" charset="0"/>
            </a:endParaRPr>
          </a:p>
        </p:txBody>
      </p:sp>
      <p:pic>
        <p:nvPicPr>
          <p:cNvPr id="9" name="Picture 8">
            <a:extLst>
              <a:ext uri="{FF2B5EF4-FFF2-40B4-BE49-F238E27FC236}">
                <a16:creationId xmlns:a16="http://schemas.microsoft.com/office/drawing/2014/main" xmlns="" id="{FA7C682E-2087-4B0D-97F2-DC32A56FFF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1781" y="520847"/>
            <a:ext cx="2824349" cy="1285722"/>
          </a:xfrm>
          <a:prstGeom prst="rect">
            <a:avLst/>
          </a:prstGeom>
        </p:spPr>
      </p:pic>
      <p:sp>
        <p:nvSpPr>
          <p:cNvPr id="3" name="Subtitle 2">
            <a:extLst>
              <a:ext uri="{FF2B5EF4-FFF2-40B4-BE49-F238E27FC236}">
                <a16:creationId xmlns:a16="http://schemas.microsoft.com/office/drawing/2014/main" xmlns="" id="{66AA569E-6D24-41A8-A843-D063C22C9163}"/>
              </a:ext>
            </a:extLst>
          </p:cNvPr>
          <p:cNvSpPr>
            <a:spLocks noGrp="1"/>
          </p:cNvSpPr>
          <p:nvPr>
            <p:ph type="subTitle" idx="1" hasCustomPrompt="1"/>
          </p:nvPr>
        </p:nvSpPr>
        <p:spPr bwMode="black">
          <a:xfrm>
            <a:off x="767509" y="4677500"/>
            <a:ext cx="2880000" cy="1631225"/>
          </a:xfrm>
        </p:spPr>
        <p:txBody>
          <a:bodyPr lIns="0" tIns="0" rIns="0" bIns="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200">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GB" dirty="0"/>
              <a:t>Add content here</a:t>
            </a:r>
          </a:p>
        </p:txBody>
      </p:sp>
      <p:sp>
        <p:nvSpPr>
          <p:cNvPr id="21" name="Title 1">
            <a:extLst>
              <a:ext uri="{FF2B5EF4-FFF2-40B4-BE49-F238E27FC236}">
                <a16:creationId xmlns:a16="http://schemas.microsoft.com/office/drawing/2014/main" xmlns="" id="{D0C1DA7A-B0A2-416B-BF9B-1077A183FF02}"/>
              </a:ext>
            </a:extLst>
          </p:cNvPr>
          <p:cNvSpPr>
            <a:spLocks noGrp="1"/>
          </p:cNvSpPr>
          <p:nvPr>
            <p:ph type="ctrTitle" hasCustomPrompt="1"/>
          </p:nvPr>
        </p:nvSpPr>
        <p:spPr bwMode="black">
          <a:xfrm>
            <a:off x="767510" y="3941379"/>
            <a:ext cx="2880000" cy="726597"/>
          </a:xfrm>
          <a:prstGeom prst="rect">
            <a:avLst/>
          </a:prstGeom>
        </p:spPr>
        <p:txBody>
          <a:bodyPr lIns="0" tIns="0" rIns="0" bIns="0" anchor="ctr">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contact</a:t>
            </a:r>
            <a:endParaRPr lang="en-GB" dirty="0"/>
          </a:p>
        </p:txBody>
      </p:sp>
      <p:sp>
        <p:nvSpPr>
          <p:cNvPr id="4" name="Text Placeholder 3">
            <a:extLst>
              <a:ext uri="{FF2B5EF4-FFF2-40B4-BE49-F238E27FC236}">
                <a16:creationId xmlns:a16="http://schemas.microsoft.com/office/drawing/2014/main" xmlns="" id="{721846F8-D820-49BB-9F7C-087D244BD4F9}"/>
              </a:ext>
            </a:extLst>
          </p:cNvPr>
          <p:cNvSpPr>
            <a:spLocks noGrp="1"/>
          </p:cNvSpPr>
          <p:nvPr>
            <p:ph type="body" sz="quarter" idx="10" hasCustomPrompt="1"/>
          </p:nvPr>
        </p:nvSpPr>
        <p:spPr>
          <a:xfrm>
            <a:off x="3994652"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
        <p:nvSpPr>
          <p:cNvPr id="12" name="Text Placeholder 3">
            <a:extLst>
              <a:ext uri="{FF2B5EF4-FFF2-40B4-BE49-F238E27FC236}">
                <a16:creationId xmlns:a16="http://schemas.microsoft.com/office/drawing/2014/main" xmlns="" id="{1E1FF62B-1276-42A7-A20B-3D90F5854DAC}"/>
              </a:ext>
            </a:extLst>
          </p:cNvPr>
          <p:cNvSpPr>
            <a:spLocks noGrp="1"/>
          </p:cNvSpPr>
          <p:nvPr>
            <p:ph type="body" sz="quarter" idx="11" hasCustomPrompt="1"/>
          </p:nvPr>
        </p:nvSpPr>
        <p:spPr>
          <a:xfrm>
            <a:off x="7221794" y="4677500"/>
            <a:ext cx="2880000" cy="1631225"/>
          </a:xfrm>
        </p:spPr>
        <p:txBody>
          <a:bodyPr vert="horz" lIns="0" tIns="0" rIns="0" bIns="0" rtlCol="0">
            <a:noAutofit/>
          </a:bodyPr>
          <a:lstStyle>
            <a:lvl1pPr>
              <a:defRPr lang="en-US" sz="1200" smtClean="0"/>
            </a:lvl1pPr>
            <a:lvl2pPr>
              <a:defRPr lang="en-US" sz="2000" smtClean="0"/>
            </a:lvl2pPr>
            <a:lvl3pPr>
              <a:defRPr lang="en-US" sz="1800" smtClean="0"/>
            </a:lvl3pPr>
            <a:lvl4pPr>
              <a:defRPr lang="en-US" smtClean="0"/>
            </a:lvl4pPr>
            <a:lvl5pPr>
              <a:defRPr lang="en-GB"/>
            </a:lvl5pPr>
          </a:lstStyle>
          <a:p>
            <a:pPr marR="0" lvl="0" fontAlgn="auto">
              <a:lnSpc>
                <a:spcPct val="120000"/>
              </a:lnSpc>
              <a:spcAft>
                <a:spcPts val="0"/>
              </a:spcAft>
              <a:buClrTx/>
              <a:buSzTx/>
              <a:tabLst/>
            </a:pPr>
            <a:r>
              <a:rPr lang="en-US" dirty="0"/>
              <a:t>Add content here</a:t>
            </a:r>
            <a:endParaRPr lang="en-GB" dirty="0"/>
          </a:p>
        </p:txBody>
      </p:sp>
    </p:spTree>
    <p:extLst>
      <p:ext uri="{BB962C8B-B14F-4D97-AF65-F5344CB8AC3E}">
        <p14:creationId xmlns:p14="http://schemas.microsoft.com/office/powerpoint/2010/main" val="282537167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reserve="1" userDrawn="1">
  <p:cSld name="Disclaimer">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F5256AB5-C56F-49FA-9C6E-E09502F9FFE1}"/>
              </a:ext>
            </a:extLst>
          </p:cNvPr>
          <p:cNvSpPr txBox="1"/>
          <p:nvPr userDrawn="1"/>
        </p:nvSpPr>
        <p:spPr bwMode="gray">
          <a:xfrm>
            <a:off x="779463" y="4482684"/>
            <a:ext cx="10861675" cy="1892826"/>
          </a:xfrm>
          <a:prstGeom prst="rect">
            <a:avLst/>
          </a:prstGeom>
          <a:noFill/>
        </p:spPr>
        <p:txBody>
          <a:bodyPr wrap="square" lIns="0" tIns="0" rIns="0" bIns="0" rtlCol="0">
            <a:spAutoFit/>
          </a:bodyPr>
          <a:lstStyle/>
          <a:p>
            <a:pPr>
              <a:spcBef>
                <a:spcPts val="300"/>
              </a:spcBef>
            </a:pPr>
            <a:r>
              <a:rPr lang="en-GB" sz="1200" b="1" dirty="0">
                <a:solidFill>
                  <a:srgbClr val="FFFFFF"/>
                </a:solidFill>
                <a:cs typeface="Arial" pitchFamily="34" charset="0"/>
              </a:rPr>
              <a:t>THIS DOCUMENT IS UNDER NDA. </a:t>
            </a:r>
          </a:p>
          <a:p>
            <a:pPr>
              <a:spcBef>
                <a:spcPts val="300"/>
              </a:spcBef>
            </a:pPr>
            <a:r>
              <a:rPr lang="en-GB" sz="1200" dirty="0">
                <a:solidFill>
                  <a:srgbClr val="FFFFFF"/>
                </a:solidFill>
                <a:cs typeface="Arial" pitchFamily="34" charset="0"/>
              </a:rPr>
              <a:t>The information contained here is confidential, privileged, and not for general distribution. </a:t>
            </a:r>
          </a:p>
          <a:p>
            <a:pPr>
              <a:spcBef>
                <a:spcPts val="300"/>
              </a:spcBef>
            </a:pPr>
            <a:endParaRPr lang="en-GB" sz="1200" dirty="0">
              <a:solidFill>
                <a:srgbClr val="FFFFFF"/>
              </a:solidFill>
              <a:cs typeface="Arial" pitchFamily="34" charset="0"/>
            </a:endParaRPr>
          </a:p>
          <a:p>
            <a:pPr>
              <a:spcBef>
                <a:spcPts val="300"/>
              </a:spcBef>
            </a:pPr>
            <a:r>
              <a:rPr lang="en-GB" sz="1200" b="1" dirty="0">
                <a:solidFill>
                  <a:srgbClr val="FFFFFF"/>
                </a:solidFill>
                <a:cs typeface="Arial" pitchFamily="34" charset="0"/>
              </a:rPr>
              <a:t>DISCLAIMER</a:t>
            </a:r>
          </a:p>
          <a:p>
            <a:pPr>
              <a:spcBef>
                <a:spcPts val="300"/>
              </a:spcBef>
            </a:pPr>
            <a:r>
              <a:rPr lang="en-GB" sz="1200" dirty="0">
                <a:solidFill>
                  <a:srgbClr val="FFFFFF"/>
                </a:solidFill>
                <a:cs typeface="Arial" pitchFamily="34" charset="0"/>
              </a:rPr>
              <a:t>This document contains information, which is the proprietary property of Ittiam Systems. This document is received in confidence and its contents cannot be disclosed or copied without the prior written consent of Ittiam Systems. We retain the right to make changes to this document at any time, without notice, and make no warranty for the use of this document. Further, Ittiam Systems reserves the right to make changes to its products or discontinue any of its products or offerings without notice. </a:t>
            </a:r>
          </a:p>
          <a:p>
            <a:pPr>
              <a:spcBef>
                <a:spcPts val="300"/>
              </a:spcBef>
            </a:pPr>
            <a:endParaRPr lang="en-GB" sz="1200" dirty="0">
              <a:solidFill>
                <a:srgbClr val="FFFFFF"/>
              </a:solidFill>
              <a:cs typeface="Arial" pitchFamily="34" charset="0"/>
            </a:endParaRPr>
          </a:p>
          <a:p>
            <a:pPr>
              <a:spcBef>
                <a:spcPts val="300"/>
              </a:spcBef>
            </a:pPr>
            <a:r>
              <a:rPr lang="en-GB" sz="1200" dirty="0">
                <a:solidFill>
                  <a:srgbClr val="FFFFFF"/>
                </a:solidFill>
                <a:cs typeface="Arial" pitchFamily="34" charset="0"/>
              </a:rPr>
              <a:t>Copyright © 2018 Ittiam Systems. The trademarks featured in this presentation are registered and/or unregistered trademarks of Ittiam Systems. All rights reserved.</a:t>
            </a:r>
          </a:p>
        </p:txBody>
      </p:sp>
      <p:pic>
        <p:nvPicPr>
          <p:cNvPr id="4" name="Picture 3">
            <a:extLst>
              <a:ext uri="{FF2B5EF4-FFF2-40B4-BE49-F238E27FC236}">
                <a16:creationId xmlns:a16="http://schemas.microsoft.com/office/drawing/2014/main" xmlns="" id="{389FF256-97C4-4993-98E1-F52A7450F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674" y="520847"/>
            <a:ext cx="2824349" cy="1285722"/>
          </a:xfrm>
          <a:prstGeom prst="rect">
            <a:avLst/>
          </a:prstGeom>
        </p:spPr>
      </p:pic>
    </p:spTree>
    <p:extLst>
      <p:ext uri="{BB962C8B-B14F-4D97-AF65-F5344CB8AC3E}">
        <p14:creationId xmlns:p14="http://schemas.microsoft.com/office/powerpoint/2010/main" val="360790041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xmlns=""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a16="http://schemas.microsoft.com/office/drawing/2014/main" xmlns=""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a16="http://schemas.microsoft.com/office/drawing/2014/main" xmlns=""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a16="http://schemas.microsoft.com/office/drawing/2014/main" xmlns=""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a16="http://schemas.microsoft.com/office/drawing/2014/main" xmlns=""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a16="http://schemas.microsoft.com/office/drawing/2014/main" xmlns=""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a16="http://schemas.microsoft.com/office/drawing/2014/main" xmlns=""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a16="http://schemas.microsoft.com/office/drawing/2014/main" xmlns=""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a16="http://schemas.microsoft.com/office/drawing/2014/main" xmlns=""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a16="http://schemas.microsoft.com/office/drawing/2014/main" xmlns=""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a16="http://schemas.microsoft.com/office/drawing/2014/main" xmlns=""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1352562352"/>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xmlns=""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a16="http://schemas.microsoft.com/office/drawing/2014/main" xmlns=""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a16="http://schemas.microsoft.com/office/drawing/2014/main" xmlns=""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a16="http://schemas.microsoft.com/office/drawing/2014/main" xmlns=""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a16="http://schemas.microsoft.com/office/drawing/2014/main" xmlns=""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a16="http://schemas.microsoft.com/office/drawing/2014/main" xmlns=""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a16="http://schemas.microsoft.com/office/drawing/2014/main" xmlns=""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a16="http://schemas.microsoft.com/office/drawing/2014/main" xmlns=""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a16="http://schemas.microsoft.com/office/drawing/2014/main" xmlns=""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a16="http://schemas.microsoft.com/office/drawing/2014/main" xmlns=""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a16="http://schemas.microsoft.com/office/drawing/2014/main" xmlns=""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a16="http://schemas.microsoft.com/office/drawing/2014/main" xmlns=""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a16="http://schemas.microsoft.com/office/drawing/2014/main" xmlns=""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a16="http://schemas.microsoft.com/office/drawing/2014/main" xmlns=""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a16="http://schemas.microsoft.com/office/drawing/2014/main" xmlns=""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a16="http://schemas.microsoft.com/office/drawing/2014/main" xmlns=""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a16="http://schemas.microsoft.com/office/drawing/2014/main" xmlns=""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a16="http://schemas.microsoft.com/office/drawing/2014/main" xmlns=""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a16="http://schemas.microsoft.com/office/drawing/2014/main" xmlns=""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a16="http://schemas.microsoft.com/office/drawing/2014/main" xmlns=""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1282536582"/>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a16="http://schemas.microsoft.com/office/drawing/2014/main" xmlns=""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a16="http://schemas.microsoft.com/office/drawing/2014/main" xmlns=""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181802932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a16="http://schemas.microsoft.com/office/drawing/2014/main" xmlns=""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a16="http://schemas.microsoft.com/office/drawing/2014/main" xmlns=""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61297976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a16="http://schemas.microsoft.com/office/drawing/2014/main" xmlns=""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a16="http://schemas.microsoft.com/office/drawing/2014/main" xmlns=""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20930472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a16="http://schemas.microsoft.com/office/drawing/2014/main" xmlns=""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a16="http://schemas.microsoft.com/office/drawing/2014/main" xmlns=""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a16="http://schemas.microsoft.com/office/drawing/2014/main" xmlns=""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a16="http://schemas.microsoft.com/office/drawing/2014/main" xmlns=""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1674094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79434489"/>
      </p:ext>
    </p:extLst>
  </p:cSld>
  <p:clrMapOvr>
    <a:masterClrMapping/>
  </p:clrMapOvr>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a16="http://schemas.microsoft.com/office/drawing/2014/main" xmlns=""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a16="http://schemas.microsoft.com/office/drawing/2014/main" xmlns=""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a16="http://schemas.microsoft.com/office/drawing/2014/main" xmlns=""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a16="http://schemas.microsoft.com/office/drawing/2014/main" xmlns=""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a16="http://schemas.microsoft.com/office/drawing/2014/main" xmlns=""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a16="http://schemas.microsoft.com/office/drawing/2014/main" xmlns=""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a16="http://schemas.microsoft.com/office/drawing/2014/main" xmlns=""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479391534"/>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a16="http://schemas.microsoft.com/office/drawing/2014/main" xmlns=""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850780908"/>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a16="http://schemas.microsoft.com/office/drawing/2014/main" xmlns=""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2313097636"/>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a16="http://schemas.microsoft.com/office/drawing/2014/main" xmlns=""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a16="http://schemas.microsoft.com/office/drawing/2014/main" xmlns=""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a16="http://schemas.microsoft.com/office/drawing/2014/main" xmlns=""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812026061"/>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a16="http://schemas.microsoft.com/office/drawing/2014/main" xmlns=""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a16="http://schemas.microsoft.com/office/drawing/2014/main" xmlns=""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a16="http://schemas.microsoft.com/office/drawing/2014/main" xmlns=""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a16="http://schemas.microsoft.com/office/drawing/2014/main" xmlns=""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a16="http://schemas.microsoft.com/office/drawing/2014/main" xmlns=""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a16="http://schemas.microsoft.com/office/drawing/2014/main" xmlns=""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687730909"/>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a16="http://schemas.microsoft.com/office/drawing/2014/main" xmlns=""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a16="http://schemas.microsoft.com/office/drawing/2014/main" xmlns=""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46289926"/>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a16="http://schemas.microsoft.com/office/drawing/2014/main" xmlns=""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a16="http://schemas.microsoft.com/office/drawing/2014/main" xmlns=""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3464508461"/>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1070477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283015105"/>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a16="http://schemas.microsoft.com/office/drawing/2014/main" xmlns=""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519131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0" name="Content Placeholder 2">
            <a:extLst>
              <a:ext uri="{FF2B5EF4-FFF2-40B4-BE49-F238E27FC236}">
                <a16:creationId xmlns="" xmlns:a16="http://schemas.microsoft.com/office/drawing/2014/main"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 xmlns:a16="http://schemas.microsoft.com/office/drawing/2014/main"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 xmlns:a16="http://schemas.microsoft.com/office/drawing/2014/main"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333557400"/>
      </p:ext>
    </p:extLst>
  </p:cSld>
  <p:clrMapOvr>
    <a:masterClrMapping/>
  </p:clrMapOvr>
  <p:timing>
    <p:tnLst>
      <p:par>
        <p:cTn id="1" dur="indefinite" restart="never" nodeType="tmRoot"/>
      </p:par>
    </p:tnLst>
  </p:timing>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a16="http://schemas.microsoft.com/office/drawing/2014/main" xmlns=""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174467655"/>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a16="http://schemas.microsoft.com/office/drawing/2014/main" xmlns=""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883805515"/>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68646831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156097621"/>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2384621"/>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93669375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664649627"/>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4324204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
        <p:nvSpPr>
          <p:cNvPr id="8" name="Text Placeholder 7"/>
          <p:cNvSpPr>
            <a:spLocks noGrp="1"/>
          </p:cNvSpPr>
          <p:nvPr>
            <p:ph type="body" sz="quarter" idx="10" hasCustomPrompt="1"/>
          </p:nvPr>
        </p:nvSpPr>
        <p:spPr>
          <a:xfrm>
            <a:off x="4932363" y="6178550"/>
            <a:ext cx="914400" cy="914400"/>
          </a:xfrm>
        </p:spPr>
        <p:txBody>
          <a:bodyPr/>
          <a:lstStyle/>
          <a:p>
            <a:pPr lvl="0"/>
            <a:r>
              <a:rPr lang="en-US" dirty="0" smtClean="0"/>
              <a:t>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637059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a16="http://schemas.microsoft.com/office/drawing/2014/main" xmlns=""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8997388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 name="Freeform 6">
              <a:extLst>
                <a:ext uri="{FF2B5EF4-FFF2-40B4-BE49-F238E27FC236}">
                  <a16:creationId xmlns="" xmlns:a16="http://schemas.microsoft.com/office/drawing/2014/main"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9" name="Content Placeholder 2">
            <a:extLst>
              <a:ext uri="{FF2B5EF4-FFF2-40B4-BE49-F238E27FC236}">
                <a16:creationId xmlns="" xmlns:a16="http://schemas.microsoft.com/office/drawing/2014/main"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475814705"/>
      </p:ext>
    </p:extLst>
  </p:cSld>
  <p:clrMapOvr>
    <a:masterClrMapping/>
  </p:clrMapOvr>
  <p:timing>
    <p:tnLst>
      <p:par>
        <p:cTn id="1" dur="indefinite" restart="never" nodeType="tmRoot"/>
      </p:par>
    </p:tn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57279"/>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958913"/>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61035"/>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Agenda with play bullets">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xmlns="" id="{DFB1AB82-8DBB-488C-9A35-6A19128A46D4}"/>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43" name="Rectangle 42">
            <a:extLst>
              <a:ext uri="{FF2B5EF4-FFF2-40B4-BE49-F238E27FC236}">
                <a16:creationId xmlns:a16="http://schemas.microsoft.com/office/drawing/2014/main" xmlns="" id="{1AE58CF5-CD07-4981-B2CA-A61CB2A0A803}"/>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
        <p:nvSpPr>
          <p:cNvPr id="70" name="Text Placeholder 2">
            <a:extLst>
              <a:ext uri="{FF2B5EF4-FFF2-40B4-BE49-F238E27FC236}">
                <a16:creationId xmlns:a16="http://schemas.microsoft.com/office/drawing/2014/main" xmlns="" id="{86216F64-439C-4BA0-8FF0-6CAB7E2B2199}"/>
              </a:ext>
            </a:extLst>
          </p:cNvPr>
          <p:cNvSpPr>
            <a:spLocks noGrp="1"/>
          </p:cNvSpPr>
          <p:nvPr>
            <p:ph type="body" sz="quarter" idx="14" hasCustomPrompt="1"/>
          </p:nvPr>
        </p:nvSpPr>
        <p:spPr>
          <a:xfrm>
            <a:off x="1506070" y="2877182"/>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3" name="Text Placeholder 2">
            <a:extLst>
              <a:ext uri="{FF2B5EF4-FFF2-40B4-BE49-F238E27FC236}">
                <a16:creationId xmlns:a16="http://schemas.microsoft.com/office/drawing/2014/main" xmlns="" id="{5596D073-FB4B-43FE-A1E7-2C4258D3B687}"/>
              </a:ext>
            </a:extLst>
          </p:cNvPr>
          <p:cNvSpPr>
            <a:spLocks noGrp="1"/>
          </p:cNvSpPr>
          <p:nvPr>
            <p:ph type="body" sz="quarter" idx="15" hasCustomPrompt="1"/>
          </p:nvPr>
        </p:nvSpPr>
        <p:spPr>
          <a:xfrm>
            <a:off x="4740399"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4" name="Text Placeholder 2">
            <a:extLst>
              <a:ext uri="{FF2B5EF4-FFF2-40B4-BE49-F238E27FC236}">
                <a16:creationId xmlns:a16="http://schemas.microsoft.com/office/drawing/2014/main" xmlns="" id="{DC219316-24D2-4AE7-8ED2-3D2EC845AC63}"/>
              </a:ext>
            </a:extLst>
          </p:cNvPr>
          <p:cNvSpPr>
            <a:spLocks noGrp="1"/>
          </p:cNvSpPr>
          <p:nvPr>
            <p:ph type="body" sz="quarter" idx="16" hasCustomPrompt="1"/>
          </p:nvPr>
        </p:nvSpPr>
        <p:spPr>
          <a:xfrm>
            <a:off x="7893317" y="2877182"/>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5" name="Text Placeholder 2">
            <a:extLst>
              <a:ext uri="{FF2B5EF4-FFF2-40B4-BE49-F238E27FC236}">
                <a16:creationId xmlns:a16="http://schemas.microsoft.com/office/drawing/2014/main" xmlns="" id="{1528DD7D-CCF6-43BD-A1F0-97987D4F1717}"/>
              </a:ext>
            </a:extLst>
          </p:cNvPr>
          <p:cNvSpPr>
            <a:spLocks noGrp="1"/>
          </p:cNvSpPr>
          <p:nvPr>
            <p:ph type="body" sz="quarter" idx="17" hasCustomPrompt="1"/>
          </p:nvPr>
        </p:nvSpPr>
        <p:spPr>
          <a:xfrm>
            <a:off x="1506070" y="3666396"/>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6" name="Text Placeholder 2">
            <a:extLst>
              <a:ext uri="{FF2B5EF4-FFF2-40B4-BE49-F238E27FC236}">
                <a16:creationId xmlns:a16="http://schemas.microsoft.com/office/drawing/2014/main" xmlns="" id="{4652DD65-C46C-495F-B563-C9425D72657B}"/>
              </a:ext>
            </a:extLst>
          </p:cNvPr>
          <p:cNvSpPr>
            <a:spLocks noGrp="1"/>
          </p:cNvSpPr>
          <p:nvPr>
            <p:ph type="body" sz="quarter" idx="18" hasCustomPrompt="1"/>
          </p:nvPr>
        </p:nvSpPr>
        <p:spPr>
          <a:xfrm>
            <a:off x="4740399"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7" name="Text Placeholder 2">
            <a:extLst>
              <a:ext uri="{FF2B5EF4-FFF2-40B4-BE49-F238E27FC236}">
                <a16:creationId xmlns:a16="http://schemas.microsoft.com/office/drawing/2014/main" xmlns="" id="{03DAB67A-5A4D-4467-97F9-1E2BF94A99A7}"/>
              </a:ext>
            </a:extLst>
          </p:cNvPr>
          <p:cNvSpPr>
            <a:spLocks noGrp="1"/>
          </p:cNvSpPr>
          <p:nvPr>
            <p:ph type="body" sz="quarter" idx="19" hasCustomPrompt="1"/>
          </p:nvPr>
        </p:nvSpPr>
        <p:spPr>
          <a:xfrm>
            <a:off x="7893317" y="3666396"/>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8" name="Text Placeholder 2">
            <a:extLst>
              <a:ext uri="{FF2B5EF4-FFF2-40B4-BE49-F238E27FC236}">
                <a16:creationId xmlns:a16="http://schemas.microsoft.com/office/drawing/2014/main" xmlns="" id="{BE55638C-913A-40C7-80FB-C872BAFE2A02}"/>
              </a:ext>
            </a:extLst>
          </p:cNvPr>
          <p:cNvSpPr>
            <a:spLocks noGrp="1"/>
          </p:cNvSpPr>
          <p:nvPr>
            <p:ph type="body" sz="quarter" idx="20" hasCustomPrompt="1"/>
          </p:nvPr>
        </p:nvSpPr>
        <p:spPr>
          <a:xfrm>
            <a:off x="1506070" y="4455610"/>
            <a:ext cx="2844319"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79" name="Text Placeholder 2">
            <a:extLst>
              <a:ext uri="{FF2B5EF4-FFF2-40B4-BE49-F238E27FC236}">
                <a16:creationId xmlns:a16="http://schemas.microsoft.com/office/drawing/2014/main" xmlns="" id="{63CFC685-890C-4463-AFD0-791E5229B76D}"/>
              </a:ext>
            </a:extLst>
          </p:cNvPr>
          <p:cNvSpPr>
            <a:spLocks noGrp="1"/>
          </p:cNvSpPr>
          <p:nvPr>
            <p:ph type="body" sz="quarter" idx="21" hasCustomPrompt="1"/>
          </p:nvPr>
        </p:nvSpPr>
        <p:spPr>
          <a:xfrm>
            <a:off x="4740399"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
        <p:nvSpPr>
          <p:cNvPr id="80" name="Text Placeholder 2">
            <a:extLst>
              <a:ext uri="{FF2B5EF4-FFF2-40B4-BE49-F238E27FC236}">
                <a16:creationId xmlns:a16="http://schemas.microsoft.com/office/drawing/2014/main" xmlns="" id="{9D8B9EE9-5D9B-45ED-8473-75ED8CAB27A5}"/>
              </a:ext>
            </a:extLst>
          </p:cNvPr>
          <p:cNvSpPr>
            <a:spLocks noGrp="1"/>
          </p:cNvSpPr>
          <p:nvPr>
            <p:ph type="body" sz="quarter" idx="22" hasCustomPrompt="1"/>
          </p:nvPr>
        </p:nvSpPr>
        <p:spPr>
          <a:xfrm>
            <a:off x="7893317" y="4455610"/>
            <a:ext cx="2762908" cy="551818"/>
          </a:xfrm>
        </p:spPr>
        <p:txBody>
          <a:bodyPr anchor="t"/>
          <a:lstStyle>
            <a:lvl1pPr marL="285750" indent="-285750">
              <a:lnSpc>
                <a:spcPct val="100000"/>
              </a:lnSpc>
              <a:buSzPct val="400000"/>
              <a:buFontTx/>
              <a:buBlip>
                <a:blip r:embed="rId2"/>
              </a:buBlip>
              <a:defRPr sz="1400" b="0">
                <a:latin typeface="Corbel" panose="020B0503020204020204" pitchFamily="34" charset="0"/>
              </a:defRPr>
            </a:lvl1pPr>
          </a:lstStyle>
          <a:p>
            <a:pPr lvl="0"/>
            <a:r>
              <a:rPr lang="en-US" dirty="0"/>
              <a:t>Agenda item </a:t>
            </a:r>
            <a:endParaRPr lang="en-GB" dirty="0"/>
          </a:p>
        </p:txBody>
      </p:sp>
    </p:spTree>
    <p:extLst>
      <p:ext uri="{BB962C8B-B14F-4D97-AF65-F5344CB8AC3E}">
        <p14:creationId xmlns:p14="http://schemas.microsoft.com/office/powerpoint/2010/main" val="3088543120"/>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Agenda with icons">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xmlns="" id="{7EDFAAD2-AC27-4B09-B0B4-6118AB5763B1}"/>
              </a:ext>
            </a:extLst>
          </p:cNvPr>
          <p:cNvSpPr>
            <a:spLocks noGrp="1"/>
          </p:cNvSpPr>
          <p:nvPr>
            <p:ph type="body" sz="quarter" idx="14" hasCustomPrompt="1"/>
          </p:nvPr>
        </p:nvSpPr>
        <p:spPr>
          <a:xfrm>
            <a:off x="2372235"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1" name="Text Placeholder 2">
            <a:extLst>
              <a:ext uri="{FF2B5EF4-FFF2-40B4-BE49-F238E27FC236}">
                <a16:creationId xmlns:a16="http://schemas.microsoft.com/office/drawing/2014/main" xmlns="" id="{B78C7B21-128A-4D1A-8164-2621721EF8B9}"/>
              </a:ext>
            </a:extLst>
          </p:cNvPr>
          <p:cNvSpPr>
            <a:spLocks noGrp="1"/>
          </p:cNvSpPr>
          <p:nvPr>
            <p:ph type="body" sz="quarter" idx="23" hasCustomPrompt="1"/>
          </p:nvPr>
        </p:nvSpPr>
        <p:spPr>
          <a:xfrm>
            <a:off x="1506070"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4" name="Text Placeholder 2">
            <a:extLst>
              <a:ext uri="{FF2B5EF4-FFF2-40B4-BE49-F238E27FC236}">
                <a16:creationId xmlns:a16="http://schemas.microsoft.com/office/drawing/2014/main" xmlns="" id="{0185EB11-389F-4869-A4AF-07FB521352C3}"/>
              </a:ext>
            </a:extLst>
          </p:cNvPr>
          <p:cNvSpPr>
            <a:spLocks noGrp="1"/>
          </p:cNvSpPr>
          <p:nvPr>
            <p:ph type="body" sz="quarter" idx="24" hasCustomPrompt="1"/>
          </p:nvPr>
        </p:nvSpPr>
        <p:spPr>
          <a:xfrm>
            <a:off x="5482814"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27" name="Text Placeholder 2">
            <a:extLst>
              <a:ext uri="{FF2B5EF4-FFF2-40B4-BE49-F238E27FC236}">
                <a16:creationId xmlns:a16="http://schemas.microsoft.com/office/drawing/2014/main" xmlns="" id="{200BE896-D002-47FA-B56F-8C1633D4F962}"/>
              </a:ext>
            </a:extLst>
          </p:cNvPr>
          <p:cNvSpPr>
            <a:spLocks noGrp="1"/>
          </p:cNvSpPr>
          <p:nvPr>
            <p:ph type="body" sz="quarter" idx="25" hasCustomPrompt="1"/>
          </p:nvPr>
        </p:nvSpPr>
        <p:spPr>
          <a:xfrm>
            <a:off x="4616649"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8" name="Text Placeholder 2">
            <a:extLst>
              <a:ext uri="{FF2B5EF4-FFF2-40B4-BE49-F238E27FC236}">
                <a16:creationId xmlns:a16="http://schemas.microsoft.com/office/drawing/2014/main" xmlns="" id="{5B5D0F0C-117B-4160-AF3C-D3C46F831BEE}"/>
              </a:ext>
            </a:extLst>
          </p:cNvPr>
          <p:cNvSpPr>
            <a:spLocks noGrp="1"/>
          </p:cNvSpPr>
          <p:nvPr>
            <p:ph type="body" sz="quarter" idx="26" hasCustomPrompt="1"/>
          </p:nvPr>
        </p:nvSpPr>
        <p:spPr>
          <a:xfrm>
            <a:off x="8593393" y="2877182"/>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1" name="Text Placeholder 2">
            <a:extLst>
              <a:ext uri="{FF2B5EF4-FFF2-40B4-BE49-F238E27FC236}">
                <a16:creationId xmlns:a16="http://schemas.microsoft.com/office/drawing/2014/main" xmlns="" id="{98D1BFF0-9EC1-4BAF-96DA-E831B8C5359F}"/>
              </a:ext>
            </a:extLst>
          </p:cNvPr>
          <p:cNvSpPr>
            <a:spLocks noGrp="1"/>
          </p:cNvSpPr>
          <p:nvPr>
            <p:ph type="body" sz="quarter" idx="27" hasCustomPrompt="1"/>
          </p:nvPr>
        </p:nvSpPr>
        <p:spPr>
          <a:xfrm>
            <a:off x="7727228" y="2877182"/>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3" name="Text Placeholder 2">
            <a:extLst>
              <a:ext uri="{FF2B5EF4-FFF2-40B4-BE49-F238E27FC236}">
                <a16:creationId xmlns:a16="http://schemas.microsoft.com/office/drawing/2014/main" xmlns="" id="{0D609A9D-9252-4A3A-A40C-9BD3E0C06604}"/>
              </a:ext>
            </a:extLst>
          </p:cNvPr>
          <p:cNvSpPr>
            <a:spLocks noGrp="1"/>
          </p:cNvSpPr>
          <p:nvPr>
            <p:ph type="body" sz="quarter" idx="28" hasCustomPrompt="1"/>
          </p:nvPr>
        </p:nvSpPr>
        <p:spPr>
          <a:xfrm>
            <a:off x="2372235"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4" name="Text Placeholder 2">
            <a:extLst>
              <a:ext uri="{FF2B5EF4-FFF2-40B4-BE49-F238E27FC236}">
                <a16:creationId xmlns:a16="http://schemas.microsoft.com/office/drawing/2014/main" xmlns="" id="{86AD186F-1EDD-4254-81A0-656A3966AD8D}"/>
              </a:ext>
            </a:extLst>
          </p:cNvPr>
          <p:cNvSpPr>
            <a:spLocks noGrp="1"/>
          </p:cNvSpPr>
          <p:nvPr>
            <p:ph type="body" sz="quarter" idx="29" hasCustomPrompt="1"/>
          </p:nvPr>
        </p:nvSpPr>
        <p:spPr>
          <a:xfrm>
            <a:off x="1506070"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5" name="Text Placeholder 2">
            <a:extLst>
              <a:ext uri="{FF2B5EF4-FFF2-40B4-BE49-F238E27FC236}">
                <a16:creationId xmlns:a16="http://schemas.microsoft.com/office/drawing/2014/main" xmlns="" id="{B463FD61-79B3-4EBC-B98E-25D137010D18}"/>
              </a:ext>
            </a:extLst>
          </p:cNvPr>
          <p:cNvSpPr>
            <a:spLocks noGrp="1"/>
          </p:cNvSpPr>
          <p:nvPr>
            <p:ph type="body" sz="quarter" idx="30" hasCustomPrompt="1"/>
          </p:nvPr>
        </p:nvSpPr>
        <p:spPr>
          <a:xfrm>
            <a:off x="5482814"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6" name="Text Placeholder 2">
            <a:extLst>
              <a:ext uri="{FF2B5EF4-FFF2-40B4-BE49-F238E27FC236}">
                <a16:creationId xmlns:a16="http://schemas.microsoft.com/office/drawing/2014/main" xmlns="" id="{A687AE62-53FE-4117-96A6-4A28B0796630}"/>
              </a:ext>
            </a:extLst>
          </p:cNvPr>
          <p:cNvSpPr>
            <a:spLocks noGrp="1"/>
          </p:cNvSpPr>
          <p:nvPr>
            <p:ph type="body" sz="quarter" idx="31" hasCustomPrompt="1"/>
          </p:nvPr>
        </p:nvSpPr>
        <p:spPr>
          <a:xfrm>
            <a:off x="4616649"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7" name="Text Placeholder 2">
            <a:extLst>
              <a:ext uri="{FF2B5EF4-FFF2-40B4-BE49-F238E27FC236}">
                <a16:creationId xmlns:a16="http://schemas.microsoft.com/office/drawing/2014/main" xmlns="" id="{107A8D9E-1CBB-4D8B-8838-6F71DA4D3ACB}"/>
              </a:ext>
            </a:extLst>
          </p:cNvPr>
          <p:cNvSpPr>
            <a:spLocks noGrp="1"/>
          </p:cNvSpPr>
          <p:nvPr>
            <p:ph type="body" sz="quarter" idx="32" hasCustomPrompt="1"/>
          </p:nvPr>
        </p:nvSpPr>
        <p:spPr>
          <a:xfrm>
            <a:off x="8593393" y="3933804"/>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38" name="Text Placeholder 2">
            <a:extLst>
              <a:ext uri="{FF2B5EF4-FFF2-40B4-BE49-F238E27FC236}">
                <a16:creationId xmlns:a16="http://schemas.microsoft.com/office/drawing/2014/main" xmlns="" id="{7F6B2A5D-932C-494D-A563-8C9239E7CE18}"/>
              </a:ext>
            </a:extLst>
          </p:cNvPr>
          <p:cNvSpPr>
            <a:spLocks noGrp="1"/>
          </p:cNvSpPr>
          <p:nvPr>
            <p:ph type="body" sz="quarter" idx="33" hasCustomPrompt="1"/>
          </p:nvPr>
        </p:nvSpPr>
        <p:spPr>
          <a:xfrm>
            <a:off x="7727228" y="3933804"/>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39" name="Text Placeholder 2">
            <a:extLst>
              <a:ext uri="{FF2B5EF4-FFF2-40B4-BE49-F238E27FC236}">
                <a16:creationId xmlns:a16="http://schemas.microsoft.com/office/drawing/2014/main" xmlns="" id="{EB5B04A6-3B3C-4CD6-8F8E-30B0529E20E7}"/>
              </a:ext>
            </a:extLst>
          </p:cNvPr>
          <p:cNvSpPr>
            <a:spLocks noGrp="1"/>
          </p:cNvSpPr>
          <p:nvPr>
            <p:ph type="body" sz="quarter" idx="34" hasCustomPrompt="1"/>
          </p:nvPr>
        </p:nvSpPr>
        <p:spPr>
          <a:xfrm>
            <a:off x="2372235"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0" name="Text Placeholder 2">
            <a:extLst>
              <a:ext uri="{FF2B5EF4-FFF2-40B4-BE49-F238E27FC236}">
                <a16:creationId xmlns:a16="http://schemas.microsoft.com/office/drawing/2014/main" xmlns="" id="{011F8392-0093-4B03-B0F6-3F7F0598051E}"/>
              </a:ext>
            </a:extLst>
          </p:cNvPr>
          <p:cNvSpPr>
            <a:spLocks noGrp="1"/>
          </p:cNvSpPr>
          <p:nvPr>
            <p:ph type="body" sz="quarter" idx="35" hasCustomPrompt="1"/>
          </p:nvPr>
        </p:nvSpPr>
        <p:spPr>
          <a:xfrm>
            <a:off x="1506070"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41" name="Text Placeholder 2">
            <a:extLst>
              <a:ext uri="{FF2B5EF4-FFF2-40B4-BE49-F238E27FC236}">
                <a16:creationId xmlns:a16="http://schemas.microsoft.com/office/drawing/2014/main" xmlns="" id="{E907A86B-8ED9-4809-9919-8D0E08CF2170}"/>
              </a:ext>
            </a:extLst>
          </p:cNvPr>
          <p:cNvSpPr>
            <a:spLocks noGrp="1"/>
          </p:cNvSpPr>
          <p:nvPr>
            <p:ph type="body" sz="quarter" idx="36" hasCustomPrompt="1"/>
          </p:nvPr>
        </p:nvSpPr>
        <p:spPr>
          <a:xfrm>
            <a:off x="5482814"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42" name="Text Placeholder 2">
            <a:extLst>
              <a:ext uri="{FF2B5EF4-FFF2-40B4-BE49-F238E27FC236}">
                <a16:creationId xmlns:a16="http://schemas.microsoft.com/office/drawing/2014/main" xmlns="" id="{29A8FA7C-FB7B-44DD-983E-9A05BCC7690A}"/>
              </a:ext>
            </a:extLst>
          </p:cNvPr>
          <p:cNvSpPr>
            <a:spLocks noGrp="1"/>
          </p:cNvSpPr>
          <p:nvPr>
            <p:ph type="body" sz="quarter" idx="37" hasCustomPrompt="1"/>
          </p:nvPr>
        </p:nvSpPr>
        <p:spPr>
          <a:xfrm>
            <a:off x="4616649"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55" name="Text Placeholder 2">
            <a:extLst>
              <a:ext uri="{FF2B5EF4-FFF2-40B4-BE49-F238E27FC236}">
                <a16:creationId xmlns:a16="http://schemas.microsoft.com/office/drawing/2014/main" xmlns="" id="{A8EBBB66-BA77-4B07-96FF-3C3915AE5192}"/>
              </a:ext>
            </a:extLst>
          </p:cNvPr>
          <p:cNvSpPr>
            <a:spLocks noGrp="1"/>
          </p:cNvSpPr>
          <p:nvPr>
            <p:ph type="body" sz="quarter" idx="38" hasCustomPrompt="1"/>
          </p:nvPr>
        </p:nvSpPr>
        <p:spPr>
          <a:xfrm>
            <a:off x="8593393" y="4990426"/>
            <a:ext cx="2056676" cy="800082"/>
          </a:xfrm>
        </p:spPr>
        <p:txBody>
          <a:bodyPr anchor="ctr"/>
          <a:lstStyle>
            <a:lvl1pPr marL="0" indent="0">
              <a:lnSpc>
                <a:spcPct val="100000"/>
              </a:lnSpc>
              <a:buNone/>
              <a:defRPr sz="1400" b="0">
                <a:latin typeface="Corbel" panose="020B0503020204020204" pitchFamily="34" charset="0"/>
              </a:defRPr>
            </a:lvl1pPr>
          </a:lstStyle>
          <a:p>
            <a:pPr lvl="0"/>
            <a:r>
              <a:rPr lang="en-US" dirty="0"/>
              <a:t>Agenda item </a:t>
            </a:r>
            <a:endParaRPr lang="en-GB" dirty="0"/>
          </a:p>
        </p:txBody>
      </p:sp>
      <p:sp>
        <p:nvSpPr>
          <p:cNvPr id="56" name="Text Placeholder 2">
            <a:extLst>
              <a:ext uri="{FF2B5EF4-FFF2-40B4-BE49-F238E27FC236}">
                <a16:creationId xmlns:a16="http://schemas.microsoft.com/office/drawing/2014/main" xmlns="" id="{234C4D30-F576-408E-917C-971DB0D58419}"/>
              </a:ext>
            </a:extLst>
          </p:cNvPr>
          <p:cNvSpPr>
            <a:spLocks noGrp="1"/>
          </p:cNvSpPr>
          <p:nvPr>
            <p:ph type="body" sz="quarter" idx="39" hasCustomPrompt="1"/>
          </p:nvPr>
        </p:nvSpPr>
        <p:spPr>
          <a:xfrm>
            <a:off x="7727228" y="4990426"/>
            <a:ext cx="678427" cy="800082"/>
          </a:xfrm>
          <a:solidFill>
            <a:schemeClr val="tx2">
              <a:lumMod val="20000"/>
              <a:lumOff val="80000"/>
            </a:schemeClr>
          </a:solidFill>
        </p:spPr>
        <p:txBody>
          <a:bodyPr lIns="36000" tIns="36000" rIns="36000" bIns="36000" anchor="ctr"/>
          <a:lstStyle>
            <a:lvl1pPr marL="0" indent="0" algn="ctr">
              <a:lnSpc>
                <a:spcPct val="100000"/>
              </a:lnSpc>
              <a:buNone/>
              <a:defRPr sz="1000" b="0">
                <a:latin typeface="Corbel" panose="020B0503020204020204" pitchFamily="34" charset="0"/>
              </a:defRPr>
            </a:lvl1pPr>
          </a:lstStyle>
          <a:p>
            <a:pPr lvl="0"/>
            <a:r>
              <a:rPr lang="en-US" dirty="0"/>
              <a:t>Icon Size &amp; position</a:t>
            </a:r>
            <a:endParaRPr lang="en-GB" dirty="0"/>
          </a:p>
        </p:txBody>
      </p:sp>
      <p:sp>
        <p:nvSpPr>
          <p:cNvPr id="22" name="Text Placeholder 4">
            <a:extLst>
              <a:ext uri="{FF2B5EF4-FFF2-40B4-BE49-F238E27FC236}">
                <a16:creationId xmlns:a16="http://schemas.microsoft.com/office/drawing/2014/main" xmlns="" id="{D16F08E2-DE6B-4B16-AF9F-EDF45641BA28}"/>
              </a:ext>
            </a:extLst>
          </p:cNvPr>
          <p:cNvSpPr>
            <a:spLocks noGrp="1"/>
          </p:cNvSpPr>
          <p:nvPr>
            <p:ph type="body" sz="quarter" idx="10" hasCustomPrompt="1"/>
          </p:nvPr>
        </p:nvSpPr>
        <p:spPr>
          <a:xfrm>
            <a:off x="1506070" y="1113328"/>
            <a:ext cx="9150155" cy="1284254"/>
          </a:xfrm>
        </p:spPr>
        <p:txBody>
          <a:bodyPr anchor="ctr"/>
          <a:lstStyle>
            <a:lvl1pPr marL="0" indent="0" algn="l">
              <a:lnSpc>
                <a:spcPct val="90000"/>
              </a:lnSpc>
              <a:buNone/>
              <a:defRPr sz="7000" b="1" cap="all" spc="0" baseline="0">
                <a:solidFill>
                  <a:schemeClr val="tx1"/>
                </a:solidFill>
                <a:latin typeface="+mj-lt"/>
              </a:defRPr>
            </a:lvl1pPr>
          </a:lstStyle>
          <a:p>
            <a:pPr lvl="0"/>
            <a:r>
              <a:rPr lang="en-US" dirty="0"/>
              <a:t>AGENDA</a:t>
            </a:r>
          </a:p>
        </p:txBody>
      </p:sp>
      <p:sp>
        <p:nvSpPr>
          <p:cNvPr id="2" name="Rectangle 1">
            <a:extLst>
              <a:ext uri="{FF2B5EF4-FFF2-40B4-BE49-F238E27FC236}">
                <a16:creationId xmlns:a16="http://schemas.microsoft.com/office/drawing/2014/main" xmlns="" id="{380BA943-6A51-474C-A8C4-E5C8B2220B1E}"/>
              </a:ext>
            </a:extLst>
          </p:cNvPr>
          <p:cNvSpPr/>
          <p:nvPr userDrawn="1"/>
        </p:nvSpPr>
        <p:spPr bwMode="gray">
          <a:xfrm>
            <a:off x="-1" y="8964"/>
            <a:ext cx="887413" cy="110436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buFont typeface="Courier New" pitchFamily="49" charset="0"/>
              <a:buNone/>
            </a:pPr>
            <a:endParaRPr lang="en-GB" sz="1400" dirty="0">
              <a:solidFill>
                <a:srgbClr val="FFFFFF"/>
              </a:solidFill>
              <a:cs typeface="Arial" pitchFamily="34" charset="0"/>
            </a:endParaRPr>
          </a:p>
        </p:txBody>
      </p:sp>
    </p:spTree>
    <p:extLst>
      <p:ext uri="{BB962C8B-B14F-4D97-AF65-F5344CB8AC3E}">
        <p14:creationId xmlns:p14="http://schemas.microsoft.com/office/powerpoint/2010/main" val="1120641301"/>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Heading, subheading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900638" y="1412876"/>
            <a:ext cx="10753200"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5" name="Text Placeholder 6">
            <a:extLst>
              <a:ext uri="{FF2B5EF4-FFF2-40B4-BE49-F238E27FC236}">
                <a16:creationId xmlns:a16="http://schemas.microsoft.com/office/drawing/2014/main" xmlns="" id="{89312591-4760-4300-8465-B073BC64CCAC}"/>
              </a:ext>
            </a:extLst>
          </p:cNvPr>
          <p:cNvSpPr>
            <a:spLocks noGrp="1"/>
          </p:cNvSpPr>
          <p:nvPr>
            <p:ph type="body" sz="quarter" idx="11" hasCustomPrompt="1"/>
          </p:nvPr>
        </p:nvSpPr>
        <p:spPr>
          <a:xfrm>
            <a:off x="90063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6" name="Title 3">
            <a:extLst>
              <a:ext uri="{FF2B5EF4-FFF2-40B4-BE49-F238E27FC236}">
                <a16:creationId xmlns:a16="http://schemas.microsoft.com/office/drawing/2014/main" xmlns="" id="{4C112929-33EE-4BA4-9887-CDF3096670E0}"/>
              </a:ext>
            </a:extLst>
          </p:cNvPr>
          <p:cNvSpPr>
            <a:spLocks noGrp="1"/>
          </p:cNvSpPr>
          <p:nvPr>
            <p:ph type="title" hasCustomPrompt="1"/>
          </p:nvPr>
        </p:nvSpPr>
        <p:spPr>
          <a:xfrm>
            <a:off x="899079" y="538096"/>
            <a:ext cx="10754758" cy="468000"/>
          </a:xfrm>
        </p:spPr>
        <p:txBody>
          <a:bodyPr/>
          <a:lstStyle>
            <a:lvl1pPr marL="0" indent="0" algn="l">
              <a:buFont typeface="Arial" panose="020B0604020202020204" pitchFamily="34" charset="0"/>
              <a:buNone/>
              <a:defRPr/>
            </a:lvl1pPr>
          </a:lstStyle>
          <a:p>
            <a:r>
              <a:rPr lang="en-US" dirty="0"/>
              <a:t>heading</a:t>
            </a:r>
            <a:endParaRPr lang="en-GB" dirty="0"/>
          </a:p>
        </p:txBody>
      </p:sp>
    </p:spTree>
    <p:extLst>
      <p:ext uri="{BB962C8B-B14F-4D97-AF65-F5344CB8AC3E}">
        <p14:creationId xmlns:p14="http://schemas.microsoft.com/office/powerpoint/2010/main" val="78195897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Heading &amp; 2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9907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Content Placeholder 2">
            <a:extLst>
              <a:ext uri="{FF2B5EF4-FFF2-40B4-BE49-F238E27FC236}">
                <a16:creationId xmlns:a16="http://schemas.microsoft.com/office/drawing/2014/main" xmlns="" id="{9A6F6544-7982-4E6F-860E-E41A917EDFC7}"/>
              </a:ext>
            </a:extLst>
          </p:cNvPr>
          <p:cNvSpPr>
            <a:spLocks noGrp="1"/>
          </p:cNvSpPr>
          <p:nvPr>
            <p:ph idx="12" hasCustomPrompt="1"/>
          </p:nvPr>
        </p:nvSpPr>
        <p:spPr>
          <a:xfrm>
            <a:off x="6507989" y="1412876"/>
            <a:ext cx="5145849" cy="45720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Title 3">
            <a:extLst>
              <a:ext uri="{FF2B5EF4-FFF2-40B4-BE49-F238E27FC236}">
                <a16:creationId xmlns:a16="http://schemas.microsoft.com/office/drawing/2014/main" xmlns="" id="{8AF91D30-7B2D-4282-8E93-BFF0F1446F48}"/>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13727857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Heading, subtitle with 2 content &amp; title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9D04058-58E4-4FE7-8CA8-FCF3C0D1EFE6}"/>
              </a:ext>
            </a:extLst>
          </p:cNvPr>
          <p:cNvSpPr>
            <a:spLocks noGrp="1"/>
          </p:cNvSpPr>
          <p:nvPr>
            <p:ph idx="13" hasCustomPrompt="1"/>
          </p:nvPr>
        </p:nvSpPr>
        <p:spPr>
          <a:xfrm>
            <a:off x="6620498" y="1718275"/>
            <a:ext cx="5033339" cy="4266600"/>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57AF3B67-62C3-427E-96CC-15347AA4022A}"/>
              </a:ext>
            </a:extLst>
          </p:cNvPr>
          <p:cNvSpPr>
            <a:spLocks noGrp="1"/>
          </p:cNvSpPr>
          <p:nvPr>
            <p:ph type="body" sz="quarter" idx="14" hasCustomPrompt="1"/>
          </p:nvPr>
        </p:nvSpPr>
        <p:spPr>
          <a:xfrm>
            <a:off x="6620498" y="1428511"/>
            <a:ext cx="5033339"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1" name="Text Placeholder 6">
            <a:extLst>
              <a:ext uri="{FF2B5EF4-FFF2-40B4-BE49-F238E27FC236}">
                <a16:creationId xmlns:a16="http://schemas.microsoft.com/office/drawing/2014/main" xmlns="" id="{0D45D37B-2525-426F-A83E-5022D2D0607E}"/>
              </a:ext>
            </a:extLst>
          </p:cNvPr>
          <p:cNvSpPr>
            <a:spLocks noGrp="1"/>
          </p:cNvSpPr>
          <p:nvPr>
            <p:ph type="body" sz="quarter" idx="11" hasCustomPrompt="1"/>
          </p:nvPr>
        </p:nvSpPr>
        <p:spPr>
          <a:xfrm>
            <a:off x="899079" y="1015061"/>
            <a:ext cx="10754759"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2" name="Title 1">
            <a:extLst>
              <a:ext uri="{FF2B5EF4-FFF2-40B4-BE49-F238E27FC236}">
                <a16:creationId xmlns:a16="http://schemas.microsoft.com/office/drawing/2014/main" xmlns="" id="{9B31FDA4-3B39-4350-B20F-74E2DAEE3130}"/>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455833904"/>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3 content &amp; headings">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9"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9"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0" name="Content Placeholder 2">
            <a:extLst>
              <a:ext uri="{FF2B5EF4-FFF2-40B4-BE49-F238E27FC236}">
                <a16:creationId xmlns:a16="http://schemas.microsoft.com/office/drawing/2014/main" xmlns="" id="{43965E58-9502-406C-A572-588A4406BA24}"/>
              </a:ext>
            </a:extLst>
          </p:cNvPr>
          <p:cNvSpPr>
            <a:spLocks noGrp="1"/>
          </p:cNvSpPr>
          <p:nvPr>
            <p:ph idx="13" hasCustomPrompt="1"/>
          </p:nvPr>
        </p:nvSpPr>
        <p:spPr>
          <a:xfrm>
            <a:off x="4600668"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4" name="Text Placeholder 11">
            <a:extLst>
              <a:ext uri="{FF2B5EF4-FFF2-40B4-BE49-F238E27FC236}">
                <a16:creationId xmlns:a16="http://schemas.microsoft.com/office/drawing/2014/main" xmlns="" id="{C20954DE-59B3-4E7F-8FE1-226BC6E0A3D4}"/>
              </a:ext>
            </a:extLst>
          </p:cNvPr>
          <p:cNvSpPr>
            <a:spLocks noGrp="1"/>
          </p:cNvSpPr>
          <p:nvPr>
            <p:ph type="body" sz="quarter" idx="14" hasCustomPrompt="1"/>
          </p:nvPr>
        </p:nvSpPr>
        <p:spPr>
          <a:xfrm>
            <a:off x="4600668"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15" name="Content Placeholder 2">
            <a:extLst>
              <a:ext uri="{FF2B5EF4-FFF2-40B4-BE49-F238E27FC236}">
                <a16:creationId xmlns:a16="http://schemas.microsoft.com/office/drawing/2014/main" xmlns="" id="{891FC7FA-1B03-4199-BB76-48F32ACA319F}"/>
              </a:ext>
            </a:extLst>
          </p:cNvPr>
          <p:cNvSpPr>
            <a:spLocks noGrp="1"/>
          </p:cNvSpPr>
          <p:nvPr>
            <p:ph idx="15" hasCustomPrompt="1"/>
          </p:nvPr>
        </p:nvSpPr>
        <p:spPr>
          <a:xfrm>
            <a:off x="8302257" y="1804144"/>
            <a:ext cx="3351581" cy="4180732"/>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6" name="Text Placeholder 11">
            <a:extLst>
              <a:ext uri="{FF2B5EF4-FFF2-40B4-BE49-F238E27FC236}">
                <a16:creationId xmlns:a16="http://schemas.microsoft.com/office/drawing/2014/main" xmlns="" id="{617B9E64-A5D0-4D10-9FAD-CF8F78581BBC}"/>
              </a:ext>
            </a:extLst>
          </p:cNvPr>
          <p:cNvSpPr>
            <a:spLocks noGrp="1"/>
          </p:cNvSpPr>
          <p:nvPr>
            <p:ph type="body" sz="quarter" idx="16" hasCustomPrompt="1"/>
          </p:nvPr>
        </p:nvSpPr>
        <p:spPr>
          <a:xfrm>
            <a:off x="8302257" y="1424733"/>
            <a:ext cx="3351581" cy="314420"/>
          </a:xfrm>
        </p:spPr>
        <p:txBody>
          <a:bodyPr vert="horz" lIns="0" tIns="0" rIns="0" bIns="0" rtlCol="0">
            <a:noAutofit/>
          </a:bodyPr>
          <a:lstStyle>
            <a:lvl1pPr marL="0" inden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Heading</a:t>
            </a:r>
            <a:endParaRPr lang="en-GB" dirty="0"/>
          </a:p>
        </p:txBody>
      </p:sp>
      <p:sp>
        <p:nvSpPr>
          <p:cNvPr id="2" name="Title 1">
            <a:extLst>
              <a:ext uri="{FF2B5EF4-FFF2-40B4-BE49-F238E27FC236}">
                <a16:creationId xmlns:a16="http://schemas.microsoft.com/office/drawing/2014/main" xmlns="" id="{DDD0D757-226B-4EC2-ACFF-C41A28CF144D}"/>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93446947"/>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3 pictures with headings &amp;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7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8" name="Text Placeholder 11">
            <a:extLst>
              <a:ext uri="{FF2B5EF4-FFF2-40B4-BE49-F238E27FC236}">
                <a16:creationId xmlns:a16="http://schemas.microsoft.com/office/drawing/2014/main" xmlns="" id="{F5993DF2-993C-4B9D-AA5E-0753E8E68DA9}"/>
              </a:ext>
            </a:extLst>
          </p:cNvPr>
          <p:cNvSpPr>
            <a:spLocks noGrp="1"/>
          </p:cNvSpPr>
          <p:nvPr>
            <p:ph type="body" sz="quarter" idx="12" hasCustomPrompt="1"/>
          </p:nvPr>
        </p:nvSpPr>
        <p:spPr>
          <a:xfrm>
            <a:off x="89907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4" name="Picture Placeholder 3">
            <a:extLst>
              <a:ext uri="{FF2B5EF4-FFF2-40B4-BE49-F238E27FC236}">
                <a16:creationId xmlns:a16="http://schemas.microsoft.com/office/drawing/2014/main" xmlns="" id="{8E1FB650-33C2-4DBE-8AD1-BA4DAC0B04B2}"/>
              </a:ext>
            </a:extLst>
          </p:cNvPr>
          <p:cNvSpPr>
            <a:spLocks noGrp="1"/>
          </p:cNvSpPr>
          <p:nvPr>
            <p:ph type="pic" sz="quarter" idx="17" hasCustomPrompt="1"/>
          </p:nvPr>
        </p:nvSpPr>
        <p:spPr>
          <a:xfrm>
            <a:off x="899078" y="1778563"/>
            <a:ext cx="3395673" cy="2065337"/>
          </a:xfrm>
          <a:solidFill>
            <a:schemeClr val="bg2">
              <a:lumMod val="95000"/>
            </a:schemeClr>
          </a:solidFill>
        </p:spPr>
        <p:txBody>
          <a:bodyPr/>
          <a:lstStyle>
            <a:lvl1pPr marL="0" indent="0">
              <a:buNone/>
              <a:defRPr/>
            </a:lvl1pPr>
          </a:lstStyle>
          <a:p>
            <a:r>
              <a:rPr lang="en-GB" dirty="0"/>
              <a:t>Picture</a:t>
            </a:r>
          </a:p>
        </p:txBody>
      </p:sp>
      <p:sp>
        <p:nvSpPr>
          <p:cNvPr id="31" name="Content Placeholder 2">
            <a:extLst>
              <a:ext uri="{FF2B5EF4-FFF2-40B4-BE49-F238E27FC236}">
                <a16:creationId xmlns:a16="http://schemas.microsoft.com/office/drawing/2014/main" xmlns="" id="{A5D6FC2C-ED59-40B4-91BF-64CA9867B204}"/>
              </a:ext>
            </a:extLst>
          </p:cNvPr>
          <p:cNvSpPr>
            <a:spLocks noGrp="1"/>
          </p:cNvSpPr>
          <p:nvPr>
            <p:ph idx="18" hasCustomPrompt="1"/>
          </p:nvPr>
        </p:nvSpPr>
        <p:spPr>
          <a:xfrm>
            <a:off x="4578608" y="3946358"/>
            <a:ext cx="3395317" cy="203851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32" name="Text Placeholder 11">
            <a:extLst>
              <a:ext uri="{FF2B5EF4-FFF2-40B4-BE49-F238E27FC236}">
                <a16:creationId xmlns:a16="http://schemas.microsoft.com/office/drawing/2014/main" xmlns="" id="{0AF235B2-16AB-4427-8779-31E3397EAAF9}"/>
              </a:ext>
            </a:extLst>
          </p:cNvPr>
          <p:cNvSpPr>
            <a:spLocks noGrp="1"/>
          </p:cNvSpPr>
          <p:nvPr>
            <p:ph type="body" sz="quarter" idx="19" hasCustomPrompt="1"/>
          </p:nvPr>
        </p:nvSpPr>
        <p:spPr>
          <a:xfrm>
            <a:off x="4578608"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3" name="Picture Placeholder 3">
            <a:extLst>
              <a:ext uri="{FF2B5EF4-FFF2-40B4-BE49-F238E27FC236}">
                <a16:creationId xmlns:a16="http://schemas.microsoft.com/office/drawing/2014/main" xmlns="" id="{CF85E85D-FB81-4D46-B251-79044D35BD2B}"/>
              </a:ext>
            </a:extLst>
          </p:cNvPr>
          <p:cNvSpPr>
            <a:spLocks noGrp="1"/>
          </p:cNvSpPr>
          <p:nvPr>
            <p:ph type="pic" sz="quarter" idx="20" hasCustomPrompt="1"/>
          </p:nvPr>
        </p:nvSpPr>
        <p:spPr>
          <a:xfrm>
            <a:off x="4578621" y="1778563"/>
            <a:ext cx="3395673" cy="2065337"/>
          </a:xfrm>
          <a:solidFill>
            <a:schemeClr val="bg2">
              <a:lumMod val="95000"/>
            </a:schemeClr>
          </a:solidFill>
        </p:spPr>
        <p:txBody>
          <a:bodyPr/>
          <a:lstStyle>
            <a:lvl1pPr marL="0" indent="0">
              <a:buNone/>
              <a:defRPr/>
            </a:lvl1pPr>
          </a:lstStyle>
          <a:p>
            <a:r>
              <a:rPr lang="en-GB" dirty="0"/>
              <a:t>Picture</a:t>
            </a:r>
          </a:p>
        </p:txBody>
      </p:sp>
      <p:sp>
        <p:nvSpPr>
          <p:cNvPr id="34" name="Content Placeholder 2">
            <a:extLst>
              <a:ext uri="{FF2B5EF4-FFF2-40B4-BE49-F238E27FC236}">
                <a16:creationId xmlns:a16="http://schemas.microsoft.com/office/drawing/2014/main" xmlns="" id="{617EC27A-602A-4F7C-8920-FEE5F1AF5439}"/>
              </a:ext>
            </a:extLst>
          </p:cNvPr>
          <p:cNvSpPr>
            <a:spLocks noGrp="1"/>
          </p:cNvSpPr>
          <p:nvPr>
            <p:ph idx="21" hasCustomPrompt="1"/>
          </p:nvPr>
        </p:nvSpPr>
        <p:spPr>
          <a:xfrm>
            <a:off x="8258139" y="3946358"/>
            <a:ext cx="3395317" cy="2038518"/>
          </a:xfrm>
        </p:spPr>
        <p:txBody>
          <a:bodyPr vert="horz" lIns="0" tIns="0" rIns="0" bIns="0" rtlCol="0">
            <a:noAutofit/>
          </a:bodyPr>
          <a:lstStyle>
            <a:lvl1pPr>
              <a:defRPr lang="en-US" dirty="0"/>
            </a:lvl1pPr>
            <a:lvl2pPr>
              <a:defRPr lang="en-US" dirty="0"/>
            </a:lvl2pPr>
            <a:lvl3pPr>
              <a:defRPr lang="en-GB" dirty="0"/>
            </a:lvl3pPr>
          </a:lstStyle>
          <a:p>
            <a:pPr lvl="0"/>
            <a:r>
              <a:rPr lang="en-US" dirty="0"/>
              <a:t>First level</a:t>
            </a:r>
          </a:p>
          <a:p>
            <a:pPr lvl="1"/>
            <a:r>
              <a:rPr lang="en-US" dirty="0"/>
              <a:t>Second level</a:t>
            </a:r>
          </a:p>
          <a:p>
            <a:pPr lvl="2"/>
            <a:r>
              <a:rPr lang="en-US" dirty="0"/>
              <a:t>Third level</a:t>
            </a:r>
            <a:endParaRPr lang="en-GB" dirty="0"/>
          </a:p>
        </p:txBody>
      </p:sp>
      <p:sp>
        <p:nvSpPr>
          <p:cNvPr id="35" name="Text Placeholder 11">
            <a:extLst>
              <a:ext uri="{FF2B5EF4-FFF2-40B4-BE49-F238E27FC236}">
                <a16:creationId xmlns:a16="http://schemas.microsoft.com/office/drawing/2014/main" xmlns="" id="{978575FD-298D-48DF-8A2B-CBEB34D90957}"/>
              </a:ext>
            </a:extLst>
          </p:cNvPr>
          <p:cNvSpPr>
            <a:spLocks noGrp="1"/>
          </p:cNvSpPr>
          <p:nvPr>
            <p:ph type="body" sz="quarter" idx="22" hasCustomPrompt="1"/>
          </p:nvPr>
        </p:nvSpPr>
        <p:spPr>
          <a:xfrm>
            <a:off x="8258139" y="1423990"/>
            <a:ext cx="3395317" cy="251012"/>
          </a:xfrm>
        </p:spPr>
        <p:txBody>
          <a:bodyPr vert="horz" lIns="0" tIns="0" rIns="0" bIns="0" rtlCol="0">
            <a:noAutofit/>
          </a:bodyPr>
          <a:lstStyle>
            <a:lvl1pPr marL="0" indent="0">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lnSpc>
                <a:spcPct val="100000"/>
              </a:lnSpc>
            </a:pPr>
            <a:r>
              <a:rPr lang="en-US" dirty="0"/>
              <a:t>Picture heading</a:t>
            </a:r>
            <a:endParaRPr lang="en-GB" dirty="0"/>
          </a:p>
        </p:txBody>
      </p:sp>
      <p:sp>
        <p:nvSpPr>
          <p:cNvPr id="36" name="Picture Placeholder 3">
            <a:extLst>
              <a:ext uri="{FF2B5EF4-FFF2-40B4-BE49-F238E27FC236}">
                <a16:creationId xmlns:a16="http://schemas.microsoft.com/office/drawing/2014/main" xmlns="" id="{C9B3EFC5-5C9A-42F2-BA1C-6107F2C472FC}"/>
              </a:ext>
            </a:extLst>
          </p:cNvPr>
          <p:cNvSpPr>
            <a:spLocks noGrp="1"/>
          </p:cNvSpPr>
          <p:nvPr>
            <p:ph type="pic" sz="quarter" idx="23" hasCustomPrompt="1"/>
          </p:nvPr>
        </p:nvSpPr>
        <p:spPr>
          <a:xfrm>
            <a:off x="8258165" y="1778563"/>
            <a:ext cx="3395673" cy="2065337"/>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025844BB-6606-47E1-84A1-D108F173DB79}"/>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156701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ic1">
    <p:spTree>
      <p:nvGrpSpPr>
        <p:cNvPr id="1" name=""/>
        <p:cNvGrpSpPr/>
        <p:nvPr/>
      </p:nvGrpSpPr>
      <p:grpSpPr>
        <a:xfrm>
          <a:off x="0" y="0"/>
          <a:ext cx="0" cy="0"/>
          <a:chOff x="0" y="0"/>
          <a:chExt cx="0" cy="0"/>
        </a:xfrm>
      </p:grpSpPr>
      <p:pic>
        <p:nvPicPr>
          <p:cNvPr id="14" name="Picture 13">
            <a:extLst>
              <a:ext uri="{FF2B5EF4-FFF2-40B4-BE49-F238E27FC236}">
                <a16:creationId xmlns="" xmlns:a16="http://schemas.microsoft.com/office/drawing/2014/main" id="{82388374-E416-4167-8C01-0B935F4026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5" y="0"/>
            <a:ext cx="1218963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779463" y="4320987"/>
            <a:ext cx="6480000" cy="1092219"/>
          </a:xfrm>
          <a:prstGeom prst="rect">
            <a:avLst/>
          </a:prstGeom>
        </p:spPr>
        <p:txBody>
          <a:bodyPr lIns="0" tIns="0" rIns="0" bIns="0" anchor="b">
            <a:noAutofit/>
          </a:bodyPr>
          <a:lstStyle>
            <a:lvl1pPr algn="l">
              <a:defRPr sz="4000" b="1" cap="all" spc="-100" baseline="0">
                <a:ln w="12700">
                  <a:noFill/>
                </a:ln>
                <a:solidFill>
                  <a:schemeClr val="bg2"/>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Presentation heading</a:t>
            </a:r>
            <a:endParaRPr lang="en-GB" dirty="0"/>
          </a:p>
        </p:txBody>
      </p:sp>
      <p:sp>
        <p:nvSpPr>
          <p:cNvPr id="3" name="Subtitle 2">
            <a:extLst>
              <a:ext uri="{FF2B5EF4-FFF2-40B4-BE49-F238E27FC236}">
                <a16:creationId xmlns="" xmlns:a16="http://schemas.microsoft.com/office/drawing/2014/main" id="{66AA569E-6D24-41A8-A843-D063C22C9163}"/>
              </a:ext>
            </a:extLst>
          </p:cNvPr>
          <p:cNvSpPr>
            <a:spLocks noGrp="1"/>
          </p:cNvSpPr>
          <p:nvPr>
            <p:ph type="subTitle" idx="1" hasCustomPrompt="1"/>
          </p:nvPr>
        </p:nvSpPr>
        <p:spPr bwMode="black">
          <a:xfrm>
            <a:off x="779463" y="5528103"/>
            <a:ext cx="6480000" cy="388603"/>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cap="all" baseline="0">
                <a:ln>
                  <a:noFill/>
                </a:ln>
                <a:solidFill>
                  <a:schemeClr val="bg2"/>
                </a:solidFill>
                <a:latin typeface="Corbel" panose="020B05030202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Subheading/date</a:t>
            </a:r>
            <a:endParaRPr lang="en-GB" dirty="0"/>
          </a:p>
        </p:txBody>
      </p:sp>
      <p:pic>
        <p:nvPicPr>
          <p:cNvPr id="12" name="Picture 11">
            <a:extLst>
              <a:ext uri="{FF2B5EF4-FFF2-40B4-BE49-F238E27FC236}">
                <a16:creationId xmlns="" xmlns:a16="http://schemas.microsoft.com/office/drawing/2014/main" id="{4CBA8125-7A1E-4586-9F5F-DBC9CBC1FD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673" y="520847"/>
            <a:ext cx="2824351" cy="1285722"/>
          </a:xfrm>
          <a:prstGeom prst="rect">
            <a:avLst/>
          </a:prstGeom>
        </p:spPr>
      </p:pic>
    </p:spTree>
    <p:extLst>
      <p:ext uri="{BB962C8B-B14F-4D97-AF65-F5344CB8AC3E}">
        <p14:creationId xmlns:p14="http://schemas.microsoft.com/office/powerpoint/2010/main" val="105239405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 name="Freeform 6">
              <a:extLst>
                <a:ext uri="{FF2B5EF4-FFF2-40B4-BE49-F238E27FC236}">
                  <a16:creationId xmlns="" xmlns:a16="http://schemas.microsoft.com/office/drawing/2014/main"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9" name="Content Placeholder 2">
            <a:extLst>
              <a:ext uri="{FF2B5EF4-FFF2-40B4-BE49-F238E27FC236}">
                <a16:creationId xmlns="" xmlns:a16="http://schemas.microsoft.com/office/drawing/2014/main"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057358902"/>
      </p:ext>
    </p:extLst>
  </p:cSld>
  <p:clrMapOvr>
    <a:masterClrMapping/>
  </p:clrMapOvr>
  <p:timing>
    <p:tnLst>
      <p:par>
        <p:cTn id="1" dur="indefinite" restart="never" nodeType="tmRoot"/>
      </p:par>
    </p:tnLst>
  </p:timing>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Heading, subheading &amp; 2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6101B715-3041-47DF-BF88-D8B419FA6895}"/>
              </a:ext>
            </a:extLst>
          </p:cNvPr>
          <p:cNvSpPr>
            <a:spLocks noGrp="1"/>
          </p:cNvSpPr>
          <p:nvPr>
            <p:ph idx="1" hasCustomPrompt="1"/>
          </p:nvPr>
        </p:nvSpPr>
        <p:spPr>
          <a:xfrm>
            <a:off x="899080"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9" name="Text Placeholder 11">
            <a:extLst>
              <a:ext uri="{FF2B5EF4-FFF2-40B4-BE49-F238E27FC236}">
                <a16:creationId xmlns:a16="http://schemas.microsoft.com/office/drawing/2014/main" xmlns="" id="{CDD7A740-5933-471A-824A-2811378F61A3}"/>
              </a:ext>
            </a:extLst>
          </p:cNvPr>
          <p:cNvSpPr>
            <a:spLocks noGrp="1"/>
          </p:cNvSpPr>
          <p:nvPr>
            <p:ph type="body" sz="quarter" idx="12" hasCustomPrompt="1"/>
          </p:nvPr>
        </p:nvSpPr>
        <p:spPr>
          <a:xfrm>
            <a:off x="899079" y="1428511"/>
            <a:ext cx="10754760" cy="251012"/>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Heading</a:t>
            </a:r>
            <a:endParaRPr lang="en-GB" dirty="0"/>
          </a:p>
        </p:txBody>
      </p:sp>
      <p:sp>
        <p:nvSpPr>
          <p:cNvPr id="14" name="Content Placeholder 2">
            <a:extLst>
              <a:ext uri="{FF2B5EF4-FFF2-40B4-BE49-F238E27FC236}">
                <a16:creationId xmlns:a16="http://schemas.microsoft.com/office/drawing/2014/main" xmlns="" id="{6040EA39-7099-4920-B9ED-D340FA706895}"/>
              </a:ext>
            </a:extLst>
          </p:cNvPr>
          <p:cNvSpPr>
            <a:spLocks noGrp="1"/>
          </p:cNvSpPr>
          <p:nvPr>
            <p:ph idx="13" hasCustomPrompt="1"/>
          </p:nvPr>
        </p:nvSpPr>
        <p:spPr>
          <a:xfrm>
            <a:off x="6426666" y="1775012"/>
            <a:ext cx="5227172" cy="4209864"/>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218293702"/>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Heading, subheading &amp; tabl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82081CB6-44B6-4923-A68D-B2755429250E}"/>
              </a:ext>
            </a:extLst>
          </p:cNvPr>
          <p:cNvSpPr>
            <a:spLocks noGrp="1"/>
          </p:cNvSpPr>
          <p:nvPr>
            <p:ph type="body" sz="quarter" idx="11" hasCustomPrompt="1"/>
          </p:nvPr>
        </p:nvSpPr>
        <p:spPr>
          <a:xfrm>
            <a:off x="899079" y="1015061"/>
            <a:ext cx="10754758"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
        <p:nvSpPr>
          <p:cNvPr id="3" name="Title 2">
            <a:extLst>
              <a:ext uri="{FF2B5EF4-FFF2-40B4-BE49-F238E27FC236}">
                <a16:creationId xmlns:a16="http://schemas.microsoft.com/office/drawing/2014/main" xmlns="" id="{D2455510-CB1D-46CD-8D3C-817689A75DF6}"/>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
        <p:nvSpPr>
          <p:cNvPr id="4" name="Table Placeholder 3">
            <a:extLst>
              <a:ext uri="{FF2B5EF4-FFF2-40B4-BE49-F238E27FC236}">
                <a16:creationId xmlns:a16="http://schemas.microsoft.com/office/drawing/2014/main" xmlns="" id="{22ED71AE-2AAA-4129-AE97-8DECB0D9C949}"/>
              </a:ext>
            </a:extLst>
          </p:cNvPr>
          <p:cNvSpPr>
            <a:spLocks noGrp="1"/>
          </p:cNvSpPr>
          <p:nvPr>
            <p:ph type="tbl" sz="quarter" idx="12"/>
          </p:nvPr>
        </p:nvSpPr>
        <p:spPr>
          <a:xfrm>
            <a:off x="898525" y="1412876"/>
            <a:ext cx="10755313" cy="4571999"/>
          </a:xfrm>
          <a:solidFill>
            <a:schemeClr val="bg1">
              <a:lumMod val="20000"/>
              <a:lumOff val="80000"/>
            </a:schemeClr>
          </a:solidFill>
        </p:spPr>
        <p:txBody>
          <a:bodyPr/>
          <a:lstStyle>
            <a:lvl1pPr marL="0" indent="0">
              <a:buNone/>
              <a:defRPr sz="1800"/>
            </a:lvl1pPr>
          </a:lstStyle>
          <a:p>
            <a:endParaRPr lang="en-GB" dirty="0"/>
          </a:p>
        </p:txBody>
      </p:sp>
    </p:spTree>
    <p:extLst>
      <p:ext uri="{BB962C8B-B14F-4D97-AF65-F5344CB8AC3E}">
        <p14:creationId xmlns:p14="http://schemas.microsoft.com/office/powerpoint/2010/main" val="679107085"/>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2 charts with heading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9" name="Chart Placeholder 7">
            <a:extLst>
              <a:ext uri="{FF2B5EF4-FFF2-40B4-BE49-F238E27FC236}">
                <a16:creationId xmlns:a16="http://schemas.microsoft.com/office/drawing/2014/main" xmlns="" id="{0A03F509-8A94-4B56-94E6-9CF273252D7C}"/>
              </a:ext>
            </a:extLst>
          </p:cNvPr>
          <p:cNvSpPr>
            <a:spLocks noGrp="1"/>
          </p:cNvSpPr>
          <p:nvPr>
            <p:ph type="chart" sz="quarter" idx="17" hasCustomPrompt="1"/>
          </p:nvPr>
        </p:nvSpPr>
        <p:spPr>
          <a:xfrm>
            <a:off x="6409205" y="1748155"/>
            <a:ext cx="5244633" cy="2869565"/>
          </a:xfrm>
          <a:solidFill>
            <a:schemeClr val="bg2">
              <a:lumMod val="95000"/>
            </a:schemeClr>
          </a:solidFill>
        </p:spPr>
        <p:txBody>
          <a:bodyPr/>
          <a:lstStyle>
            <a:lvl1pPr marL="0" indent="0">
              <a:buNone/>
              <a:defRPr sz="1400"/>
            </a:lvl1pPr>
          </a:lstStyle>
          <a:p>
            <a:r>
              <a:rPr lang="en-GB" dirty="0"/>
              <a:t>Chart</a:t>
            </a:r>
          </a:p>
        </p:txBody>
      </p:sp>
      <p:sp>
        <p:nvSpPr>
          <p:cNvPr id="16" name="Text Placeholder 9">
            <a:extLst>
              <a:ext uri="{FF2B5EF4-FFF2-40B4-BE49-F238E27FC236}">
                <a16:creationId xmlns:a16="http://schemas.microsoft.com/office/drawing/2014/main" xmlns="" id="{5CBF0357-236B-48F7-AA47-E5EDB3DEF52F}"/>
              </a:ext>
            </a:extLst>
          </p:cNvPr>
          <p:cNvSpPr>
            <a:spLocks noGrp="1"/>
          </p:cNvSpPr>
          <p:nvPr>
            <p:ph type="body" sz="quarter" idx="18" hasCustomPrompt="1"/>
          </p:nvPr>
        </p:nvSpPr>
        <p:spPr>
          <a:xfrm>
            <a:off x="6409205" y="4744608"/>
            <a:ext cx="5244633" cy="1240267"/>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7" name="Text Placeholder 11">
            <a:extLst>
              <a:ext uri="{FF2B5EF4-FFF2-40B4-BE49-F238E27FC236}">
                <a16:creationId xmlns:a16="http://schemas.microsoft.com/office/drawing/2014/main" xmlns="" id="{DE447600-8BA2-4F86-BE42-C440C0357A1E}"/>
              </a:ext>
            </a:extLst>
          </p:cNvPr>
          <p:cNvSpPr>
            <a:spLocks noGrp="1"/>
          </p:cNvSpPr>
          <p:nvPr>
            <p:ph type="body" sz="quarter" idx="19" hasCustomPrompt="1"/>
          </p:nvPr>
        </p:nvSpPr>
        <p:spPr>
          <a:xfrm>
            <a:off x="6409205" y="1412875"/>
            <a:ext cx="5244633" cy="235079"/>
          </a:xfrm>
        </p:spPr>
        <p:txBody>
          <a:bodyPr vert="horz" lIns="0" tIns="0" rIns="0" bIns="0" rtlCol="0">
            <a:noAutofit/>
          </a:bodyPr>
          <a:lstStyle>
            <a:lvl1pPr marL="0" indent="0">
              <a:lnSpc>
                <a:spcPct val="100000"/>
              </a:lnSpc>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1F98F3AB-FC2B-45CD-A59C-E583D5B02A5E}"/>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317844708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3 charts with headings &amp; tex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xmlns="" id="{39FC5BCB-14AD-4105-98F1-A4901BE52D47}"/>
              </a:ext>
            </a:extLst>
          </p:cNvPr>
          <p:cNvSpPr>
            <a:spLocks noGrp="1"/>
          </p:cNvSpPr>
          <p:nvPr>
            <p:ph type="chart" sz="quarter" idx="10" hasCustomPrompt="1"/>
          </p:nvPr>
        </p:nvSpPr>
        <p:spPr>
          <a:xfrm>
            <a:off x="89907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10" name="Text Placeholder 9">
            <a:extLst>
              <a:ext uri="{FF2B5EF4-FFF2-40B4-BE49-F238E27FC236}">
                <a16:creationId xmlns:a16="http://schemas.microsoft.com/office/drawing/2014/main" xmlns="" id="{C1D8E6EC-F599-4EB2-AD5E-2FD1C398CA18}"/>
              </a:ext>
            </a:extLst>
          </p:cNvPr>
          <p:cNvSpPr>
            <a:spLocks noGrp="1"/>
          </p:cNvSpPr>
          <p:nvPr>
            <p:ph type="body" sz="quarter" idx="11" hasCustomPrompt="1"/>
          </p:nvPr>
        </p:nvSpPr>
        <p:spPr>
          <a:xfrm>
            <a:off x="89907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12" name="Text Placeholder 11">
            <a:extLst>
              <a:ext uri="{FF2B5EF4-FFF2-40B4-BE49-F238E27FC236}">
                <a16:creationId xmlns:a16="http://schemas.microsoft.com/office/drawing/2014/main" xmlns="" id="{20DEDCF1-F1DC-46BC-AEA7-A4567406967F}"/>
              </a:ext>
            </a:extLst>
          </p:cNvPr>
          <p:cNvSpPr>
            <a:spLocks noGrp="1"/>
          </p:cNvSpPr>
          <p:nvPr>
            <p:ph type="body" sz="quarter" idx="12" hasCustomPrompt="1"/>
          </p:nvPr>
        </p:nvSpPr>
        <p:spPr>
          <a:xfrm>
            <a:off x="89907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13" name="Chart Placeholder 7">
            <a:extLst>
              <a:ext uri="{FF2B5EF4-FFF2-40B4-BE49-F238E27FC236}">
                <a16:creationId xmlns:a16="http://schemas.microsoft.com/office/drawing/2014/main" xmlns="" id="{2B81E3F7-2FC9-43D1-9EE6-E1BDA56238AE}"/>
              </a:ext>
            </a:extLst>
          </p:cNvPr>
          <p:cNvSpPr>
            <a:spLocks noGrp="1"/>
          </p:cNvSpPr>
          <p:nvPr>
            <p:ph type="chart" sz="quarter" idx="20" hasCustomPrompt="1"/>
          </p:nvPr>
        </p:nvSpPr>
        <p:spPr>
          <a:xfrm>
            <a:off x="8319249"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1" name="Text Placeholder 9">
            <a:extLst>
              <a:ext uri="{FF2B5EF4-FFF2-40B4-BE49-F238E27FC236}">
                <a16:creationId xmlns:a16="http://schemas.microsoft.com/office/drawing/2014/main" xmlns="" id="{6AF66880-3A13-436A-8E54-EEBF940EDB0F}"/>
              </a:ext>
            </a:extLst>
          </p:cNvPr>
          <p:cNvSpPr>
            <a:spLocks noGrp="1"/>
          </p:cNvSpPr>
          <p:nvPr>
            <p:ph type="body" sz="quarter" idx="21" hasCustomPrompt="1"/>
          </p:nvPr>
        </p:nvSpPr>
        <p:spPr>
          <a:xfrm>
            <a:off x="8319249"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2" name="Text Placeholder 11">
            <a:extLst>
              <a:ext uri="{FF2B5EF4-FFF2-40B4-BE49-F238E27FC236}">
                <a16:creationId xmlns:a16="http://schemas.microsoft.com/office/drawing/2014/main" xmlns="" id="{2E305962-4707-4939-AA94-55E3E2A1663A}"/>
              </a:ext>
            </a:extLst>
          </p:cNvPr>
          <p:cNvSpPr>
            <a:spLocks noGrp="1"/>
          </p:cNvSpPr>
          <p:nvPr>
            <p:ph type="body" sz="quarter" idx="22" hasCustomPrompt="1"/>
          </p:nvPr>
        </p:nvSpPr>
        <p:spPr>
          <a:xfrm>
            <a:off x="8319249"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3" name="Chart Placeholder 7">
            <a:extLst>
              <a:ext uri="{FF2B5EF4-FFF2-40B4-BE49-F238E27FC236}">
                <a16:creationId xmlns:a16="http://schemas.microsoft.com/office/drawing/2014/main" xmlns="" id="{7DA71212-7913-4422-A616-8B63194C0872}"/>
              </a:ext>
            </a:extLst>
          </p:cNvPr>
          <p:cNvSpPr>
            <a:spLocks noGrp="1"/>
          </p:cNvSpPr>
          <p:nvPr>
            <p:ph type="chart" sz="quarter" idx="23" hasCustomPrompt="1"/>
          </p:nvPr>
        </p:nvSpPr>
        <p:spPr>
          <a:xfrm>
            <a:off x="4609164" y="1737585"/>
            <a:ext cx="3335150" cy="2950957"/>
          </a:xfrm>
          <a:solidFill>
            <a:schemeClr val="bg2">
              <a:lumMod val="95000"/>
            </a:schemeClr>
          </a:solidFill>
        </p:spPr>
        <p:txBody>
          <a:bodyPr/>
          <a:lstStyle>
            <a:lvl1pPr marL="0" indent="0">
              <a:buNone/>
              <a:defRPr sz="1400"/>
            </a:lvl1pPr>
          </a:lstStyle>
          <a:p>
            <a:r>
              <a:rPr lang="en-GB" dirty="0"/>
              <a:t>Chart</a:t>
            </a:r>
          </a:p>
        </p:txBody>
      </p:sp>
      <p:sp>
        <p:nvSpPr>
          <p:cNvPr id="24" name="Text Placeholder 9">
            <a:extLst>
              <a:ext uri="{FF2B5EF4-FFF2-40B4-BE49-F238E27FC236}">
                <a16:creationId xmlns:a16="http://schemas.microsoft.com/office/drawing/2014/main" xmlns="" id="{531434A0-0226-4EC1-A139-BD5AAAFD2669}"/>
              </a:ext>
            </a:extLst>
          </p:cNvPr>
          <p:cNvSpPr>
            <a:spLocks noGrp="1"/>
          </p:cNvSpPr>
          <p:nvPr>
            <p:ph type="body" sz="quarter" idx="24" hasCustomPrompt="1"/>
          </p:nvPr>
        </p:nvSpPr>
        <p:spPr>
          <a:xfrm>
            <a:off x="4609164" y="4799850"/>
            <a:ext cx="3335150" cy="1185025"/>
          </a:xfrm>
        </p:spPr>
        <p:txBody>
          <a:bodyPr vert="horz" lIns="0" tIns="0" rIns="0" bIns="0" rtlCol="0">
            <a:noAutofit/>
          </a:bodyPr>
          <a:lstStyle>
            <a:lvl1pPr>
              <a:defRPr lang="en-US" dirty="0"/>
            </a:lvl1pPr>
            <a:lvl2pPr>
              <a:defRPr lang="en-GB" dirty="0"/>
            </a:lvl2pPr>
          </a:lstStyle>
          <a:p>
            <a:pPr lvl="0"/>
            <a:r>
              <a:rPr lang="en-US" dirty="0"/>
              <a:t>First level</a:t>
            </a:r>
          </a:p>
          <a:p>
            <a:pPr lvl="1"/>
            <a:r>
              <a:rPr lang="en-US" dirty="0"/>
              <a:t>Second level</a:t>
            </a:r>
            <a:endParaRPr lang="en-GB" dirty="0"/>
          </a:p>
        </p:txBody>
      </p:sp>
      <p:sp>
        <p:nvSpPr>
          <p:cNvPr id="25" name="Text Placeholder 11">
            <a:extLst>
              <a:ext uri="{FF2B5EF4-FFF2-40B4-BE49-F238E27FC236}">
                <a16:creationId xmlns:a16="http://schemas.microsoft.com/office/drawing/2014/main" xmlns="" id="{E1494082-BC07-4522-ACC5-178B9AE24A2D}"/>
              </a:ext>
            </a:extLst>
          </p:cNvPr>
          <p:cNvSpPr>
            <a:spLocks noGrp="1"/>
          </p:cNvSpPr>
          <p:nvPr>
            <p:ph type="body" sz="quarter" idx="25" hasCustomPrompt="1"/>
          </p:nvPr>
        </p:nvSpPr>
        <p:spPr>
          <a:xfrm>
            <a:off x="4609164" y="1423990"/>
            <a:ext cx="3335150" cy="235079"/>
          </a:xfrm>
        </p:spPr>
        <p:txBody>
          <a:bodyPr vert="horz" lIns="0" tIns="0" rIns="0" bIns="0" rtlCol="0">
            <a:noAutofit/>
          </a:bodyPr>
          <a:lstStyle>
            <a:lvl1pPr marL="0" indent="0">
              <a:lnSpc>
                <a:spcPct val="100000"/>
              </a:lnSpc>
              <a:buFont typeface="Arial" panose="020B0604020202020204" pitchFamily="34" charset="0"/>
              <a:buNone/>
              <a:defRPr lang="en-GB" sz="1600" b="1" i="0" cap="none" baseline="0" dirty="0">
                <a:solidFill>
                  <a:schemeClr val="tx2"/>
                </a:solidFill>
                <a:latin typeface="Corbel" panose="020B0503020204020204" pitchFamily="34" charset="0"/>
              </a:defRPr>
            </a:lvl1pPr>
          </a:lstStyle>
          <a:p>
            <a:pPr marL="228600" lvl="0" indent="-228600"/>
            <a:r>
              <a:rPr lang="en-US" dirty="0"/>
              <a:t>Chart heading</a:t>
            </a:r>
            <a:endParaRPr lang="en-GB" dirty="0"/>
          </a:p>
        </p:txBody>
      </p:sp>
      <p:sp>
        <p:nvSpPr>
          <p:cNvPr id="2" name="Title 1">
            <a:extLst>
              <a:ext uri="{FF2B5EF4-FFF2-40B4-BE49-F238E27FC236}">
                <a16:creationId xmlns:a16="http://schemas.microsoft.com/office/drawing/2014/main" xmlns="" id="{F1C67C78-C051-49D7-AD9C-B94E3D5ABBF3}"/>
              </a:ext>
            </a:extLst>
          </p:cNvPr>
          <p:cNvSpPr>
            <a:spLocks noGrp="1"/>
          </p:cNvSpPr>
          <p:nvPr>
            <p:ph type="title" hasCustomPrompt="1"/>
          </p:nvPr>
        </p:nvSpPr>
        <p:spPr>
          <a:xfrm>
            <a:off x="899079" y="538096"/>
            <a:ext cx="10754758" cy="468000"/>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461133215"/>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2 content &amp; pictur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D171CF-5226-4F32-BA18-D8B2EE9560D0}"/>
              </a:ext>
            </a:extLst>
          </p:cNvPr>
          <p:cNvSpPr>
            <a:spLocks noGrp="1"/>
          </p:cNvSpPr>
          <p:nvPr>
            <p:ph idx="1" hasCustomPrompt="1"/>
          </p:nvPr>
        </p:nvSpPr>
        <p:spPr>
          <a:xfrm>
            <a:off x="887413"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4" name="Content Placeholder 2">
            <a:extLst>
              <a:ext uri="{FF2B5EF4-FFF2-40B4-BE49-F238E27FC236}">
                <a16:creationId xmlns:a16="http://schemas.microsoft.com/office/drawing/2014/main" xmlns="" id="{A85F2647-E4CF-481F-9932-4368A2C08896}"/>
              </a:ext>
            </a:extLst>
          </p:cNvPr>
          <p:cNvSpPr>
            <a:spLocks noGrp="1"/>
          </p:cNvSpPr>
          <p:nvPr>
            <p:ph idx="10" hasCustomPrompt="1"/>
          </p:nvPr>
        </p:nvSpPr>
        <p:spPr>
          <a:xfrm>
            <a:off x="4347366" y="1571628"/>
            <a:ext cx="2929479" cy="441324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6" name="Picture Placeholder 5">
            <a:extLst>
              <a:ext uri="{FF2B5EF4-FFF2-40B4-BE49-F238E27FC236}">
                <a16:creationId xmlns:a16="http://schemas.microsoft.com/office/drawing/2014/main" xmlns="" id="{CBA523FA-E3AB-4EDA-8CA7-A3EBA0279924}"/>
              </a:ext>
            </a:extLst>
          </p:cNvPr>
          <p:cNvSpPr>
            <a:spLocks noGrp="1"/>
          </p:cNvSpPr>
          <p:nvPr>
            <p:ph type="pic" sz="quarter" idx="11" hasCustomPrompt="1"/>
          </p:nvPr>
        </p:nvSpPr>
        <p:spPr>
          <a:xfrm>
            <a:off x="7637463" y="0"/>
            <a:ext cx="4554537" cy="6858000"/>
          </a:xfrm>
          <a:solidFill>
            <a:schemeClr val="bg2">
              <a:lumMod val="95000"/>
            </a:schemeClr>
          </a:solidFill>
        </p:spPr>
        <p:txBody>
          <a:bodyPr/>
          <a:lstStyle>
            <a:lvl1pPr marL="0" indent="0">
              <a:buNone/>
              <a:defRPr/>
            </a:lvl1pPr>
          </a:lstStyle>
          <a:p>
            <a:r>
              <a:rPr lang="en-GB" dirty="0"/>
              <a:t>Picture</a:t>
            </a:r>
          </a:p>
        </p:txBody>
      </p:sp>
      <p:sp>
        <p:nvSpPr>
          <p:cNvPr id="2" name="Title 1">
            <a:extLst>
              <a:ext uri="{FF2B5EF4-FFF2-40B4-BE49-F238E27FC236}">
                <a16:creationId xmlns:a16="http://schemas.microsoft.com/office/drawing/2014/main" xmlns="" id="{A78F28CC-23DE-4E1A-910B-C3ADFFE60429}"/>
              </a:ext>
            </a:extLst>
          </p:cNvPr>
          <p:cNvSpPr>
            <a:spLocks noGrp="1"/>
          </p:cNvSpPr>
          <p:nvPr>
            <p:ph type="title" hasCustomPrompt="1"/>
          </p:nvPr>
        </p:nvSpPr>
        <p:spPr>
          <a:xfrm>
            <a:off x="887413" y="538095"/>
            <a:ext cx="6389432" cy="874779"/>
          </a:xfrm>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940459331"/>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DC295554-5481-429F-A2C1-219CC1C8058D}"/>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8" name="Content Placeholder 2">
            <a:extLst>
              <a:ext uri="{FF2B5EF4-FFF2-40B4-BE49-F238E27FC236}">
                <a16:creationId xmlns:a16="http://schemas.microsoft.com/office/drawing/2014/main" xmlns="" id="{CA3B9946-DA69-4C16-8FF4-80A5643890D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pic>
        <p:nvPicPr>
          <p:cNvPr id="9" name="Picture 8">
            <a:extLst>
              <a:ext uri="{FF2B5EF4-FFF2-40B4-BE49-F238E27FC236}">
                <a16:creationId xmlns:a16="http://schemas.microsoft.com/office/drawing/2014/main" xmlns="" id="{5C2785E5-0AC9-4CA9-9A2F-9890E6CAAF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4149834442"/>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1636947E-F9F9-4D8C-BEF8-1A558153AB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29ED3C86-C866-4003-9C6A-4EED9208274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2E419AC2-8A34-4C8D-855A-B9559EACE805}"/>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435250070"/>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5" name="Content Placeholder 2">
            <a:extLst>
              <a:ext uri="{FF2B5EF4-FFF2-40B4-BE49-F238E27FC236}">
                <a16:creationId xmlns:a16="http://schemas.microsoft.com/office/drawing/2014/main" xmlns="" id="{86B317F0-1725-46E5-8F2F-6023241EEAFF}"/>
              </a:ext>
            </a:extLst>
          </p:cNvPr>
          <p:cNvSpPr>
            <a:spLocks noGrp="1"/>
          </p:cNvSpPr>
          <p:nvPr>
            <p:ph idx="10" hasCustomPrompt="1"/>
          </p:nvPr>
        </p:nvSpPr>
        <p:spPr>
          <a:xfrm>
            <a:off x="4877877" y="538163"/>
            <a:ext cx="6775961" cy="5446712"/>
          </a:xfrm>
        </p:spPr>
        <p:txBody>
          <a:bodyPr vert="horz" lIns="0" tIns="0" rIns="0" bIns="0" rtlCol="0">
            <a:noAutofit/>
          </a:bodyPr>
          <a:lstStyle>
            <a:lvl1pPr marL="0" indent="0">
              <a:buNone/>
              <a:defRPr lang="en-US" dirty="0"/>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grpSp>
        <p:nvGrpSpPr>
          <p:cNvPr id="14" name="Group 13">
            <a:extLst>
              <a:ext uri="{FF2B5EF4-FFF2-40B4-BE49-F238E27FC236}">
                <a16:creationId xmlns:a16="http://schemas.microsoft.com/office/drawing/2014/main" xmlns="" id="{C2FFCF8C-E9E8-4629-A894-887A4043B88D}"/>
              </a:ext>
            </a:extLst>
          </p:cNvPr>
          <p:cNvGrpSpPr/>
          <p:nvPr userDrawn="1"/>
        </p:nvGrpSpPr>
        <p:grpSpPr>
          <a:xfrm>
            <a:off x="328668" y="538130"/>
            <a:ext cx="406412" cy="467933"/>
            <a:chOff x="4984750" y="2138363"/>
            <a:chExt cx="4100513" cy="4721225"/>
          </a:xfrm>
          <a:solidFill>
            <a:schemeClr val="bg2"/>
          </a:solidFill>
        </p:grpSpPr>
        <p:sp>
          <p:nvSpPr>
            <p:cNvPr id="15" name="Freeform 5">
              <a:extLst>
                <a:ext uri="{FF2B5EF4-FFF2-40B4-BE49-F238E27FC236}">
                  <a16:creationId xmlns:a16="http://schemas.microsoft.com/office/drawing/2014/main" xmlns="" id="{420C39D6-D798-4010-9316-31C8B31553AC}"/>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6" name="Freeform 6">
              <a:extLst>
                <a:ext uri="{FF2B5EF4-FFF2-40B4-BE49-F238E27FC236}">
                  <a16:creationId xmlns:a16="http://schemas.microsoft.com/office/drawing/2014/main" xmlns="" id="{A44DE2E0-BB9F-4731-948A-060E51F3E8E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0FB4AA3-FA62-45B0-9D44-E1D7FCF760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itle 1">
            <a:extLst>
              <a:ext uri="{FF2B5EF4-FFF2-40B4-BE49-F238E27FC236}">
                <a16:creationId xmlns:a16="http://schemas.microsoft.com/office/drawing/2014/main" xmlns="" id="{1309FEA7-2012-4D28-ABDD-19EBEDD41D99}"/>
              </a:ext>
            </a:extLst>
          </p:cNvPr>
          <p:cNvSpPr>
            <a:spLocks noGrp="1"/>
          </p:cNvSpPr>
          <p:nvPr>
            <p:ph type="title" hasCustomPrompt="1"/>
          </p:nvPr>
        </p:nvSpPr>
        <p:spPr>
          <a:xfrm>
            <a:off x="892404" y="538096"/>
            <a:ext cx="2880000" cy="1143560"/>
          </a:xfrm>
        </p:spPr>
        <p:txBody>
          <a:bodyPr/>
          <a:lstStyle>
            <a:lvl1pPr algn="l">
              <a:defRPr>
                <a:solidFill>
                  <a:schemeClr val="bg2"/>
                </a:solidFill>
              </a:defRPr>
            </a:lvl1pPr>
          </a:lstStyle>
          <a:p>
            <a:r>
              <a:rPr lang="en-US" dirty="0"/>
              <a:t>heading</a:t>
            </a:r>
            <a:endParaRPr lang="en-GB" dirty="0"/>
          </a:p>
        </p:txBody>
      </p:sp>
      <p:sp>
        <p:nvSpPr>
          <p:cNvPr id="10" name="Content Placeholder 2">
            <a:extLst>
              <a:ext uri="{FF2B5EF4-FFF2-40B4-BE49-F238E27FC236}">
                <a16:creationId xmlns:a16="http://schemas.microsoft.com/office/drawing/2014/main" xmlns="" id="{4D09A3A2-4E0B-4D90-BDF7-EBBFFB3118F4}"/>
              </a:ext>
            </a:extLst>
          </p:cNvPr>
          <p:cNvSpPr>
            <a:spLocks noGrp="1"/>
          </p:cNvSpPr>
          <p:nvPr>
            <p:ph idx="1" hasCustomPrompt="1"/>
          </p:nvPr>
        </p:nvSpPr>
        <p:spPr>
          <a:xfrm>
            <a:off x="887414" y="1996966"/>
            <a:ext cx="2880000" cy="398790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282954908"/>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Left orange panel &amp; content with title">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B56E2705-216A-4649-B9D3-72F02DDEA0BF}"/>
              </a:ext>
            </a:extLst>
          </p:cNvPr>
          <p:cNvSpPr/>
          <p:nvPr userDrawn="1"/>
        </p:nvSpPr>
        <p:spPr>
          <a:xfrm flipH="1">
            <a:off x="0" y="0"/>
            <a:ext cx="4240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marL="0" indent="0">
              <a:buNone/>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FF80D033-5578-4D78-B1EC-ED306C33FC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0" name="Content Placeholder 2">
            <a:extLst>
              <a:ext uri="{FF2B5EF4-FFF2-40B4-BE49-F238E27FC236}">
                <a16:creationId xmlns:a16="http://schemas.microsoft.com/office/drawing/2014/main" xmlns="" id="{967E2AB5-7E32-4954-972D-D8E3139A09A2}"/>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632655810"/>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Left blue panel &amp; content with title">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51821E65-1875-4290-96E2-4F7FB7FFCF31}"/>
              </a:ext>
            </a:extLst>
          </p:cNvPr>
          <p:cNvSpPr/>
          <p:nvPr userDrawn="1"/>
        </p:nvSpPr>
        <p:spPr>
          <a:xfrm flipH="1">
            <a:off x="0" y="0"/>
            <a:ext cx="4240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B75B9122-2EC1-46B6-946B-178313B4A0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Content Placeholder 2">
            <a:extLst>
              <a:ext uri="{FF2B5EF4-FFF2-40B4-BE49-F238E27FC236}">
                <a16:creationId xmlns:a16="http://schemas.microsoft.com/office/drawing/2014/main" xmlns="" id="{D567B920-9380-4E0A-A840-C70E5D45C6C5}"/>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1876828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orbel" panose="020B0503020204020204" pitchFamily="34" charset="0"/>
            </a:endParaRPr>
          </a:p>
        </p:txBody>
      </p:sp>
      <p:sp>
        <p:nvSpPr>
          <p:cNvPr id="12" name="Content Placeholder 2">
            <a:extLst>
              <a:ext uri="{FF2B5EF4-FFF2-40B4-BE49-F238E27FC236}">
                <a16:creationId xmlns="" xmlns:a16="http://schemas.microsoft.com/office/drawing/2014/main"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 xmlns:a16="http://schemas.microsoft.com/office/drawing/2014/main"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 xmlns:a16="http://schemas.microsoft.com/office/drawing/2014/main"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 xmlns:a16="http://schemas.microsoft.com/office/drawing/2014/main"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 xmlns:a16="http://schemas.microsoft.com/office/drawing/2014/main"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 name="Freeform 6">
              <a:extLst>
                <a:ext uri="{FF2B5EF4-FFF2-40B4-BE49-F238E27FC236}">
                  <a16:creationId xmlns="" xmlns:a16="http://schemas.microsoft.com/office/drawing/2014/main"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9" name="Content Placeholder 2">
            <a:extLst>
              <a:ext uri="{FF2B5EF4-FFF2-40B4-BE49-F238E27FC236}">
                <a16:creationId xmlns="" xmlns:a16="http://schemas.microsoft.com/office/drawing/2014/main"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2683779086"/>
      </p:ext>
    </p:extLst>
  </p:cSld>
  <p:clrMapOvr>
    <a:masterClrMapping/>
  </p:clrMapOvr>
  <p:timing>
    <p:tnLst>
      <p:par>
        <p:cTn id="1" dur="indefinite" restart="never" nodeType="tmRoot"/>
      </p:par>
    </p:tnLst>
  </p:timing>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Left navy panel &amp; content with title">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10A8C80C-D488-448A-AE95-92C24E0A05CE}"/>
              </a:ext>
            </a:extLst>
          </p:cNvPr>
          <p:cNvSpPr/>
          <p:nvPr userDrawn="1"/>
        </p:nvSpPr>
        <p:spPr>
          <a:xfrm flipH="1">
            <a:off x="0" y="0"/>
            <a:ext cx="424030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877877" y="1407460"/>
            <a:ext cx="6775961" cy="4577416"/>
          </a:xfrm>
        </p:spPr>
        <p:txBody>
          <a:bodyPr vert="horz" lIns="0" tIns="0" rIns="0" bIns="0" rtlCol="0">
            <a:noAutofit/>
          </a:bodyPr>
          <a:lstStyle>
            <a:lvl1pPr>
              <a:defRPr lang="en-GB" dirty="0"/>
            </a:lvl1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877877" y="538096"/>
            <a:ext cx="6775961" cy="600422"/>
          </a:xfrm>
        </p:spPr>
        <p:txBody>
          <a:bodyPr/>
          <a:lstStyle>
            <a:lvl1pPr algn="l">
              <a:defRPr/>
            </a:lvl1pPr>
          </a:lstStyle>
          <a:p>
            <a:r>
              <a:rPr lang="en-US" dirty="0"/>
              <a:t>heading</a:t>
            </a:r>
            <a:endParaRPr lang="en-GB" dirty="0"/>
          </a:p>
        </p:txBody>
      </p:sp>
      <p:grpSp>
        <p:nvGrpSpPr>
          <p:cNvPr id="5" name="Group 4">
            <a:extLst>
              <a:ext uri="{FF2B5EF4-FFF2-40B4-BE49-F238E27FC236}">
                <a16:creationId xmlns:a16="http://schemas.microsoft.com/office/drawing/2014/main" xmlns="" id="{0AA9016D-9879-425D-B5DB-76D9B05957B0}"/>
              </a:ext>
            </a:extLst>
          </p:cNvPr>
          <p:cNvGrpSpPr/>
          <p:nvPr userDrawn="1"/>
        </p:nvGrpSpPr>
        <p:grpSpPr>
          <a:xfrm>
            <a:off x="328668" y="538130"/>
            <a:ext cx="406412" cy="467933"/>
            <a:chOff x="4984750" y="2138363"/>
            <a:chExt cx="4100513" cy="4721225"/>
          </a:xfrm>
          <a:solidFill>
            <a:schemeClr val="bg2"/>
          </a:solidFill>
        </p:grpSpPr>
        <p:sp>
          <p:nvSpPr>
            <p:cNvPr id="6" name="Freeform 5">
              <a:extLst>
                <a:ext uri="{FF2B5EF4-FFF2-40B4-BE49-F238E27FC236}">
                  <a16:creationId xmlns:a16="http://schemas.microsoft.com/office/drawing/2014/main" xmlns="" id="{10BCDE1C-5FB1-48A8-AB1A-1458A1AFEF4D}"/>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7" name="Freeform 6">
              <a:extLst>
                <a:ext uri="{FF2B5EF4-FFF2-40B4-BE49-F238E27FC236}">
                  <a16:creationId xmlns:a16="http://schemas.microsoft.com/office/drawing/2014/main" xmlns="" id="{CDC3672B-F66B-49A7-8488-47BE13641F27}"/>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8" name="Picture 7">
            <a:extLst>
              <a:ext uri="{FF2B5EF4-FFF2-40B4-BE49-F238E27FC236}">
                <a16:creationId xmlns:a16="http://schemas.microsoft.com/office/drawing/2014/main" xmlns="" id="{A5E03675-EB1B-417C-82B5-F70938529C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11" name="Content Placeholder 2">
            <a:extLst>
              <a:ext uri="{FF2B5EF4-FFF2-40B4-BE49-F238E27FC236}">
                <a16:creationId xmlns:a16="http://schemas.microsoft.com/office/drawing/2014/main" xmlns="" id="{DF0DA97F-A63C-4081-B7FA-EC6F20D5E92C}"/>
              </a:ext>
            </a:extLst>
          </p:cNvPr>
          <p:cNvSpPr>
            <a:spLocks noGrp="1"/>
          </p:cNvSpPr>
          <p:nvPr>
            <p:ph idx="1" hasCustomPrompt="1"/>
          </p:nvPr>
        </p:nvSpPr>
        <p:spPr>
          <a:xfrm>
            <a:off x="887414" y="538096"/>
            <a:ext cx="2880000" cy="5446779"/>
          </a:xfrm>
        </p:spPr>
        <p:txBody>
          <a:bodyPr vert="horz" lIns="0" tIns="0" rIns="0" bIns="0" rtlCol="0">
            <a:noAutofit/>
          </a:bodyPr>
          <a:lstStyle>
            <a:lvl1pPr>
              <a:buClr>
                <a:schemeClr val="bg2"/>
              </a:buClr>
              <a:defRPr lang="en-US" dirty="0">
                <a:solidFill>
                  <a:schemeClr val="bg2"/>
                </a:solidFill>
              </a:defRPr>
            </a:lvl1pPr>
            <a:lvl2pPr>
              <a:defRPr lang="en-US" dirty="0">
                <a:solidFill>
                  <a:schemeClr val="bg2"/>
                </a:solidFill>
              </a:defRPr>
            </a:lvl2pPr>
            <a:lvl3pPr>
              <a:defRPr lang="en-US" dirty="0">
                <a:solidFill>
                  <a:schemeClr val="bg2"/>
                </a:solidFill>
              </a:defRPr>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325449000"/>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Half orange LH page with content on orang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79EE0847-6867-4E71-81AF-FB40F6EC55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536619238"/>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Half blue LH page with content on blu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19587"/>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4671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A40925A-76E9-4449-BC70-4CC0BEE4F5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1461923842"/>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Half navy LH page with content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a:xfrm>
            <a:off x="609600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0" name="Content Placeholder 2">
            <a:extLst>
              <a:ext uri="{FF2B5EF4-FFF2-40B4-BE49-F238E27FC236}">
                <a16:creationId xmlns:a16="http://schemas.microsoft.com/office/drawing/2014/main" xmlns="" id="{F7468B8B-1110-4987-842D-AC69716A77A2}"/>
              </a:ext>
            </a:extLst>
          </p:cNvPr>
          <p:cNvSpPr>
            <a:spLocks noGrp="1"/>
          </p:cNvSpPr>
          <p:nvPr>
            <p:ph idx="1" hasCustomPrompt="1"/>
          </p:nvPr>
        </p:nvSpPr>
        <p:spPr>
          <a:xfrm>
            <a:off x="887413" y="1665288"/>
            <a:ext cx="4742422" cy="4303298"/>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
        <p:nvSpPr>
          <p:cNvPr id="12" name="Content Placeholder 2">
            <a:extLst>
              <a:ext uri="{FF2B5EF4-FFF2-40B4-BE49-F238E27FC236}">
                <a16:creationId xmlns:a16="http://schemas.microsoft.com/office/drawing/2014/main" xmlns="" id="{FD0BA7BE-ED14-424B-B1C6-C3C068995289}"/>
              </a:ext>
            </a:extLst>
          </p:cNvPr>
          <p:cNvSpPr>
            <a:spLocks noGrp="1"/>
          </p:cNvSpPr>
          <p:nvPr>
            <p:ph idx="10" hasCustomPrompt="1"/>
          </p:nvPr>
        </p:nvSpPr>
        <p:spPr>
          <a:xfrm>
            <a:off x="6668806" y="538164"/>
            <a:ext cx="4985032" cy="5430422"/>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C63CDD1B-B5E9-4CD8-A359-8AF8CCF96630}"/>
              </a:ext>
            </a:extLst>
          </p:cNvPr>
          <p:cNvSpPr>
            <a:spLocks noGrp="1"/>
          </p:cNvSpPr>
          <p:nvPr>
            <p:ph type="title" hasCustomPrompt="1"/>
          </p:nvPr>
        </p:nvSpPr>
        <p:spPr>
          <a:xfrm>
            <a:off x="887412" y="538095"/>
            <a:ext cx="4742422" cy="874779"/>
          </a:xfrm>
        </p:spPr>
        <p:txBody>
          <a:bodyPr/>
          <a:lstStyle>
            <a:lvl1pPr algn="l">
              <a:defRPr/>
            </a:lvl1pPr>
          </a:lstStyle>
          <a:p>
            <a:r>
              <a:rPr lang="en-US" dirty="0"/>
              <a:t>heading</a:t>
            </a:r>
            <a:endParaRPr lang="en-GB" dirty="0"/>
          </a:p>
        </p:txBody>
      </p:sp>
      <p:pic>
        <p:nvPicPr>
          <p:cNvPr id="6" name="Picture 5">
            <a:extLst>
              <a:ext uri="{FF2B5EF4-FFF2-40B4-BE49-F238E27FC236}">
                <a16:creationId xmlns:a16="http://schemas.microsoft.com/office/drawing/2014/main" xmlns="" id="{2B9E24A8-926C-44C5-9918-B07AD9E168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spTree>
    <p:extLst>
      <p:ext uri="{BB962C8B-B14F-4D97-AF65-F5344CB8AC3E}">
        <p14:creationId xmlns:p14="http://schemas.microsoft.com/office/powerpoint/2010/main" val="2751424016"/>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Left panel &amp; content on orange ">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59"/>
            <a:ext cx="7323885" cy="4613929"/>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D737280-907C-4698-B66A-91F5CC362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84AA3BA0-29A3-44C5-AB58-3C2768FBD046}"/>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A60A5CC-B90C-4F26-BADD-FC63AE657CE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E5699A7A-9891-4D9B-B4E9-F34B9E26EBF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01FFF296-E124-425C-9999-2419A205AE16}"/>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172539340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Left white panel &amp; content with title on blu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6112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10D14F0B-F72C-4E2D-9FBA-D7F8593791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DCF456FC-D404-4A84-8049-E4232D91D914}"/>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1645796A-3339-403B-AB4E-07B37BA46E70}"/>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83FCEC11-0790-49A2-92E0-63F448C6904F}"/>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A4D4ED3C-C90A-4F9D-ABED-AD27FD083794}"/>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535732272"/>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1_Left white panel &amp; content with title on navy">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510A7B-5D20-4F4E-B155-8B683A1BB9BB}"/>
              </a:ext>
            </a:extLst>
          </p:cNvPr>
          <p:cNvSpPr/>
          <p:nvPr userDrawn="1"/>
        </p:nvSpPr>
        <p:spPr bwMode="ltGray">
          <a:xfrm>
            <a:off x="3738282" y="0"/>
            <a:ext cx="845371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C8C8C"/>
              </a:solidFill>
            </a:endParaRPr>
          </a:p>
        </p:txBody>
      </p:sp>
      <p:sp>
        <p:nvSpPr>
          <p:cNvPr id="12" name="Content Placeholder 2">
            <a:extLst>
              <a:ext uri="{FF2B5EF4-FFF2-40B4-BE49-F238E27FC236}">
                <a16:creationId xmlns:a16="http://schemas.microsoft.com/office/drawing/2014/main" xmlns="" id="{C941C905-B983-4CFC-BF8B-51F66EC57926}"/>
              </a:ext>
            </a:extLst>
          </p:cNvPr>
          <p:cNvSpPr>
            <a:spLocks noGrp="1"/>
          </p:cNvSpPr>
          <p:nvPr>
            <p:ph idx="10" hasCustomPrompt="1"/>
          </p:nvPr>
        </p:nvSpPr>
        <p:spPr>
          <a:xfrm>
            <a:off x="4329953" y="1407460"/>
            <a:ext cx="7323885" cy="4577416"/>
          </a:xfrm>
        </p:spPr>
        <p:txBody>
          <a:bodyPr vert="horz" lIns="0" tIns="0" rIns="0" bIns="0" rtlCol="0">
            <a:noAutofit/>
          </a:bodyPr>
          <a:lstStyle>
            <a:lvl1pPr marL="0" indent="0">
              <a:buNone/>
              <a:defRPr lang="en-US" dirty="0">
                <a:solidFill>
                  <a:schemeClr val="bg2"/>
                </a:solidFill>
              </a:defRPr>
            </a:lvl1pPr>
            <a:lvl2pPr>
              <a:defRPr lang="en-US" dirty="0"/>
            </a:lvl2pPr>
            <a:lvl3pPr>
              <a:defRPr lang="en-US" dirty="0"/>
            </a:lvl3pPr>
            <a:lvl4pPr>
              <a:defRPr lang="en-US" dirty="0"/>
            </a:lvl4pPr>
            <a:lvl5pPr>
              <a:defRPr lang="en-GB" dirty="0"/>
            </a:lvl5pPr>
          </a:lstStyle>
          <a:p>
            <a:pPr lvl="0"/>
            <a:r>
              <a:rPr lang="en-US" dirty="0"/>
              <a:t>Content</a:t>
            </a:r>
            <a:endParaRPr lang="en-GB" dirty="0"/>
          </a:p>
        </p:txBody>
      </p:sp>
      <p:sp>
        <p:nvSpPr>
          <p:cNvPr id="2" name="Title 1">
            <a:extLst>
              <a:ext uri="{FF2B5EF4-FFF2-40B4-BE49-F238E27FC236}">
                <a16:creationId xmlns:a16="http://schemas.microsoft.com/office/drawing/2014/main" xmlns="" id="{58A62A8B-C1DC-4E23-831D-C67A9A2E88EB}"/>
              </a:ext>
            </a:extLst>
          </p:cNvPr>
          <p:cNvSpPr>
            <a:spLocks noGrp="1"/>
          </p:cNvSpPr>
          <p:nvPr>
            <p:ph type="title" hasCustomPrompt="1"/>
          </p:nvPr>
        </p:nvSpPr>
        <p:spPr>
          <a:xfrm>
            <a:off x="4329953" y="538096"/>
            <a:ext cx="7323885" cy="600422"/>
          </a:xfrm>
        </p:spPr>
        <p:txBody>
          <a:bodyPr/>
          <a:lstStyle>
            <a:lvl1pPr algn="l">
              <a:defRPr>
                <a:solidFill>
                  <a:schemeClr val="bg2"/>
                </a:solidFill>
              </a:defRPr>
            </a:lvl1pPr>
          </a:lstStyle>
          <a:p>
            <a:r>
              <a:rPr lang="en-US" dirty="0"/>
              <a:t>heading</a:t>
            </a:r>
            <a:endParaRPr lang="en-GB" dirty="0"/>
          </a:p>
        </p:txBody>
      </p:sp>
      <p:pic>
        <p:nvPicPr>
          <p:cNvPr id="5" name="Picture 4">
            <a:extLst>
              <a:ext uri="{FF2B5EF4-FFF2-40B4-BE49-F238E27FC236}">
                <a16:creationId xmlns:a16="http://schemas.microsoft.com/office/drawing/2014/main" xmlns="" id="{8B3F07E3-E3DD-4256-A346-6AC08D7A1E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7238" y="6113296"/>
            <a:ext cx="1153688" cy="599993"/>
          </a:xfrm>
          <a:prstGeom prst="rect">
            <a:avLst/>
          </a:prstGeom>
        </p:spPr>
      </p:pic>
      <p:grpSp>
        <p:nvGrpSpPr>
          <p:cNvPr id="6" name="Group 5">
            <a:extLst>
              <a:ext uri="{FF2B5EF4-FFF2-40B4-BE49-F238E27FC236}">
                <a16:creationId xmlns:a16="http://schemas.microsoft.com/office/drawing/2014/main" xmlns="" id="{3033AE31-8C05-43A9-9A07-F75AD05BCB6D}"/>
              </a:ext>
            </a:extLst>
          </p:cNvPr>
          <p:cNvGrpSpPr/>
          <p:nvPr userDrawn="1"/>
        </p:nvGrpSpPr>
        <p:grpSpPr>
          <a:xfrm>
            <a:off x="309293" y="538130"/>
            <a:ext cx="406412" cy="467933"/>
            <a:chOff x="4984750" y="2138363"/>
            <a:chExt cx="4100513" cy="4721225"/>
          </a:xfrm>
          <a:solidFill>
            <a:schemeClr val="accent1"/>
          </a:solidFill>
        </p:grpSpPr>
        <p:sp>
          <p:nvSpPr>
            <p:cNvPr id="7" name="Freeform 5">
              <a:extLst>
                <a:ext uri="{FF2B5EF4-FFF2-40B4-BE49-F238E27FC236}">
                  <a16:creationId xmlns:a16="http://schemas.microsoft.com/office/drawing/2014/main" xmlns="" id="{E9502810-DCF3-493E-B325-6A3C7763F50A}"/>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8" name="Freeform 6">
              <a:extLst>
                <a:ext uri="{FF2B5EF4-FFF2-40B4-BE49-F238E27FC236}">
                  <a16:creationId xmlns:a16="http://schemas.microsoft.com/office/drawing/2014/main" xmlns="" id="{6D99B5D0-2B7D-4267-B8E0-98E7C9BD3A5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sp>
        <p:nvSpPr>
          <p:cNvPr id="9" name="Content Placeholder 2">
            <a:extLst>
              <a:ext uri="{FF2B5EF4-FFF2-40B4-BE49-F238E27FC236}">
                <a16:creationId xmlns:a16="http://schemas.microsoft.com/office/drawing/2014/main" xmlns="" id="{679F30B4-A846-4CFF-9E46-585ACF8F4E90}"/>
              </a:ext>
            </a:extLst>
          </p:cNvPr>
          <p:cNvSpPr>
            <a:spLocks noGrp="1"/>
          </p:cNvSpPr>
          <p:nvPr>
            <p:ph idx="1" hasCustomPrompt="1"/>
          </p:nvPr>
        </p:nvSpPr>
        <p:spPr>
          <a:xfrm>
            <a:off x="887413" y="538096"/>
            <a:ext cx="2444366" cy="5446779"/>
          </a:xfrm>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GB" dirty="0"/>
            </a:lvl5pPr>
          </a:lstStyle>
          <a:p>
            <a:pPr lvl="0"/>
            <a:r>
              <a:rPr lang="en-US" dirty="0"/>
              <a:t>First level</a:t>
            </a:r>
          </a:p>
          <a:p>
            <a:pPr lvl="1"/>
            <a:r>
              <a:rPr lang="en-US" dirty="0"/>
              <a:t>Second level</a:t>
            </a:r>
          </a:p>
          <a:p>
            <a:pPr lvl="2"/>
            <a:r>
              <a:rPr lang="en-US" dirty="0"/>
              <a:t>Third level</a:t>
            </a:r>
            <a:endParaRPr lang="en-GB" dirty="0"/>
          </a:p>
        </p:txBody>
      </p:sp>
    </p:spTree>
    <p:extLst>
      <p:ext uri="{BB962C8B-B14F-4D97-AF65-F5344CB8AC3E}">
        <p14:creationId xmlns:p14="http://schemas.microsoft.com/office/powerpoint/2010/main" val="3534697945"/>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818DB5-2AE8-4710-8F5D-2012ED607C75}"/>
              </a:ext>
            </a:extLst>
          </p:cNvPr>
          <p:cNvSpPr>
            <a:spLocks noGrp="1"/>
          </p:cNvSpPr>
          <p:nvPr>
            <p:ph type="title" hasCustomPrompt="1"/>
          </p:nvPr>
        </p:nvSpPr>
        <p:spPr/>
        <p:txBody>
          <a:bodyPr/>
          <a:lstStyle>
            <a:lvl1pPr algn="l">
              <a:defRPr/>
            </a:lvl1pPr>
          </a:lstStyle>
          <a:p>
            <a:r>
              <a:rPr lang="en-US" dirty="0"/>
              <a:t>heading</a:t>
            </a:r>
            <a:endParaRPr lang="en-GB" dirty="0"/>
          </a:p>
        </p:txBody>
      </p:sp>
    </p:spTree>
    <p:extLst>
      <p:ext uri="{BB962C8B-B14F-4D97-AF65-F5344CB8AC3E}">
        <p14:creationId xmlns:p14="http://schemas.microsoft.com/office/powerpoint/2010/main" val="1255707862"/>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a16="http://schemas.microsoft.com/office/drawing/2014/main" xmlns=""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2068699422"/>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4200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737926"/>
      </p:ext>
    </p:extLst>
  </p:cSld>
  <p:clrMapOvr>
    <a:masterClrMapping/>
  </p:clrMapOvr>
  <p:timing>
    <p:tnLst>
      <p:par>
        <p:cTn id="1" dur="indefinite" restart="never" nodeType="tmRoot"/>
      </p:par>
    </p:tnLst>
  </p:timing>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304698"/>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4847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2018116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Heading &amp; subheading">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7748A4E-D589-4ED4-8F0F-0B388347B8C9}"/>
              </a:ext>
            </a:extLst>
          </p:cNvPr>
          <p:cNvSpPr>
            <a:spLocks noGrp="1"/>
          </p:cNvSpPr>
          <p:nvPr>
            <p:ph type="title" hasCustomPrompt="1"/>
          </p:nvPr>
        </p:nvSpPr>
        <p:spPr>
          <a:xfrm>
            <a:off x="896378" y="538096"/>
            <a:ext cx="10753200" cy="468000"/>
          </a:xfrm>
        </p:spPr>
        <p:txBody>
          <a:bodyPr/>
          <a:lstStyle>
            <a:lvl1pPr algn="l">
              <a:defRPr/>
            </a:lvl1pPr>
          </a:lstStyle>
          <a:p>
            <a:r>
              <a:rPr lang="en-US" dirty="0"/>
              <a:t>heading</a:t>
            </a:r>
            <a:endParaRPr lang="en-GB" dirty="0"/>
          </a:p>
        </p:txBody>
      </p:sp>
      <p:sp>
        <p:nvSpPr>
          <p:cNvPr id="7" name="Text Placeholder 6">
            <a:extLst>
              <a:ext uri="{FF2B5EF4-FFF2-40B4-BE49-F238E27FC236}">
                <a16:creationId xmlns="" xmlns:a16="http://schemas.microsoft.com/office/drawing/2014/main" id="{32135C65-2CBE-43D5-AFF2-638477B290A6}"/>
              </a:ext>
            </a:extLst>
          </p:cNvPr>
          <p:cNvSpPr>
            <a:spLocks noGrp="1"/>
          </p:cNvSpPr>
          <p:nvPr>
            <p:ph type="body" sz="quarter" idx="10" hasCustomPrompt="1"/>
          </p:nvPr>
        </p:nvSpPr>
        <p:spPr>
          <a:xfrm>
            <a:off x="896378" y="1015061"/>
            <a:ext cx="10753200" cy="309600"/>
          </a:xfrm>
        </p:spPr>
        <p:txBody>
          <a:bodyPr vert="horz" lIns="0" tIns="0" rIns="0" bIns="0" rtlCol="0" anchor="ctr">
            <a:noAutofit/>
          </a:bodyPr>
          <a:lstStyle>
            <a:lvl1pPr marL="0" indent="0">
              <a:buNone/>
              <a:defRPr lang="en-GB" sz="1800" b="1" i="0" cap="all" spc="0" baseline="0" dirty="0">
                <a:ln w="12700">
                  <a:noFill/>
                </a:ln>
                <a:solidFill>
                  <a:schemeClr val="tx2"/>
                </a:solidFill>
                <a:latin typeface="Corbel" panose="020B0503020204020204" pitchFamily="34" charset="0"/>
                <a:ea typeface="+mj-ea"/>
                <a:cs typeface="+mj-cs"/>
              </a:defRPr>
            </a:lvl1pPr>
          </a:lstStyle>
          <a:p>
            <a:pPr marL="228600" lvl="0" indent="-228600">
              <a:lnSpc>
                <a:spcPct val="90000"/>
              </a:lnSpc>
              <a:spcBef>
                <a:spcPct val="0"/>
              </a:spcBef>
            </a:pPr>
            <a:r>
              <a:rPr lang="en-US" dirty="0"/>
              <a:t>subheading</a:t>
            </a:r>
            <a:endParaRPr lang="en-GB" dirty="0"/>
          </a:p>
        </p:txBody>
      </p:sp>
    </p:spTree>
    <p:extLst>
      <p:ext uri="{BB962C8B-B14F-4D97-AF65-F5344CB8AC3E}">
        <p14:creationId xmlns:p14="http://schemas.microsoft.com/office/powerpoint/2010/main" val="3573415727"/>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use this slide with Ittiam logo or full page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4543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2 (use this slide when no text box is requi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493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578435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225299151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335533572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Generic">
    <p:bg>
      <p:bgPr>
        <a:solidFill>
          <a:schemeClr val="bg2"/>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 xmlns:a16="http://schemas.microsoft.com/office/drawing/2014/main" id="{C2A004BE-34F6-40BF-B431-49840EBF51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22676" y="250726"/>
            <a:ext cx="2711671" cy="1410246"/>
          </a:xfrm>
          <a:prstGeom prst="rect">
            <a:avLst/>
          </a:prstGeom>
        </p:spPr>
      </p:pic>
      <p:pic>
        <p:nvPicPr>
          <p:cNvPr id="119" name="Picture 118">
            <a:extLst>
              <a:ext uri="{FF2B5EF4-FFF2-40B4-BE49-F238E27FC236}">
                <a16:creationId xmlns="" xmlns:a16="http://schemas.microsoft.com/office/drawing/2014/main" id="{7B207878-D0A6-4B67-BECC-3D683ECA08EB}"/>
              </a:ext>
            </a:extLst>
          </p:cNvPr>
          <p:cNvPicPr>
            <a:picLocks noChangeAspect="1"/>
          </p:cNvPicPr>
          <p:nvPr userDrawn="1"/>
        </p:nvPicPr>
        <p:blipFill rotWithShape="1">
          <a:blip r:embed="rId3"/>
          <a:srcRect l="43206" t="7916" b="9437"/>
          <a:stretch/>
        </p:blipFill>
        <p:spPr>
          <a:xfrm>
            <a:off x="0" y="0"/>
            <a:ext cx="2089090" cy="6858000"/>
          </a:xfrm>
          <a:prstGeom prst="rect">
            <a:avLst/>
          </a:prstGeom>
        </p:spPr>
      </p:pic>
      <p:sp>
        <p:nvSpPr>
          <p:cNvPr id="2" name="Title 1">
            <a:extLst>
              <a:ext uri="{FF2B5EF4-FFF2-40B4-BE49-F238E27FC236}">
                <a16:creationId xmlns="" xmlns:a16="http://schemas.microsoft.com/office/drawing/2014/main" id="{7615A621-27D7-43CD-B83F-015838422BC5}"/>
              </a:ext>
            </a:extLst>
          </p:cNvPr>
          <p:cNvSpPr>
            <a:spLocks noGrp="1"/>
          </p:cNvSpPr>
          <p:nvPr>
            <p:ph type="ctrTitle" hasCustomPrompt="1"/>
          </p:nvPr>
        </p:nvSpPr>
        <p:spPr bwMode="black">
          <a:xfrm>
            <a:off x="3533173" y="3125436"/>
            <a:ext cx="5505724" cy="1092219"/>
          </a:xfrm>
          <a:prstGeom prst="rect">
            <a:avLst/>
          </a:prstGeom>
        </p:spPr>
        <p:txBody>
          <a:bodyPr lIns="0" tIns="0" rIns="0" bIns="0" anchor="ctr">
            <a:noAutofit/>
          </a:bodyPr>
          <a:lstStyle>
            <a:lvl1pPr algn="l">
              <a:defRPr sz="4000" b="1" cap="all" spc="-100" baseline="0">
                <a:ln w="12700">
                  <a:noFill/>
                </a:ln>
                <a:solidFill>
                  <a:schemeClr val="tx1"/>
                </a:solidFill>
                <a:latin typeface="Corbel" panose="020B0503020204020204" pitchFamily="34" charset="0"/>
                <a:ea typeface="Open Sans" panose="020B0606030504020204" pitchFamily="34" charset="0"/>
                <a:cs typeface="Open Sans" panose="020B0606030504020204" pitchFamily="34" charset="0"/>
              </a:defRPr>
            </a:lvl1pPr>
          </a:lstStyle>
          <a:p>
            <a:r>
              <a:rPr lang="en-US" dirty="0"/>
              <a:t>Section  heading</a:t>
            </a:r>
            <a:endParaRPr lang="en-GB" dirty="0"/>
          </a:p>
        </p:txBody>
      </p:sp>
    </p:spTree>
    <p:extLst>
      <p:ext uri="{BB962C8B-B14F-4D97-AF65-F5344CB8AC3E}">
        <p14:creationId xmlns:p14="http://schemas.microsoft.com/office/powerpoint/2010/main" val="585157096"/>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335896900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2195981318"/>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115178374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1484508329"/>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1122962378"/>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28029176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331296332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273907124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9F8BBB10-3B55-44FD-8C8B-4C04995A8063}" type="slidenum">
              <a:rPr lang="en-US" smtClean="0"/>
              <a:t>‹#›</a:t>
            </a:fld>
            <a:endParaRPr lang="en-US" dirty="0"/>
          </a:p>
        </p:txBody>
      </p:sp>
    </p:spTree>
    <p:extLst>
      <p:ext uri="{BB962C8B-B14F-4D97-AF65-F5344CB8AC3E}">
        <p14:creationId xmlns:p14="http://schemas.microsoft.com/office/powerpoint/2010/main" val="9320558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7464733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pic1">
    <p:spTree>
      <p:nvGrpSpPr>
        <p:cNvPr id="1" name=""/>
        <p:cNvGrpSpPr/>
        <p:nvPr/>
      </p:nvGrpSpPr>
      <p:grpSpPr>
        <a:xfrm>
          <a:off x="0" y="0"/>
          <a:ext cx="0" cy="0"/>
          <a:chOff x="0" y="0"/>
          <a:chExt cx="0" cy="0"/>
        </a:xfrm>
      </p:grpSpPr>
      <p:pic>
        <p:nvPicPr>
          <p:cNvPr id="24" name="Picture 23">
            <a:extLst>
              <a:ext uri="{FF2B5EF4-FFF2-40B4-BE49-F238E27FC236}">
                <a16:creationId xmlns="" xmlns:a16="http://schemas.microsoft.com/office/drawing/2014/main" id="{ADFB078D-08A8-4C83-BDEC-6ADA46E76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94" y="1523"/>
            <a:ext cx="12184210" cy="6856477"/>
          </a:xfrm>
          <a:prstGeom prst="rect">
            <a:avLst/>
          </a:prstGeom>
        </p:spPr>
      </p:pic>
      <p:pic>
        <p:nvPicPr>
          <p:cNvPr id="10" name="Picture 9">
            <a:extLst>
              <a:ext uri="{FF2B5EF4-FFF2-40B4-BE49-F238E27FC236}">
                <a16:creationId xmlns="" xmlns:a16="http://schemas.microsoft.com/office/drawing/2014/main" id="{3C382695-0FDB-4AA5-B023-CCD386953CC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
        <p:nvSpPr>
          <p:cNvPr id="7" name="Text Placeholder 6">
            <a:extLst>
              <a:ext uri="{FF2B5EF4-FFF2-40B4-BE49-F238E27FC236}">
                <a16:creationId xmlns="" xmlns:a16="http://schemas.microsoft.com/office/drawing/2014/main" id="{48AD9967-D49B-450E-B5DB-E014CAC6FF6C}"/>
              </a:ext>
            </a:extLst>
          </p:cNvPr>
          <p:cNvSpPr>
            <a:spLocks noGrp="1"/>
          </p:cNvSpPr>
          <p:nvPr>
            <p:ph type="body" sz="quarter" idx="10" hasCustomPrompt="1"/>
          </p:nvPr>
        </p:nvSpPr>
        <p:spPr>
          <a:xfrm>
            <a:off x="2513298" y="2633298"/>
            <a:ext cx="7781076" cy="1591405"/>
          </a:xfrm>
        </p:spPr>
        <p:txBody>
          <a:bodyPr anchor="ctr"/>
          <a:lstStyle>
            <a:lvl1pPr marL="0" indent="0">
              <a:lnSpc>
                <a:spcPct val="90000"/>
              </a:lnSpc>
              <a:buNone/>
              <a:defRPr sz="5000" b="1" cap="all" baseline="0">
                <a:ln>
                  <a:noFill/>
                </a:ln>
                <a:solidFill>
                  <a:schemeClr val="bg2"/>
                </a:solidFill>
                <a:latin typeface="Corbel" panose="020B0503020204020204" pitchFamily="34" charset="0"/>
              </a:defRPr>
            </a:lvl1pPr>
          </a:lstStyle>
          <a:p>
            <a:pPr lvl="0"/>
            <a:r>
              <a:rPr lang="en-US" dirty="0"/>
              <a:t>section heading</a:t>
            </a:r>
            <a:endParaRPr lang="en-GB" dirty="0"/>
          </a:p>
        </p:txBody>
      </p:sp>
      <p:grpSp>
        <p:nvGrpSpPr>
          <p:cNvPr id="5" name="Group 4">
            <a:extLst>
              <a:ext uri="{FF2B5EF4-FFF2-40B4-BE49-F238E27FC236}">
                <a16:creationId xmlns="" xmlns:a16="http://schemas.microsoft.com/office/drawing/2014/main" id="{147B9D26-5561-4986-804B-689C763A0165}"/>
              </a:ext>
            </a:extLst>
          </p:cNvPr>
          <p:cNvGrpSpPr/>
          <p:nvPr userDrawn="1"/>
        </p:nvGrpSpPr>
        <p:grpSpPr>
          <a:xfrm>
            <a:off x="775831" y="2687103"/>
            <a:ext cx="1288716" cy="1483794"/>
            <a:chOff x="4984750" y="2138363"/>
            <a:chExt cx="4100513" cy="4721225"/>
          </a:xfrm>
          <a:solidFill>
            <a:srgbClr val="FFFFFF"/>
          </a:solidFill>
        </p:grpSpPr>
        <p:sp>
          <p:nvSpPr>
            <p:cNvPr id="8" name="Freeform 5">
              <a:extLst>
                <a:ext uri="{FF2B5EF4-FFF2-40B4-BE49-F238E27FC236}">
                  <a16:creationId xmlns="" xmlns:a16="http://schemas.microsoft.com/office/drawing/2014/main" id="{90443736-72F0-4953-9FF5-FB89162173A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Freeform 6">
              <a:extLst>
                <a:ext uri="{FF2B5EF4-FFF2-40B4-BE49-F238E27FC236}">
                  <a16:creationId xmlns="" xmlns:a16="http://schemas.microsoft.com/office/drawing/2014/main" id="{BCAE93A0-E4BA-4E56-8BEB-917B2FDC072C}"/>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294206219"/>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1126630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43551222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990194935"/>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4970247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217820981"/>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3027413934"/>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382412725"/>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201246119"/>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145577948"/>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45FB7B17-B70A-4A9E-9AF9-C3FEFABB3C91}" type="slidenum">
              <a:rPr lang="en-US" smtClean="0"/>
              <a:t>‹#›</a:t>
            </a:fld>
            <a:endParaRPr lang="en-US" dirty="0"/>
          </a:p>
        </p:txBody>
      </p:sp>
    </p:spTree>
    <p:extLst>
      <p:ext uri="{BB962C8B-B14F-4D97-AF65-F5344CB8AC3E}">
        <p14:creationId xmlns:p14="http://schemas.microsoft.com/office/powerpoint/2010/main" val="317162212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white">
    <p:bg>
      <p:bgPr>
        <a:solidFill>
          <a:schemeClr val="bg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7812D329-38D4-40D9-918E-EB19C7870CA9}"/>
              </a:ext>
            </a:extLst>
          </p:cNvPr>
          <p:cNvGrpSpPr/>
          <p:nvPr userDrawn="1"/>
        </p:nvGrpSpPr>
        <p:grpSpPr>
          <a:xfrm>
            <a:off x="3956307" y="965413"/>
            <a:ext cx="4279386" cy="4927175"/>
            <a:chOff x="4984750" y="2138363"/>
            <a:chExt cx="4100513" cy="4721225"/>
          </a:xfrm>
          <a:solidFill>
            <a:srgbClr val="E8E8E8">
              <a:alpha val="50196"/>
            </a:srgbClr>
          </a:solidFill>
        </p:grpSpPr>
        <p:sp>
          <p:nvSpPr>
            <p:cNvPr id="8" name="Freeform 5">
              <a:extLst>
                <a:ext uri="{FF2B5EF4-FFF2-40B4-BE49-F238E27FC236}">
                  <a16:creationId xmlns="" xmlns:a16="http://schemas.microsoft.com/office/drawing/2014/main" id="{F1992819-B10F-4683-9D45-5404B9E1C557}"/>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 name="Freeform 6">
              <a:extLst>
                <a:ext uri="{FF2B5EF4-FFF2-40B4-BE49-F238E27FC236}">
                  <a16:creationId xmlns="" xmlns:a16="http://schemas.microsoft.com/office/drawing/2014/main" id="{305F5DD2-ED27-4110-82E1-22D2139FF9A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0" name="Text Placeholder 6">
            <a:extLst>
              <a:ext uri="{FF2B5EF4-FFF2-40B4-BE49-F238E27FC236}">
                <a16:creationId xmlns="" xmlns:a16="http://schemas.microsoft.com/office/drawing/2014/main" id="{2FB1F77C-F385-41EB-89F3-B3A934F5FEC4}"/>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tx1"/>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F93F0361-757E-4063-B116-0B17F0196C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687"/>
            <a:ext cx="2009720" cy="914377"/>
          </a:xfrm>
          <a:prstGeom prst="rect">
            <a:avLst/>
          </a:prstGeom>
        </p:spPr>
      </p:pic>
    </p:spTree>
    <p:extLst>
      <p:ext uri="{BB962C8B-B14F-4D97-AF65-F5344CB8AC3E}">
        <p14:creationId xmlns:p14="http://schemas.microsoft.com/office/powerpoint/2010/main" val="340605602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1302774800"/>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36189263"/>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4237886819"/>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1833681623"/>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3124334722"/>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147441959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923362493"/>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2168179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225791387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3652055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light orange">
    <p:bg>
      <p:bgPr>
        <a:solidFill>
          <a:schemeClr val="accent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FF8811">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CDF3C3D2-B618-49B8-9B50-888303D890BC}"/>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82BFFD67-1ACC-4BC7-82B1-6D7F7503E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3419509597"/>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7708E64-32FB-4F1B-87E3-CF2EDC7D3D2B}" type="slidenum">
              <a:rPr lang="en-US" smtClean="0"/>
              <a:t>‹#›</a:t>
            </a:fld>
            <a:endParaRPr lang="en-US" dirty="0"/>
          </a:p>
        </p:txBody>
      </p:sp>
    </p:spTree>
    <p:extLst>
      <p:ext uri="{BB962C8B-B14F-4D97-AF65-F5344CB8AC3E}">
        <p14:creationId xmlns:p14="http://schemas.microsoft.com/office/powerpoint/2010/main" val="2870606393"/>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38957580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3333812180"/>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20078835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1903558963"/>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107539520"/>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507591904"/>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3273807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108376430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5789088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lue">
    <p:bg>
      <p:bgPr>
        <a:solidFill>
          <a:schemeClr val="accent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1FD05A4D-3864-4023-A8BB-BEDC7630950A}"/>
              </a:ext>
            </a:extLst>
          </p:cNvPr>
          <p:cNvGrpSpPr/>
          <p:nvPr userDrawn="1"/>
        </p:nvGrpSpPr>
        <p:grpSpPr>
          <a:xfrm>
            <a:off x="3956307" y="965413"/>
            <a:ext cx="4279386" cy="4927175"/>
            <a:chOff x="4984750" y="2138363"/>
            <a:chExt cx="4100513" cy="4721225"/>
          </a:xfrm>
          <a:solidFill>
            <a:srgbClr val="0486A0">
              <a:alpha val="69804"/>
            </a:srgbClr>
          </a:solidFill>
        </p:grpSpPr>
        <p:sp>
          <p:nvSpPr>
            <p:cNvPr id="9" name="Freeform 5">
              <a:extLst>
                <a:ext uri="{FF2B5EF4-FFF2-40B4-BE49-F238E27FC236}">
                  <a16:creationId xmlns="" xmlns:a16="http://schemas.microsoft.com/office/drawing/2014/main" id="{529E86C9-620C-4C82-9C0D-BFB10B02F048}"/>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 name="Freeform 6">
              <a:extLst>
                <a:ext uri="{FF2B5EF4-FFF2-40B4-BE49-F238E27FC236}">
                  <a16:creationId xmlns="" xmlns:a16="http://schemas.microsoft.com/office/drawing/2014/main" id="{CE2B79BC-173B-40A7-B015-C827FF866216}"/>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7" name="Text Placeholder 6">
            <a:extLst>
              <a:ext uri="{FF2B5EF4-FFF2-40B4-BE49-F238E27FC236}">
                <a16:creationId xmlns="" xmlns:a16="http://schemas.microsoft.com/office/drawing/2014/main" id="{9AF47B55-0E19-4832-BE84-02210FE10A48}"/>
              </a:ext>
            </a:extLst>
          </p:cNvPr>
          <p:cNvSpPr>
            <a:spLocks noGrp="1"/>
          </p:cNvSpPr>
          <p:nvPr>
            <p:ph type="body" sz="quarter" idx="10" hasCustomPrompt="1"/>
          </p:nvPr>
        </p:nvSpPr>
        <p:spPr>
          <a:xfrm>
            <a:off x="2141986" y="2056592"/>
            <a:ext cx="7908028" cy="2744817"/>
          </a:xfrm>
        </p:spPr>
        <p:txBody>
          <a:bodyPr anchor="ctr"/>
          <a:lstStyle>
            <a:lvl1pPr marL="0" indent="0" algn="l">
              <a:lnSpc>
                <a:spcPct val="90000"/>
              </a:lnSpc>
              <a:buNone/>
              <a:defRPr sz="3000" b="1" cap="none" baseline="0">
                <a:ln>
                  <a:noFill/>
                </a:ln>
                <a:solidFill>
                  <a:schemeClr val="bg2"/>
                </a:solidFill>
                <a:latin typeface="Corbel" panose="020B0503020204020204" pitchFamily="34" charset="0"/>
              </a:defRPr>
            </a:lvl1pPr>
          </a:lstStyle>
          <a:p>
            <a:pPr lvl="0"/>
            <a:r>
              <a:rPr lang="en-US" dirty="0"/>
              <a:t>Section or quote</a:t>
            </a:r>
            <a:endParaRPr lang="en-GB" dirty="0"/>
          </a:p>
        </p:txBody>
      </p:sp>
      <p:pic>
        <p:nvPicPr>
          <p:cNvPr id="6" name="Picture 5">
            <a:extLst>
              <a:ext uri="{FF2B5EF4-FFF2-40B4-BE49-F238E27FC236}">
                <a16:creationId xmlns="" xmlns:a16="http://schemas.microsoft.com/office/drawing/2014/main" id="{DE50A8CE-16A6-46EC-BA3B-B19986EB78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80028" y="5421436"/>
            <a:ext cx="2009720" cy="914879"/>
          </a:xfrm>
          <a:prstGeom prst="rect">
            <a:avLst/>
          </a:prstGeom>
        </p:spPr>
      </p:pic>
    </p:spTree>
    <p:extLst>
      <p:ext uri="{BB962C8B-B14F-4D97-AF65-F5344CB8AC3E}">
        <p14:creationId xmlns:p14="http://schemas.microsoft.com/office/powerpoint/2010/main" val="2333206711"/>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1134588656"/>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7E1F4D83-D1E9-4C05-AFB5-B331857CCDB5}" type="slidenum">
              <a:rPr lang="en-US" smtClean="0"/>
              <a:t>‹#›</a:t>
            </a:fld>
            <a:endParaRPr lang="en-US" dirty="0"/>
          </a:p>
        </p:txBody>
      </p:sp>
    </p:spTree>
    <p:extLst>
      <p:ext uri="{BB962C8B-B14F-4D97-AF65-F5344CB8AC3E}">
        <p14:creationId xmlns:p14="http://schemas.microsoft.com/office/powerpoint/2010/main" val="3156194457"/>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511747208"/>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589593539"/>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 Copyright 2020 Ittiam Systems</a:t>
            </a:r>
            <a:endParaRPr lang="en-US" dirty="0"/>
          </a:p>
        </p:txBody>
      </p:sp>
      <p:sp>
        <p:nvSpPr>
          <p:cNvPr id="6" name="Slide Number Placeholder 5"/>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8639686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229777176"/>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(c) Copyright 2020 Ittiam Systems</a:t>
            </a:r>
            <a:endParaRPr lang="en-US" dirty="0"/>
          </a:p>
        </p:txBody>
      </p:sp>
      <p:sp>
        <p:nvSpPr>
          <p:cNvPr id="9" name="Slide Number Placeholder 8"/>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024281953"/>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(c) Copyright 2020 Ittiam Systems</a:t>
            </a:r>
            <a:endParaRPr lang="en-US" dirty="0"/>
          </a:p>
        </p:txBody>
      </p:sp>
      <p:sp>
        <p:nvSpPr>
          <p:cNvPr id="5" name="Slide Number Placeholder 4"/>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235571992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(c) Copyright 2020 Ittiam Systems</a:t>
            </a:r>
            <a:endParaRPr lang="en-US" dirty="0"/>
          </a:p>
        </p:txBody>
      </p:sp>
      <p:sp>
        <p:nvSpPr>
          <p:cNvPr id="4" name="Slide Number Placeholder 3"/>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7677271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 Copyright 2020 Ittiam Systems</a:t>
            </a:r>
            <a:endParaRPr lang="en-US" dirty="0"/>
          </a:p>
        </p:txBody>
      </p:sp>
      <p:sp>
        <p:nvSpPr>
          <p:cNvPr id="7" name="Slide Number Placeholder 6"/>
          <p:cNvSpPr>
            <a:spLocks noGrp="1"/>
          </p:cNvSpPr>
          <p:nvPr>
            <p:ph type="sldNum" sz="quarter" idx="12"/>
          </p:nvPr>
        </p:nvSpPr>
        <p:spPr/>
        <p:txBody>
          <a:bodyPr/>
          <a:lstStyle/>
          <a:p>
            <a:fld id="{0A25A833-D001-4E58-99A2-40B9E5915AC6}" type="slidenum">
              <a:rPr lang="en-US" smtClean="0"/>
              <a:t>‹#›</a:t>
            </a:fld>
            <a:endParaRPr lang="en-US" dirty="0"/>
          </a:p>
        </p:txBody>
      </p:sp>
    </p:spTree>
    <p:extLst>
      <p:ext uri="{BB962C8B-B14F-4D97-AF65-F5344CB8AC3E}">
        <p14:creationId xmlns:p14="http://schemas.microsoft.com/office/powerpoint/2010/main" val="371494008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26" Type="http://schemas.openxmlformats.org/officeDocument/2006/relationships/slideLayout" Target="../slideLayouts/slideLayout170.xml"/><Relationship Id="rId3" Type="http://schemas.openxmlformats.org/officeDocument/2006/relationships/slideLayout" Target="../slideLayouts/slideLayout147.xml"/><Relationship Id="rId21" Type="http://schemas.openxmlformats.org/officeDocument/2006/relationships/slideLayout" Target="../slideLayouts/slideLayout165.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slideLayout" Target="../slideLayouts/slideLayout169.xml"/><Relationship Id="rId33" Type="http://schemas.openxmlformats.org/officeDocument/2006/relationships/image" Target="../media/image16.png"/><Relationship Id="rId2" Type="http://schemas.openxmlformats.org/officeDocument/2006/relationships/slideLayout" Target="../slideLayouts/slideLayout146.xml"/><Relationship Id="rId16" Type="http://schemas.openxmlformats.org/officeDocument/2006/relationships/slideLayout" Target="../slideLayouts/slideLayout160.xml"/><Relationship Id="rId20" Type="http://schemas.openxmlformats.org/officeDocument/2006/relationships/slideLayout" Target="../slideLayouts/slideLayout164.xml"/><Relationship Id="rId29" Type="http://schemas.openxmlformats.org/officeDocument/2006/relationships/slideLayout" Target="../slideLayouts/slideLayout173.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24" Type="http://schemas.openxmlformats.org/officeDocument/2006/relationships/slideLayout" Target="../slideLayouts/slideLayout168.xml"/><Relationship Id="rId32" Type="http://schemas.openxmlformats.org/officeDocument/2006/relationships/theme" Target="../theme/theme10.xml"/><Relationship Id="rId5" Type="http://schemas.openxmlformats.org/officeDocument/2006/relationships/slideLayout" Target="../slideLayouts/slideLayout149.xml"/><Relationship Id="rId15" Type="http://schemas.openxmlformats.org/officeDocument/2006/relationships/slideLayout" Target="../slideLayouts/slideLayout159.xml"/><Relationship Id="rId23" Type="http://schemas.openxmlformats.org/officeDocument/2006/relationships/slideLayout" Target="../slideLayouts/slideLayout167.xml"/><Relationship Id="rId28" Type="http://schemas.openxmlformats.org/officeDocument/2006/relationships/slideLayout" Target="../slideLayouts/slideLayout172.xml"/><Relationship Id="rId10" Type="http://schemas.openxmlformats.org/officeDocument/2006/relationships/slideLayout" Target="../slideLayouts/slideLayout154.xml"/><Relationship Id="rId19" Type="http://schemas.openxmlformats.org/officeDocument/2006/relationships/slideLayout" Target="../slideLayouts/slideLayout163.xml"/><Relationship Id="rId31" Type="http://schemas.openxmlformats.org/officeDocument/2006/relationships/slideLayout" Target="../slideLayouts/slideLayout175.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slideLayout" Target="../slideLayouts/slideLayout158.xml"/><Relationship Id="rId22" Type="http://schemas.openxmlformats.org/officeDocument/2006/relationships/slideLayout" Target="../slideLayouts/slideLayout166.xml"/><Relationship Id="rId27" Type="http://schemas.openxmlformats.org/officeDocument/2006/relationships/slideLayout" Target="../slideLayouts/slideLayout171.xml"/><Relationship Id="rId30" Type="http://schemas.openxmlformats.org/officeDocument/2006/relationships/slideLayout" Target="../slideLayouts/slideLayout174.xml"/><Relationship Id="rId8" Type="http://schemas.openxmlformats.org/officeDocument/2006/relationships/slideLayout" Target="../slideLayouts/slideLayout15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83.xml"/><Relationship Id="rId13" Type="http://schemas.openxmlformats.org/officeDocument/2006/relationships/slideLayout" Target="../slideLayouts/slideLayout188.xml"/><Relationship Id="rId18" Type="http://schemas.openxmlformats.org/officeDocument/2006/relationships/slideLayout" Target="../slideLayouts/slideLayout193.xml"/><Relationship Id="rId26" Type="http://schemas.openxmlformats.org/officeDocument/2006/relationships/slideLayout" Target="../slideLayouts/slideLayout201.xml"/><Relationship Id="rId3" Type="http://schemas.openxmlformats.org/officeDocument/2006/relationships/slideLayout" Target="../slideLayouts/slideLayout178.xml"/><Relationship Id="rId21" Type="http://schemas.openxmlformats.org/officeDocument/2006/relationships/slideLayout" Target="../slideLayouts/slideLayout196.xml"/><Relationship Id="rId7" Type="http://schemas.openxmlformats.org/officeDocument/2006/relationships/slideLayout" Target="../slideLayouts/slideLayout182.xml"/><Relationship Id="rId12" Type="http://schemas.openxmlformats.org/officeDocument/2006/relationships/slideLayout" Target="../slideLayouts/slideLayout187.xml"/><Relationship Id="rId17" Type="http://schemas.openxmlformats.org/officeDocument/2006/relationships/slideLayout" Target="../slideLayouts/slideLayout192.xml"/><Relationship Id="rId25" Type="http://schemas.openxmlformats.org/officeDocument/2006/relationships/slideLayout" Target="../slideLayouts/slideLayout200.xml"/><Relationship Id="rId2" Type="http://schemas.openxmlformats.org/officeDocument/2006/relationships/slideLayout" Target="../slideLayouts/slideLayout177.xml"/><Relationship Id="rId16" Type="http://schemas.openxmlformats.org/officeDocument/2006/relationships/slideLayout" Target="../slideLayouts/slideLayout191.xml"/><Relationship Id="rId20" Type="http://schemas.openxmlformats.org/officeDocument/2006/relationships/slideLayout" Target="../slideLayouts/slideLayout195.xml"/><Relationship Id="rId29" Type="http://schemas.openxmlformats.org/officeDocument/2006/relationships/slideLayout" Target="../slideLayouts/slideLayout204.xml"/><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slideLayout" Target="../slideLayouts/slideLayout186.xml"/><Relationship Id="rId24" Type="http://schemas.openxmlformats.org/officeDocument/2006/relationships/slideLayout" Target="../slideLayouts/slideLayout199.xml"/><Relationship Id="rId5" Type="http://schemas.openxmlformats.org/officeDocument/2006/relationships/slideLayout" Target="../slideLayouts/slideLayout180.xml"/><Relationship Id="rId15" Type="http://schemas.openxmlformats.org/officeDocument/2006/relationships/slideLayout" Target="../slideLayouts/slideLayout190.xml"/><Relationship Id="rId23" Type="http://schemas.openxmlformats.org/officeDocument/2006/relationships/slideLayout" Target="../slideLayouts/slideLayout198.xml"/><Relationship Id="rId28" Type="http://schemas.openxmlformats.org/officeDocument/2006/relationships/slideLayout" Target="../slideLayouts/slideLayout203.xml"/><Relationship Id="rId10" Type="http://schemas.openxmlformats.org/officeDocument/2006/relationships/slideLayout" Target="../slideLayouts/slideLayout185.xml"/><Relationship Id="rId19" Type="http://schemas.openxmlformats.org/officeDocument/2006/relationships/slideLayout" Target="../slideLayouts/slideLayout194.xml"/><Relationship Id="rId31" Type="http://schemas.openxmlformats.org/officeDocument/2006/relationships/image" Target="../media/image16.png"/><Relationship Id="rId4" Type="http://schemas.openxmlformats.org/officeDocument/2006/relationships/slideLayout" Target="../slideLayouts/slideLayout179.xml"/><Relationship Id="rId9" Type="http://schemas.openxmlformats.org/officeDocument/2006/relationships/slideLayout" Target="../slideLayouts/slideLayout184.xml"/><Relationship Id="rId14" Type="http://schemas.openxmlformats.org/officeDocument/2006/relationships/slideLayout" Target="../slideLayouts/slideLayout189.xml"/><Relationship Id="rId22" Type="http://schemas.openxmlformats.org/officeDocument/2006/relationships/slideLayout" Target="../slideLayouts/slideLayout197.xml"/><Relationship Id="rId27" Type="http://schemas.openxmlformats.org/officeDocument/2006/relationships/slideLayout" Target="../slideLayouts/slideLayout202.xml"/><Relationship Id="rId30"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slideLayout" Target="../slideLayouts/slideLayout217.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5" Type="http://schemas.openxmlformats.org/officeDocument/2006/relationships/theme" Target="../theme/theme12.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 Id="rId14" Type="http://schemas.openxmlformats.org/officeDocument/2006/relationships/slideLayout" Target="../slideLayouts/slideLayout21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26.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theme" Target="../theme/theme13.xml"/><Relationship Id="rId2" Type="http://schemas.openxmlformats.org/officeDocument/2006/relationships/slideLayout" Target="../slideLayouts/slideLayout220.xml"/><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37.xml"/><Relationship Id="rId13" Type="http://schemas.openxmlformats.org/officeDocument/2006/relationships/slideLayout" Target="../slideLayouts/slideLayout242.xml"/><Relationship Id="rId18" Type="http://schemas.openxmlformats.org/officeDocument/2006/relationships/slideLayout" Target="../slideLayouts/slideLayout247.xml"/><Relationship Id="rId26" Type="http://schemas.openxmlformats.org/officeDocument/2006/relationships/slideLayout" Target="../slideLayouts/slideLayout255.xml"/><Relationship Id="rId3" Type="http://schemas.openxmlformats.org/officeDocument/2006/relationships/slideLayout" Target="../slideLayouts/slideLayout232.xml"/><Relationship Id="rId21" Type="http://schemas.openxmlformats.org/officeDocument/2006/relationships/slideLayout" Target="../slideLayouts/slideLayout250.xml"/><Relationship Id="rId7" Type="http://schemas.openxmlformats.org/officeDocument/2006/relationships/slideLayout" Target="../slideLayouts/slideLayout236.xml"/><Relationship Id="rId12" Type="http://schemas.openxmlformats.org/officeDocument/2006/relationships/slideLayout" Target="../slideLayouts/slideLayout241.xml"/><Relationship Id="rId17" Type="http://schemas.openxmlformats.org/officeDocument/2006/relationships/slideLayout" Target="../slideLayouts/slideLayout246.xml"/><Relationship Id="rId25" Type="http://schemas.openxmlformats.org/officeDocument/2006/relationships/slideLayout" Target="../slideLayouts/slideLayout254.xml"/><Relationship Id="rId2" Type="http://schemas.openxmlformats.org/officeDocument/2006/relationships/slideLayout" Target="../slideLayouts/slideLayout231.xml"/><Relationship Id="rId16" Type="http://schemas.openxmlformats.org/officeDocument/2006/relationships/slideLayout" Target="../slideLayouts/slideLayout245.xml"/><Relationship Id="rId20" Type="http://schemas.openxmlformats.org/officeDocument/2006/relationships/slideLayout" Target="../slideLayouts/slideLayout249.xml"/><Relationship Id="rId29" Type="http://schemas.openxmlformats.org/officeDocument/2006/relationships/slideLayout" Target="../slideLayouts/slideLayout258.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24" Type="http://schemas.openxmlformats.org/officeDocument/2006/relationships/slideLayout" Target="../slideLayouts/slideLayout253.xml"/><Relationship Id="rId5" Type="http://schemas.openxmlformats.org/officeDocument/2006/relationships/slideLayout" Target="../slideLayouts/slideLayout234.xml"/><Relationship Id="rId15" Type="http://schemas.openxmlformats.org/officeDocument/2006/relationships/slideLayout" Target="../slideLayouts/slideLayout244.xml"/><Relationship Id="rId23" Type="http://schemas.openxmlformats.org/officeDocument/2006/relationships/slideLayout" Target="../slideLayouts/slideLayout252.xml"/><Relationship Id="rId28" Type="http://schemas.openxmlformats.org/officeDocument/2006/relationships/slideLayout" Target="../slideLayouts/slideLayout257.xml"/><Relationship Id="rId10" Type="http://schemas.openxmlformats.org/officeDocument/2006/relationships/slideLayout" Target="../slideLayouts/slideLayout239.xml"/><Relationship Id="rId19" Type="http://schemas.openxmlformats.org/officeDocument/2006/relationships/slideLayout" Target="../slideLayouts/slideLayout248.xml"/><Relationship Id="rId31" Type="http://schemas.openxmlformats.org/officeDocument/2006/relationships/image" Target="../media/image16.png"/><Relationship Id="rId4" Type="http://schemas.openxmlformats.org/officeDocument/2006/relationships/slideLayout" Target="../slideLayouts/slideLayout233.xml"/><Relationship Id="rId9" Type="http://schemas.openxmlformats.org/officeDocument/2006/relationships/slideLayout" Target="../slideLayouts/slideLayout238.xml"/><Relationship Id="rId14" Type="http://schemas.openxmlformats.org/officeDocument/2006/relationships/slideLayout" Target="../slideLayouts/slideLayout243.xml"/><Relationship Id="rId22" Type="http://schemas.openxmlformats.org/officeDocument/2006/relationships/slideLayout" Target="../slideLayouts/slideLayout251.xml"/><Relationship Id="rId27" Type="http://schemas.openxmlformats.org/officeDocument/2006/relationships/slideLayout" Target="../slideLayouts/slideLayout256.xml"/><Relationship Id="rId30"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66.xml"/><Relationship Id="rId13" Type="http://schemas.openxmlformats.org/officeDocument/2006/relationships/slideLayout" Target="../slideLayouts/slideLayout271.xml"/><Relationship Id="rId18" Type="http://schemas.openxmlformats.org/officeDocument/2006/relationships/slideLayout" Target="../slideLayouts/slideLayout276.xml"/><Relationship Id="rId26" Type="http://schemas.openxmlformats.org/officeDocument/2006/relationships/slideLayout" Target="../slideLayouts/slideLayout284.xml"/><Relationship Id="rId3" Type="http://schemas.openxmlformats.org/officeDocument/2006/relationships/slideLayout" Target="../slideLayouts/slideLayout261.xml"/><Relationship Id="rId21" Type="http://schemas.openxmlformats.org/officeDocument/2006/relationships/slideLayout" Target="../slideLayouts/slideLayout279.xml"/><Relationship Id="rId7" Type="http://schemas.openxmlformats.org/officeDocument/2006/relationships/slideLayout" Target="../slideLayouts/slideLayout265.xml"/><Relationship Id="rId12" Type="http://schemas.openxmlformats.org/officeDocument/2006/relationships/slideLayout" Target="../slideLayouts/slideLayout270.xml"/><Relationship Id="rId17" Type="http://schemas.openxmlformats.org/officeDocument/2006/relationships/slideLayout" Target="../slideLayouts/slideLayout275.xml"/><Relationship Id="rId25" Type="http://schemas.openxmlformats.org/officeDocument/2006/relationships/slideLayout" Target="../slideLayouts/slideLayout283.xml"/><Relationship Id="rId2" Type="http://schemas.openxmlformats.org/officeDocument/2006/relationships/slideLayout" Target="../slideLayouts/slideLayout260.xml"/><Relationship Id="rId16" Type="http://schemas.openxmlformats.org/officeDocument/2006/relationships/slideLayout" Target="../slideLayouts/slideLayout274.xml"/><Relationship Id="rId20" Type="http://schemas.openxmlformats.org/officeDocument/2006/relationships/slideLayout" Target="../slideLayouts/slideLayout278.xml"/><Relationship Id="rId29" Type="http://schemas.openxmlformats.org/officeDocument/2006/relationships/slideLayout" Target="../slideLayouts/slideLayout287.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11" Type="http://schemas.openxmlformats.org/officeDocument/2006/relationships/slideLayout" Target="../slideLayouts/slideLayout269.xml"/><Relationship Id="rId24" Type="http://schemas.openxmlformats.org/officeDocument/2006/relationships/slideLayout" Target="../slideLayouts/slideLayout282.xml"/><Relationship Id="rId5" Type="http://schemas.openxmlformats.org/officeDocument/2006/relationships/slideLayout" Target="../slideLayouts/slideLayout263.xml"/><Relationship Id="rId15" Type="http://schemas.openxmlformats.org/officeDocument/2006/relationships/slideLayout" Target="../slideLayouts/slideLayout273.xml"/><Relationship Id="rId23" Type="http://schemas.openxmlformats.org/officeDocument/2006/relationships/slideLayout" Target="../slideLayouts/slideLayout281.xml"/><Relationship Id="rId28" Type="http://schemas.openxmlformats.org/officeDocument/2006/relationships/slideLayout" Target="../slideLayouts/slideLayout286.xml"/><Relationship Id="rId10" Type="http://schemas.openxmlformats.org/officeDocument/2006/relationships/slideLayout" Target="../slideLayouts/slideLayout268.xml"/><Relationship Id="rId19" Type="http://schemas.openxmlformats.org/officeDocument/2006/relationships/slideLayout" Target="../slideLayouts/slideLayout277.xml"/><Relationship Id="rId31" Type="http://schemas.openxmlformats.org/officeDocument/2006/relationships/image" Target="../media/image16.png"/><Relationship Id="rId4" Type="http://schemas.openxmlformats.org/officeDocument/2006/relationships/slideLayout" Target="../slideLayouts/slideLayout262.xml"/><Relationship Id="rId9" Type="http://schemas.openxmlformats.org/officeDocument/2006/relationships/slideLayout" Target="../slideLayouts/slideLayout267.xml"/><Relationship Id="rId14" Type="http://schemas.openxmlformats.org/officeDocument/2006/relationships/slideLayout" Target="../slideLayouts/slideLayout272.xml"/><Relationship Id="rId22" Type="http://schemas.openxmlformats.org/officeDocument/2006/relationships/slideLayout" Target="../slideLayouts/slideLayout280.xml"/><Relationship Id="rId27" Type="http://schemas.openxmlformats.org/officeDocument/2006/relationships/slideLayout" Target="../slideLayouts/slideLayout285.xml"/><Relationship Id="rId30"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300.xml"/><Relationship Id="rId18" Type="http://schemas.openxmlformats.org/officeDocument/2006/relationships/slideLayout" Target="../slideLayouts/slideLayout305.xml"/><Relationship Id="rId26" Type="http://schemas.openxmlformats.org/officeDocument/2006/relationships/slideLayout" Target="../slideLayouts/slideLayout313.xml"/><Relationship Id="rId39" Type="http://schemas.openxmlformats.org/officeDocument/2006/relationships/theme" Target="../theme/theme16.xml"/><Relationship Id="rId21" Type="http://schemas.openxmlformats.org/officeDocument/2006/relationships/slideLayout" Target="../slideLayouts/slideLayout308.xml"/><Relationship Id="rId34" Type="http://schemas.openxmlformats.org/officeDocument/2006/relationships/slideLayout" Target="../slideLayouts/slideLayout321.xml"/><Relationship Id="rId7" Type="http://schemas.openxmlformats.org/officeDocument/2006/relationships/slideLayout" Target="../slideLayouts/slideLayout294.xml"/><Relationship Id="rId12" Type="http://schemas.openxmlformats.org/officeDocument/2006/relationships/slideLayout" Target="../slideLayouts/slideLayout299.xml"/><Relationship Id="rId17" Type="http://schemas.openxmlformats.org/officeDocument/2006/relationships/slideLayout" Target="../slideLayouts/slideLayout304.xml"/><Relationship Id="rId25" Type="http://schemas.openxmlformats.org/officeDocument/2006/relationships/slideLayout" Target="../slideLayouts/slideLayout312.xml"/><Relationship Id="rId33" Type="http://schemas.openxmlformats.org/officeDocument/2006/relationships/slideLayout" Target="../slideLayouts/slideLayout320.xml"/><Relationship Id="rId38" Type="http://schemas.openxmlformats.org/officeDocument/2006/relationships/slideLayout" Target="../slideLayouts/slideLayout325.xml"/><Relationship Id="rId2" Type="http://schemas.openxmlformats.org/officeDocument/2006/relationships/slideLayout" Target="../slideLayouts/slideLayout289.xml"/><Relationship Id="rId16" Type="http://schemas.openxmlformats.org/officeDocument/2006/relationships/slideLayout" Target="../slideLayouts/slideLayout303.xml"/><Relationship Id="rId20" Type="http://schemas.openxmlformats.org/officeDocument/2006/relationships/slideLayout" Target="../slideLayouts/slideLayout307.xml"/><Relationship Id="rId29" Type="http://schemas.openxmlformats.org/officeDocument/2006/relationships/slideLayout" Target="../slideLayouts/slideLayout316.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24" Type="http://schemas.openxmlformats.org/officeDocument/2006/relationships/slideLayout" Target="../slideLayouts/slideLayout311.xml"/><Relationship Id="rId32" Type="http://schemas.openxmlformats.org/officeDocument/2006/relationships/slideLayout" Target="../slideLayouts/slideLayout319.xml"/><Relationship Id="rId37" Type="http://schemas.openxmlformats.org/officeDocument/2006/relationships/slideLayout" Target="../slideLayouts/slideLayout324.xml"/><Relationship Id="rId5" Type="http://schemas.openxmlformats.org/officeDocument/2006/relationships/slideLayout" Target="../slideLayouts/slideLayout292.xml"/><Relationship Id="rId15" Type="http://schemas.openxmlformats.org/officeDocument/2006/relationships/slideLayout" Target="../slideLayouts/slideLayout302.xml"/><Relationship Id="rId23" Type="http://schemas.openxmlformats.org/officeDocument/2006/relationships/slideLayout" Target="../slideLayouts/slideLayout310.xml"/><Relationship Id="rId28" Type="http://schemas.openxmlformats.org/officeDocument/2006/relationships/slideLayout" Target="../slideLayouts/slideLayout315.xml"/><Relationship Id="rId36" Type="http://schemas.openxmlformats.org/officeDocument/2006/relationships/slideLayout" Target="../slideLayouts/slideLayout323.xml"/><Relationship Id="rId10" Type="http://schemas.openxmlformats.org/officeDocument/2006/relationships/slideLayout" Target="../slideLayouts/slideLayout297.xml"/><Relationship Id="rId19" Type="http://schemas.openxmlformats.org/officeDocument/2006/relationships/slideLayout" Target="../slideLayouts/slideLayout306.xml"/><Relationship Id="rId31" Type="http://schemas.openxmlformats.org/officeDocument/2006/relationships/slideLayout" Target="../slideLayouts/slideLayout318.xml"/><Relationship Id="rId4" Type="http://schemas.openxmlformats.org/officeDocument/2006/relationships/slideLayout" Target="../slideLayouts/slideLayout291.xml"/><Relationship Id="rId9" Type="http://schemas.openxmlformats.org/officeDocument/2006/relationships/slideLayout" Target="../slideLayouts/slideLayout296.xml"/><Relationship Id="rId14" Type="http://schemas.openxmlformats.org/officeDocument/2006/relationships/slideLayout" Target="../slideLayouts/slideLayout301.xml"/><Relationship Id="rId22" Type="http://schemas.openxmlformats.org/officeDocument/2006/relationships/slideLayout" Target="../slideLayouts/slideLayout309.xml"/><Relationship Id="rId27" Type="http://schemas.openxmlformats.org/officeDocument/2006/relationships/slideLayout" Target="../slideLayouts/slideLayout314.xml"/><Relationship Id="rId30" Type="http://schemas.openxmlformats.org/officeDocument/2006/relationships/slideLayout" Target="../slideLayouts/slideLayout317.xml"/><Relationship Id="rId35" Type="http://schemas.openxmlformats.org/officeDocument/2006/relationships/slideLayout" Target="../slideLayouts/slideLayout322.xml"/><Relationship Id="rId8" Type="http://schemas.openxmlformats.org/officeDocument/2006/relationships/slideLayout" Target="../slideLayouts/slideLayout295.xml"/><Relationship Id="rId3" Type="http://schemas.openxmlformats.org/officeDocument/2006/relationships/slideLayout" Target="../slideLayouts/slideLayout290.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338.xml"/><Relationship Id="rId18" Type="http://schemas.openxmlformats.org/officeDocument/2006/relationships/slideLayout" Target="../slideLayouts/slideLayout343.xml"/><Relationship Id="rId26" Type="http://schemas.openxmlformats.org/officeDocument/2006/relationships/slideLayout" Target="../slideLayouts/slideLayout351.xml"/><Relationship Id="rId39" Type="http://schemas.openxmlformats.org/officeDocument/2006/relationships/theme" Target="../theme/theme17.xml"/><Relationship Id="rId21" Type="http://schemas.openxmlformats.org/officeDocument/2006/relationships/slideLayout" Target="../slideLayouts/slideLayout346.xml"/><Relationship Id="rId34" Type="http://schemas.openxmlformats.org/officeDocument/2006/relationships/slideLayout" Target="../slideLayouts/slideLayout359.xml"/><Relationship Id="rId7" Type="http://schemas.openxmlformats.org/officeDocument/2006/relationships/slideLayout" Target="../slideLayouts/slideLayout332.xml"/><Relationship Id="rId12" Type="http://schemas.openxmlformats.org/officeDocument/2006/relationships/slideLayout" Target="../slideLayouts/slideLayout337.xml"/><Relationship Id="rId17" Type="http://schemas.openxmlformats.org/officeDocument/2006/relationships/slideLayout" Target="../slideLayouts/slideLayout342.xml"/><Relationship Id="rId25" Type="http://schemas.openxmlformats.org/officeDocument/2006/relationships/slideLayout" Target="../slideLayouts/slideLayout350.xml"/><Relationship Id="rId33" Type="http://schemas.openxmlformats.org/officeDocument/2006/relationships/slideLayout" Target="../slideLayouts/slideLayout358.xml"/><Relationship Id="rId38" Type="http://schemas.openxmlformats.org/officeDocument/2006/relationships/slideLayout" Target="../slideLayouts/slideLayout363.xml"/><Relationship Id="rId2" Type="http://schemas.openxmlformats.org/officeDocument/2006/relationships/slideLayout" Target="../slideLayouts/slideLayout327.xml"/><Relationship Id="rId16" Type="http://schemas.openxmlformats.org/officeDocument/2006/relationships/slideLayout" Target="../slideLayouts/slideLayout341.xml"/><Relationship Id="rId20" Type="http://schemas.openxmlformats.org/officeDocument/2006/relationships/slideLayout" Target="../slideLayouts/slideLayout345.xml"/><Relationship Id="rId29" Type="http://schemas.openxmlformats.org/officeDocument/2006/relationships/slideLayout" Target="../slideLayouts/slideLayout354.xml"/><Relationship Id="rId1" Type="http://schemas.openxmlformats.org/officeDocument/2006/relationships/slideLayout" Target="../slideLayouts/slideLayout326.xml"/><Relationship Id="rId6" Type="http://schemas.openxmlformats.org/officeDocument/2006/relationships/slideLayout" Target="../slideLayouts/slideLayout331.xml"/><Relationship Id="rId11" Type="http://schemas.openxmlformats.org/officeDocument/2006/relationships/slideLayout" Target="../slideLayouts/slideLayout336.xml"/><Relationship Id="rId24" Type="http://schemas.openxmlformats.org/officeDocument/2006/relationships/slideLayout" Target="../slideLayouts/slideLayout349.xml"/><Relationship Id="rId32" Type="http://schemas.openxmlformats.org/officeDocument/2006/relationships/slideLayout" Target="../slideLayouts/slideLayout357.xml"/><Relationship Id="rId37" Type="http://schemas.openxmlformats.org/officeDocument/2006/relationships/slideLayout" Target="../slideLayouts/slideLayout362.xml"/><Relationship Id="rId5" Type="http://schemas.openxmlformats.org/officeDocument/2006/relationships/slideLayout" Target="../slideLayouts/slideLayout330.xml"/><Relationship Id="rId15" Type="http://schemas.openxmlformats.org/officeDocument/2006/relationships/slideLayout" Target="../slideLayouts/slideLayout340.xml"/><Relationship Id="rId23" Type="http://schemas.openxmlformats.org/officeDocument/2006/relationships/slideLayout" Target="../slideLayouts/slideLayout348.xml"/><Relationship Id="rId28" Type="http://schemas.openxmlformats.org/officeDocument/2006/relationships/slideLayout" Target="../slideLayouts/slideLayout353.xml"/><Relationship Id="rId36" Type="http://schemas.openxmlformats.org/officeDocument/2006/relationships/slideLayout" Target="../slideLayouts/slideLayout361.xml"/><Relationship Id="rId10" Type="http://schemas.openxmlformats.org/officeDocument/2006/relationships/slideLayout" Target="../slideLayouts/slideLayout335.xml"/><Relationship Id="rId19" Type="http://schemas.openxmlformats.org/officeDocument/2006/relationships/slideLayout" Target="../slideLayouts/slideLayout344.xml"/><Relationship Id="rId31" Type="http://schemas.openxmlformats.org/officeDocument/2006/relationships/slideLayout" Target="../slideLayouts/slideLayout356.xml"/><Relationship Id="rId4" Type="http://schemas.openxmlformats.org/officeDocument/2006/relationships/slideLayout" Target="../slideLayouts/slideLayout329.xml"/><Relationship Id="rId9" Type="http://schemas.openxmlformats.org/officeDocument/2006/relationships/slideLayout" Target="../slideLayouts/slideLayout334.xml"/><Relationship Id="rId14" Type="http://schemas.openxmlformats.org/officeDocument/2006/relationships/slideLayout" Target="../slideLayouts/slideLayout339.xml"/><Relationship Id="rId22" Type="http://schemas.openxmlformats.org/officeDocument/2006/relationships/slideLayout" Target="../slideLayouts/slideLayout347.xml"/><Relationship Id="rId27" Type="http://schemas.openxmlformats.org/officeDocument/2006/relationships/slideLayout" Target="../slideLayouts/slideLayout352.xml"/><Relationship Id="rId30" Type="http://schemas.openxmlformats.org/officeDocument/2006/relationships/slideLayout" Target="../slideLayouts/slideLayout355.xml"/><Relationship Id="rId35" Type="http://schemas.openxmlformats.org/officeDocument/2006/relationships/slideLayout" Target="../slideLayouts/slideLayout360.xml"/><Relationship Id="rId8" Type="http://schemas.openxmlformats.org/officeDocument/2006/relationships/slideLayout" Target="../slideLayouts/slideLayout333.xml"/><Relationship Id="rId3" Type="http://schemas.openxmlformats.org/officeDocument/2006/relationships/slideLayout" Target="../slideLayouts/slideLayout32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slideLayout" Target="../slideLayouts/slideLayout376.xml"/><Relationship Id="rId18" Type="http://schemas.openxmlformats.org/officeDocument/2006/relationships/slideLayout" Target="../slideLayouts/slideLayout381.xml"/><Relationship Id="rId26" Type="http://schemas.openxmlformats.org/officeDocument/2006/relationships/slideLayout" Target="../slideLayouts/slideLayout389.xml"/><Relationship Id="rId3" Type="http://schemas.openxmlformats.org/officeDocument/2006/relationships/slideLayout" Target="../slideLayouts/slideLayout366.xml"/><Relationship Id="rId21" Type="http://schemas.openxmlformats.org/officeDocument/2006/relationships/slideLayout" Target="../slideLayouts/slideLayout384.xml"/><Relationship Id="rId7" Type="http://schemas.openxmlformats.org/officeDocument/2006/relationships/slideLayout" Target="../slideLayouts/slideLayout370.xml"/><Relationship Id="rId12" Type="http://schemas.openxmlformats.org/officeDocument/2006/relationships/slideLayout" Target="../slideLayouts/slideLayout375.xml"/><Relationship Id="rId17" Type="http://schemas.openxmlformats.org/officeDocument/2006/relationships/slideLayout" Target="../slideLayouts/slideLayout380.xml"/><Relationship Id="rId25" Type="http://schemas.openxmlformats.org/officeDocument/2006/relationships/slideLayout" Target="../slideLayouts/slideLayout388.xml"/><Relationship Id="rId2" Type="http://schemas.openxmlformats.org/officeDocument/2006/relationships/slideLayout" Target="../slideLayouts/slideLayout365.xml"/><Relationship Id="rId16" Type="http://schemas.openxmlformats.org/officeDocument/2006/relationships/slideLayout" Target="../slideLayouts/slideLayout379.xml"/><Relationship Id="rId20" Type="http://schemas.openxmlformats.org/officeDocument/2006/relationships/slideLayout" Target="../slideLayouts/slideLayout383.xml"/><Relationship Id="rId29" Type="http://schemas.openxmlformats.org/officeDocument/2006/relationships/slideLayout" Target="../slideLayouts/slideLayout392.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24" Type="http://schemas.openxmlformats.org/officeDocument/2006/relationships/slideLayout" Target="../slideLayouts/slideLayout387.xml"/><Relationship Id="rId5" Type="http://schemas.openxmlformats.org/officeDocument/2006/relationships/slideLayout" Target="../slideLayouts/slideLayout368.xml"/><Relationship Id="rId15" Type="http://schemas.openxmlformats.org/officeDocument/2006/relationships/slideLayout" Target="../slideLayouts/slideLayout378.xml"/><Relationship Id="rId23" Type="http://schemas.openxmlformats.org/officeDocument/2006/relationships/slideLayout" Target="../slideLayouts/slideLayout386.xml"/><Relationship Id="rId28" Type="http://schemas.openxmlformats.org/officeDocument/2006/relationships/slideLayout" Target="../slideLayouts/slideLayout391.xml"/><Relationship Id="rId10" Type="http://schemas.openxmlformats.org/officeDocument/2006/relationships/slideLayout" Target="../slideLayouts/slideLayout373.xml"/><Relationship Id="rId19" Type="http://schemas.openxmlformats.org/officeDocument/2006/relationships/slideLayout" Target="../slideLayouts/slideLayout382.xml"/><Relationship Id="rId31" Type="http://schemas.openxmlformats.org/officeDocument/2006/relationships/image" Target="../media/image16.png"/><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slideLayout" Target="../slideLayouts/slideLayout377.xml"/><Relationship Id="rId22" Type="http://schemas.openxmlformats.org/officeDocument/2006/relationships/slideLayout" Target="../slideLayouts/slideLayout385.xml"/><Relationship Id="rId27" Type="http://schemas.openxmlformats.org/officeDocument/2006/relationships/slideLayout" Target="../slideLayouts/slideLayout390.xml"/><Relationship Id="rId30"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400.xml"/><Relationship Id="rId13" Type="http://schemas.openxmlformats.org/officeDocument/2006/relationships/slideLayout" Target="../slideLayouts/slideLayout405.xml"/><Relationship Id="rId18" Type="http://schemas.openxmlformats.org/officeDocument/2006/relationships/slideLayout" Target="../slideLayouts/slideLayout410.xml"/><Relationship Id="rId26" Type="http://schemas.openxmlformats.org/officeDocument/2006/relationships/slideLayout" Target="../slideLayouts/slideLayout418.xml"/><Relationship Id="rId3" Type="http://schemas.openxmlformats.org/officeDocument/2006/relationships/slideLayout" Target="../slideLayouts/slideLayout395.xml"/><Relationship Id="rId21" Type="http://schemas.openxmlformats.org/officeDocument/2006/relationships/slideLayout" Target="../slideLayouts/slideLayout413.xml"/><Relationship Id="rId7" Type="http://schemas.openxmlformats.org/officeDocument/2006/relationships/slideLayout" Target="../slideLayouts/slideLayout399.xml"/><Relationship Id="rId12" Type="http://schemas.openxmlformats.org/officeDocument/2006/relationships/slideLayout" Target="../slideLayouts/slideLayout404.xml"/><Relationship Id="rId17" Type="http://schemas.openxmlformats.org/officeDocument/2006/relationships/slideLayout" Target="../slideLayouts/slideLayout409.xml"/><Relationship Id="rId25" Type="http://schemas.openxmlformats.org/officeDocument/2006/relationships/slideLayout" Target="../slideLayouts/slideLayout417.xml"/><Relationship Id="rId2" Type="http://schemas.openxmlformats.org/officeDocument/2006/relationships/slideLayout" Target="../slideLayouts/slideLayout394.xml"/><Relationship Id="rId16" Type="http://schemas.openxmlformats.org/officeDocument/2006/relationships/slideLayout" Target="../slideLayouts/slideLayout408.xml"/><Relationship Id="rId20" Type="http://schemas.openxmlformats.org/officeDocument/2006/relationships/slideLayout" Target="../slideLayouts/slideLayout412.xml"/><Relationship Id="rId29" Type="http://schemas.openxmlformats.org/officeDocument/2006/relationships/slideLayout" Target="../slideLayouts/slideLayout421.xml"/><Relationship Id="rId1" Type="http://schemas.openxmlformats.org/officeDocument/2006/relationships/slideLayout" Target="../slideLayouts/slideLayout393.xml"/><Relationship Id="rId6" Type="http://schemas.openxmlformats.org/officeDocument/2006/relationships/slideLayout" Target="../slideLayouts/slideLayout398.xml"/><Relationship Id="rId11" Type="http://schemas.openxmlformats.org/officeDocument/2006/relationships/slideLayout" Target="../slideLayouts/slideLayout403.xml"/><Relationship Id="rId24" Type="http://schemas.openxmlformats.org/officeDocument/2006/relationships/slideLayout" Target="../slideLayouts/slideLayout416.xml"/><Relationship Id="rId5" Type="http://schemas.openxmlformats.org/officeDocument/2006/relationships/slideLayout" Target="../slideLayouts/slideLayout397.xml"/><Relationship Id="rId15" Type="http://schemas.openxmlformats.org/officeDocument/2006/relationships/slideLayout" Target="../slideLayouts/slideLayout407.xml"/><Relationship Id="rId23" Type="http://schemas.openxmlformats.org/officeDocument/2006/relationships/slideLayout" Target="../slideLayouts/slideLayout415.xml"/><Relationship Id="rId28" Type="http://schemas.openxmlformats.org/officeDocument/2006/relationships/slideLayout" Target="../slideLayouts/slideLayout420.xml"/><Relationship Id="rId10" Type="http://schemas.openxmlformats.org/officeDocument/2006/relationships/slideLayout" Target="../slideLayouts/slideLayout402.xml"/><Relationship Id="rId19" Type="http://schemas.openxmlformats.org/officeDocument/2006/relationships/slideLayout" Target="../slideLayouts/slideLayout411.xml"/><Relationship Id="rId31" Type="http://schemas.openxmlformats.org/officeDocument/2006/relationships/image" Target="../media/image16.png"/><Relationship Id="rId4" Type="http://schemas.openxmlformats.org/officeDocument/2006/relationships/slideLayout" Target="../slideLayouts/slideLayout396.xml"/><Relationship Id="rId9" Type="http://schemas.openxmlformats.org/officeDocument/2006/relationships/slideLayout" Target="../slideLayouts/slideLayout401.xml"/><Relationship Id="rId14" Type="http://schemas.openxmlformats.org/officeDocument/2006/relationships/slideLayout" Target="../slideLayouts/slideLayout406.xml"/><Relationship Id="rId22" Type="http://schemas.openxmlformats.org/officeDocument/2006/relationships/slideLayout" Target="../slideLayouts/slideLayout414.xml"/><Relationship Id="rId27" Type="http://schemas.openxmlformats.org/officeDocument/2006/relationships/slideLayout" Target="../slideLayouts/slideLayout419.xml"/><Relationship Id="rId30"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image" Target="../media/image16.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3.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4.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5.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6.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7.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8.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33" Type="http://schemas.openxmlformats.org/officeDocument/2006/relationships/image" Target="../media/image16.png"/><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slideLayout" Target="../slideLayouts/slideLayout142.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32" Type="http://schemas.openxmlformats.org/officeDocument/2006/relationships/theme" Target="../theme/theme9.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slideLayout" Target="../slideLayouts/slideLayout141.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slideLayout" Target="../slideLayouts/slideLayout144.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slideLayout" Target="../slideLayouts/slideLayout143.xml"/><Relationship Id="rId8"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5000"/>
            <a:lumOff val="75000"/>
          </a:schemeClr>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84AE7177-E923-4413-8640-A6E6774C98F8}"/>
              </a:ext>
            </a:extLst>
          </p:cNvPr>
          <p:cNvSpPr>
            <a:spLocks noGrp="1"/>
          </p:cNvSpPr>
          <p:nvPr>
            <p:ph type="body" idx="1"/>
          </p:nvPr>
        </p:nvSpPr>
        <p:spPr>
          <a:xfrm>
            <a:off x="779463" y="3429001"/>
            <a:ext cx="5657195" cy="354106"/>
          </a:xfrm>
          <a:prstGeom prst="rect">
            <a:avLst/>
          </a:prstGeom>
        </p:spPr>
        <p:txBody>
          <a:bodyPr vert="horz" lIns="0" tIns="0" rIns="0" bIns="0" rtlCol="0">
            <a:noAutofit/>
          </a:bodyPr>
          <a:lstStyle/>
          <a:p>
            <a:pPr lvl="0"/>
            <a:r>
              <a:rPr lang="en-US" dirty="0"/>
              <a:t>subheading</a:t>
            </a:r>
            <a:endParaRPr lang="en-GB" dirty="0"/>
          </a:p>
        </p:txBody>
      </p:sp>
      <p:sp>
        <p:nvSpPr>
          <p:cNvPr id="27" name="Title Placeholder 26">
            <a:extLst>
              <a:ext uri="{FF2B5EF4-FFF2-40B4-BE49-F238E27FC236}">
                <a16:creationId xmlns="" xmlns:a16="http://schemas.microsoft.com/office/drawing/2014/main" id="{512467A5-5A47-4860-ABCA-F290DF14B408}"/>
              </a:ext>
            </a:extLst>
          </p:cNvPr>
          <p:cNvSpPr>
            <a:spLocks noGrp="1"/>
          </p:cNvSpPr>
          <p:nvPr>
            <p:ph type="title"/>
          </p:nvPr>
        </p:nvSpPr>
        <p:spPr>
          <a:xfrm>
            <a:off x="779463" y="1858869"/>
            <a:ext cx="5657195" cy="1580216"/>
          </a:xfrm>
          <a:prstGeom prst="rect">
            <a:avLst/>
          </a:prstGeom>
        </p:spPr>
        <p:txBody>
          <a:bodyPr vert="horz" lIns="0" tIns="45720" rIns="91440" bIns="45720" rtlCol="0" anchor="ctr">
            <a:noAutofit/>
          </a:bodyPr>
          <a:lstStyle/>
          <a:p>
            <a:r>
              <a:rPr lang="en-US" dirty="0"/>
              <a:t>presentation heading</a:t>
            </a:r>
            <a:endParaRPr lang="en-GB" dirty="0"/>
          </a:p>
        </p:txBody>
      </p:sp>
    </p:spTree>
    <p:extLst>
      <p:ext uri="{BB962C8B-B14F-4D97-AF65-F5344CB8AC3E}">
        <p14:creationId xmlns:p14="http://schemas.microsoft.com/office/powerpoint/2010/main" val="1689773855"/>
      </p:ext>
    </p:extLst>
  </p:cSld>
  <p:clrMap bg1="lt1" tx1="dk1" bg2="lt2" tx2="dk2" accent1="accent1" accent2="accent2" accent3="accent3" accent4="accent4" accent5="accent5" accent6="accent6" hlink="hlink" folHlink="folHlink"/>
  <p:sldLayoutIdLst>
    <p:sldLayoutId id="2147483721" r:id="rId1"/>
    <p:sldLayoutId id="2147483748" r:id="rId2"/>
    <p:sldLayoutId id="2147483821" r:id="rId3"/>
    <p:sldLayoutId id="2147483766" r:id="rId4"/>
    <p:sldLayoutId id="2147483822" r:id="rId5"/>
    <p:sldLayoutId id="2147483768" r:id="rId6"/>
    <p:sldLayoutId id="2147483754" r:id="rId7"/>
    <p:sldLayoutId id="2147483755" r:id="rId8"/>
    <p:sldLayoutId id="2147483784" r:id="rId9"/>
    <p:sldLayoutId id="2147483785" r:id="rId10"/>
    <p:sldLayoutId id="2147483786" r:id="rId11"/>
    <p:sldLayoutId id="2147483787" r:id="rId12"/>
    <p:sldLayoutId id="2147483788" r:id="rId13"/>
    <p:sldLayoutId id="2147483761" r:id="rId14"/>
    <p:sldLayoutId id="2147483722" r:id="rId15"/>
    <p:sldLayoutId id="2147483780" r:id="rId16"/>
    <p:sldLayoutId id="2147484221" r:id="rId17"/>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lang="en-GB" sz="4000" b="1" kern="1200" cap="all" spc="0" baseline="0" dirty="0">
          <a:ln w="12700">
            <a:noFill/>
          </a:ln>
          <a:solidFill>
            <a:schemeClr val="bg2"/>
          </a:solidFill>
          <a:latin typeface="Corbel" panose="020B0503020204020204" pitchFamily="34"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1pPr>
      <a:lvl2pPr marL="4572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2pPr>
      <a:lvl3pPr marL="9144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3pPr>
      <a:lvl4pPr marL="13716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4pPr>
      <a:lvl5pPr marL="18288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6" userDrawn="1">
          <p15:clr>
            <a:srgbClr val="F26B43"/>
          </p15:clr>
        </p15:guide>
        <p15:guide id="2" pos="491" userDrawn="1">
          <p15:clr>
            <a:srgbClr val="F26B43"/>
          </p15:clr>
        </p15:guide>
        <p15:guide id="3" orient="horz" pos="3974" userDrawn="1">
          <p15:clr>
            <a:srgbClr val="F26B43"/>
          </p15:clr>
        </p15:guide>
        <p15:guide id="4" pos="7333" userDrawn="1">
          <p15:clr>
            <a:srgbClr val="F26B43"/>
          </p15:clr>
        </p15:guide>
        <p15:guide id="5" orient="horz" pos="890"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 xmlns:a16="http://schemas.microsoft.com/office/drawing/2014/main"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 xmlns:a16="http://schemas.microsoft.com/office/drawing/2014/main"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sp>
        <p:nvSpPr>
          <p:cNvPr id="8" name="TextBox 7">
            <a:extLst>
              <a:ext uri="{FF2B5EF4-FFF2-40B4-BE49-F238E27FC236}">
                <a16:creationId xmlns="" xmlns:a16="http://schemas.microsoft.com/office/drawing/2014/main" id="{93AEF296-96FC-4174-9D95-78FCF396926F}"/>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spcBef>
                <a:spcPts val="300"/>
              </a:spcBef>
            </a:pPr>
            <a:r>
              <a:rPr lang="en-GB" sz="900" dirty="0">
                <a:solidFill>
                  <a:srgbClr val="262626"/>
                </a:solidFill>
                <a:cs typeface="Arial" pitchFamily="34" charset="0"/>
              </a:rPr>
              <a:t>© Copyright 2018 Ittiam Systems</a:t>
            </a:r>
          </a:p>
        </p:txBody>
      </p:sp>
      <p:grpSp>
        <p:nvGrpSpPr>
          <p:cNvPr id="11" name="Group 10">
            <a:extLst>
              <a:ext uri="{FF2B5EF4-FFF2-40B4-BE49-F238E27FC236}">
                <a16:creationId xmlns="" xmlns:a16="http://schemas.microsoft.com/office/drawing/2014/main"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 xmlns:a16="http://schemas.microsoft.com/office/drawing/2014/main"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 xmlns:a16="http://schemas.microsoft.com/office/drawing/2014/main"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 xmlns:a16="http://schemas.microsoft.com/office/drawing/2014/main" id="{FC7D5732-7E29-4675-B267-53209C685D93}"/>
              </a:ext>
            </a:extLst>
          </p:cNvPr>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27" name="TextBox 26">
            <a:extLst>
              <a:ext uri="{FF2B5EF4-FFF2-40B4-BE49-F238E27FC236}">
                <a16:creationId xmlns="" xmlns:a16="http://schemas.microsoft.com/office/drawing/2014/main" id="{94355D52-49B0-4560-825B-55056104DDE3}"/>
              </a:ext>
            </a:extLst>
          </p:cNvPr>
          <p:cNvSpPr txBox="1"/>
          <p:nvPr userDrawn="1"/>
        </p:nvSpPr>
        <p:spPr bwMode="gray">
          <a:xfrm>
            <a:off x="2989482" y="6509881"/>
            <a:ext cx="3611015" cy="138499"/>
          </a:xfrm>
          <a:prstGeom prst="rect">
            <a:avLst/>
          </a:prstGeom>
          <a:noFill/>
        </p:spPr>
        <p:txBody>
          <a:bodyPr wrap="square" lIns="0" tIns="0" rIns="0" bIns="0" rtlCol="0">
            <a:spAutoFit/>
          </a:bodyPr>
          <a:lstStyle/>
          <a:p>
            <a:pPr>
              <a:spcBef>
                <a:spcPts val="300"/>
              </a:spcBef>
            </a:pPr>
            <a:r>
              <a:rPr lang="en-GB" sz="900" dirty="0" smtClean="0">
                <a:solidFill>
                  <a:srgbClr val="262626"/>
                </a:solidFill>
                <a:cs typeface="Arial" pitchFamily="34" charset="0"/>
              </a:rPr>
              <a:t>[AV1 Roadmap</a:t>
            </a:r>
            <a:r>
              <a:rPr lang="en-GB" sz="900" baseline="0" dirty="0" smtClean="0">
                <a:solidFill>
                  <a:srgbClr val="262626"/>
                </a:solidFill>
                <a:cs typeface="Arial" pitchFamily="34" charset="0"/>
              </a:rPr>
              <a:t> – Advanced Video Group]</a:t>
            </a:r>
            <a:endParaRPr lang="en-GB" sz="900" dirty="0">
              <a:solidFill>
                <a:srgbClr val="262626"/>
              </a:solidFill>
              <a:cs typeface="Arial" pitchFamily="34" charset="0"/>
            </a:endParaRPr>
          </a:p>
        </p:txBody>
      </p:sp>
    </p:spTree>
    <p:extLst>
      <p:ext uri="{BB962C8B-B14F-4D97-AF65-F5344CB8AC3E}">
        <p14:creationId xmlns:p14="http://schemas.microsoft.com/office/powerpoint/2010/main" val="4223054758"/>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 id="2147483948" r:id="rId19"/>
    <p:sldLayoutId id="2147483949" r:id="rId20"/>
    <p:sldLayoutId id="2147483950" r:id="rId21"/>
    <p:sldLayoutId id="2147483951" r:id="rId22"/>
    <p:sldLayoutId id="2147483952" r:id="rId23"/>
    <p:sldLayoutId id="2147483953" r:id="rId24"/>
    <p:sldLayoutId id="2147483954" r:id="rId25"/>
    <p:sldLayoutId id="2147483959" r:id="rId26"/>
    <p:sldLayoutId id="2147483960" r:id="rId27"/>
    <p:sldLayoutId id="2147483955" r:id="rId28"/>
    <p:sldLayoutId id="2147483956" r:id="rId29"/>
    <p:sldLayoutId id="2147483957" r:id="rId30"/>
    <p:sldLayoutId id="2147483958" r:id="rId31"/>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a16="http://schemas.microsoft.com/office/drawing/2014/main" xmlns=""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grpSp>
        <p:nvGrpSpPr>
          <p:cNvPr id="11" name="Group 10">
            <a:extLst>
              <a:ext uri="{FF2B5EF4-FFF2-40B4-BE49-F238E27FC236}">
                <a16:creationId xmlns:a16="http://schemas.microsoft.com/office/drawing/2014/main" xmlns=""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a16="http://schemas.microsoft.com/office/drawing/2014/main" xmlns=""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a16="http://schemas.microsoft.com/office/drawing/2014/main" xmlns=""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a16="http://schemas.microsoft.com/office/drawing/2014/main" xmlns="" id="{FC7D5732-7E29-4675-B267-53209C685D93}"/>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extBox 8">
            <a:extLst>
              <a:ext uri="{FF2B5EF4-FFF2-40B4-BE49-F238E27FC236}">
                <a16:creationId xmlns:a16="http://schemas.microsoft.com/office/drawing/2014/main" xmlns="" id="{93AEF296-96FC-4174-9D95-78FCF396926F}"/>
              </a:ext>
            </a:extLst>
          </p:cNvPr>
          <p:cNvSpPr txBox="1"/>
          <p:nvPr userDrawn="1"/>
        </p:nvSpPr>
        <p:spPr bwMode="gray">
          <a:xfrm>
            <a:off x="5254204" y="6567090"/>
            <a:ext cx="2044508" cy="153888"/>
          </a:xfrm>
          <a:prstGeom prst="rect">
            <a:avLst/>
          </a:prstGeom>
          <a:noFill/>
        </p:spPr>
        <p:txBody>
          <a:bodyPr wrap="square" lIns="0" tIns="0" rIns="0" bIns="0" rtlCol="0">
            <a:spAutoFit/>
          </a:bodyPr>
          <a:lstStyle/>
          <a:p>
            <a:pPr algn="l">
              <a:spcBef>
                <a:spcPts val="300"/>
              </a:spcBef>
            </a:pPr>
            <a:r>
              <a:rPr lang="en-GB" sz="1000" dirty="0" smtClean="0">
                <a:solidFill>
                  <a:schemeClr val="tx2">
                    <a:lumMod val="75000"/>
                    <a:lumOff val="25000"/>
                  </a:schemeClr>
                </a:solidFill>
                <a:latin typeface="Corbel" panose="020B0503020204020204" pitchFamily="34" charset="0"/>
                <a:cs typeface="Arial" pitchFamily="34" charset="0"/>
              </a:rPr>
              <a:t>Ittiam</a:t>
            </a:r>
            <a:r>
              <a:rPr lang="en-GB" sz="1000" baseline="0" dirty="0" smtClean="0">
                <a:solidFill>
                  <a:schemeClr val="tx2">
                    <a:lumMod val="75000"/>
                    <a:lumOff val="25000"/>
                  </a:schemeClr>
                </a:solidFill>
                <a:latin typeface="Corbel" panose="020B0503020204020204" pitchFamily="34" charset="0"/>
                <a:cs typeface="Arial" pitchFamily="34" charset="0"/>
              </a:rPr>
              <a:t> Company Overview – Non NDA</a:t>
            </a:r>
            <a:endParaRPr lang="en-GB" sz="1000" dirty="0">
              <a:solidFill>
                <a:schemeClr val="tx2">
                  <a:lumMod val="75000"/>
                  <a:lumOff val="25000"/>
                </a:schemeClr>
              </a:solidFill>
              <a:latin typeface="Corbel" panose="020B0503020204020204" pitchFamily="34" charset="0"/>
              <a:cs typeface="Arial" pitchFamily="34" charset="0"/>
            </a:endParaRPr>
          </a:p>
        </p:txBody>
      </p:sp>
    </p:spTree>
    <p:extLst>
      <p:ext uri="{BB962C8B-B14F-4D97-AF65-F5344CB8AC3E}">
        <p14:creationId xmlns:p14="http://schemas.microsoft.com/office/powerpoint/2010/main" val="2302589112"/>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 id="2147483976" r:id="rId15"/>
    <p:sldLayoutId id="2147483977" r:id="rId16"/>
    <p:sldLayoutId id="2147483978" r:id="rId17"/>
    <p:sldLayoutId id="2147483979" r:id="rId18"/>
    <p:sldLayoutId id="2147483980" r:id="rId19"/>
    <p:sldLayoutId id="2147483981" r:id="rId20"/>
    <p:sldLayoutId id="2147483982" r:id="rId21"/>
    <p:sldLayoutId id="2147483983" r:id="rId22"/>
    <p:sldLayoutId id="2147483984" r:id="rId23"/>
    <p:sldLayoutId id="2147483985" r:id="rId24"/>
    <p:sldLayoutId id="2147483986" r:id="rId25"/>
    <p:sldLayoutId id="2147483987" r:id="rId26"/>
    <p:sldLayoutId id="2147483988" r:id="rId27"/>
    <p:sldLayoutId id="2147483989" r:id="rId28"/>
    <p:sldLayoutId id="2147483990" r:id="rId29"/>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AD1BDE-3260-463C-91B9-564C5B9227AE}" type="slidenum">
              <a:rPr lang="en-US" smtClean="0"/>
              <a:t>‹#›</a:t>
            </a:fld>
            <a:endParaRPr lang="en-US" dirty="0"/>
          </a:p>
        </p:txBody>
      </p:sp>
    </p:spTree>
    <p:extLst>
      <p:ext uri="{BB962C8B-B14F-4D97-AF65-F5344CB8AC3E}">
        <p14:creationId xmlns:p14="http://schemas.microsoft.com/office/powerpoint/2010/main" val="2984553870"/>
      </p:ext>
    </p:extLst>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2" r:id="rId9"/>
    <p:sldLayoutId id="2147484113" r:id="rId10"/>
    <p:sldLayoutId id="2147484114" r:id="rId11"/>
    <p:sldLayoutId id="2147484115" r:id="rId12"/>
    <p:sldLayoutId id="2147484116" r:id="rId13"/>
    <p:sldLayoutId id="2147484117" r:id="rId1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10E87-D110-46D1-A440-F0A6C8BA34EC}" type="slidenum">
              <a:rPr lang="en-US" smtClean="0"/>
              <a:t>‹#›</a:t>
            </a:fld>
            <a:endParaRPr lang="en-US" dirty="0"/>
          </a:p>
        </p:txBody>
      </p:sp>
    </p:spTree>
    <p:extLst>
      <p:ext uri="{BB962C8B-B14F-4D97-AF65-F5344CB8AC3E}">
        <p14:creationId xmlns:p14="http://schemas.microsoft.com/office/powerpoint/2010/main" val="3357902564"/>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 xmlns:a16="http://schemas.microsoft.com/office/drawing/2014/main"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 xmlns:a16="http://schemas.microsoft.com/office/drawing/2014/main"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grpSp>
        <p:nvGrpSpPr>
          <p:cNvPr id="11" name="Group 10">
            <a:extLst>
              <a:ext uri="{FF2B5EF4-FFF2-40B4-BE49-F238E27FC236}">
                <a16:creationId xmlns="" xmlns:a16="http://schemas.microsoft.com/office/drawing/2014/main"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 xmlns:a16="http://schemas.microsoft.com/office/drawing/2014/main"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 xmlns:a16="http://schemas.microsoft.com/office/drawing/2014/main"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 xmlns:a16="http://schemas.microsoft.com/office/drawing/2014/main" id="{FC7D5732-7E29-4675-B267-53209C685D93}"/>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4097990043"/>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 id="2147484003" r:id="rId12"/>
    <p:sldLayoutId id="2147484004" r:id="rId13"/>
    <p:sldLayoutId id="2147484005" r:id="rId14"/>
    <p:sldLayoutId id="2147484006" r:id="rId15"/>
    <p:sldLayoutId id="2147484007" r:id="rId16"/>
    <p:sldLayoutId id="2147484008" r:id="rId17"/>
    <p:sldLayoutId id="2147484009" r:id="rId18"/>
    <p:sldLayoutId id="2147484010" r:id="rId19"/>
    <p:sldLayoutId id="2147484011" r:id="rId20"/>
    <p:sldLayoutId id="2147484012" r:id="rId21"/>
    <p:sldLayoutId id="2147484013" r:id="rId22"/>
    <p:sldLayoutId id="2147484014" r:id="rId23"/>
    <p:sldLayoutId id="2147484015" r:id="rId24"/>
    <p:sldLayoutId id="2147484016" r:id="rId25"/>
    <p:sldLayoutId id="2147484017" r:id="rId26"/>
    <p:sldLayoutId id="2147484018" r:id="rId27"/>
    <p:sldLayoutId id="2147484019" r:id="rId28"/>
    <p:sldLayoutId id="2147484020" r:id="rId29"/>
  </p:sldLayoutIdLst>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a16="http://schemas.microsoft.com/office/drawing/2014/main" xmlns=""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grpSp>
        <p:nvGrpSpPr>
          <p:cNvPr id="11" name="Group 10">
            <a:extLst>
              <a:ext uri="{FF2B5EF4-FFF2-40B4-BE49-F238E27FC236}">
                <a16:creationId xmlns:a16="http://schemas.microsoft.com/office/drawing/2014/main" xmlns=""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a16="http://schemas.microsoft.com/office/drawing/2014/main" xmlns=""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a16="http://schemas.microsoft.com/office/drawing/2014/main" xmlns=""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a16="http://schemas.microsoft.com/office/drawing/2014/main" xmlns="" id="{FC7D5732-7E29-4675-B267-53209C685D93}"/>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3605161397"/>
      </p:ext>
    </p:extLst>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 id="2147484033" r:id="rId11"/>
    <p:sldLayoutId id="2147484034" r:id="rId12"/>
    <p:sldLayoutId id="2147484035" r:id="rId13"/>
    <p:sldLayoutId id="2147484036" r:id="rId14"/>
    <p:sldLayoutId id="2147484037" r:id="rId15"/>
    <p:sldLayoutId id="2147484038" r:id="rId16"/>
    <p:sldLayoutId id="2147484039" r:id="rId17"/>
    <p:sldLayoutId id="2147484040" r:id="rId18"/>
    <p:sldLayoutId id="2147484041" r:id="rId19"/>
    <p:sldLayoutId id="2147484042" r:id="rId20"/>
    <p:sldLayoutId id="2147484043" r:id="rId21"/>
    <p:sldLayoutId id="2147484044" r:id="rId22"/>
    <p:sldLayoutId id="2147484045" r:id="rId23"/>
    <p:sldLayoutId id="2147484046" r:id="rId24"/>
    <p:sldLayoutId id="2147484047" r:id="rId25"/>
    <p:sldLayoutId id="2147484048" r:id="rId26"/>
    <p:sldLayoutId id="2147484049" r:id="rId27"/>
    <p:sldLayoutId id="2147484050" r:id="rId28"/>
    <p:sldLayoutId id="2147484051" r:id="rId29"/>
  </p:sldLayoutIdLst>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5000"/>
            <a:lumOff val="75000"/>
          </a:schemeClr>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84AE7177-E923-4413-8640-A6E6774C98F8}"/>
              </a:ext>
            </a:extLst>
          </p:cNvPr>
          <p:cNvSpPr>
            <a:spLocks noGrp="1"/>
          </p:cNvSpPr>
          <p:nvPr>
            <p:ph type="body" idx="1"/>
          </p:nvPr>
        </p:nvSpPr>
        <p:spPr>
          <a:xfrm>
            <a:off x="779463" y="3429001"/>
            <a:ext cx="5657195" cy="354106"/>
          </a:xfrm>
          <a:prstGeom prst="rect">
            <a:avLst/>
          </a:prstGeom>
        </p:spPr>
        <p:txBody>
          <a:bodyPr vert="horz" lIns="0" tIns="0" rIns="0" bIns="0" rtlCol="0">
            <a:noAutofit/>
          </a:bodyPr>
          <a:lstStyle/>
          <a:p>
            <a:pPr lvl="0"/>
            <a:r>
              <a:rPr lang="en-US" dirty="0"/>
              <a:t>subheading</a:t>
            </a:r>
            <a:endParaRPr lang="en-GB" dirty="0"/>
          </a:p>
        </p:txBody>
      </p:sp>
      <p:sp>
        <p:nvSpPr>
          <p:cNvPr id="27" name="Title Placeholder 26">
            <a:extLst>
              <a:ext uri="{FF2B5EF4-FFF2-40B4-BE49-F238E27FC236}">
                <a16:creationId xmlns="" xmlns:a16="http://schemas.microsoft.com/office/drawing/2014/main" id="{512467A5-5A47-4860-ABCA-F290DF14B408}"/>
              </a:ext>
            </a:extLst>
          </p:cNvPr>
          <p:cNvSpPr>
            <a:spLocks noGrp="1"/>
          </p:cNvSpPr>
          <p:nvPr>
            <p:ph type="title"/>
          </p:nvPr>
        </p:nvSpPr>
        <p:spPr>
          <a:xfrm>
            <a:off x="779463" y="1858869"/>
            <a:ext cx="5657195" cy="1580216"/>
          </a:xfrm>
          <a:prstGeom prst="rect">
            <a:avLst/>
          </a:prstGeom>
        </p:spPr>
        <p:txBody>
          <a:bodyPr vert="horz" lIns="0" tIns="45720" rIns="91440" bIns="45720" rtlCol="0" anchor="ctr">
            <a:noAutofit/>
          </a:bodyPr>
          <a:lstStyle/>
          <a:p>
            <a:r>
              <a:rPr lang="en-US" dirty="0"/>
              <a:t>presentation heading</a:t>
            </a:r>
            <a:endParaRPr lang="en-GB" dirty="0"/>
          </a:p>
        </p:txBody>
      </p:sp>
      <p:sp>
        <p:nvSpPr>
          <p:cNvPr id="5" name="TextBox 4">
            <a:extLst>
              <a:ext uri="{FF2B5EF4-FFF2-40B4-BE49-F238E27FC236}">
                <a16:creationId xmlns="" xmlns:a16="http://schemas.microsoft.com/office/drawing/2014/main" id="{E5D6643C-6B8E-41E7-A2F3-49AE21D4D1B8}"/>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spcBef>
                <a:spcPts val="300"/>
              </a:spcBef>
            </a:pPr>
            <a:r>
              <a:rPr lang="en-GB" sz="900" dirty="0">
                <a:solidFill>
                  <a:srgbClr val="FFFFFF"/>
                </a:solidFill>
                <a:cs typeface="Arial" pitchFamily="34" charset="0"/>
              </a:rPr>
              <a:t>© Copyright 2018 Ittiam Systems</a:t>
            </a:r>
          </a:p>
        </p:txBody>
      </p:sp>
    </p:spTree>
    <p:extLst>
      <p:ext uri="{BB962C8B-B14F-4D97-AF65-F5344CB8AC3E}">
        <p14:creationId xmlns:p14="http://schemas.microsoft.com/office/powerpoint/2010/main" val="1377800542"/>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 id="2147484067" r:id="rId15"/>
    <p:sldLayoutId id="2147484068" r:id="rId16"/>
    <p:sldLayoutId id="2147484069" r:id="rId17"/>
    <p:sldLayoutId id="2147484070" r:id="rId18"/>
    <p:sldLayoutId id="2147484071" r:id="rId19"/>
    <p:sldLayoutId id="2147484072" r:id="rId20"/>
    <p:sldLayoutId id="2147484073" r:id="rId21"/>
    <p:sldLayoutId id="2147484074" r:id="rId22"/>
    <p:sldLayoutId id="2147484075" r:id="rId23"/>
    <p:sldLayoutId id="2147484076" r:id="rId24"/>
    <p:sldLayoutId id="2147484077" r:id="rId25"/>
    <p:sldLayoutId id="2147484078" r:id="rId26"/>
    <p:sldLayoutId id="2147484079" r:id="rId27"/>
    <p:sldLayoutId id="2147484080" r:id="rId28"/>
    <p:sldLayoutId id="2147484081" r:id="rId29"/>
    <p:sldLayoutId id="2147484082" r:id="rId30"/>
    <p:sldLayoutId id="2147484083" r:id="rId31"/>
    <p:sldLayoutId id="2147484084" r:id="rId32"/>
    <p:sldLayoutId id="2147484085" r:id="rId33"/>
    <p:sldLayoutId id="2147484086" r:id="rId34"/>
    <p:sldLayoutId id="2147484087" r:id="rId35"/>
    <p:sldLayoutId id="2147484088" r:id="rId36"/>
    <p:sldLayoutId id="2147484089" r:id="rId37"/>
    <p:sldLayoutId id="2147484090" r:id="rId38"/>
  </p:sldLayoutIdLst>
  <p:hf hdr="0" dt="0"/>
  <p:txStyles>
    <p:titleStyle>
      <a:lvl1pPr algn="l" defTabSz="914400" rtl="0" eaLnBrk="1" latinLnBrk="0" hangingPunct="1">
        <a:lnSpc>
          <a:spcPct val="90000"/>
        </a:lnSpc>
        <a:spcBef>
          <a:spcPct val="0"/>
        </a:spcBef>
        <a:buNone/>
        <a:defRPr lang="en-GB" sz="4000" b="1" kern="1200" cap="all" spc="0" baseline="0" dirty="0">
          <a:ln w="12700">
            <a:noFill/>
          </a:ln>
          <a:solidFill>
            <a:schemeClr val="bg2"/>
          </a:solidFill>
          <a:latin typeface="Corbel" panose="020B0503020204020204" pitchFamily="34"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1pPr>
      <a:lvl2pPr marL="4572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2pPr>
      <a:lvl3pPr marL="9144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3pPr>
      <a:lvl4pPr marL="13716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4pPr>
      <a:lvl5pPr marL="18288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6">
          <p15:clr>
            <a:srgbClr val="F26B43"/>
          </p15:clr>
        </p15:guide>
        <p15:guide id="2" pos="491">
          <p15:clr>
            <a:srgbClr val="F26B43"/>
          </p15:clr>
        </p15:guide>
        <p15:guide id="3" orient="horz" pos="3974">
          <p15:clr>
            <a:srgbClr val="F26B43"/>
          </p15:clr>
        </p15:guide>
        <p15:guide id="4" pos="7333">
          <p15:clr>
            <a:srgbClr val="F26B43"/>
          </p15:clr>
        </p15:guide>
        <p15:guide id="5" orient="horz" pos="890">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5000"/>
            <a:lumOff val="75000"/>
          </a:schemeClr>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779463" y="3429001"/>
            <a:ext cx="5657195" cy="354106"/>
          </a:xfrm>
          <a:prstGeom prst="rect">
            <a:avLst/>
          </a:prstGeom>
        </p:spPr>
        <p:txBody>
          <a:bodyPr vert="horz" lIns="0" tIns="0" rIns="0" bIns="0" rtlCol="0">
            <a:noAutofit/>
          </a:bodyPr>
          <a:lstStyle/>
          <a:p>
            <a:pPr lvl="0"/>
            <a:r>
              <a:rPr lang="en-US" dirty="0"/>
              <a:t>subheading</a:t>
            </a:r>
            <a:endParaRPr lang="en-GB" dirty="0"/>
          </a:p>
        </p:txBody>
      </p:sp>
      <p:sp>
        <p:nvSpPr>
          <p:cNvPr id="27" name="Title Placeholder 26">
            <a:extLst>
              <a:ext uri="{FF2B5EF4-FFF2-40B4-BE49-F238E27FC236}">
                <a16:creationId xmlns:a16="http://schemas.microsoft.com/office/drawing/2014/main" xmlns="" id="{512467A5-5A47-4860-ABCA-F290DF14B408}"/>
              </a:ext>
            </a:extLst>
          </p:cNvPr>
          <p:cNvSpPr>
            <a:spLocks noGrp="1"/>
          </p:cNvSpPr>
          <p:nvPr>
            <p:ph type="title"/>
          </p:nvPr>
        </p:nvSpPr>
        <p:spPr>
          <a:xfrm>
            <a:off x="779463" y="1858869"/>
            <a:ext cx="5657195" cy="1580216"/>
          </a:xfrm>
          <a:prstGeom prst="rect">
            <a:avLst/>
          </a:prstGeom>
        </p:spPr>
        <p:txBody>
          <a:bodyPr vert="horz" lIns="0" tIns="45720" rIns="91440" bIns="45720" rtlCol="0" anchor="ctr">
            <a:noAutofit/>
          </a:bodyPr>
          <a:lstStyle/>
          <a:p>
            <a:r>
              <a:rPr lang="en-US" dirty="0"/>
              <a:t>presentation heading</a:t>
            </a:r>
            <a:endParaRPr lang="en-GB" dirty="0"/>
          </a:p>
        </p:txBody>
      </p:sp>
      <p:sp>
        <p:nvSpPr>
          <p:cNvPr id="5" name="TextBox 4">
            <a:extLst>
              <a:ext uri="{FF2B5EF4-FFF2-40B4-BE49-F238E27FC236}">
                <a16:creationId xmlns:a16="http://schemas.microsoft.com/office/drawing/2014/main" xmlns="" id="{E5D6643C-6B8E-41E7-A2F3-49AE21D4D1B8}"/>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spcBef>
                <a:spcPts val="300"/>
              </a:spcBef>
            </a:pPr>
            <a:r>
              <a:rPr lang="en-GB" sz="900" dirty="0">
                <a:solidFill>
                  <a:srgbClr val="FFFFFF"/>
                </a:solidFill>
                <a:cs typeface="Arial" pitchFamily="34" charset="0"/>
              </a:rPr>
              <a:t>© Copyright 2018 Ittiam Systems</a:t>
            </a:r>
          </a:p>
        </p:txBody>
      </p:sp>
    </p:spTree>
    <p:extLst>
      <p:ext uri="{BB962C8B-B14F-4D97-AF65-F5344CB8AC3E}">
        <p14:creationId xmlns:p14="http://schemas.microsoft.com/office/powerpoint/2010/main" val="1958749979"/>
      </p:ext>
    </p:extLst>
  </p:cSld>
  <p:clrMap bg1="lt1" tx1="dk1" bg2="lt2" tx2="dk2" accent1="accent1" accent2="accent2" accent3="accent3" accent4="accent4" accent5="accent5" accent6="accent6" hlink="hlink" folHlink="folHlink"/>
  <p:sldLayoutIdLst>
    <p:sldLayoutId id="2147484119" r:id="rId1"/>
    <p:sldLayoutId id="2147484120" r:id="rId2"/>
    <p:sldLayoutId id="2147484121" r:id="rId3"/>
    <p:sldLayoutId id="2147484122" r:id="rId4"/>
    <p:sldLayoutId id="2147484123" r:id="rId5"/>
    <p:sldLayoutId id="2147484124" r:id="rId6"/>
    <p:sldLayoutId id="2147484125" r:id="rId7"/>
    <p:sldLayoutId id="2147484126" r:id="rId8"/>
    <p:sldLayoutId id="2147484127" r:id="rId9"/>
    <p:sldLayoutId id="2147484128" r:id="rId10"/>
    <p:sldLayoutId id="2147484129" r:id="rId11"/>
    <p:sldLayoutId id="2147484130" r:id="rId12"/>
    <p:sldLayoutId id="2147484131" r:id="rId13"/>
    <p:sldLayoutId id="2147484132" r:id="rId14"/>
    <p:sldLayoutId id="2147484133" r:id="rId15"/>
    <p:sldLayoutId id="2147484134" r:id="rId16"/>
    <p:sldLayoutId id="2147484135" r:id="rId17"/>
    <p:sldLayoutId id="2147484136" r:id="rId18"/>
    <p:sldLayoutId id="2147484137" r:id="rId19"/>
    <p:sldLayoutId id="2147484138" r:id="rId20"/>
    <p:sldLayoutId id="2147484139" r:id="rId21"/>
    <p:sldLayoutId id="2147484140" r:id="rId22"/>
    <p:sldLayoutId id="2147484141" r:id="rId23"/>
    <p:sldLayoutId id="2147484142" r:id="rId24"/>
    <p:sldLayoutId id="2147484143" r:id="rId25"/>
    <p:sldLayoutId id="2147484144" r:id="rId26"/>
    <p:sldLayoutId id="2147484145" r:id="rId27"/>
    <p:sldLayoutId id="2147484146" r:id="rId28"/>
    <p:sldLayoutId id="2147484147" r:id="rId29"/>
    <p:sldLayoutId id="2147484148" r:id="rId30"/>
    <p:sldLayoutId id="2147484149" r:id="rId31"/>
    <p:sldLayoutId id="2147484150" r:id="rId32"/>
    <p:sldLayoutId id="2147484151" r:id="rId33"/>
    <p:sldLayoutId id="2147484152" r:id="rId34"/>
    <p:sldLayoutId id="2147484153" r:id="rId35"/>
    <p:sldLayoutId id="2147484154" r:id="rId36"/>
    <p:sldLayoutId id="2147484155" r:id="rId37"/>
    <p:sldLayoutId id="2147484156" r:id="rId38"/>
  </p:sldLayoutIdLst>
  <p:hf hdr="0" dt="0"/>
  <p:txStyles>
    <p:titleStyle>
      <a:lvl1pPr algn="l" defTabSz="914400" rtl="0" eaLnBrk="1" latinLnBrk="0" hangingPunct="1">
        <a:lnSpc>
          <a:spcPct val="90000"/>
        </a:lnSpc>
        <a:spcBef>
          <a:spcPct val="0"/>
        </a:spcBef>
        <a:buNone/>
        <a:defRPr lang="en-GB" sz="4000" b="1" kern="1200" cap="all" spc="0" baseline="0" dirty="0">
          <a:ln w="12700">
            <a:noFill/>
          </a:ln>
          <a:solidFill>
            <a:schemeClr val="bg2"/>
          </a:solidFill>
          <a:latin typeface="Corbel" panose="020B0503020204020204" pitchFamily="34"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1pPr>
      <a:lvl2pPr marL="4572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2pPr>
      <a:lvl3pPr marL="9144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3pPr>
      <a:lvl4pPr marL="13716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4pPr>
      <a:lvl5pPr marL="18288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6">
          <p15:clr>
            <a:srgbClr val="F26B43"/>
          </p15:clr>
        </p15:guide>
        <p15:guide id="2" pos="491">
          <p15:clr>
            <a:srgbClr val="F26B43"/>
          </p15:clr>
        </p15:guide>
        <p15:guide id="3" orient="horz" pos="3974">
          <p15:clr>
            <a:srgbClr val="F26B43"/>
          </p15:clr>
        </p15:guide>
        <p15:guide id="4" pos="7333">
          <p15:clr>
            <a:srgbClr val="F26B43"/>
          </p15:clr>
        </p15:guide>
        <p15:guide id="5" orient="horz" pos="890">
          <p15:clr>
            <a:srgbClr val="F26B43"/>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a16="http://schemas.microsoft.com/office/drawing/2014/main" xmlns=""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grpSp>
        <p:nvGrpSpPr>
          <p:cNvPr id="11" name="Group 10">
            <a:extLst>
              <a:ext uri="{FF2B5EF4-FFF2-40B4-BE49-F238E27FC236}">
                <a16:creationId xmlns:a16="http://schemas.microsoft.com/office/drawing/2014/main" xmlns=""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a16="http://schemas.microsoft.com/office/drawing/2014/main" xmlns=""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a16="http://schemas.microsoft.com/office/drawing/2014/main" xmlns=""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a16="http://schemas.microsoft.com/office/drawing/2014/main" xmlns="" id="{FC7D5732-7E29-4675-B267-53209C685D93}"/>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9" name="TextBox 8">
            <a:extLst>
              <a:ext uri="{FF2B5EF4-FFF2-40B4-BE49-F238E27FC236}">
                <a16:creationId xmlns:a16="http://schemas.microsoft.com/office/drawing/2014/main" xmlns="" id="{93AEF296-96FC-4174-9D95-78FCF396926F}"/>
              </a:ext>
            </a:extLst>
          </p:cNvPr>
          <p:cNvSpPr txBox="1"/>
          <p:nvPr userDrawn="1"/>
        </p:nvSpPr>
        <p:spPr bwMode="gray">
          <a:xfrm>
            <a:off x="5254204" y="6567090"/>
            <a:ext cx="2044508" cy="153888"/>
          </a:xfrm>
          <a:prstGeom prst="rect">
            <a:avLst/>
          </a:prstGeom>
          <a:noFill/>
        </p:spPr>
        <p:txBody>
          <a:bodyPr wrap="square" lIns="0" tIns="0" rIns="0" bIns="0" rtlCol="0">
            <a:spAutoFit/>
          </a:bodyPr>
          <a:lstStyle/>
          <a:p>
            <a:pPr>
              <a:spcBef>
                <a:spcPts val="300"/>
              </a:spcBef>
            </a:pPr>
            <a:r>
              <a:rPr lang="en-GB" sz="1000" dirty="0" smtClean="0">
                <a:solidFill>
                  <a:srgbClr val="262626">
                    <a:lumMod val="75000"/>
                    <a:lumOff val="25000"/>
                  </a:srgbClr>
                </a:solidFill>
                <a:cs typeface="Arial" pitchFamily="34" charset="0"/>
              </a:rPr>
              <a:t>Ittiam Company Overview – Non NDA</a:t>
            </a:r>
            <a:endParaRPr lang="en-GB" sz="1000" dirty="0">
              <a:solidFill>
                <a:srgbClr val="262626">
                  <a:lumMod val="75000"/>
                  <a:lumOff val="25000"/>
                </a:srgbClr>
              </a:solidFill>
              <a:cs typeface="Arial" pitchFamily="34" charset="0"/>
            </a:endParaRPr>
          </a:p>
        </p:txBody>
      </p:sp>
    </p:spTree>
    <p:extLst>
      <p:ext uri="{BB962C8B-B14F-4D97-AF65-F5344CB8AC3E}">
        <p14:creationId xmlns:p14="http://schemas.microsoft.com/office/powerpoint/2010/main" val="27069344"/>
      </p:ext>
    </p:extLst>
  </p:cSld>
  <p:clrMap bg1="lt1" tx1="dk1" bg2="lt2" tx2="dk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 id="2147484168" r:id="rId10"/>
    <p:sldLayoutId id="2147484169" r:id="rId11"/>
    <p:sldLayoutId id="2147484170" r:id="rId12"/>
    <p:sldLayoutId id="2147484171" r:id="rId13"/>
    <p:sldLayoutId id="2147484172" r:id="rId14"/>
    <p:sldLayoutId id="2147484173" r:id="rId15"/>
    <p:sldLayoutId id="2147484174" r:id="rId16"/>
    <p:sldLayoutId id="2147484175" r:id="rId17"/>
    <p:sldLayoutId id="2147484176" r:id="rId18"/>
    <p:sldLayoutId id="2147484177" r:id="rId19"/>
    <p:sldLayoutId id="2147484178" r:id="rId20"/>
    <p:sldLayoutId id="2147484179" r:id="rId21"/>
    <p:sldLayoutId id="2147484180" r:id="rId22"/>
    <p:sldLayoutId id="2147484181" r:id="rId23"/>
    <p:sldLayoutId id="2147484182" r:id="rId24"/>
    <p:sldLayoutId id="2147484183" r:id="rId25"/>
    <p:sldLayoutId id="2147484184" r:id="rId26"/>
    <p:sldLayoutId id="2147484185" r:id="rId27"/>
    <p:sldLayoutId id="2147484186" r:id="rId28"/>
    <p:sldLayoutId id="2147484187" r:id="rId29"/>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a16="http://schemas.microsoft.com/office/drawing/2014/main" xmlns=""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sp>
        <p:nvSpPr>
          <p:cNvPr id="8" name="TextBox 7">
            <a:extLst>
              <a:ext uri="{FF2B5EF4-FFF2-40B4-BE49-F238E27FC236}">
                <a16:creationId xmlns:a16="http://schemas.microsoft.com/office/drawing/2014/main" xmlns="" id="{93AEF296-96FC-4174-9D95-78FCF396926F}"/>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spcBef>
                <a:spcPts val="300"/>
              </a:spcBef>
            </a:pPr>
            <a:r>
              <a:rPr lang="en-GB" sz="900" dirty="0">
                <a:solidFill>
                  <a:srgbClr val="262626"/>
                </a:solidFill>
                <a:cs typeface="Arial" pitchFamily="34" charset="0"/>
              </a:rPr>
              <a:t>© Copyright 2018 Ittiam Systems</a:t>
            </a:r>
          </a:p>
        </p:txBody>
      </p:sp>
      <p:grpSp>
        <p:nvGrpSpPr>
          <p:cNvPr id="11" name="Group 10">
            <a:extLst>
              <a:ext uri="{FF2B5EF4-FFF2-40B4-BE49-F238E27FC236}">
                <a16:creationId xmlns:a16="http://schemas.microsoft.com/office/drawing/2014/main" xmlns=""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a16="http://schemas.microsoft.com/office/drawing/2014/main" xmlns=""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a16="http://schemas.microsoft.com/office/drawing/2014/main" xmlns=""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a16="http://schemas.microsoft.com/office/drawing/2014/main" xmlns="" id="{FC7D5732-7E29-4675-B267-53209C685D93}"/>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27" name="TextBox 26">
            <a:extLst>
              <a:ext uri="{FF2B5EF4-FFF2-40B4-BE49-F238E27FC236}">
                <a16:creationId xmlns:a16="http://schemas.microsoft.com/office/drawing/2014/main" xmlns="" id="{94355D52-49B0-4560-825B-55056104DDE3}"/>
              </a:ext>
            </a:extLst>
          </p:cNvPr>
          <p:cNvSpPr txBox="1"/>
          <p:nvPr userDrawn="1"/>
        </p:nvSpPr>
        <p:spPr bwMode="gray">
          <a:xfrm>
            <a:off x="2989482" y="6509881"/>
            <a:ext cx="3611015" cy="138499"/>
          </a:xfrm>
          <a:prstGeom prst="rect">
            <a:avLst/>
          </a:prstGeom>
          <a:noFill/>
        </p:spPr>
        <p:txBody>
          <a:bodyPr wrap="square" lIns="0" tIns="0" rIns="0" bIns="0" rtlCol="0">
            <a:spAutoFit/>
          </a:bodyPr>
          <a:lstStyle/>
          <a:p>
            <a:pPr>
              <a:spcBef>
                <a:spcPts val="300"/>
              </a:spcBef>
            </a:pPr>
            <a:r>
              <a:rPr lang="en-GB" sz="900" dirty="0">
                <a:solidFill>
                  <a:srgbClr val="262626"/>
                </a:solidFill>
                <a:cs typeface="Arial" pitchFamily="34" charset="0"/>
              </a:rPr>
              <a:t>[Insert presentation title in slide master mode]</a:t>
            </a:r>
          </a:p>
        </p:txBody>
      </p:sp>
    </p:spTree>
    <p:extLst>
      <p:ext uri="{BB962C8B-B14F-4D97-AF65-F5344CB8AC3E}">
        <p14:creationId xmlns:p14="http://schemas.microsoft.com/office/powerpoint/2010/main" val="3352273425"/>
      </p:ext>
    </p:extLst>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 id="2147484201" r:id="rId12"/>
    <p:sldLayoutId id="2147484202" r:id="rId13"/>
    <p:sldLayoutId id="2147484203" r:id="rId14"/>
    <p:sldLayoutId id="2147484204" r:id="rId15"/>
    <p:sldLayoutId id="2147484205" r:id="rId16"/>
    <p:sldLayoutId id="2147484206" r:id="rId17"/>
    <p:sldLayoutId id="2147484207" r:id="rId18"/>
    <p:sldLayoutId id="2147484208" r:id="rId19"/>
    <p:sldLayoutId id="2147484209" r:id="rId20"/>
    <p:sldLayoutId id="2147484210" r:id="rId21"/>
    <p:sldLayoutId id="2147484211" r:id="rId22"/>
    <p:sldLayoutId id="2147484212" r:id="rId23"/>
    <p:sldLayoutId id="2147484213" r:id="rId24"/>
    <p:sldLayoutId id="2147484214" r:id="rId25"/>
    <p:sldLayoutId id="2147484215" r:id="rId26"/>
    <p:sldLayoutId id="2147484216" r:id="rId27"/>
    <p:sldLayoutId id="2147484217" r:id="rId28"/>
    <p:sldLayoutId id="2147484218" r:id="rId29"/>
  </p:sldLayoutIdLst>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 xmlns:a16="http://schemas.microsoft.com/office/drawing/2014/main"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 xmlns:a16="http://schemas.microsoft.com/office/drawing/2014/main"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b="0" smtClean="0">
                <a:solidFill>
                  <a:schemeClr val="accent1"/>
                </a:solidFill>
                <a:latin typeface="Corbel" panose="020B0503020204020204" pitchFamily="34" charset="0"/>
              </a:rPr>
              <a:pPr algn="ctr"/>
              <a:t>‹#›</a:t>
            </a:fld>
            <a:endParaRPr lang="en-GB" sz="900" b="0" dirty="0">
              <a:solidFill>
                <a:schemeClr val="accent1"/>
              </a:solidFill>
              <a:latin typeface="Corbel" panose="020B0503020204020204" pitchFamily="34" charset="0"/>
            </a:endParaRPr>
          </a:p>
        </p:txBody>
      </p:sp>
      <p:sp>
        <p:nvSpPr>
          <p:cNvPr id="8" name="TextBox 7">
            <a:extLst>
              <a:ext uri="{FF2B5EF4-FFF2-40B4-BE49-F238E27FC236}">
                <a16:creationId xmlns="" xmlns:a16="http://schemas.microsoft.com/office/drawing/2014/main" id="{93AEF296-96FC-4174-9D95-78FCF396926F}"/>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lgn="l">
              <a:spcBef>
                <a:spcPts val="300"/>
              </a:spcBef>
            </a:pPr>
            <a:r>
              <a:rPr lang="en-GB" sz="900" dirty="0">
                <a:solidFill>
                  <a:schemeClr val="tx2"/>
                </a:solidFill>
                <a:latin typeface="Corbel" panose="020B0503020204020204" pitchFamily="34" charset="0"/>
                <a:cs typeface="Arial" pitchFamily="34" charset="0"/>
              </a:rPr>
              <a:t>© Copyright </a:t>
            </a:r>
            <a:r>
              <a:rPr lang="en-GB" sz="900" dirty="0" smtClean="0">
                <a:solidFill>
                  <a:schemeClr val="tx2"/>
                </a:solidFill>
                <a:latin typeface="Corbel" panose="020B0503020204020204" pitchFamily="34" charset="0"/>
                <a:cs typeface="Arial" pitchFamily="34" charset="0"/>
              </a:rPr>
              <a:t>2020</a:t>
            </a:r>
            <a:r>
              <a:rPr lang="en-GB" sz="900" baseline="0" dirty="0" smtClean="0">
                <a:solidFill>
                  <a:schemeClr val="tx2"/>
                </a:solidFill>
                <a:latin typeface="Corbel" panose="020B0503020204020204" pitchFamily="34" charset="0"/>
                <a:cs typeface="Arial" pitchFamily="34" charset="0"/>
              </a:rPr>
              <a:t> </a:t>
            </a:r>
            <a:r>
              <a:rPr lang="en-GB" sz="900" dirty="0" err="1" smtClean="0">
                <a:solidFill>
                  <a:schemeClr val="tx2"/>
                </a:solidFill>
                <a:latin typeface="Corbel" panose="020B0503020204020204" pitchFamily="34" charset="0"/>
                <a:cs typeface="Arial" pitchFamily="34" charset="0"/>
              </a:rPr>
              <a:t>Ittiam</a:t>
            </a:r>
            <a:r>
              <a:rPr lang="en-GB" sz="900" dirty="0" smtClean="0">
                <a:solidFill>
                  <a:schemeClr val="tx2"/>
                </a:solidFill>
                <a:latin typeface="Corbel" panose="020B0503020204020204" pitchFamily="34" charset="0"/>
                <a:cs typeface="Arial" pitchFamily="34" charset="0"/>
              </a:rPr>
              <a:t> </a:t>
            </a:r>
            <a:r>
              <a:rPr lang="en-GB" sz="900" dirty="0">
                <a:solidFill>
                  <a:schemeClr val="tx2"/>
                </a:solidFill>
                <a:latin typeface="Corbel" panose="020B0503020204020204" pitchFamily="34" charset="0"/>
                <a:cs typeface="Arial" pitchFamily="34" charset="0"/>
              </a:rPr>
              <a:t>Systems</a:t>
            </a:r>
          </a:p>
        </p:txBody>
      </p:sp>
      <p:grpSp>
        <p:nvGrpSpPr>
          <p:cNvPr id="11" name="Group 10">
            <a:extLst>
              <a:ext uri="{FF2B5EF4-FFF2-40B4-BE49-F238E27FC236}">
                <a16:creationId xmlns="" xmlns:a16="http://schemas.microsoft.com/office/drawing/2014/main"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 xmlns:a16="http://schemas.microsoft.com/office/drawing/2014/main"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 name="Freeform 6">
              <a:extLst>
                <a:ext uri="{FF2B5EF4-FFF2-40B4-BE49-F238E27FC236}">
                  <a16:creationId xmlns="" xmlns:a16="http://schemas.microsoft.com/office/drawing/2014/main"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25" name="Picture 24">
            <a:extLst>
              <a:ext uri="{FF2B5EF4-FFF2-40B4-BE49-F238E27FC236}">
                <a16:creationId xmlns="" xmlns:a16="http://schemas.microsoft.com/office/drawing/2014/main" id="{FC7D5732-7E29-4675-B267-53209C685D93}"/>
              </a:ext>
            </a:extLst>
          </p:cNvPr>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Tree>
    <p:extLst>
      <p:ext uri="{BB962C8B-B14F-4D97-AF65-F5344CB8AC3E}">
        <p14:creationId xmlns:p14="http://schemas.microsoft.com/office/powerpoint/2010/main" val="696484151"/>
      </p:ext>
    </p:extLst>
  </p:cSld>
  <p:clrMap bg1="lt1" tx1="dk1" bg2="lt2" tx2="dk2" accent1="accent1" accent2="accent2" accent3="accent3" accent4="accent4" accent5="accent5" accent6="accent6" hlink="hlink" folHlink="folHlink"/>
  <p:sldLayoutIdLst>
    <p:sldLayoutId id="2147483771" r:id="rId1"/>
    <p:sldLayoutId id="2147483789" r:id="rId2"/>
    <p:sldLayoutId id="2147483778" r:id="rId3"/>
    <p:sldLayoutId id="2147483694" r:id="rId4"/>
    <p:sldLayoutId id="2147483695" r:id="rId5"/>
    <p:sldLayoutId id="2147483697" r:id="rId6"/>
    <p:sldLayoutId id="2147483698" r:id="rId7"/>
    <p:sldLayoutId id="2147483699" r:id="rId8"/>
    <p:sldLayoutId id="2147483803" r:id="rId9"/>
    <p:sldLayoutId id="2147483693" r:id="rId10"/>
    <p:sldLayoutId id="2147483692" r:id="rId11"/>
    <p:sldLayoutId id="2147483691" r:id="rId12"/>
    <p:sldLayoutId id="2147483686" r:id="rId13"/>
    <p:sldLayoutId id="2147483804" r:id="rId14"/>
    <p:sldLayoutId id="2147483805" r:id="rId15"/>
    <p:sldLayoutId id="2147483795" r:id="rId16"/>
    <p:sldLayoutId id="2147483796" r:id="rId17"/>
    <p:sldLayoutId id="2147483801" r:id="rId18"/>
    <p:sldLayoutId id="2147483777" r:id="rId19"/>
    <p:sldLayoutId id="2147483799" r:id="rId20"/>
    <p:sldLayoutId id="2147483797" r:id="rId21"/>
    <p:sldLayoutId id="2147483802" r:id="rId22"/>
    <p:sldLayoutId id="2147483794" r:id="rId23"/>
    <p:sldLayoutId id="2147483806" r:id="rId24"/>
    <p:sldLayoutId id="2147483718" r:id="rId25"/>
    <p:sldLayoutId id="2147483825" r:id="rId26"/>
    <p:sldLayoutId id="2147483724" r:id="rId27"/>
    <p:sldLayoutId id="2147483676" r:id="rId28"/>
    <p:sldLayoutId id="2147483677" r:id="rId29"/>
    <p:sldLayoutId id="2147483807" r:id="rId30"/>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userDrawn="1">
          <p15:clr>
            <a:srgbClr val="F26B43"/>
          </p15:clr>
        </p15:guide>
        <p15:guide id="2" pos="559" userDrawn="1">
          <p15:clr>
            <a:srgbClr val="F26B43"/>
          </p15:clr>
        </p15:guide>
        <p15:guide id="3" orient="horz" pos="3770" userDrawn="1">
          <p15:clr>
            <a:srgbClr val="F26B43"/>
          </p15:clr>
        </p15:guide>
        <p15:guide id="4" pos="7341" userDrawn="1">
          <p15:clr>
            <a:srgbClr val="F26B43"/>
          </p15:clr>
        </p15:guide>
        <p15:guide id="5" orient="horz" pos="89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BBB10-3B55-44FD-8C8B-4C04995A8063}" type="slidenum">
              <a:rPr lang="en-US" smtClean="0"/>
              <a:t>‹#›</a:t>
            </a:fld>
            <a:endParaRPr lang="en-US" dirty="0"/>
          </a:p>
        </p:txBody>
      </p:sp>
    </p:spTree>
    <p:extLst>
      <p:ext uri="{BB962C8B-B14F-4D97-AF65-F5344CB8AC3E}">
        <p14:creationId xmlns:p14="http://schemas.microsoft.com/office/powerpoint/2010/main" val="3593528170"/>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FB7B17-B70A-4A9E-9AF9-C3FEFABB3C91}" type="slidenum">
              <a:rPr lang="en-US" smtClean="0"/>
              <a:t>‹#›</a:t>
            </a:fld>
            <a:endParaRPr lang="en-US" dirty="0"/>
          </a:p>
        </p:txBody>
      </p:sp>
    </p:spTree>
    <p:extLst>
      <p:ext uri="{BB962C8B-B14F-4D97-AF65-F5344CB8AC3E}">
        <p14:creationId xmlns:p14="http://schemas.microsoft.com/office/powerpoint/2010/main" val="2713987271"/>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Company Overview</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708E64-32FB-4F1B-87E3-CF2EDC7D3D2B}" type="slidenum">
              <a:rPr lang="en-US" smtClean="0"/>
              <a:t>‹#›</a:t>
            </a:fld>
            <a:endParaRPr lang="en-US" dirty="0"/>
          </a:p>
        </p:txBody>
      </p:sp>
    </p:spTree>
    <p:extLst>
      <p:ext uri="{BB962C8B-B14F-4D97-AF65-F5344CB8AC3E}">
        <p14:creationId xmlns:p14="http://schemas.microsoft.com/office/powerpoint/2010/main" val="706691873"/>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1F4D83-D1E9-4C05-AFB5-B331857CCDB5}" type="slidenum">
              <a:rPr lang="en-US" smtClean="0"/>
              <a:t>‹#›</a:t>
            </a:fld>
            <a:endParaRPr lang="en-US" dirty="0"/>
          </a:p>
        </p:txBody>
      </p:sp>
    </p:spTree>
    <p:extLst>
      <p:ext uri="{BB962C8B-B14F-4D97-AF65-F5344CB8AC3E}">
        <p14:creationId xmlns:p14="http://schemas.microsoft.com/office/powerpoint/2010/main" val="491805695"/>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25A833-D001-4E58-99A2-40B9E5915AC6}" type="slidenum">
              <a:rPr lang="en-US" smtClean="0"/>
              <a:t>‹#›</a:t>
            </a:fld>
            <a:endParaRPr lang="en-US" dirty="0"/>
          </a:p>
        </p:txBody>
      </p:sp>
    </p:spTree>
    <p:extLst>
      <p:ext uri="{BB962C8B-B14F-4D97-AF65-F5344CB8AC3E}">
        <p14:creationId xmlns:p14="http://schemas.microsoft.com/office/powerpoint/2010/main" val="1445089296"/>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 Copyright 2020 Ittiam Systems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DBDCEB-9FCE-4B87-A31E-C7ADB601F916}" type="slidenum">
              <a:rPr lang="en-US" smtClean="0"/>
              <a:t>‹#›</a:t>
            </a:fld>
            <a:endParaRPr lang="en-US" dirty="0"/>
          </a:p>
        </p:txBody>
      </p:sp>
    </p:spTree>
    <p:extLst>
      <p:ext uri="{BB962C8B-B14F-4D97-AF65-F5344CB8AC3E}">
        <p14:creationId xmlns:p14="http://schemas.microsoft.com/office/powerpoint/2010/main" val="2640927087"/>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3E5ACC7-9911-478A-B3B0-DE4E3B1405B1}"/>
              </a:ext>
            </a:extLst>
          </p:cNvPr>
          <p:cNvSpPr>
            <a:spLocks noGrp="1"/>
          </p:cNvSpPr>
          <p:nvPr>
            <p:ph type="title"/>
          </p:nvPr>
        </p:nvSpPr>
        <p:spPr>
          <a:xfrm>
            <a:off x="899079" y="538096"/>
            <a:ext cx="10754758" cy="468000"/>
          </a:xfrm>
          <a:prstGeom prst="rect">
            <a:avLst/>
          </a:prstGeom>
        </p:spPr>
        <p:txBody>
          <a:bodyPr vert="horz" lIns="0" tIns="0" rIns="0" bIns="0" rtlCol="0" anchor="t">
            <a:noAutofit/>
          </a:bodyPr>
          <a:lstStyle/>
          <a:p>
            <a:pPr marL="228600" lvl="0" indent="-228600" algn="l">
              <a:buFont typeface="Arial" panose="020B0604020202020204" pitchFamily="34" charset="0"/>
            </a:pPr>
            <a:r>
              <a:rPr lang="en-US" dirty="0"/>
              <a:t>Heading</a:t>
            </a:r>
            <a:endParaRPr lang="en-GB" dirty="0"/>
          </a:p>
        </p:txBody>
      </p:sp>
      <p:sp>
        <p:nvSpPr>
          <p:cNvPr id="3" name="Text Placeholder 2">
            <a:extLst>
              <a:ext uri="{FF2B5EF4-FFF2-40B4-BE49-F238E27FC236}">
                <a16:creationId xmlns:a16="http://schemas.microsoft.com/office/drawing/2014/main" xmlns="" id="{84AE7177-E923-4413-8640-A6E6774C98F8}"/>
              </a:ext>
            </a:extLst>
          </p:cNvPr>
          <p:cNvSpPr>
            <a:spLocks noGrp="1"/>
          </p:cNvSpPr>
          <p:nvPr>
            <p:ph type="body" idx="1"/>
          </p:nvPr>
        </p:nvSpPr>
        <p:spPr>
          <a:xfrm>
            <a:off x="887413" y="1412876"/>
            <a:ext cx="10754758" cy="4571999"/>
          </a:xfrm>
          <a:prstGeom prst="rect">
            <a:avLst/>
          </a:prstGeom>
        </p:spPr>
        <p:txBody>
          <a:bodyPr vert="horz" lIns="0" tIns="0" rIns="0" bIns="0" rtlCol="0">
            <a:noAutofit/>
          </a:bodyPr>
          <a:lstStyle/>
          <a:p>
            <a:pPr lvl="0"/>
            <a:r>
              <a:rPr lang="en-US" dirty="0"/>
              <a:t>First level</a:t>
            </a:r>
          </a:p>
          <a:p>
            <a:pPr lvl="1"/>
            <a:r>
              <a:rPr lang="en-US" dirty="0"/>
              <a:t>Second level</a:t>
            </a:r>
          </a:p>
          <a:p>
            <a:pPr lvl="2"/>
            <a:r>
              <a:rPr lang="en-US" dirty="0"/>
              <a:t>Third level</a:t>
            </a:r>
          </a:p>
        </p:txBody>
      </p:sp>
      <p:sp>
        <p:nvSpPr>
          <p:cNvPr id="18" name="TextBox 17">
            <a:extLst>
              <a:ext uri="{FF2B5EF4-FFF2-40B4-BE49-F238E27FC236}">
                <a16:creationId xmlns:a16="http://schemas.microsoft.com/office/drawing/2014/main" xmlns="" id="{25951CEA-DFD6-4D05-B0C6-4E0E5AD3B890}"/>
              </a:ext>
            </a:extLst>
          </p:cNvPr>
          <p:cNvSpPr txBox="1"/>
          <p:nvPr userDrawn="1"/>
        </p:nvSpPr>
        <p:spPr>
          <a:xfrm>
            <a:off x="342264" y="6492839"/>
            <a:ext cx="340471" cy="178215"/>
          </a:xfrm>
          <a:prstGeom prst="rect">
            <a:avLst/>
          </a:prstGeom>
          <a:noFill/>
        </p:spPr>
        <p:txBody>
          <a:bodyPr wrap="square" lIns="0" tIns="0" rIns="0" bIns="0" rtlCol="0" anchor="ctr">
            <a:noAutofit/>
          </a:bodyPr>
          <a:lstStyle/>
          <a:p>
            <a:pPr algn="ctr"/>
            <a:fld id="{13D9B5B3-34F1-4574-8603-EBF049354228}" type="slidenum">
              <a:rPr lang="en-GB" sz="900" smtClean="0">
                <a:solidFill>
                  <a:srgbClr val="FF9E3D"/>
                </a:solidFill>
              </a:rPr>
              <a:pPr algn="ctr"/>
              <a:t>‹#›</a:t>
            </a:fld>
            <a:endParaRPr lang="en-GB" sz="900" dirty="0">
              <a:solidFill>
                <a:srgbClr val="FF9E3D"/>
              </a:solidFill>
            </a:endParaRPr>
          </a:p>
        </p:txBody>
      </p:sp>
      <p:sp>
        <p:nvSpPr>
          <p:cNvPr id="8" name="TextBox 7">
            <a:extLst>
              <a:ext uri="{FF2B5EF4-FFF2-40B4-BE49-F238E27FC236}">
                <a16:creationId xmlns:a16="http://schemas.microsoft.com/office/drawing/2014/main" xmlns="" id="{93AEF296-96FC-4174-9D95-78FCF396926F}"/>
              </a:ext>
            </a:extLst>
          </p:cNvPr>
          <p:cNvSpPr txBox="1"/>
          <p:nvPr userDrawn="1"/>
        </p:nvSpPr>
        <p:spPr bwMode="gray">
          <a:xfrm>
            <a:off x="887413" y="6520391"/>
            <a:ext cx="1845277" cy="138499"/>
          </a:xfrm>
          <a:prstGeom prst="rect">
            <a:avLst/>
          </a:prstGeom>
          <a:noFill/>
        </p:spPr>
        <p:txBody>
          <a:bodyPr wrap="square" lIns="0" tIns="0" rIns="0" bIns="0" rtlCol="0">
            <a:spAutoFit/>
          </a:bodyPr>
          <a:lstStyle/>
          <a:p>
            <a:pPr>
              <a:spcBef>
                <a:spcPts val="300"/>
              </a:spcBef>
            </a:pPr>
            <a:r>
              <a:rPr lang="en-GB" sz="900" dirty="0">
                <a:solidFill>
                  <a:srgbClr val="262626"/>
                </a:solidFill>
                <a:cs typeface="Arial" pitchFamily="34" charset="0"/>
              </a:rPr>
              <a:t>© Copyright </a:t>
            </a:r>
            <a:r>
              <a:rPr lang="en-GB" sz="900" dirty="0" smtClean="0">
                <a:solidFill>
                  <a:srgbClr val="262626"/>
                </a:solidFill>
                <a:cs typeface="Arial" pitchFamily="34" charset="0"/>
              </a:rPr>
              <a:t>2019 </a:t>
            </a:r>
            <a:r>
              <a:rPr lang="en-GB" sz="900" dirty="0">
                <a:solidFill>
                  <a:srgbClr val="262626"/>
                </a:solidFill>
                <a:cs typeface="Arial" pitchFamily="34" charset="0"/>
              </a:rPr>
              <a:t>Ittiam Systems</a:t>
            </a:r>
          </a:p>
        </p:txBody>
      </p:sp>
      <p:grpSp>
        <p:nvGrpSpPr>
          <p:cNvPr id="11" name="Group 10">
            <a:extLst>
              <a:ext uri="{FF2B5EF4-FFF2-40B4-BE49-F238E27FC236}">
                <a16:creationId xmlns:a16="http://schemas.microsoft.com/office/drawing/2014/main" xmlns="" id="{DCAEDCE3-118D-48DD-BA59-F13D020A78C7}"/>
              </a:ext>
            </a:extLst>
          </p:cNvPr>
          <p:cNvGrpSpPr/>
          <p:nvPr userDrawn="1"/>
        </p:nvGrpSpPr>
        <p:grpSpPr>
          <a:xfrm>
            <a:off x="309293" y="538130"/>
            <a:ext cx="406412" cy="467933"/>
            <a:chOff x="4984750" y="2138363"/>
            <a:chExt cx="4100513" cy="4721225"/>
          </a:xfrm>
          <a:solidFill>
            <a:schemeClr val="accent1"/>
          </a:solidFill>
        </p:grpSpPr>
        <p:sp>
          <p:nvSpPr>
            <p:cNvPr id="12" name="Freeform 5">
              <a:extLst>
                <a:ext uri="{FF2B5EF4-FFF2-40B4-BE49-F238E27FC236}">
                  <a16:creationId xmlns:a16="http://schemas.microsoft.com/office/drawing/2014/main" xmlns="" id="{C059BDA2-761E-476F-B9DC-61ADBEDABF49}"/>
                </a:ext>
              </a:extLst>
            </p:cNvPr>
            <p:cNvSpPr>
              <a:spLocks/>
            </p:cNvSpPr>
            <p:nvPr userDrawn="1"/>
          </p:nvSpPr>
          <p:spPr bwMode="auto">
            <a:xfrm>
              <a:off x="5027613" y="2138363"/>
              <a:ext cx="1285875" cy="3309938"/>
            </a:xfrm>
            <a:custGeom>
              <a:avLst/>
              <a:gdLst>
                <a:gd name="T0" fmla="*/ 688 w 860"/>
                <a:gd name="T1" fmla="*/ 2217 h 2217"/>
                <a:gd name="T2" fmla="*/ 516 w 860"/>
                <a:gd name="T3" fmla="*/ 2045 h 2217"/>
                <a:gd name="T4" fmla="*/ 516 w 860"/>
                <a:gd name="T5" fmla="*/ 599 h 2217"/>
                <a:gd name="T6" fmla="*/ 343 w 860"/>
                <a:gd name="T7" fmla="*/ 491 h 2217"/>
                <a:gd name="T8" fmla="*/ 343 w 860"/>
                <a:gd name="T9" fmla="*/ 1156 h 2217"/>
                <a:gd name="T10" fmla="*/ 171 w 860"/>
                <a:gd name="T11" fmla="*/ 1328 h 2217"/>
                <a:gd name="T12" fmla="*/ 0 w 860"/>
                <a:gd name="T13" fmla="*/ 1156 h 2217"/>
                <a:gd name="T14" fmla="*/ 0 w 860"/>
                <a:gd name="T15" fmla="*/ 181 h 2217"/>
                <a:gd name="T16" fmla="*/ 89 w 860"/>
                <a:gd name="T17" fmla="*/ 30 h 2217"/>
                <a:gd name="T18" fmla="*/ 263 w 860"/>
                <a:gd name="T19" fmla="*/ 35 h 2217"/>
                <a:gd name="T20" fmla="*/ 780 w 860"/>
                <a:gd name="T21" fmla="*/ 358 h 2217"/>
                <a:gd name="T22" fmla="*/ 860 w 860"/>
                <a:gd name="T23" fmla="*/ 503 h 2217"/>
                <a:gd name="T24" fmla="*/ 860 w 860"/>
                <a:gd name="T25" fmla="*/ 2045 h 2217"/>
                <a:gd name="T26" fmla="*/ 688 w 860"/>
                <a:gd name="T27"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0" h="2217">
                  <a:moveTo>
                    <a:pt x="688" y="2217"/>
                  </a:moveTo>
                  <a:cubicBezTo>
                    <a:pt x="593" y="2217"/>
                    <a:pt x="516" y="2140"/>
                    <a:pt x="516" y="2045"/>
                  </a:cubicBezTo>
                  <a:cubicBezTo>
                    <a:pt x="516" y="599"/>
                    <a:pt x="516" y="599"/>
                    <a:pt x="516" y="599"/>
                  </a:cubicBezTo>
                  <a:cubicBezTo>
                    <a:pt x="343" y="491"/>
                    <a:pt x="343" y="491"/>
                    <a:pt x="343" y="491"/>
                  </a:cubicBezTo>
                  <a:cubicBezTo>
                    <a:pt x="343" y="1156"/>
                    <a:pt x="343" y="1156"/>
                    <a:pt x="343" y="1156"/>
                  </a:cubicBezTo>
                  <a:cubicBezTo>
                    <a:pt x="343" y="1251"/>
                    <a:pt x="266" y="1328"/>
                    <a:pt x="171" y="1328"/>
                  </a:cubicBezTo>
                  <a:cubicBezTo>
                    <a:pt x="76" y="1328"/>
                    <a:pt x="0" y="1251"/>
                    <a:pt x="0" y="1156"/>
                  </a:cubicBezTo>
                  <a:cubicBezTo>
                    <a:pt x="0" y="181"/>
                    <a:pt x="0" y="181"/>
                    <a:pt x="0" y="181"/>
                  </a:cubicBezTo>
                  <a:cubicBezTo>
                    <a:pt x="0" y="118"/>
                    <a:pt x="34" y="60"/>
                    <a:pt x="89" y="30"/>
                  </a:cubicBezTo>
                  <a:cubicBezTo>
                    <a:pt x="143" y="0"/>
                    <a:pt x="210" y="1"/>
                    <a:pt x="263" y="35"/>
                  </a:cubicBezTo>
                  <a:cubicBezTo>
                    <a:pt x="780" y="358"/>
                    <a:pt x="780" y="358"/>
                    <a:pt x="780" y="358"/>
                  </a:cubicBezTo>
                  <a:cubicBezTo>
                    <a:pt x="830" y="389"/>
                    <a:pt x="860" y="444"/>
                    <a:pt x="860" y="503"/>
                  </a:cubicBezTo>
                  <a:cubicBezTo>
                    <a:pt x="860" y="2045"/>
                    <a:pt x="860" y="2045"/>
                    <a:pt x="860" y="2045"/>
                  </a:cubicBezTo>
                  <a:cubicBezTo>
                    <a:pt x="860" y="2140"/>
                    <a:pt x="783" y="2217"/>
                    <a:pt x="688" y="2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sp>
          <p:nvSpPr>
            <p:cNvPr id="13" name="Freeform 6">
              <a:extLst>
                <a:ext uri="{FF2B5EF4-FFF2-40B4-BE49-F238E27FC236}">
                  <a16:creationId xmlns:a16="http://schemas.microsoft.com/office/drawing/2014/main" xmlns="" id="{40D39728-F3B0-4A9C-8E6D-043DA62C12E0}"/>
                </a:ext>
              </a:extLst>
            </p:cNvPr>
            <p:cNvSpPr>
              <a:spLocks/>
            </p:cNvSpPr>
            <p:nvPr userDrawn="1"/>
          </p:nvSpPr>
          <p:spPr bwMode="auto">
            <a:xfrm>
              <a:off x="4984750" y="3082925"/>
              <a:ext cx="4100513" cy="3776663"/>
            </a:xfrm>
            <a:custGeom>
              <a:avLst/>
              <a:gdLst>
                <a:gd name="T0" fmla="*/ 172 w 2744"/>
                <a:gd name="T1" fmla="*/ 2531 h 2531"/>
                <a:gd name="T2" fmla="*/ 87 w 2744"/>
                <a:gd name="T3" fmla="*/ 2508 h 2531"/>
                <a:gd name="T4" fmla="*/ 0 w 2744"/>
                <a:gd name="T5" fmla="*/ 2359 h 2531"/>
                <a:gd name="T6" fmla="*/ 0 w 2744"/>
                <a:gd name="T7" fmla="*/ 1068 h 2531"/>
                <a:gd name="T8" fmla="*/ 172 w 2744"/>
                <a:gd name="T9" fmla="*/ 896 h 2531"/>
                <a:gd name="T10" fmla="*/ 344 w 2744"/>
                <a:gd name="T11" fmla="*/ 1068 h 2531"/>
                <a:gd name="T12" fmla="*/ 344 w 2744"/>
                <a:gd name="T13" fmla="*/ 2057 h 2531"/>
                <a:gd name="T14" fmla="*/ 1090 w 2744"/>
                <a:gd name="T15" fmla="*/ 1616 h 2531"/>
                <a:gd name="T16" fmla="*/ 1090 w 2744"/>
                <a:gd name="T17" fmla="*/ 179 h 2531"/>
                <a:gd name="T18" fmla="*/ 1176 w 2744"/>
                <a:gd name="T19" fmla="*/ 30 h 2531"/>
                <a:gd name="T20" fmla="*/ 1348 w 2744"/>
                <a:gd name="T21" fmla="*/ 30 h 2531"/>
                <a:gd name="T22" fmla="*/ 2657 w 2744"/>
                <a:gd name="T23" fmla="*/ 786 h 2531"/>
                <a:gd name="T24" fmla="*/ 2743 w 2744"/>
                <a:gd name="T25" fmla="*/ 932 h 2531"/>
                <a:gd name="T26" fmla="*/ 2662 w 2744"/>
                <a:gd name="T27" fmla="*/ 1081 h 2531"/>
                <a:gd name="T28" fmla="*/ 1898 w 2744"/>
                <a:gd name="T29" fmla="*/ 1556 h 2531"/>
                <a:gd name="T30" fmla="*/ 1723 w 2744"/>
                <a:gd name="T31" fmla="*/ 1560 h 2531"/>
                <a:gd name="T32" fmla="*/ 1634 w 2744"/>
                <a:gd name="T33" fmla="*/ 1410 h 2531"/>
                <a:gd name="T34" fmla="*/ 1634 w 2744"/>
                <a:gd name="T35" fmla="*/ 1154 h 2531"/>
                <a:gd name="T36" fmla="*/ 1806 w 2744"/>
                <a:gd name="T37" fmla="*/ 982 h 2531"/>
                <a:gd name="T38" fmla="*/ 1971 w 2744"/>
                <a:gd name="T39" fmla="*/ 1105 h 2531"/>
                <a:gd name="T40" fmla="*/ 2236 w 2744"/>
                <a:gd name="T41" fmla="*/ 940 h 2531"/>
                <a:gd name="T42" fmla="*/ 1433 w 2744"/>
                <a:gd name="T43" fmla="*/ 477 h 2531"/>
                <a:gd name="T44" fmla="*/ 1433 w 2744"/>
                <a:gd name="T45" fmla="*/ 1714 h 2531"/>
                <a:gd name="T46" fmla="*/ 1349 w 2744"/>
                <a:gd name="T47" fmla="*/ 1862 h 2531"/>
                <a:gd name="T48" fmla="*/ 260 w 2744"/>
                <a:gd name="T49" fmla="*/ 2507 h 2531"/>
                <a:gd name="T50" fmla="*/ 172 w 2744"/>
                <a:gd name="T51" fmla="*/ 2531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4" h="2531">
                  <a:moveTo>
                    <a:pt x="172" y="2531"/>
                  </a:moveTo>
                  <a:cubicBezTo>
                    <a:pt x="143" y="2531"/>
                    <a:pt x="113" y="2523"/>
                    <a:pt x="87" y="2508"/>
                  </a:cubicBezTo>
                  <a:cubicBezTo>
                    <a:pt x="33" y="2478"/>
                    <a:pt x="0" y="2421"/>
                    <a:pt x="0" y="2359"/>
                  </a:cubicBezTo>
                  <a:cubicBezTo>
                    <a:pt x="0" y="1068"/>
                    <a:pt x="0" y="1068"/>
                    <a:pt x="0" y="1068"/>
                  </a:cubicBezTo>
                  <a:cubicBezTo>
                    <a:pt x="0" y="973"/>
                    <a:pt x="77" y="896"/>
                    <a:pt x="172" y="896"/>
                  </a:cubicBezTo>
                  <a:cubicBezTo>
                    <a:pt x="267" y="896"/>
                    <a:pt x="344" y="973"/>
                    <a:pt x="344" y="1068"/>
                  </a:cubicBezTo>
                  <a:cubicBezTo>
                    <a:pt x="344" y="2057"/>
                    <a:pt x="344" y="2057"/>
                    <a:pt x="344" y="2057"/>
                  </a:cubicBezTo>
                  <a:cubicBezTo>
                    <a:pt x="1090" y="1616"/>
                    <a:pt x="1090" y="1616"/>
                    <a:pt x="1090" y="1616"/>
                  </a:cubicBezTo>
                  <a:cubicBezTo>
                    <a:pt x="1090" y="179"/>
                    <a:pt x="1090" y="179"/>
                    <a:pt x="1090" y="179"/>
                  </a:cubicBezTo>
                  <a:cubicBezTo>
                    <a:pt x="1090" y="118"/>
                    <a:pt x="1123" y="61"/>
                    <a:pt x="1176" y="30"/>
                  </a:cubicBezTo>
                  <a:cubicBezTo>
                    <a:pt x="1229" y="0"/>
                    <a:pt x="1295" y="0"/>
                    <a:pt x="1348" y="30"/>
                  </a:cubicBezTo>
                  <a:cubicBezTo>
                    <a:pt x="2657" y="786"/>
                    <a:pt x="2657" y="786"/>
                    <a:pt x="2657" y="786"/>
                  </a:cubicBezTo>
                  <a:cubicBezTo>
                    <a:pt x="2709" y="816"/>
                    <a:pt x="2742" y="871"/>
                    <a:pt x="2743" y="932"/>
                  </a:cubicBezTo>
                  <a:cubicBezTo>
                    <a:pt x="2744" y="992"/>
                    <a:pt x="2713" y="1049"/>
                    <a:pt x="2662" y="1081"/>
                  </a:cubicBezTo>
                  <a:cubicBezTo>
                    <a:pt x="1898" y="1556"/>
                    <a:pt x="1898" y="1556"/>
                    <a:pt x="1898" y="1556"/>
                  </a:cubicBezTo>
                  <a:cubicBezTo>
                    <a:pt x="1845" y="1589"/>
                    <a:pt x="1777" y="1591"/>
                    <a:pt x="1723" y="1560"/>
                  </a:cubicBezTo>
                  <a:cubicBezTo>
                    <a:pt x="1668" y="1530"/>
                    <a:pt x="1634" y="1472"/>
                    <a:pt x="1634" y="1410"/>
                  </a:cubicBezTo>
                  <a:cubicBezTo>
                    <a:pt x="1634" y="1154"/>
                    <a:pt x="1634" y="1154"/>
                    <a:pt x="1634" y="1154"/>
                  </a:cubicBezTo>
                  <a:cubicBezTo>
                    <a:pt x="1634" y="1059"/>
                    <a:pt x="1711" y="982"/>
                    <a:pt x="1806" y="982"/>
                  </a:cubicBezTo>
                  <a:cubicBezTo>
                    <a:pt x="1884" y="982"/>
                    <a:pt x="1950" y="1034"/>
                    <a:pt x="1971" y="1105"/>
                  </a:cubicBezTo>
                  <a:cubicBezTo>
                    <a:pt x="2236" y="940"/>
                    <a:pt x="2236" y="940"/>
                    <a:pt x="2236" y="940"/>
                  </a:cubicBezTo>
                  <a:cubicBezTo>
                    <a:pt x="1433" y="477"/>
                    <a:pt x="1433" y="477"/>
                    <a:pt x="1433" y="477"/>
                  </a:cubicBezTo>
                  <a:cubicBezTo>
                    <a:pt x="1433" y="1714"/>
                    <a:pt x="1433" y="1714"/>
                    <a:pt x="1433" y="1714"/>
                  </a:cubicBezTo>
                  <a:cubicBezTo>
                    <a:pt x="1433" y="1774"/>
                    <a:pt x="1402" y="1831"/>
                    <a:pt x="1349" y="1862"/>
                  </a:cubicBezTo>
                  <a:cubicBezTo>
                    <a:pt x="260" y="2507"/>
                    <a:pt x="260" y="2507"/>
                    <a:pt x="260" y="2507"/>
                  </a:cubicBezTo>
                  <a:cubicBezTo>
                    <a:pt x="233" y="2523"/>
                    <a:pt x="203" y="2531"/>
                    <a:pt x="172" y="25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262626"/>
                </a:solidFill>
              </a:endParaRPr>
            </a:p>
          </p:txBody>
        </p:sp>
      </p:grpSp>
      <p:pic>
        <p:nvPicPr>
          <p:cNvPr id="25" name="Picture 24">
            <a:extLst>
              <a:ext uri="{FF2B5EF4-FFF2-40B4-BE49-F238E27FC236}">
                <a16:creationId xmlns:a16="http://schemas.microsoft.com/office/drawing/2014/main" xmlns="" id="{FC7D5732-7E29-4675-B267-53209C685D93}"/>
              </a:ext>
            </a:extLst>
          </p:cNvPr>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10927082" y="6113296"/>
            <a:ext cx="1154001" cy="599993"/>
          </a:xfrm>
          <a:prstGeom prst="rect">
            <a:avLst/>
          </a:prstGeom>
        </p:spPr>
      </p:pic>
      <p:sp>
        <p:nvSpPr>
          <p:cNvPr id="27" name="TextBox 26">
            <a:extLst>
              <a:ext uri="{FF2B5EF4-FFF2-40B4-BE49-F238E27FC236}">
                <a16:creationId xmlns:a16="http://schemas.microsoft.com/office/drawing/2014/main" xmlns="" id="{94355D52-49B0-4560-825B-55056104DDE3}"/>
              </a:ext>
            </a:extLst>
          </p:cNvPr>
          <p:cNvSpPr txBox="1"/>
          <p:nvPr userDrawn="1"/>
        </p:nvSpPr>
        <p:spPr bwMode="gray">
          <a:xfrm>
            <a:off x="2989482" y="6509881"/>
            <a:ext cx="3611015" cy="138499"/>
          </a:xfrm>
          <a:prstGeom prst="rect">
            <a:avLst/>
          </a:prstGeom>
          <a:noFill/>
        </p:spPr>
        <p:txBody>
          <a:bodyPr wrap="square" lIns="0" tIns="0" rIns="0" bIns="0" rtlCol="0">
            <a:spAutoFit/>
          </a:bodyPr>
          <a:lstStyle/>
          <a:p>
            <a:pPr>
              <a:spcBef>
                <a:spcPts val="300"/>
              </a:spcBef>
            </a:pPr>
            <a:r>
              <a:rPr lang="en-GB" sz="900" dirty="0" smtClean="0">
                <a:solidFill>
                  <a:srgbClr val="262626"/>
                </a:solidFill>
                <a:cs typeface="Arial" pitchFamily="34" charset="0"/>
              </a:rPr>
              <a:t>Ittiam</a:t>
            </a:r>
            <a:r>
              <a:rPr lang="en-GB" sz="900" baseline="0" dirty="0" smtClean="0">
                <a:solidFill>
                  <a:srgbClr val="262626"/>
                </a:solidFill>
                <a:cs typeface="Arial" pitchFamily="34" charset="0"/>
              </a:rPr>
              <a:t> HEVC Encoder </a:t>
            </a:r>
            <a:endParaRPr lang="en-GB" sz="900" dirty="0">
              <a:solidFill>
                <a:srgbClr val="262626"/>
              </a:solidFill>
              <a:cs typeface="Arial" pitchFamily="34" charset="0"/>
            </a:endParaRPr>
          </a:p>
        </p:txBody>
      </p:sp>
    </p:spTree>
    <p:extLst>
      <p:ext uri="{BB962C8B-B14F-4D97-AF65-F5344CB8AC3E}">
        <p14:creationId xmlns:p14="http://schemas.microsoft.com/office/powerpoint/2010/main" val="2633369131"/>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 id="2147483916" r:id="rId17"/>
    <p:sldLayoutId id="2147483917" r:id="rId18"/>
    <p:sldLayoutId id="2147483918" r:id="rId19"/>
    <p:sldLayoutId id="2147483919" r:id="rId20"/>
    <p:sldLayoutId id="2147483920" r:id="rId21"/>
    <p:sldLayoutId id="2147483921" r:id="rId22"/>
    <p:sldLayoutId id="2147483922" r:id="rId23"/>
    <p:sldLayoutId id="2147483923" r:id="rId24"/>
    <p:sldLayoutId id="2147483924" r:id="rId25"/>
    <p:sldLayoutId id="2147483925" r:id="rId26"/>
    <p:sldLayoutId id="2147483926" r:id="rId27"/>
    <p:sldLayoutId id="2147483927" r:id="rId28"/>
    <p:sldLayoutId id="2147483928" r:id="rId29"/>
    <p:sldLayoutId id="2147484220" r:id="rId30"/>
    <p:sldLayoutId id="2147484222" r:id="rId31"/>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lang="en-GB" sz="3600" b="1" i="0" kern="1200" cap="all" spc="0" baseline="0" dirty="0">
          <a:ln w="12700">
            <a:noFill/>
          </a:ln>
          <a:solidFill>
            <a:schemeClr val="tx1"/>
          </a:solidFill>
          <a:latin typeface="Corbel" panose="020B0503020204020204" pitchFamily="34" charset="0"/>
          <a:ea typeface="+mj-ea"/>
          <a:cs typeface="+mj-cs"/>
        </a:defRPr>
      </a:lvl1pPr>
    </p:titleStyle>
    <p:bodyStyle>
      <a:lvl1pPr marL="268288" indent="-268288" algn="l" defTabSz="914400" rtl="0" eaLnBrk="1" latinLnBrk="0" hangingPunct="1">
        <a:lnSpc>
          <a:spcPct val="100000"/>
        </a:lnSpc>
        <a:spcBef>
          <a:spcPts val="0"/>
        </a:spcBef>
        <a:buClr>
          <a:schemeClr val="accent2"/>
        </a:buClr>
        <a:buSzPct val="100000"/>
        <a:buFont typeface="Arial" panose="020B0604020202020204" pitchFamily="34" charset="0"/>
        <a:buChar char="■"/>
        <a:defRPr sz="18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1pPr>
      <a:lvl2pPr marL="627063" indent="-179388" algn="l" defTabSz="914400" rtl="0" eaLnBrk="1" latinLnBrk="0" hangingPunct="1">
        <a:lnSpc>
          <a:spcPct val="100000"/>
        </a:lnSpc>
        <a:spcBef>
          <a:spcPts val="0"/>
        </a:spcBef>
        <a:buSzPct val="110000"/>
        <a:buFont typeface="Arial" panose="020B0604020202020204" pitchFamily="34" charset="0"/>
        <a:buChar char="•"/>
        <a:defRPr sz="14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2pPr>
      <a:lvl3pPr marL="985838" indent="-179388" algn="l" defTabSz="914400" rtl="0" eaLnBrk="1" latinLnBrk="0" hangingPunct="1">
        <a:lnSpc>
          <a:spcPct val="100000"/>
        </a:lnSpc>
        <a:spcBef>
          <a:spcPts val="0"/>
        </a:spcBef>
        <a:buSzPct val="90000"/>
        <a:buFont typeface="Courier New" panose="02070309020205020404" pitchFamily="49" charset="0"/>
        <a:buChar char="o"/>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3pPr>
      <a:lvl4pPr marL="1435100" indent="-179388" algn="l" defTabSz="914400" rtl="0" eaLnBrk="1" latinLnBrk="0" hangingPunct="1">
        <a:lnSpc>
          <a:spcPct val="100000"/>
        </a:lnSpc>
        <a:spcBef>
          <a:spcPts val="0"/>
        </a:spcBef>
        <a:buFont typeface="Corbel" panose="020B0503020204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200" kern="1200">
          <a:solidFill>
            <a:srgbClr val="000000"/>
          </a:solidFill>
          <a:latin typeface="Corbel" panose="020B05030202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39">
          <p15:clr>
            <a:srgbClr val="F26B43"/>
          </p15:clr>
        </p15:guide>
        <p15:guide id="2" pos="559">
          <p15:clr>
            <a:srgbClr val="F26B43"/>
          </p15:clr>
        </p15:guide>
        <p15:guide id="3" orient="horz" pos="3770">
          <p15:clr>
            <a:srgbClr val="F26B43"/>
          </p15:clr>
        </p15:guide>
        <p15:guide id="4" pos="7341">
          <p15:clr>
            <a:srgbClr val="F26B43"/>
          </p15:clr>
        </p15:guide>
        <p15:guide id="5" orient="horz" pos="89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40.emf"/></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1.png"/><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42.png"/><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DB95D4DC-6BE3-4157-8A4D-8C89B366E8E5}"/>
              </a:ext>
            </a:extLst>
          </p:cNvPr>
          <p:cNvSpPr txBox="1">
            <a:spLocks/>
          </p:cNvSpPr>
          <p:nvPr/>
        </p:nvSpPr>
        <p:spPr>
          <a:xfrm>
            <a:off x="2133808" y="2466307"/>
            <a:ext cx="8686591" cy="1824339"/>
          </a:xfrm>
          <a:prstGeom prst="rect">
            <a:avLst/>
          </a:prstGeom>
        </p:spPr>
        <p:txBody>
          <a:bodyPr/>
          <a:lstStyle>
            <a:lvl1pPr algn="l" defTabSz="914400" rtl="0" eaLnBrk="1" latinLnBrk="0" hangingPunct="1">
              <a:lnSpc>
                <a:spcPct val="90000"/>
              </a:lnSpc>
              <a:spcBef>
                <a:spcPct val="0"/>
              </a:spcBef>
              <a:buNone/>
              <a:defRPr lang="en-GB" sz="4000" b="1" kern="1200" cap="all" spc="0" baseline="0" dirty="0">
                <a:ln w="12700">
                  <a:noFill/>
                </a:ln>
                <a:solidFill>
                  <a:schemeClr val="bg2"/>
                </a:solidFill>
                <a:latin typeface="Corbel" panose="020B0503020204020204" pitchFamily="34" charset="0"/>
                <a:ea typeface="+mj-ea"/>
                <a:cs typeface="+mj-cs"/>
              </a:defRPr>
            </a:lvl1pPr>
          </a:lstStyle>
          <a:p>
            <a:r>
              <a:rPr lang="en-US" sz="4800" cap="none" dirty="0" smtClean="0">
                <a:effectLst>
                  <a:outerShdw blurRad="38100" dist="38100" dir="2700000" algn="tl">
                    <a:srgbClr val="000000">
                      <a:alpha val="43137"/>
                    </a:srgbClr>
                  </a:outerShdw>
                </a:effectLst>
              </a:rPr>
              <a:t>JVET-Q</a:t>
            </a:r>
            <a:r>
              <a:rPr lang="en-US" sz="4800" cap="none"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0386</a:t>
            </a:r>
          </a:p>
          <a:p>
            <a:r>
              <a:rPr lang="en-CA" sz="3600" dirty="0"/>
              <a:t>Feature-rich implementation of VVC real-time decoding and playback on ARM based mobile clients</a:t>
            </a:r>
            <a:endParaRPr lang="en-US" sz="3600" cap="none" dirty="0">
              <a:effectLst>
                <a:outerShdw blurRad="38100" dist="38100" dir="2700000" algn="tl">
                  <a:srgbClr val="000000">
                    <a:alpha val="43137"/>
                  </a:srgbClr>
                </a:outerShdw>
              </a:effectLst>
            </a:endParaRPr>
          </a:p>
        </p:txBody>
      </p:sp>
      <p:sp>
        <p:nvSpPr>
          <p:cNvPr id="4" name="Subtitle 2">
            <a:extLst>
              <a:ext uri="{FF2B5EF4-FFF2-40B4-BE49-F238E27FC236}">
                <a16:creationId xmlns:a16="http://schemas.microsoft.com/office/drawing/2014/main" xmlns="" id="{C5554283-03EE-4324-B41D-6904CF5C0F6E}"/>
              </a:ext>
            </a:extLst>
          </p:cNvPr>
          <p:cNvSpPr txBox="1">
            <a:spLocks/>
          </p:cNvSpPr>
          <p:nvPr/>
        </p:nvSpPr>
        <p:spPr>
          <a:xfrm>
            <a:off x="2133810" y="3673423"/>
            <a:ext cx="6480000" cy="388603"/>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1pPr>
            <a:lvl2pPr marL="4572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2pPr>
            <a:lvl3pPr marL="9144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3pPr>
            <a:lvl4pPr marL="13716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4pPr>
            <a:lvl5pPr marL="1828800" indent="0" algn="l" defTabSz="914400" rtl="0" eaLnBrk="1" latinLnBrk="0" hangingPunct="1">
              <a:lnSpc>
                <a:spcPct val="100000"/>
              </a:lnSpc>
              <a:spcBef>
                <a:spcPts val="0"/>
              </a:spcBef>
              <a:buFont typeface="Arial" panose="020B0604020202020204" pitchFamily="34" charset="0"/>
              <a:buNone/>
              <a:defRPr sz="1600" kern="1200" cap="all" baseline="0">
                <a:solidFill>
                  <a:schemeClr val="bg2"/>
                </a:solidFill>
                <a:latin typeface="Corbel" panose="020B0503020204020204" pitchFamily="34" charset="0"/>
                <a:ea typeface="UD Digi Kyokasho NK-B" panose="020B04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b="1" cap="none" dirty="0">
              <a:effectLst>
                <a:outerShdw blurRad="38100" dist="38100" dir="2700000" algn="tl">
                  <a:srgbClr val="000000">
                    <a:alpha val="43137"/>
                  </a:srgbClr>
                </a:outerShdw>
              </a:effectLst>
            </a:endParaRPr>
          </a:p>
        </p:txBody>
      </p:sp>
      <p:sp>
        <p:nvSpPr>
          <p:cNvPr id="2" name="TextBox 1"/>
          <p:cNvSpPr txBox="1"/>
          <p:nvPr/>
        </p:nvSpPr>
        <p:spPr bwMode="gray">
          <a:xfrm>
            <a:off x="613064" y="5631873"/>
            <a:ext cx="7180118" cy="246221"/>
          </a:xfrm>
          <a:prstGeom prst="rect">
            <a:avLst/>
          </a:prstGeom>
          <a:noFill/>
        </p:spPr>
        <p:txBody>
          <a:bodyPr wrap="square" lIns="0" tIns="0" rIns="0" bIns="0" rtlCol="0">
            <a:spAutoFit/>
          </a:bodyPr>
          <a:lstStyle/>
          <a:p>
            <a:pPr>
              <a:spcBef>
                <a:spcPts val="300"/>
              </a:spcBef>
            </a:pPr>
            <a:r>
              <a:rPr lang="en-US" sz="1600" dirty="0" smtClean="0">
                <a:solidFill>
                  <a:srgbClr val="FFFFFF"/>
                </a:solidFill>
                <a:latin typeface="Arial" pitchFamily="34" charset="0"/>
                <a:cs typeface="Arial" pitchFamily="34" charset="0"/>
              </a:rPr>
              <a:t>Authors: Jeeva Raj Arumugam</a:t>
            </a:r>
            <a:r>
              <a:rPr lang="en-US" sz="1600" dirty="0" smtClean="0">
                <a:solidFill>
                  <a:srgbClr val="FFFFFF"/>
                </a:solidFill>
                <a:latin typeface="Arial" pitchFamily="34" charset="0"/>
                <a:cs typeface="Arial" pitchFamily="34" charset="0"/>
              </a:rPr>
              <a:t>, Sagar Kotecha, </a:t>
            </a:r>
            <a:r>
              <a:rPr lang="en-US" sz="1600" dirty="0" smtClean="0">
                <a:solidFill>
                  <a:srgbClr val="FFFFFF"/>
                </a:solidFill>
                <a:latin typeface="Arial" pitchFamily="34" charset="0"/>
                <a:cs typeface="Arial" pitchFamily="34" charset="0"/>
              </a:rPr>
              <a:t>Shailesh Ramamurthy</a:t>
            </a:r>
            <a:endParaRPr lang="en-US" sz="1600" dirty="0" smtClean="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386457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cap="none" dirty="0" smtClean="0"/>
              <a:t>JVET-P</a:t>
            </a:r>
            <a:r>
              <a:rPr lang="en-IN" cap="none" dirty="0" smtClean="0">
                <a:latin typeface="Times New Roman" panose="02020603050405020304" pitchFamily="18" charset="0"/>
                <a:cs typeface="Times New Roman" panose="02020603050405020304" pitchFamily="18" charset="0"/>
              </a:rPr>
              <a:t>0307</a:t>
            </a:r>
            <a:r>
              <a:rPr lang="en-IN" cap="none" dirty="0" smtClean="0"/>
              <a:t> vs JVET-Q</a:t>
            </a:r>
            <a:r>
              <a:rPr lang="en-IN" cap="none" dirty="0">
                <a:latin typeface="Times New Roman" panose="02020603050405020304" pitchFamily="18" charset="0"/>
                <a:cs typeface="Times New Roman" panose="02020603050405020304" pitchFamily="18" charset="0"/>
              </a:rPr>
              <a:t>0386</a:t>
            </a:r>
          </a:p>
        </p:txBody>
      </p:sp>
      <p:pic>
        <p:nvPicPr>
          <p:cNvPr id="7" name="Content Placeholder 6"/>
          <p:cNvPicPr>
            <a:picLocks noGrp="1" noChangeAspect="1"/>
          </p:cNvPicPr>
          <p:nvPr>
            <p:ph idx="1"/>
          </p:nvPr>
        </p:nvPicPr>
        <p:blipFill>
          <a:blip r:embed="rId3"/>
          <a:stretch>
            <a:fillRect/>
          </a:stretch>
        </p:blipFill>
        <p:spPr>
          <a:xfrm>
            <a:off x="1197440" y="1366814"/>
            <a:ext cx="4111561" cy="4248481"/>
          </a:xfrm>
          <a:prstGeom prst="rect">
            <a:avLst/>
          </a:prstGeom>
        </p:spPr>
      </p:pic>
      <p:pic>
        <p:nvPicPr>
          <p:cNvPr id="8" name="Picture 7"/>
          <p:cNvPicPr>
            <a:picLocks noChangeAspect="1"/>
          </p:cNvPicPr>
          <p:nvPr/>
        </p:nvPicPr>
        <p:blipFill>
          <a:blip r:embed="rId4"/>
          <a:stretch>
            <a:fillRect/>
          </a:stretch>
        </p:blipFill>
        <p:spPr>
          <a:xfrm>
            <a:off x="6409346" y="926383"/>
            <a:ext cx="4111561" cy="5316961"/>
          </a:xfrm>
          <a:prstGeom prst="rect">
            <a:avLst/>
          </a:prstGeom>
        </p:spPr>
      </p:pic>
    </p:spTree>
    <p:extLst>
      <p:ext uri="{BB962C8B-B14F-4D97-AF65-F5344CB8AC3E}">
        <p14:creationId xmlns:p14="http://schemas.microsoft.com/office/powerpoint/2010/main" val="4215431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536013801"/>
              </p:ext>
            </p:extLst>
          </p:nvPr>
        </p:nvGraphicFramePr>
        <p:xfrm>
          <a:off x="900113" y="1412875"/>
          <a:ext cx="10753725"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IN" cap="none" smtClean="0"/>
              <a:t>Bit </a:t>
            </a:r>
            <a:r>
              <a:rPr lang="en-IN" cap="none" dirty="0" smtClean="0"/>
              <a:t>stream Characteristics</a:t>
            </a:r>
            <a:endParaRPr lang="en-IN" cap="none" dirty="0"/>
          </a:p>
        </p:txBody>
      </p:sp>
    </p:spTree>
    <p:extLst>
      <p:ext uri="{BB962C8B-B14F-4D97-AF65-F5344CB8AC3E}">
        <p14:creationId xmlns:p14="http://schemas.microsoft.com/office/powerpoint/2010/main" val="256464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443053099"/>
              </p:ext>
            </p:extLst>
          </p:nvPr>
        </p:nvGraphicFramePr>
        <p:xfrm>
          <a:off x="900113" y="1412875"/>
          <a:ext cx="107537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IN" cap="none" dirty="0" smtClean="0"/>
              <a:t>Hardware and Software Details</a:t>
            </a:r>
            <a:endParaRPr lang="en-IN" cap="none" dirty="0"/>
          </a:p>
        </p:txBody>
      </p:sp>
    </p:spTree>
    <p:extLst>
      <p:ext uri="{BB962C8B-B14F-4D97-AF65-F5344CB8AC3E}">
        <p14:creationId xmlns:p14="http://schemas.microsoft.com/office/powerpoint/2010/main" val="2089972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03395889"/>
              </p:ext>
            </p:extLst>
          </p:nvPr>
        </p:nvGraphicFramePr>
        <p:xfrm>
          <a:off x="900113" y="1412875"/>
          <a:ext cx="107537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IN" cap="none" dirty="0" err="1" smtClean="0"/>
              <a:t>BasketBallDrive</a:t>
            </a:r>
            <a:r>
              <a:rPr lang="en-IN" cap="none" dirty="0" smtClean="0"/>
              <a:t> </a:t>
            </a:r>
            <a:r>
              <a:rPr lang="en-IN" cap="none" dirty="0" smtClean="0">
                <a:latin typeface="Times New Roman" panose="02020603050405020304" pitchFamily="18" charset="0"/>
                <a:cs typeface="Times New Roman" panose="02020603050405020304" pitchFamily="18" charset="0"/>
              </a:rPr>
              <a:t>1080p QP27</a:t>
            </a:r>
            <a:endParaRPr lang="en-IN" cap="none"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7"/>
          <a:stretch>
            <a:fillRect/>
          </a:stretch>
        </p:blipFill>
        <p:spPr>
          <a:xfrm>
            <a:off x="1059873" y="1412875"/>
            <a:ext cx="10037618" cy="4572000"/>
          </a:xfrm>
          <a:prstGeom prst="rect">
            <a:avLst/>
          </a:prstGeom>
        </p:spPr>
      </p:pic>
    </p:spTree>
    <p:extLst>
      <p:ext uri="{BB962C8B-B14F-4D97-AF65-F5344CB8AC3E}">
        <p14:creationId xmlns:p14="http://schemas.microsoft.com/office/powerpoint/2010/main" val="39440747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900113" y="1412875"/>
          <a:ext cx="107537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IN" cap="none" dirty="0" err="1" smtClean="0"/>
              <a:t>MarketPlace</a:t>
            </a:r>
            <a:r>
              <a:rPr lang="en-IN" cap="none" dirty="0" smtClean="0"/>
              <a:t> </a:t>
            </a:r>
            <a:r>
              <a:rPr lang="en-IN" cap="none" dirty="0" smtClean="0">
                <a:latin typeface="Times New Roman" panose="02020603050405020304" pitchFamily="18" charset="0"/>
                <a:cs typeface="Times New Roman" panose="02020603050405020304" pitchFamily="18" charset="0"/>
              </a:rPr>
              <a:t>1080p QP27</a:t>
            </a:r>
            <a:endParaRPr lang="en-IN" cap="none"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7"/>
          <a:stretch>
            <a:fillRect/>
          </a:stretch>
        </p:blipFill>
        <p:spPr>
          <a:xfrm>
            <a:off x="1122218" y="1236518"/>
            <a:ext cx="9892146" cy="4665518"/>
          </a:xfrm>
          <a:prstGeom prst="rect">
            <a:avLst/>
          </a:prstGeom>
        </p:spPr>
      </p:pic>
    </p:spTree>
    <p:extLst>
      <p:ext uri="{BB962C8B-B14F-4D97-AF65-F5344CB8AC3E}">
        <p14:creationId xmlns:p14="http://schemas.microsoft.com/office/powerpoint/2010/main" val="39187354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This contribution confirms that a full-featured decoder implementation comprising of all tools of VVC on mobile devices is immensely feasible for use-cases </a:t>
            </a:r>
            <a:r>
              <a:rPr lang="en-US" dirty="0">
                <a:latin typeface="Times New Roman" panose="02020603050405020304" pitchFamily="18" charset="0"/>
                <a:cs typeface="Times New Roman" panose="02020603050405020304" pitchFamily="18" charset="0"/>
              </a:rPr>
              <a:t>1080p24</a:t>
            </a:r>
            <a:r>
              <a:rPr lang="en-US" dirty="0"/>
              <a:t> and </a:t>
            </a:r>
            <a:r>
              <a:rPr lang="en-US" dirty="0">
                <a:latin typeface="Times New Roman" panose="02020603050405020304" pitchFamily="18" charset="0"/>
                <a:cs typeface="Times New Roman" panose="02020603050405020304" pitchFamily="18" charset="0"/>
              </a:rPr>
              <a:t>1080p30</a:t>
            </a:r>
            <a:r>
              <a:rPr lang="en-US" dirty="0"/>
              <a:t>.</a:t>
            </a:r>
          </a:p>
          <a:p>
            <a:endParaRPr lang="en-US" dirty="0"/>
          </a:p>
        </p:txBody>
      </p:sp>
    </p:spTree>
    <p:extLst>
      <p:ext uri="{BB962C8B-B14F-4D97-AF65-F5344CB8AC3E}">
        <p14:creationId xmlns:p14="http://schemas.microsoft.com/office/powerpoint/2010/main" val="584385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560596259"/>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S">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4">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dirty="0" err="1" smtClean="0">
            <a:solidFill>
              <a:schemeClr val="bg2"/>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300"/>
          </a:spcBef>
          <a:defRPr sz="1600" dirty="0" err="1" smtClean="0">
            <a:latin typeface="Arial" pitchFamily="34" charset="0"/>
            <a:cs typeface="Arial" pitchFamily="34" charset="0"/>
          </a:defRPr>
        </a:defPPr>
      </a:lstStyle>
    </a:txDef>
  </a:objectDefaults>
  <a:extraClrSchemeLst/>
</a:theme>
</file>

<file path=ppt/theme/theme10.xml><?xml version="1.0" encoding="utf-8"?>
<a:theme xmlns:a="http://schemas.openxmlformats.org/drawingml/2006/main" name="2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11.xml><?xml version="1.0" encoding="utf-8"?>
<a:theme xmlns:a="http://schemas.openxmlformats.org/drawingml/2006/main" name="3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12.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4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15.xml><?xml version="1.0" encoding="utf-8"?>
<a:theme xmlns:a="http://schemas.openxmlformats.org/drawingml/2006/main" name="5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16.xml><?xml version="1.0" encoding="utf-8"?>
<a:theme xmlns:a="http://schemas.openxmlformats.org/drawingml/2006/main" name="1_TITLES">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4">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dirty="0" err="1" smtClean="0">
            <a:solidFill>
              <a:schemeClr val="bg2"/>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300"/>
          </a:spcBef>
          <a:defRPr sz="1600" dirty="0" err="1" smtClean="0">
            <a:latin typeface="Arial" pitchFamily="34" charset="0"/>
            <a:cs typeface="Arial" pitchFamily="34" charset="0"/>
          </a:defRPr>
        </a:defPPr>
      </a:lstStyle>
    </a:txDef>
  </a:objectDefaults>
  <a:extraClrSchemeLst/>
</a:theme>
</file>

<file path=ppt/theme/theme17.xml><?xml version="1.0" encoding="utf-8"?>
<a:theme xmlns:a="http://schemas.openxmlformats.org/drawingml/2006/main" name="2_TITLES">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4">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dirty="0" err="1" smtClean="0">
            <a:solidFill>
              <a:schemeClr val="bg2"/>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300"/>
          </a:spcBef>
          <a:defRPr sz="1600" dirty="0" err="1" smtClean="0">
            <a:latin typeface="Arial" pitchFamily="34" charset="0"/>
            <a:cs typeface="Arial" pitchFamily="34" charset="0"/>
          </a:defRPr>
        </a:defPPr>
      </a:lstStyle>
    </a:txDef>
  </a:objectDefaults>
  <a:extraClrSchemeLst/>
</a:theme>
</file>

<file path=ppt/theme/theme18.xml><?xml version="1.0" encoding="utf-8"?>
<a:theme xmlns:a="http://schemas.openxmlformats.org/drawingml/2006/main" name="6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19.xml><?xml version="1.0" encoding="utf-8"?>
<a:theme xmlns:a="http://schemas.openxmlformats.org/drawingml/2006/main" name="7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2.xml><?xml version="1.0" encoding="utf-8"?>
<a:theme xmlns:a="http://schemas.openxmlformats.org/drawingml/2006/main" name="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CONTENT">
  <a:themeElements>
    <a:clrScheme name="ITTIAM">
      <a:dk1>
        <a:srgbClr val="262626"/>
      </a:dk1>
      <a:lt1>
        <a:srgbClr val="8C8C8C"/>
      </a:lt1>
      <a:dk2>
        <a:srgbClr val="262626"/>
      </a:dk2>
      <a:lt2>
        <a:srgbClr val="FFFFFF"/>
      </a:lt2>
      <a:accent1>
        <a:srgbClr val="FF9E3D"/>
      </a:accent1>
      <a:accent2>
        <a:srgbClr val="05A2C0"/>
      </a:accent2>
      <a:accent3>
        <a:srgbClr val="F66900"/>
      </a:accent3>
      <a:accent4>
        <a:srgbClr val="014574"/>
      </a:accent4>
      <a:accent5>
        <a:srgbClr val="FEC04F"/>
      </a:accent5>
      <a:accent6>
        <a:srgbClr val="169F98"/>
      </a:accent6>
      <a:hlink>
        <a:srgbClr val="3C3C3C"/>
      </a:hlink>
      <a:folHlink>
        <a:srgbClr val="8C8C8C"/>
      </a:folHlink>
    </a:clrScheme>
    <a:fontScheme name="Custom 103">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indent="0" algn="ctr">
          <a:spcBef>
            <a:spcPts val="300"/>
          </a:spcBef>
          <a:buFont typeface="Courier New" pitchFamily="49" charset="0"/>
          <a:buNone/>
          <a:defRPr sz="1400" dirty="0" smtClean="0">
            <a:solidFill>
              <a:schemeClr val="bg2"/>
            </a:solidFill>
            <a:latin typeface="+mj-lt"/>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lgn="l">
          <a:spcBef>
            <a:spcPts val="300"/>
          </a:spcBef>
          <a:defRPr sz="1600" dirty="0" smtClean="0">
            <a:solidFill>
              <a:schemeClr val="bg1"/>
            </a:solidFill>
            <a:latin typeface="+mj-lt"/>
            <a:cs typeface="Arial" pitchFamily="34" charset="0"/>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0BB254D477CF4D87374256EFD3E107" ma:contentTypeVersion="5" ma:contentTypeDescription="Create a new document." ma:contentTypeScope="" ma:versionID="f6618899dda81ed9fb8d69d999516d67">
  <xsd:schema xmlns:xsd="http://www.w3.org/2001/XMLSchema" xmlns:xs="http://www.w3.org/2001/XMLSchema" xmlns:p="http://schemas.microsoft.com/office/2006/metadata/properties" xmlns:ns1="http://schemas.microsoft.com/sharepoint/v3" xmlns:ns2="f7361b7f-932e-4710-a2c9-af523898c23f" targetNamespace="http://schemas.microsoft.com/office/2006/metadata/properties" ma:root="true" ma:fieldsID="927e72bd1abcee43b522fdfb9097317a" ns1:_="" ns2:_="">
    <xsd:import namespace="http://schemas.microsoft.com/sharepoint/v3"/>
    <xsd:import namespace="f7361b7f-932e-4710-a2c9-af523898c23f"/>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7361b7f-932e-4710-a2c9-af523898c23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25CFD9-1417-4C44-A32C-F8EE11C7B453}">
  <ds:schemaRefs>
    <ds:schemaRef ds:uri="http://schemas.microsoft.com/sharepoint/v3/contenttype/forms"/>
  </ds:schemaRefs>
</ds:datastoreItem>
</file>

<file path=customXml/itemProps2.xml><?xml version="1.0" encoding="utf-8"?>
<ds:datastoreItem xmlns:ds="http://schemas.openxmlformats.org/officeDocument/2006/customXml" ds:itemID="{91DBDDB8-408A-4361-BC76-F25079A905E9}">
  <ds:schemaRefs>
    <ds:schemaRef ds:uri="http://schemas.microsoft.com/office/infopath/2007/PartnerControls"/>
    <ds:schemaRef ds:uri="http://purl.org/dc/dcmitype/"/>
    <ds:schemaRef ds:uri="http://schemas.microsoft.com/office/2006/documentManagement/types"/>
    <ds:schemaRef ds:uri="http://purl.org/dc/elements/1.1/"/>
    <ds:schemaRef ds:uri="http://purl.org/dc/terms/"/>
    <ds:schemaRef ds:uri="http://schemas.microsoft.com/sharepoint/v3"/>
    <ds:schemaRef ds:uri="f7361b7f-932e-4710-a2c9-af523898c23f"/>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3F19192-5580-4B4F-95F4-CFE291731B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7361b7f-932e-4710-a2c9-af523898c2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113</Words>
  <Application>Microsoft Office PowerPoint</Application>
  <PresentationFormat>Widescreen</PresentationFormat>
  <Paragraphs>20</Paragraphs>
  <Slides>8</Slides>
  <Notes>2</Notes>
  <HiddenSlides>0</HiddenSlides>
  <MMClips>0</MMClips>
  <ScaleCrop>false</ScaleCrop>
  <HeadingPairs>
    <vt:vector size="6" baseType="variant">
      <vt:variant>
        <vt:lpstr>Fonts Used</vt:lpstr>
      </vt:variant>
      <vt:variant>
        <vt:i4>8</vt:i4>
      </vt:variant>
      <vt:variant>
        <vt:lpstr>Theme</vt:lpstr>
      </vt:variant>
      <vt:variant>
        <vt:i4>19</vt:i4>
      </vt:variant>
      <vt:variant>
        <vt:lpstr>Slide Titles</vt:lpstr>
      </vt:variant>
      <vt:variant>
        <vt:i4>8</vt:i4>
      </vt:variant>
    </vt:vector>
  </HeadingPairs>
  <TitlesOfParts>
    <vt:vector size="35" baseType="lpstr">
      <vt:lpstr>Arial</vt:lpstr>
      <vt:lpstr>Calibri</vt:lpstr>
      <vt:lpstr>Calibri Light</vt:lpstr>
      <vt:lpstr>Corbel</vt:lpstr>
      <vt:lpstr>Courier New</vt:lpstr>
      <vt:lpstr>Open Sans</vt:lpstr>
      <vt:lpstr>Times New Roman</vt:lpstr>
      <vt:lpstr>UD Digi Kyokasho NK-B</vt:lpstr>
      <vt:lpstr>TITLES</vt:lpstr>
      <vt:lpstr>CONTENT</vt:lpstr>
      <vt:lpstr>5_Custom Design</vt:lpstr>
      <vt:lpstr>4_Custom Design</vt:lpstr>
      <vt:lpstr>3_Custom Design</vt:lpstr>
      <vt:lpstr>2_Custom Design</vt:lpstr>
      <vt:lpstr>1_Custom Design</vt:lpstr>
      <vt:lpstr>Custom Design</vt:lpstr>
      <vt:lpstr>1_CONTENT</vt:lpstr>
      <vt:lpstr>2_CONTENT</vt:lpstr>
      <vt:lpstr>3_CONTENT</vt:lpstr>
      <vt:lpstr>7_Custom Design</vt:lpstr>
      <vt:lpstr>6_Custom Design</vt:lpstr>
      <vt:lpstr>4_CONTENT</vt:lpstr>
      <vt:lpstr>5_CONTENT</vt:lpstr>
      <vt:lpstr>1_TITLES</vt:lpstr>
      <vt:lpstr>2_TITLES</vt:lpstr>
      <vt:lpstr>6_CONTENT</vt:lpstr>
      <vt:lpstr>7_CONTENT</vt:lpstr>
      <vt:lpstr>PowerPoint Presentation</vt:lpstr>
      <vt:lpstr>JVET-P0307 vs JVET-Q0386</vt:lpstr>
      <vt:lpstr>Bit stream Characteristics</vt:lpstr>
      <vt:lpstr>Hardware and Software Details</vt:lpstr>
      <vt:lpstr>BasketBallDrive 1080p QP27</vt:lpstr>
      <vt:lpstr>MarketPlace 1080p QP27</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by Ittiam Systems</dc:title>
  <dc:creator/>
  <cp:lastModifiedBy/>
  <cp:revision>2</cp:revision>
  <dcterms:created xsi:type="dcterms:W3CDTF">2018-07-06T11:36:31Z</dcterms:created>
  <dcterms:modified xsi:type="dcterms:W3CDTF">2020-01-11T20:06:51Z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0x010100F80BB254D477CF4D87374256EFD3E107</vt:lpwstr>
  </property>
</Properties>
</file>