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324"/>
    <p:restoredTop sz="94637"/>
  </p:normalViewPr>
  <p:slideViewPr>
    <p:cSldViewPr snapToGrid="0" snapToObjects="1">
      <p:cViewPr varScale="1">
        <p:scale>
          <a:sx n="113" d="100"/>
          <a:sy n="113" d="100"/>
        </p:scale>
        <p:origin x="19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ADD48-3DD9-794B-BC76-A480B91E66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39B02E-1A0F-844D-94A4-85F4748711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800264-0D35-574F-84D6-8823F8A22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4DF9A-4415-B742-8133-B363239D1EDB}" type="datetimeFigureOut">
              <a:rPr lang="en-US" smtClean="0"/>
              <a:t>7/15/19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96CF41-DD1B-4D4D-8BBC-98E2C1AB1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816F45-0822-0444-89C7-FC4461E89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3AD1-E4DA-2542-B36E-C52B5BC46D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223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AAF97-5865-B94C-85EA-0CD73646B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76FE9C-100B-8F46-92E9-90EFF0477D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6FFBC0-2963-B94D-BDEE-D7A3613C2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4DF9A-4415-B742-8133-B363239D1EDB}" type="datetimeFigureOut">
              <a:rPr lang="en-US" smtClean="0"/>
              <a:t>7/15/19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5FC4F-1030-B84D-AEBA-4CDC02F0E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AA41CC-6FED-3A42-83B0-246DAD6D4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3AD1-E4DA-2542-B36E-C52B5BC46D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987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D915D0-0CEB-1741-AEB5-8CF4A75C0D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A79B90-B016-B64E-BE38-1810A57EE8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C4A28-5004-0E4E-9EF0-1FDD22783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4DF9A-4415-B742-8133-B363239D1EDB}" type="datetimeFigureOut">
              <a:rPr lang="en-US" smtClean="0"/>
              <a:t>7/15/19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8CB3AB-B65F-8E40-852A-4756E73B3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B9DCDF-7275-514C-8EA1-A06C0E00B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3AD1-E4DA-2542-B36E-C52B5BC46D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26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31AAB-DEA1-8841-A8E7-35AF0A7A6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C8BCFF-3C4E-4C47-BD19-08334DDD11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7DB81A-1638-BC40-A6E2-6926B5CF1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4DF9A-4415-B742-8133-B363239D1EDB}" type="datetimeFigureOut">
              <a:rPr lang="en-US" smtClean="0"/>
              <a:t>7/15/19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D4EF50-B9A2-8241-BD41-F5F8C7FB5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DB318-C8FF-924D-8A76-52D2BCF8D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3AD1-E4DA-2542-B36E-C52B5BC46D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982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81ED7-54D7-5B41-AF9A-FDF9C521E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000B6-77BC-C04E-9992-30227D3B50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3AB6E2-4EF8-254A-A95C-DD3FD6D76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4DF9A-4415-B742-8133-B363239D1EDB}" type="datetimeFigureOut">
              <a:rPr lang="en-US" smtClean="0"/>
              <a:t>7/15/19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EAE92-BD88-7B47-8E93-3DF06A50D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BDBFF-184B-424F-9A6B-5C3090957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3AD1-E4DA-2542-B36E-C52B5BC46D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15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DC645-7D0D-004F-A668-4143D0992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AD21F3-A2D3-E947-AF4E-5C5195D3F6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0E7ADD-49AB-A146-9915-A7EB90CD95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985A42-ED34-A34F-A210-A8EFFF21A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4DF9A-4415-B742-8133-B363239D1EDB}" type="datetimeFigureOut">
              <a:rPr lang="en-US" smtClean="0"/>
              <a:t>7/15/19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9D4D1C-87FB-044A-99EB-C77C691F5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3238B2-F0E7-444C-9B39-5BB1BE1A3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3AD1-E4DA-2542-B36E-C52B5BC46D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93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43B66-2141-634E-A0A7-F7216EB80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001802-3FD8-8B45-A54D-CAE8E6F608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1B5955-ABC0-CC4F-805B-8B13F0E6F6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FE2C62-028A-6242-9AA7-002158A78A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E14358-545B-EC48-AA01-78E78FEEED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0283EC-5DAF-784C-B4D2-AFA9BF7D8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4DF9A-4415-B742-8133-B363239D1EDB}" type="datetimeFigureOut">
              <a:rPr lang="en-US" smtClean="0"/>
              <a:t>7/15/19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12EBE2-0D76-BB40-89E8-208F24DBA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B4C15D-5CB0-CB4C-9338-B319A5B64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3AD1-E4DA-2542-B36E-C52B5BC46D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530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B9546-D8E3-1B44-A112-71102D118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6361C5-44BE-7F46-9562-AE4389D18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4DF9A-4415-B742-8133-B363239D1EDB}" type="datetimeFigureOut">
              <a:rPr lang="en-US" smtClean="0"/>
              <a:t>7/15/19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13E7E4-881D-5440-B24B-8F50064B5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14249F-DE3B-C640-92AB-0EFB8AE05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3AD1-E4DA-2542-B36E-C52B5BC46D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723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57DEF4-D9C4-CC48-A28E-F6D1510D0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4DF9A-4415-B742-8133-B363239D1EDB}" type="datetimeFigureOut">
              <a:rPr lang="en-US" smtClean="0"/>
              <a:t>7/15/19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76A08D-2068-4241-9C2B-F6A110989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999068-F3CA-084B-B480-CB4A7301A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3AD1-E4DA-2542-B36E-C52B5BC46D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253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C7D16-E342-5945-8CFF-56D55F3E7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F3B92A-B742-5B45-82A5-EB52D868C7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2F411D-D288-1245-8ABB-E69FF1D07A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38CF7F-334E-304C-865F-C24902223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4DF9A-4415-B742-8133-B363239D1EDB}" type="datetimeFigureOut">
              <a:rPr lang="en-US" smtClean="0"/>
              <a:t>7/15/19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D11695-A197-E348-B6C0-397276F4C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DAACF3-F4A5-C94C-9E05-14B5F48BF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3AD1-E4DA-2542-B36E-C52B5BC46D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29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7EFAA-81B8-474B-A097-157107B52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DDFC57-7F46-1B4A-A157-7ED18F4BC3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511C57-94CE-7945-BEB2-5593F2A4AD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955A83-DFB9-B64F-9E8F-EB7E53574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4DF9A-4415-B742-8133-B363239D1EDB}" type="datetimeFigureOut">
              <a:rPr lang="en-US" smtClean="0"/>
              <a:t>7/15/19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15A30C-C189-C947-8AF2-0622C203E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60D2B6-C54F-844E-95AB-1E4411D4C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3AD1-E4DA-2542-B36E-C52B5BC46D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114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023B31-5DD8-F041-A4F2-C1BF4662B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744D14-8504-3546-877D-2BC34E01C8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9C731E-F6A7-2C43-9955-222C06D248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4DF9A-4415-B742-8133-B363239D1EDB}" type="datetimeFigureOut">
              <a:rPr lang="en-US" smtClean="0"/>
              <a:t>7/15/19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653935-16DB-A44F-A8C3-227E3DF34F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F620CB-D7D8-2142-9146-F889973FB7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313AD1-E4DA-2542-B36E-C52B5BC46D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180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B3E3C8FB-DAEC-0D4C-95DE-FC1F64ED7913}"/>
              </a:ext>
            </a:extLst>
          </p:cNvPr>
          <p:cNvGrpSpPr/>
          <p:nvPr/>
        </p:nvGrpSpPr>
        <p:grpSpPr>
          <a:xfrm>
            <a:off x="2912535" y="1020250"/>
            <a:ext cx="5238902" cy="4817500"/>
            <a:chOff x="5904091" y="680975"/>
            <a:chExt cx="5238902" cy="4817500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D1ECA6F4-D7E6-E14D-A727-80018A8A1985}"/>
                </a:ext>
              </a:extLst>
            </p:cNvPr>
            <p:cNvGrpSpPr/>
            <p:nvPr/>
          </p:nvGrpSpPr>
          <p:grpSpPr>
            <a:xfrm>
              <a:off x="5904091" y="680975"/>
              <a:ext cx="5238902" cy="4791609"/>
              <a:chOff x="540277" y="605531"/>
              <a:chExt cx="5238902" cy="4791609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05595F16-A388-9C40-A9BB-B304101F205B}"/>
                  </a:ext>
                </a:extLst>
              </p:cNvPr>
              <p:cNvSpPr txBox="1"/>
              <p:nvPr/>
            </p:nvSpPr>
            <p:spPr>
              <a:xfrm>
                <a:off x="2164134" y="605531"/>
                <a:ext cx="2003898" cy="55399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/>
                  <a:t>Hypothetical </a:t>
                </a:r>
                <a:br>
                  <a:rPr lang="en-US" sz="1000" dirty="0"/>
                </a:br>
                <a:r>
                  <a:rPr lang="en-US" sz="1000" dirty="0"/>
                  <a:t>stream scheduler</a:t>
                </a:r>
              </a:p>
              <a:p>
                <a:pPr algn="ctr"/>
                <a:r>
                  <a:rPr lang="en-US" sz="1000" dirty="0"/>
                  <a:t>(HSS)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1194B665-C4BB-E44B-BAF5-818F6299AF72}"/>
                  </a:ext>
                </a:extLst>
              </p:cNvPr>
              <p:cNvSpPr txBox="1"/>
              <p:nvPr/>
            </p:nvSpPr>
            <p:spPr>
              <a:xfrm>
                <a:off x="2164135" y="1489670"/>
                <a:ext cx="2003898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/>
                  <a:t>Coded picture </a:t>
                </a:r>
                <a:br>
                  <a:rPr lang="en-US" sz="1000" dirty="0"/>
                </a:br>
                <a:r>
                  <a:rPr lang="en-US" sz="1000" dirty="0"/>
                  <a:t>buffer (CPB)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9A08F5A9-7EDE-F74B-9CD8-E3F939399F91}"/>
                  </a:ext>
                </a:extLst>
              </p:cNvPr>
              <p:cNvSpPr txBox="1"/>
              <p:nvPr/>
            </p:nvSpPr>
            <p:spPr>
              <a:xfrm>
                <a:off x="2164134" y="2185602"/>
                <a:ext cx="2003898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/>
                  <a:t>Decoding process</a:t>
                </a:r>
                <a:br>
                  <a:rPr lang="en-US" sz="1000" dirty="0"/>
                </a:br>
                <a:r>
                  <a:rPr lang="en-US" sz="1000" dirty="0"/>
                  <a:t>(instantaneous)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78CFE3A2-4EF8-EE49-A708-8BCE20E66437}"/>
                  </a:ext>
                </a:extLst>
              </p:cNvPr>
              <p:cNvSpPr txBox="1"/>
              <p:nvPr/>
            </p:nvSpPr>
            <p:spPr>
              <a:xfrm>
                <a:off x="2164134" y="2881526"/>
                <a:ext cx="2003898" cy="400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/>
                  <a:t>Decoded picture </a:t>
                </a:r>
                <a:br>
                  <a:rPr lang="en-US" sz="1000" dirty="0"/>
                </a:br>
                <a:r>
                  <a:rPr lang="en-US" sz="1000" dirty="0"/>
                  <a:t>buffer (DPB)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7969E57A-0671-B44E-8E12-49E50E88E70B}"/>
                  </a:ext>
                </a:extLst>
              </p:cNvPr>
              <p:cNvSpPr txBox="1"/>
              <p:nvPr/>
            </p:nvSpPr>
            <p:spPr>
              <a:xfrm>
                <a:off x="2164133" y="3611607"/>
                <a:ext cx="2003898" cy="24622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/>
                  <a:t>Output cropping</a:t>
                </a:r>
              </a:p>
            </p:txBody>
          </p:sp>
          <p:cxnSp>
            <p:nvCxnSpPr>
              <p:cNvPr id="38" name="Straight Arrow Connector 37">
                <a:extLst>
                  <a:ext uri="{FF2B5EF4-FFF2-40B4-BE49-F238E27FC236}">
                    <a16:creationId xmlns:a16="http://schemas.microsoft.com/office/drawing/2014/main" id="{CC0DEB53-2E53-5244-8F66-0182D125A37B}"/>
                  </a:ext>
                </a:extLst>
              </p:cNvPr>
              <p:cNvCxnSpPr>
                <a:stCxn id="33" idx="2"/>
                <a:endCxn id="34" idx="0"/>
              </p:cNvCxnSpPr>
              <p:nvPr/>
            </p:nvCxnSpPr>
            <p:spPr>
              <a:xfrm>
                <a:off x="3166083" y="1159529"/>
                <a:ext cx="1" cy="330141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id="{F48A69A8-80E8-0A41-B954-E1611A60193E}"/>
                  </a:ext>
                </a:extLst>
              </p:cNvPr>
              <p:cNvCxnSpPr>
                <a:cxnSpLocks/>
                <a:stCxn id="34" idx="2"/>
                <a:endCxn id="35" idx="0"/>
              </p:cNvCxnSpPr>
              <p:nvPr/>
            </p:nvCxnSpPr>
            <p:spPr>
              <a:xfrm flipH="1">
                <a:off x="3166083" y="1889780"/>
                <a:ext cx="1" cy="295822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>
                <a:extLst>
                  <a:ext uri="{FF2B5EF4-FFF2-40B4-BE49-F238E27FC236}">
                    <a16:creationId xmlns:a16="http://schemas.microsoft.com/office/drawing/2014/main" id="{E62262ED-F7D2-4342-885C-D0D0BEFDFC8C}"/>
                  </a:ext>
                </a:extLst>
              </p:cNvPr>
              <p:cNvCxnSpPr>
                <a:cxnSpLocks/>
                <a:stCxn id="35" idx="2"/>
                <a:endCxn id="36" idx="0"/>
              </p:cNvCxnSpPr>
              <p:nvPr/>
            </p:nvCxnSpPr>
            <p:spPr>
              <a:xfrm>
                <a:off x="3166083" y="2585712"/>
                <a:ext cx="0" cy="295814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Arrow Connector 41">
                <a:extLst>
                  <a:ext uri="{FF2B5EF4-FFF2-40B4-BE49-F238E27FC236}">
                    <a16:creationId xmlns:a16="http://schemas.microsoft.com/office/drawing/2014/main" id="{A5DF5547-3B4D-9749-9638-A40F41A6BD0A}"/>
                  </a:ext>
                </a:extLst>
              </p:cNvPr>
              <p:cNvCxnSpPr>
                <a:cxnSpLocks/>
                <a:stCxn id="36" idx="2"/>
                <a:endCxn id="37" idx="0"/>
              </p:cNvCxnSpPr>
              <p:nvPr/>
            </p:nvCxnSpPr>
            <p:spPr>
              <a:xfrm flipH="1">
                <a:off x="3166082" y="3281636"/>
                <a:ext cx="1" cy="329971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45F3D43C-D5C7-D44B-908D-CA7600DA265D}"/>
                  </a:ext>
                </a:extLst>
              </p:cNvPr>
              <p:cNvSpPr txBox="1"/>
              <p:nvPr/>
            </p:nvSpPr>
            <p:spPr>
              <a:xfrm>
                <a:off x="3282008" y="1183447"/>
                <a:ext cx="159479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/>
                  <a:t>Type I or Type II bitstream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B75F6AB3-C6C3-3E49-A829-5B8D7A83822D}"/>
                  </a:ext>
                </a:extLst>
              </p:cNvPr>
              <p:cNvSpPr txBox="1"/>
              <p:nvPr/>
            </p:nvSpPr>
            <p:spPr>
              <a:xfrm>
                <a:off x="3282007" y="1922554"/>
                <a:ext cx="179637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/>
                  <a:t>Decoding units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11A0B531-582E-A84A-853C-E7FDD5EEDD49}"/>
                  </a:ext>
                </a:extLst>
              </p:cNvPr>
              <p:cNvSpPr txBox="1"/>
              <p:nvPr/>
            </p:nvSpPr>
            <p:spPr>
              <a:xfrm>
                <a:off x="3282007" y="2610508"/>
                <a:ext cx="162262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/>
                  <a:t>Decoded decoding units 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1E815E78-49E2-E643-8662-7AA5D21F5F5E}"/>
                  </a:ext>
                </a:extLst>
              </p:cNvPr>
              <p:cNvSpPr txBox="1"/>
              <p:nvPr/>
            </p:nvSpPr>
            <p:spPr>
              <a:xfrm>
                <a:off x="3266513" y="3338641"/>
                <a:ext cx="179637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/>
                  <a:t>Pictures</a:t>
                </a:r>
              </a:p>
            </p:txBody>
          </p: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B2ECCBFF-CF67-AF4B-BBF7-E2FDD265BAD0}"/>
                  </a:ext>
                </a:extLst>
              </p:cNvPr>
              <p:cNvCxnSpPr>
                <a:cxnSpLocks/>
                <a:stCxn id="37" idx="2"/>
                <a:endCxn id="56" idx="0"/>
              </p:cNvCxnSpPr>
              <p:nvPr/>
            </p:nvCxnSpPr>
            <p:spPr>
              <a:xfrm flipH="1">
                <a:off x="3162750" y="3857828"/>
                <a:ext cx="3332" cy="497476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Elbow Connector 51">
                <a:extLst>
                  <a:ext uri="{FF2B5EF4-FFF2-40B4-BE49-F238E27FC236}">
                    <a16:creationId xmlns:a16="http://schemas.microsoft.com/office/drawing/2014/main" id="{9EA276DE-579F-D74E-ADE6-24C6D225FB82}"/>
                  </a:ext>
                </a:extLst>
              </p:cNvPr>
              <p:cNvCxnSpPr>
                <a:stCxn id="36" idx="1"/>
                <a:endCxn id="35" idx="1"/>
              </p:cNvCxnSpPr>
              <p:nvPr/>
            </p:nvCxnSpPr>
            <p:spPr>
              <a:xfrm rot="10800000">
                <a:off x="2164134" y="2385657"/>
                <a:ext cx="12700" cy="695924"/>
              </a:xfrm>
              <a:prstGeom prst="bentConnector3">
                <a:avLst>
                  <a:gd name="adj1" fmla="val 1800000"/>
                </a:avLst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77C157DD-8137-2049-AB02-7161F8A54FEE}"/>
                  </a:ext>
                </a:extLst>
              </p:cNvPr>
              <p:cNvSpPr txBox="1"/>
              <p:nvPr/>
            </p:nvSpPr>
            <p:spPr>
              <a:xfrm>
                <a:off x="739028" y="2557574"/>
                <a:ext cx="12175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000" dirty="0"/>
                  <a:t>Reference</a:t>
                </a:r>
                <a:br>
                  <a:rPr lang="en-US" sz="1000" dirty="0"/>
                </a:br>
                <a:r>
                  <a:rPr lang="en-US" sz="1000" dirty="0"/>
                  <a:t>pictures</a:t>
                </a:r>
              </a:p>
            </p:txBody>
          </p: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FF40F4F4-7D4C-4446-92F1-F9E8006516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3481" y="4080731"/>
                <a:ext cx="4945698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4D2EC0A1-11E9-5E43-AAB2-FB60833B900F}"/>
                  </a:ext>
                </a:extLst>
              </p:cNvPr>
              <p:cNvSpPr txBox="1"/>
              <p:nvPr/>
            </p:nvSpPr>
            <p:spPr>
              <a:xfrm>
                <a:off x="2160801" y="4355304"/>
                <a:ext cx="2003898" cy="55399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dash"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/>
                  <a:t>External video formatting (if any):</a:t>
                </a:r>
              </a:p>
              <a:p>
                <a:pPr algn="ctr"/>
                <a:r>
                  <a:rPr lang="en-US" sz="1000" dirty="0"/>
                  <a:t>Picture repetition, </a:t>
                </a:r>
                <a:br>
                  <a:rPr lang="en-US" sz="1000" dirty="0"/>
                </a:br>
                <a:r>
                  <a:rPr lang="en-US" sz="1000" dirty="0"/>
                  <a:t>Chroma interpolation</a:t>
                </a:r>
              </a:p>
            </p:txBody>
          </p:sp>
          <p:cxnSp>
            <p:nvCxnSpPr>
              <p:cNvPr id="57" name="Elbow Connector 56">
                <a:extLst>
                  <a:ext uri="{FF2B5EF4-FFF2-40B4-BE49-F238E27FC236}">
                    <a16:creationId xmlns:a16="http://schemas.microsoft.com/office/drawing/2014/main" id="{B6997542-FE71-B74B-A823-39E5A2281610}"/>
                  </a:ext>
                </a:extLst>
              </p:cNvPr>
              <p:cNvCxnSpPr>
                <a:cxnSpLocks/>
                <a:stCxn id="37" idx="1"/>
                <a:endCxn id="56" idx="1"/>
              </p:cNvCxnSpPr>
              <p:nvPr/>
            </p:nvCxnSpPr>
            <p:spPr>
              <a:xfrm rot="10800000" flipV="1">
                <a:off x="2160801" y="3734717"/>
                <a:ext cx="3332" cy="897585"/>
              </a:xfrm>
              <a:prstGeom prst="bentConnector3">
                <a:avLst>
                  <a:gd name="adj1" fmla="val 6960744"/>
                </a:avLst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28675142-7351-194F-BA99-160D3C7F3B28}"/>
                  </a:ext>
                </a:extLst>
              </p:cNvPr>
              <p:cNvSpPr txBox="1"/>
              <p:nvPr/>
            </p:nvSpPr>
            <p:spPr>
              <a:xfrm>
                <a:off x="540277" y="4073701"/>
                <a:ext cx="1416327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endParaRPr lang="en-US" sz="1000" dirty="0"/>
              </a:p>
              <a:p>
                <a:pPr algn="r"/>
                <a:r>
                  <a:rPr lang="en-US" sz="1000" dirty="0"/>
                  <a:t>frame_field_info</a:t>
                </a:r>
              </a:p>
              <a:p>
                <a:pPr algn="r"/>
                <a:r>
                  <a:rPr lang="en-US" sz="1000" dirty="0"/>
                  <a:t>VUI</a:t>
                </a:r>
              </a:p>
              <a:p>
                <a:pPr algn="r"/>
                <a:r>
                  <a:rPr lang="en-US" sz="1000" dirty="0"/>
                  <a:t>DbpOutputInterval[n]</a:t>
                </a:r>
              </a:p>
              <a:p>
                <a:pPr algn="r"/>
                <a:endParaRPr lang="en-US" sz="1000" dirty="0"/>
              </a:p>
              <a:p>
                <a:pPr algn="r"/>
                <a:endParaRPr lang="en-US" sz="1000" dirty="0"/>
              </a:p>
              <a:p>
                <a:pPr algn="r"/>
                <a:endParaRPr lang="en-US" sz="1000" dirty="0"/>
              </a:p>
              <a:p>
                <a:pPr algn="r"/>
                <a:r>
                  <a:rPr lang="en-US" sz="1000" dirty="0"/>
                  <a:t>Other SEI messages</a:t>
                </a:r>
              </a:p>
            </p:txBody>
          </p:sp>
          <p:cxnSp>
            <p:nvCxnSpPr>
              <p:cNvPr id="59" name="Straight Arrow Connector 58">
                <a:extLst>
                  <a:ext uri="{FF2B5EF4-FFF2-40B4-BE49-F238E27FC236}">
                    <a16:creationId xmlns:a16="http://schemas.microsoft.com/office/drawing/2014/main" id="{34CB8271-D2EC-7E45-A3D6-19DF18726EB2}"/>
                  </a:ext>
                </a:extLst>
              </p:cNvPr>
              <p:cNvCxnSpPr>
                <a:cxnSpLocks/>
                <a:stCxn id="56" idx="2"/>
                <a:endCxn id="67" idx="0"/>
              </p:cNvCxnSpPr>
              <p:nvPr/>
            </p:nvCxnSpPr>
            <p:spPr>
              <a:xfrm>
                <a:off x="3162750" y="4909302"/>
                <a:ext cx="3331" cy="26750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50C4FB45-0666-A844-85CD-B953E47F367C}"/>
                  </a:ext>
                </a:extLst>
              </p:cNvPr>
              <p:cNvSpPr txBox="1"/>
              <p:nvPr/>
            </p:nvSpPr>
            <p:spPr>
              <a:xfrm>
                <a:off x="3162750" y="3900661"/>
                <a:ext cx="113757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/>
                  <a:t>(Variable-rate) cropped pictures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AED00E3E-DFEE-3A4A-8E88-736C814CE5C7}"/>
                  </a:ext>
                </a:extLst>
              </p:cNvPr>
              <p:cNvSpPr txBox="1"/>
              <p:nvPr/>
            </p:nvSpPr>
            <p:spPr>
              <a:xfrm>
                <a:off x="3154874" y="4937653"/>
                <a:ext cx="144126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/>
                  <a:t>(fixed-rate) pictures</a:t>
                </a:r>
              </a:p>
            </p:txBody>
          </p:sp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5B326A84-A844-8F4F-9955-2701570399CF}"/>
                  </a:ext>
                </a:extLst>
              </p:cNvPr>
              <p:cNvGrpSpPr/>
              <p:nvPr/>
            </p:nvGrpSpPr>
            <p:grpSpPr>
              <a:xfrm>
                <a:off x="4456420" y="3827175"/>
                <a:ext cx="1243917" cy="514145"/>
                <a:chOff x="4299628" y="3828023"/>
                <a:chExt cx="1243917" cy="514145"/>
              </a:xfrm>
            </p:grpSpPr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7C661B99-1E4F-3246-818E-B7EF559BE052}"/>
                    </a:ext>
                  </a:extLst>
                </p:cNvPr>
                <p:cNvSpPr txBox="1"/>
                <p:nvPr/>
              </p:nvSpPr>
              <p:spPr>
                <a:xfrm>
                  <a:off x="4299628" y="3830995"/>
                  <a:ext cx="1243917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i="1" dirty="0"/>
                    <a:t>normative decoding</a:t>
                  </a:r>
                </a:p>
              </p:txBody>
            </p:sp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0CFA028D-E841-214D-89CA-CFF7DFBAF233}"/>
                    </a:ext>
                  </a:extLst>
                </p:cNvPr>
                <p:cNvSpPr txBox="1"/>
                <p:nvPr/>
              </p:nvSpPr>
              <p:spPr>
                <a:xfrm>
                  <a:off x="4299628" y="4053898"/>
                  <a:ext cx="1243913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i="1" dirty="0"/>
                    <a:t>external processing</a:t>
                  </a:r>
                </a:p>
              </p:txBody>
            </p:sp>
            <p:cxnSp>
              <p:nvCxnSpPr>
                <p:cNvPr id="65" name="Straight Arrow Connector 64">
                  <a:extLst>
                    <a:ext uri="{FF2B5EF4-FFF2-40B4-BE49-F238E27FC236}">
                      <a16:creationId xmlns:a16="http://schemas.microsoft.com/office/drawing/2014/main" id="{BEC1045E-053D-4C45-8AA3-96159A7A3A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461000" y="3828023"/>
                  <a:ext cx="0" cy="222903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Arrow Connector 65">
                  <a:extLst>
                    <a:ext uri="{FF2B5EF4-FFF2-40B4-BE49-F238E27FC236}">
                      <a16:creationId xmlns:a16="http://schemas.microsoft.com/office/drawing/2014/main" id="{739BAB18-DAAC-7E45-9C66-092FD81E43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61000" y="4119265"/>
                  <a:ext cx="0" cy="222903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B3F46109-548A-CA40-A4DE-B07FA32C6838}"/>
                </a:ext>
              </a:extLst>
            </p:cNvPr>
            <p:cNvSpPr txBox="1"/>
            <p:nvPr/>
          </p:nvSpPr>
          <p:spPr>
            <a:xfrm>
              <a:off x="7527946" y="5252254"/>
              <a:ext cx="2003898" cy="246221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/>
                <a:t>External display processing</a:t>
              </a:r>
            </a:p>
          </p:txBody>
        </p:sp>
        <p:cxnSp>
          <p:nvCxnSpPr>
            <p:cNvPr id="68" name="Elbow Connector 67">
              <a:extLst>
                <a:ext uri="{FF2B5EF4-FFF2-40B4-BE49-F238E27FC236}">
                  <a16:creationId xmlns:a16="http://schemas.microsoft.com/office/drawing/2014/main" id="{4813EAEC-6739-AF4C-807E-3EF4C1ABC787}"/>
                </a:ext>
              </a:extLst>
            </p:cNvPr>
            <p:cNvCxnSpPr>
              <a:cxnSpLocks/>
              <a:stCxn id="37" idx="1"/>
              <a:endCxn id="67" idx="1"/>
            </p:cNvCxnSpPr>
            <p:nvPr/>
          </p:nvCxnSpPr>
          <p:spPr>
            <a:xfrm rot="10800000" flipV="1">
              <a:off x="7527947" y="3810161"/>
              <a:ext cx="1" cy="1565203"/>
            </a:xfrm>
            <a:prstGeom prst="bentConnector3">
              <a:avLst>
                <a:gd name="adj1" fmla="val 22860100000"/>
              </a:avLst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Elbow Connector 69">
              <a:extLst>
                <a:ext uri="{FF2B5EF4-FFF2-40B4-BE49-F238E27FC236}">
                  <a16:creationId xmlns:a16="http://schemas.microsoft.com/office/drawing/2014/main" id="{2696F7F0-77E7-F241-93D2-11E290E00E4E}"/>
                </a:ext>
              </a:extLst>
            </p:cNvPr>
            <p:cNvCxnSpPr>
              <a:cxnSpLocks/>
            </p:cNvCxnSpPr>
            <p:nvPr/>
          </p:nvCxnSpPr>
          <p:spPr>
            <a:xfrm>
              <a:off x="9515813" y="2471822"/>
              <a:ext cx="12700" cy="695924"/>
            </a:xfrm>
            <a:prstGeom prst="bentConnector3">
              <a:avLst>
                <a:gd name="adj1" fmla="val 4617394"/>
              </a:avLst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2E0F5EA8-9AF4-954C-A2A6-B9820A499B38}"/>
                </a:ext>
              </a:extLst>
            </p:cNvPr>
            <p:cNvSpPr txBox="1"/>
            <p:nvPr/>
          </p:nvSpPr>
          <p:spPr>
            <a:xfrm>
              <a:off x="10095662" y="2411380"/>
              <a:ext cx="9507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DPB </a:t>
              </a:r>
            </a:p>
            <a:p>
              <a:r>
                <a:rPr lang="en-US" sz="1000" dirty="0"/>
                <a:t>Output time</a:t>
              </a:r>
            </a:p>
          </p:txBody>
        </p:sp>
      </p:grpSp>
      <p:sp>
        <p:nvSpPr>
          <p:cNvPr id="110" name="TextBox 109">
            <a:extLst>
              <a:ext uri="{FF2B5EF4-FFF2-40B4-BE49-F238E27FC236}">
                <a16:creationId xmlns:a16="http://schemas.microsoft.com/office/drawing/2014/main" id="{1274F6AD-33DF-7C40-B58E-D5B16F7A35AA}"/>
              </a:ext>
            </a:extLst>
          </p:cNvPr>
          <p:cNvSpPr txBox="1"/>
          <p:nvPr/>
        </p:nvSpPr>
        <p:spPr>
          <a:xfrm>
            <a:off x="2515652" y="-23247"/>
            <a:ext cx="3998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[showing two external stages]</a:t>
            </a:r>
          </a:p>
        </p:txBody>
      </p:sp>
    </p:spTree>
    <p:extLst>
      <p:ext uri="{BB962C8B-B14F-4D97-AF65-F5344CB8AC3E}">
        <p14:creationId xmlns:p14="http://schemas.microsoft.com/office/powerpoint/2010/main" val="4106430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F24AAA1-9C70-1640-B93E-F3F1BB699A6B}"/>
              </a:ext>
            </a:extLst>
          </p:cNvPr>
          <p:cNvGrpSpPr/>
          <p:nvPr/>
        </p:nvGrpSpPr>
        <p:grpSpPr>
          <a:xfrm>
            <a:off x="739028" y="605531"/>
            <a:ext cx="5040151" cy="4891343"/>
            <a:chOff x="739028" y="605531"/>
            <a:chExt cx="5040151" cy="489134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D34B4D0-AB28-3947-93AA-6BDF7573EFBB}"/>
                </a:ext>
              </a:extLst>
            </p:cNvPr>
            <p:cNvSpPr txBox="1"/>
            <p:nvPr/>
          </p:nvSpPr>
          <p:spPr>
            <a:xfrm>
              <a:off x="2164134" y="605531"/>
              <a:ext cx="2003898" cy="55399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/>
                <a:t>Hypothetical </a:t>
              </a:r>
              <a:br>
                <a:rPr lang="en-US" sz="1000" dirty="0"/>
              </a:br>
              <a:r>
                <a:rPr lang="en-US" sz="1000" dirty="0"/>
                <a:t>stream scheduler</a:t>
              </a:r>
            </a:p>
            <a:p>
              <a:pPr algn="ctr"/>
              <a:r>
                <a:rPr lang="en-US" sz="1000" dirty="0"/>
                <a:t>(HSS)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CDE4B9C-77EC-0D42-9E9D-BFD76706141E}"/>
                </a:ext>
              </a:extLst>
            </p:cNvPr>
            <p:cNvSpPr txBox="1"/>
            <p:nvPr/>
          </p:nvSpPr>
          <p:spPr>
            <a:xfrm>
              <a:off x="2164135" y="1489670"/>
              <a:ext cx="2003898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/>
                <a:t>Coded picture </a:t>
              </a:r>
              <a:br>
                <a:rPr lang="en-US" sz="1000" dirty="0"/>
              </a:br>
              <a:r>
                <a:rPr lang="en-US" sz="1000" dirty="0"/>
                <a:t>buffer (CPB)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5E4F6B8-1491-804C-A35C-1F32CADD3A08}"/>
                </a:ext>
              </a:extLst>
            </p:cNvPr>
            <p:cNvSpPr txBox="1"/>
            <p:nvPr/>
          </p:nvSpPr>
          <p:spPr>
            <a:xfrm>
              <a:off x="2164134" y="2185602"/>
              <a:ext cx="2003898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/>
                <a:t>Decoding process</a:t>
              </a:r>
              <a:br>
                <a:rPr lang="en-US" sz="1000" dirty="0"/>
              </a:br>
              <a:r>
                <a:rPr lang="en-US" sz="1000" dirty="0"/>
                <a:t>(instantaneous)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613ECCF-CBD0-D540-8147-86525E4ECB2E}"/>
                </a:ext>
              </a:extLst>
            </p:cNvPr>
            <p:cNvSpPr txBox="1"/>
            <p:nvPr/>
          </p:nvSpPr>
          <p:spPr>
            <a:xfrm>
              <a:off x="2164134" y="2881526"/>
              <a:ext cx="2003898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/>
                <a:t>Decoded picture </a:t>
              </a:r>
              <a:br>
                <a:rPr lang="en-US" sz="1000" dirty="0"/>
              </a:br>
              <a:r>
                <a:rPr lang="en-US" sz="1000" dirty="0"/>
                <a:t>buffer (DPB)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07CF4B2-AFA4-2D4A-BC8D-376ECEBFC517}"/>
                </a:ext>
              </a:extLst>
            </p:cNvPr>
            <p:cNvSpPr txBox="1"/>
            <p:nvPr/>
          </p:nvSpPr>
          <p:spPr>
            <a:xfrm>
              <a:off x="2164133" y="3611607"/>
              <a:ext cx="2003898" cy="24622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/>
                <a:t>Output cropping</a:t>
              </a: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5DBED1D8-FF50-5F42-B49D-684083E456A4}"/>
                </a:ext>
              </a:extLst>
            </p:cNvPr>
            <p:cNvCxnSpPr>
              <a:stCxn id="5" idx="2"/>
              <a:endCxn id="6" idx="0"/>
            </p:cNvCxnSpPr>
            <p:nvPr/>
          </p:nvCxnSpPr>
          <p:spPr>
            <a:xfrm>
              <a:off x="3166083" y="1159529"/>
              <a:ext cx="1" cy="33014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2B93359D-3EB3-9841-B879-86CEDE65BBE4}"/>
                </a:ext>
              </a:extLst>
            </p:cNvPr>
            <p:cNvCxnSpPr>
              <a:cxnSpLocks/>
              <a:stCxn id="6" idx="2"/>
              <a:endCxn id="7" idx="0"/>
            </p:cNvCxnSpPr>
            <p:nvPr/>
          </p:nvCxnSpPr>
          <p:spPr>
            <a:xfrm flipH="1">
              <a:off x="3166083" y="1889780"/>
              <a:ext cx="1" cy="29582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E9AC2504-A5F6-5F44-AACD-ADC99D159E21}"/>
                </a:ext>
              </a:extLst>
            </p:cNvPr>
            <p:cNvCxnSpPr>
              <a:cxnSpLocks/>
              <a:stCxn id="7" idx="2"/>
              <a:endCxn id="8" idx="0"/>
            </p:cNvCxnSpPr>
            <p:nvPr/>
          </p:nvCxnSpPr>
          <p:spPr>
            <a:xfrm>
              <a:off x="3166083" y="2585712"/>
              <a:ext cx="0" cy="29581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5C81EEB2-7CE0-7741-84B8-615303732698}"/>
                </a:ext>
              </a:extLst>
            </p:cNvPr>
            <p:cNvCxnSpPr>
              <a:cxnSpLocks/>
              <a:stCxn id="8" idx="2"/>
              <a:endCxn id="9" idx="0"/>
            </p:cNvCxnSpPr>
            <p:nvPr/>
          </p:nvCxnSpPr>
          <p:spPr>
            <a:xfrm flipH="1">
              <a:off x="3166082" y="3281636"/>
              <a:ext cx="1" cy="32997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8C61BE4-C6C0-7E47-B6CA-B37CBA831D03}"/>
                </a:ext>
              </a:extLst>
            </p:cNvPr>
            <p:cNvSpPr txBox="1"/>
            <p:nvPr/>
          </p:nvSpPr>
          <p:spPr>
            <a:xfrm>
              <a:off x="3282008" y="1183447"/>
              <a:ext cx="15947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Type I or Type II bitstream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504BA05-5E78-FD4B-9A65-61DF939906BF}"/>
                </a:ext>
              </a:extLst>
            </p:cNvPr>
            <p:cNvSpPr txBox="1"/>
            <p:nvPr/>
          </p:nvSpPr>
          <p:spPr>
            <a:xfrm>
              <a:off x="3282007" y="1922554"/>
              <a:ext cx="17963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Decoding units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B1C4BFB-12B9-4343-A7D2-F5CE7588E719}"/>
                </a:ext>
              </a:extLst>
            </p:cNvPr>
            <p:cNvSpPr txBox="1"/>
            <p:nvPr/>
          </p:nvSpPr>
          <p:spPr>
            <a:xfrm>
              <a:off x="3282007" y="2610508"/>
              <a:ext cx="16226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Decoded decoding units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A179FAB-6BB4-CF4D-AE9B-3B5B9306888F}"/>
                </a:ext>
              </a:extLst>
            </p:cNvPr>
            <p:cNvSpPr txBox="1"/>
            <p:nvPr/>
          </p:nvSpPr>
          <p:spPr>
            <a:xfrm>
              <a:off x="3282007" y="3351551"/>
              <a:ext cx="17963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Pictures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0100490F-ABB3-4D4D-85C7-6BD5B822BE8A}"/>
                </a:ext>
              </a:extLst>
            </p:cNvPr>
            <p:cNvCxnSpPr>
              <a:cxnSpLocks/>
              <a:stCxn id="9" idx="2"/>
              <a:endCxn id="22" idx="0"/>
            </p:cNvCxnSpPr>
            <p:nvPr/>
          </p:nvCxnSpPr>
          <p:spPr>
            <a:xfrm>
              <a:off x="3166082" y="3857828"/>
              <a:ext cx="0" cy="657366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Elbow Connector 18">
              <a:extLst>
                <a:ext uri="{FF2B5EF4-FFF2-40B4-BE49-F238E27FC236}">
                  <a16:creationId xmlns:a16="http://schemas.microsoft.com/office/drawing/2014/main" id="{888468F7-2C0F-BA4B-9F59-8F52FFDFF8CD}"/>
                </a:ext>
              </a:extLst>
            </p:cNvPr>
            <p:cNvCxnSpPr>
              <a:stCxn id="8" idx="1"/>
              <a:endCxn id="7" idx="1"/>
            </p:cNvCxnSpPr>
            <p:nvPr/>
          </p:nvCxnSpPr>
          <p:spPr>
            <a:xfrm rot="10800000">
              <a:off x="2164134" y="2385657"/>
              <a:ext cx="12700" cy="695924"/>
            </a:xfrm>
            <a:prstGeom prst="bentConnector3">
              <a:avLst>
                <a:gd name="adj1" fmla="val 1800000"/>
              </a:avLst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7F9C8B5-20B0-854D-A59F-A7F75B70B7B7}"/>
                </a:ext>
              </a:extLst>
            </p:cNvPr>
            <p:cNvSpPr txBox="1"/>
            <p:nvPr/>
          </p:nvSpPr>
          <p:spPr>
            <a:xfrm>
              <a:off x="739028" y="2557574"/>
              <a:ext cx="12175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Reference</a:t>
              </a:r>
              <a:br>
                <a:rPr lang="en-US" sz="1000" dirty="0"/>
              </a:br>
              <a:r>
                <a:rPr lang="en-US" sz="1000" dirty="0"/>
                <a:t>pictures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E3DBEE22-97EF-EE40-B714-7C67F5DF9175}"/>
                </a:ext>
              </a:extLst>
            </p:cNvPr>
            <p:cNvCxnSpPr>
              <a:cxnSpLocks/>
            </p:cNvCxnSpPr>
            <p:nvPr/>
          </p:nvCxnSpPr>
          <p:spPr>
            <a:xfrm>
              <a:off x="833481" y="4080731"/>
              <a:ext cx="4945698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2752B25-1907-FC4D-BE5E-4657BF8BD20D}"/>
                </a:ext>
              </a:extLst>
            </p:cNvPr>
            <p:cNvSpPr txBox="1"/>
            <p:nvPr/>
          </p:nvSpPr>
          <p:spPr>
            <a:xfrm>
              <a:off x="2164133" y="4515194"/>
              <a:ext cx="2003898" cy="55399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/>
                <a:t>External video formatting:</a:t>
              </a:r>
            </a:p>
            <a:p>
              <a:pPr algn="ctr"/>
              <a:r>
                <a:rPr lang="en-US" sz="1000" dirty="0"/>
                <a:t>Picture repetition (if any)</a:t>
              </a:r>
            </a:p>
            <a:p>
              <a:pPr algn="ctr"/>
              <a:r>
                <a:rPr lang="en-US" sz="1000" dirty="0"/>
                <a:t>Chroma interpolation, etc..</a:t>
              </a:r>
            </a:p>
          </p:txBody>
        </p:sp>
        <p:cxnSp>
          <p:nvCxnSpPr>
            <p:cNvPr id="23" name="Elbow Connector 22">
              <a:extLst>
                <a:ext uri="{FF2B5EF4-FFF2-40B4-BE49-F238E27FC236}">
                  <a16:creationId xmlns:a16="http://schemas.microsoft.com/office/drawing/2014/main" id="{7B241D63-7F72-D645-B809-9E6F656E0429}"/>
                </a:ext>
              </a:extLst>
            </p:cNvPr>
            <p:cNvCxnSpPr>
              <a:cxnSpLocks/>
              <a:stCxn id="9" idx="1"/>
              <a:endCxn id="22" idx="1"/>
            </p:cNvCxnSpPr>
            <p:nvPr/>
          </p:nvCxnSpPr>
          <p:spPr>
            <a:xfrm rot="10800000" flipV="1">
              <a:off x="2164133" y="3734717"/>
              <a:ext cx="12700" cy="1057475"/>
            </a:xfrm>
            <a:prstGeom prst="bentConnector3">
              <a:avLst>
                <a:gd name="adj1" fmla="val 1800000"/>
              </a:avLst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3A5B918-1F01-3B43-80BF-EA4C1380E09F}"/>
                </a:ext>
              </a:extLst>
            </p:cNvPr>
            <p:cNvSpPr txBox="1"/>
            <p:nvPr/>
          </p:nvSpPr>
          <p:spPr>
            <a:xfrm>
              <a:off x="833481" y="4073701"/>
              <a:ext cx="11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frame_field_info</a:t>
              </a:r>
            </a:p>
            <a:p>
              <a:pPr algn="r"/>
              <a:r>
                <a:rPr lang="en-US" sz="1000" dirty="0"/>
                <a:t>VUI</a:t>
              </a:r>
            </a:p>
          </p:txBody>
        </p: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F1E3246F-B860-1B47-9A0C-81A47362EB09}"/>
                </a:ext>
              </a:extLst>
            </p:cNvPr>
            <p:cNvCxnSpPr>
              <a:cxnSpLocks/>
              <a:stCxn id="22" idx="2"/>
            </p:cNvCxnSpPr>
            <p:nvPr/>
          </p:nvCxnSpPr>
          <p:spPr>
            <a:xfrm>
              <a:off x="3166082" y="5069192"/>
              <a:ext cx="0" cy="42768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5A39313-A4F4-C949-8B53-DD5F6DAA3951}"/>
                </a:ext>
              </a:extLst>
            </p:cNvPr>
            <p:cNvSpPr txBox="1"/>
            <p:nvPr/>
          </p:nvSpPr>
          <p:spPr>
            <a:xfrm>
              <a:off x="3282006" y="4087762"/>
              <a:ext cx="11375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(Variable rate) cropped pictures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7BE07EE-30D7-2D4B-A496-074F6732F140}"/>
                </a:ext>
              </a:extLst>
            </p:cNvPr>
            <p:cNvSpPr txBox="1"/>
            <p:nvPr/>
          </p:nvSpPr>
          <p:spPr>
            <a:xfrm>
              <a:off x="3306330" y="5096764"/>
              <a:ext cx="8504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(fixed rate) pictures</a:t>
              </a: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EB69F46B-E25E-2742-AB89-CA17093B2041}"/>
                </a:ext>
              </a:extLst>
            </p:cNvPr>
            <p:cNvGrpSpPr/>
            <p:nvPr/>
          </p:nvGrpSpPr>
          <p:grpSpPr>
            <a:xfrm>
              <a:off x="4456420" y="3827175"/>
              <a:ext cx="1243917" cy="514145"/>
              <a:chOff x="4299628" y="3828023"/>
              <a:chExt cx="1243917" cy="514145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D6FF8A5A-319C-EE49-966D-CCBE72BF1736}"/>
                  </a:ext>
                </a:extLst>
              </p:cNvPr>
              <p:cNvSpPr txBox="1"/>
              <p:nvPr/>
            </p:nvSpPr>
            <p:spPr>
              <a:xfrm>
                <a:off x="4299628" y="3830995"/>
                <a:ext cx="124391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i="1" dirty="0"/>
                  <a:t>normative decoding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7A8D2A3-D656-8A41-BB4E-A54B55D8EB31}"/>
                  </a:ext>
                </a:extLst>
              </p:cNvPr>
              <p:cNvSpPr txBox="1"/>
              <p:nvPr/>
            </p:nvSpPr>
            <p:spPr>
              <a:xfrm>
                <a:off x="4299628" y="4053898"/>
                <a:ext cx="124391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i="1" dirty="0"/>
                  <a:t>external processing</a:t>
                </a:r>
              </a:p>
            </p:txBody>
          </p:sp>
          <p:cxnSp>
            <p:nvCxnSpPr>
              <p:cNvPr id="31" name="Straight Arrow Connector 30">
                <a:extLst>
                  <a:ext uri="{FF2B5EF4-FFF2-40B4-BE49-F238E27FC236}">
                    <a16:creationId xmlns:a16="http://schemas.microsoft.com/office/drawing/2014/main" id="{C21F5588-4A0C-5D49-8DFE-CFEF4E57F6F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461000" y="3828023"/>
                <a:ext cx="0" cy="22290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Arrow Connector 31">
                <a:extLst>
                  <a:ext uri="{FF2B5EF4-FFF2-40B4-BE49-F238E27FC236}">
                    <a16:creationId xmlns:a16="http://schemas.microsoft.com/office/drawing/2014/main" id="{62F801E9-A219-5441-9B70-5DF6C56D0E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61000" y="4119265"/>
                <a:ext cx="0" cy="22290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52849F0F-F5EA-E949-87F5-ED514F24D224}"/>
              </a:ext>
            </a:extLst>
          </p:cNvPr>
          <p:cNvSpPr txBox="1"/>
          <p:nvPr/>
        </p:nvSpPr>
        <p:spPr>
          <a:xfrm>
            <a:off x="2515652" y="-23247"/>
            <a:ext cx="3998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[showing one external stage]</a:t>
            </a:r>
          </a:p>
        </p:txBody>
      </p:sp>
      <p:cxnSp>
        <p:nvCxnSpPr>
          <p:cNvPr id="34" name="Elbow Connector 33">
            <a:extLst>
              <a:ext uri="{FF2B5EF4-FFF2-40B4-BE49-F238E27FC236}">
                <a16:creationId xmlns:a16="http://schemas.microsoft.com/office/drawing/2014/main" id="{E5B525CD-2FB3-DF4B-BEC0-F8635784C5ED}"/>
              </a:ext>
            </a:extLst>
          </p:cNvPr>
          <p:cNvCxnSpPr>
            <a:cxnSpLocks/>
            <a:stCxn id="7" idx="3"/>
            <a:endCxn id="8" idx="3"/>
          </p:cNvCxnSpPr>
          <p:nvPr/>
        </p:nvCxnSpPr>
        <p:spPr>
          <a:xfrm>
            <a:off x="4168032" y="2385657"/>
            <a:ext cx="12700" cy="695924"/>
          </a:xfrm>
          <a:prstGeom prst="bentConnector3">
            <a:avLst>
              <a:gd name="adj1" fmla="val 4617394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2316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134</Words>
  <Application>Microsoft Macintosh PowerPoint</Application>
  <PresentationFormat>Widescreen</PresentationFormat>
  <Paragraphs>50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Chad Fogg</dc:creator>
  <cp:lastModifiedBy>Chad Fogg</cp:lastModifiedBy>
  <cp:revision>12</cp:revision>
  <dcterms:created xsi:type="dcterms:W3CDTF">2019-07-12T12:38:50Z</dcterms:created>
  <dcterms:modified xsi:type="dcterms:W3CDTF">2019-07-14T23:51:28Z</dcterms:modified>
</cp:coreProperties>
</file>