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573" r:id="rId2"/>
    <p:sldId id="907" r:id="rId3"/>
    <p:sldId id="906" r:id="rId4"/>
    <p:sldId id="908" r:id="rId5"/>
    <p:sldId id="912" r:id="rId6"/>
    <p:sldId id="910" r:id="rId7"/>
    <p:sldId id="909" r:id="rId8"/>
    <p:sldId id="896" r:id="rId9"/>
    <p:sldId id="884"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4FD5"/>
    <a:srgbClr val="190000"/>
    <a:srgbClr val="F816D8"/>
    <a:srgbClr val="E05050"/>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52E521-8091-4D77-88A0-461BD61C11ED}" v="41" dt="2019-05-24T15:45:45.3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40" autoAdjust="0"/>
    <p:restoredTop sz="95833" autoAdjust="0"/>
  </p:normalViewPr>
  <p:slideViewPr>
    <p:cSldViewPr snapToGrid="0">
      <p:cViewPr varScale="1">
        <p:scale>
          <a:sx n="114" d="100"/>
          <a:sy n="114" d="100"/>
        </p:scale>
        <p:origin x="414" y="12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25" d="100"/>
        <a:sy n="125" d="100"/>
      </p:scale>
      <p:origin x="0" y="-31692"/>
    </p:cViewPr>
  </p:sorterViewPr>
  <p:notesViewPr>
    <p:cSldViewPr snapToGrid="0">
      <p:cViewPr varScale="1">
        <p:scale>
          <a:sx n="121" d="100"/>
          <a:sy n="121" d="100"/>
        </p:scale>
        <p:origin x="203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ppaditya Ray" userId="7702d70d-8a97-4837-afbb-59f98ec6bf37" providerId="ADAL" clId="{44AAACA7-79DD-4B70-B1A0-BDA34F37CF02}"/>
    <pc:docChg chg="custSel addSld delSld modSld">
      <pc:chgData name="Bappaditya Ray" userId="7702d70d-8a97-4837-afbb-59f98ec6bf37" providerId="ADAL" clId="{44AAACA7-79DD-4B70-B1A0-BDA34F37CF02}" dt="2019-05-13T14:11:03.587" v="797" actId="20577"/>
      <pc:docMkLst>
        <pc:docMk/>
      </pc:docMkLst>
      <pc:sldChg chg="modSp">
        <pc:chgData name="Bappaditya Ray" userId="7702d70d-8a97-4837-afbb-59f98ec6bf37" providerId="ADAL" clId="{44AAACA7-79DD-4B70-B1A0-BDA34F37CF02}" dt="2019-05-13T12:52:53.543" v="728" actId="20577"/>
        <pc:sldMkLst>
          <pc:docMk/>
          <pc:sldMk cId="3810703501" sldId="573"/>
        </pc:sldMkLst>
        <pc:spChg chg="mod">
          <ac:chgData name="Bappaditya Ray" userId="7702d70d-8a97-4837-afbb-59f98ec6bf37" providerId="ADAL" clId="{44AAACA7-79DD-4B70-B1A0-BDA34F37CF02}" dt="2019-05-13T12:52:53.543" v="728" actId="20577"/>
          <ac:spMkLst>
            <pc:docMk/>
            <pc:sldMk cId="3810703501" sldId="573"/>
            <ac:spMk id="19" creationId="{A720339C-D988-439D-A87B-69F0B7A7C8B3}"/>
          </ac:spMkLst>
        </pc:spChg>
      </pc:sldChg>
      <pc:sldChg chg="modSp">
        <pc:chgData name="Bappaditya Ray" userId="7702d70d-8a97-4837-afbb-59f98ec6bf37" providerId="ADAL" clId="{44AAACA7-79DD-4B70-B1A0-BDA34F37CF02}" dt="2019-05-13T14:11:03.587" v="797" actId="20577"/>
        <pc:sldMkLst>
          <pc:docMk/>
          <pc:sldMk cId="401064490" sldId="896"/>
        </pc:sldMkLst>
        <pc:spChg chg="mod">
          <ac:chgData name="Bappaditya Ray" userId="7702d70d-8a97-4837-afbb-59f98ec6bf37" providerId="ADAL" clId="{44AAACA7-79DD-4B70-B1A0-BDA34F37CF02}" dt="2019-05-13T14:11:03.587" v="797" actId="20577"/>
          <ac:spMkLst>
            <pc:docMk/>
            <pc:sldMk cId="401064490" sldId="896"/>
            <ac:spMk id="5" creationId="{68CA3F50-B5AD-4481-A177-1787DB121F7B}"/>
          </ac:spMkLst>
        </pc:spChg>
      </pc:sldChg>
    </pc:docChg>
  </pc:docChgLst>
  <pc:docChgLst>
    <pc:chgData name="Bappaditya Ray" userId="7702d70d-8a97-4837-afbb-59f98ec6bf37" providerId="ADAL" clId="{90F97A9C-1DED-4A5A-8485-9EB65F241876}"/>
    <pc:docChg chg="undo custSel addSld delSld modSld sldOrd">
      <pc:chgData name="Bappaditya Ray" userId="7702d70d-8a97-4837-afbb-59f98ec6bf37" providerId="ADAL" clId="{90F97A9C-1DED-4A5A-8485-9EB65F241876}" dt="2019-05-06T23:13:24.402" v="2102" actId="20577"/>
      <pc:docMkLst>
        <pc:docMk/>
      </pc:docMkLst>
      <pc:sldChg chg="modSp">
        <pc:chgData name="Bappaditya Ray" userId="7702d70d-8a97-4837-afbb-59f98ec6bf37" providerId="ADAL" clId="{90F97A9C-1DED-4A5A-8485-9EB65F241876}" dt="2019-05-06T15:16:09.712" v="1902" actId="20577"/>
        <pc:sldMkLst>
          <pc:docMk/>
          <pc:sldMk cId="3810703501" sldId="573"/>
        </pc:sldMkLst>
        <pc:spChg chg="mod">
          <ac:chgData name="Bappaditya Ray" userId="7702d70d-8a97-4837-afbb-59f98ec6bf37" providerId="ADAL" clId="{90F97A9C-1DED-4A5A-8485-9EB65F241876}" dt="2019-05-06T15:16:09.712" v="1902" actId="20577"/>
          <ac:spMkLst>
            <pc:docMk/>
            <pc:sldMk cId="3810703501" sldId="573"/>
            <ac:spMk id="3" creationId="{2584845F-75C2-415A-8317-9BE337A0A649}"/>
          </ac:spMkLst>
        </pc:spChg>
        <pc:spChg chg="mod">
          <ac:chgData name="Bappaditya Ray" userId="7702d70d-8a97-4837-afbb-59f98ec6bf37" providerId="ADAL" clId="{90F97A9C-1DED-4A5A-8485-9EB65F241876}" dt="2019-05-06T08:21:06.145" v="37" actId="20577"/>
          <ac:spMkLst>
            <pc:docMk/>
            <pc:sldMk cId="3810703501" sldId="573"/>
            <ac:spMk id="19" creationId="{A720339C-D988-439D-A87B-69F0B7A7C8B3}"/>
          </ac:spMkLst>
        </pc:spChg>
        <pc:spChg chg="mod">
          <ac:chgData name="Bappaditya Ray" userId="7702d70d-8a97-4837-afbb-59f98ec6bf37" providerId="ADAL" clId="{90F97A9C-1DED-4A5A-8485-9EB65F241876}" dt="2019-05-06T08:20:47.707" v="27" actId="20577"/>
          <ac:spMkLst>
            <pc:docMk/>
            <pc:sldMk cId="3810703501" sldId="573"/>
            <ac:spMk id="47" creationId="{938A968C-5DDC-4091-9567-74EF32CFAE27}"/>
          </ac:spMkLst>
        </pc:spChg>
      </pc:sldChg>
      <pc:sldChg chg="modSp">
        <pc:chgData name="Bappaditya Ray" userId="7702d70d-8a97-4837-afbb-59f98ec6bf37" providerId="ADAL" clId="{90F97A9C-1DED-4A5A-8485-9EB65F241876}" dt="2019-05-06T15:15:42.443" v="1887" actId="20577"/>
        <pc:sldMkLst>
          <pc:docMk/>
          <pc:sldMk cId="401064490" sldId="896"/>
        </pc:sldMkLst>
        <pc:spChg chg="mod">
          <ac:chgData name="Bappaditya Ray" userId="7702d70d-8a97-4837-afbb-59f98ec6bf37" providerId="ADAL" clId="{90F97A9C-1DED-4A5A-8485-9EB65F241876}" dt="2019-05-06T15:15:42.443" v="1887" actId="20577"/>
          <ac:spMkLst>
            <pc:docMk/>
            <pc:sldMk cId="401064490" sldId="896"/>
            <ac:spMk id="5" creationId="{68CA3F50-B5AD-4481-A177-1787DB121F7B}"/>
          </ac:spMkLst>
        </pc:spChg>
      </pc:sldChg>
    </pc:docChg>
  </pc:docChgLst>
  <pc:docChgLst>
    <pc:chgData name="Bappaditya Ray" userId="7702d70d-8a97-4837-afbb-59f98ec6bf37" providerId="ADAL" clId="{14436F55-759B-4A47-ACF5-66A0584AF47F}"/>
    <pc:docChg chg="custSel delSld modSld">
      <pc:chgData name="Bappaditya Ray" userId="7702d70d-8a97-4837-afbb-59f98ec6bf37" providerId="ADAL" clId="{14436F55-759B-4A47-ACF5-66A0584AF47F}" dt="2019-05-20T18:30:50.326" v="47" actId="14100"/>
      <pc:docMkLst>
        <pc:docMk/>
      </pc:docMkLst>
      <pc:sldChg chg="addSp modSp">
        <pc:chgData name="Bappaditya Ray" userId="7702d70d-8a97-4837-afbb-59f98ec6bf37" providerId="ADAL" clId="{14436F55-759B-4A47-ACF5-66A0584AF47F}" dt="2019-05-20T18:30:50.326" v="47" actId="14100"/>
        <pc:sldMkLst>
          <pc:docMk/>
          <pc:sldMk cId="2956053216" sldId="905"/>
        </pc:sldMkLst>
        <pc:spChg chg="add mod">
          <ac:chgData name="Bappaditya Ray" userId="7702d70d-8a97-4837-afbb-59f98ec6bf37" providerId="ADAL" clId="{14436F55-759B-4A47-ACF5-66A0584AF47F}" dt="2019-05-20T18:30:50.326" v="47" actId="14100"/>
          <ac:spMkLst>
            <pc:docMk/>
            <pc:sldMk cId="2956053216" sldId="905"/>
            <ac:spMk id="9" creationId="{2843AE8E-0FB2-4C76-938F-9714CF4B1414}"/>
          </ac:spMkLst>
        </pc:spChg>
      </pc:sldChg>
    </pc:docChg>
  </pc:docChgLst>
  <pc:docChgLst>
    <pc:chgData name="Bappaditya Ray" userId="7702d70d-8a97-4837-afbb-59f98ec6bf37" providerId="ADAL" clId="{72E96722-D8E8-474F-8A51-035ACACD58A4}"/>
    <pc:docChg chg="custSel addSld delSld modSld">
      <pc:chgData name="Bappaditya Ray" userId="7702d70d-8a97-4837-afbb-59f98ec6bf37" providerId="ADAL" clId="{72E96722-D8E8-474F-8A51-035ACACD58A4}" dt="2019-05-22T10:23:11.276" v="347" actId="20577"/>
      <pc:docMkLst>
        <pc:docMk/>
      </pc:docMkLst>
      <pc:sldChg chg="modSp">
        <pc:chgData name="Bappaditya Ray" userId="7702d70d-8a97-4837-afbb-59f98ec6bf37" providerId="ADAL" clId="{72E96722-D8E8-474F-8A51-035ACACD58A4}" dt="2019-05-22T08:51:46.232" v="195" actId="20577"/>
        <pc:sldMkLst>
          <pc:docMk/>
          <pc:sldMk cId="401064490" sldId="896"/>
        </pc:sldMkLst>
        <pc:spChg chg="mod">
          <ac:chgData name="Bappaditya Ray" userId="7702d70d-8a97-4837-afbb-59f98ec6bf37" providerId="ADAL" clId="{72E96722-D8E8-474F-8A51-035ACACD58A4}" dt="2019-05-22T08:51:46.232" v="195" actId="20577"/>
          <ac:spMkLst>
            <pc:docMk/>
            <pc:sldMk cId="401064490" sldId="896"/>
            <ac:spMk id="5" creationId="{68CA3F50-B5AD-4481-A177-1787DB121F7B}"/>
          </ac:spMkLst>
        </pc:spChg>
      </pc:sldChg>
      <pc:sldChg chg="addSp delSp modSp">
        <pc:chgData name="Bappaditya Ray" userId="7702d70d-8a97-4837-afbb-59f98ec6bf37" providerId="ADAL" clId="{72E96722-D8E8-474F-8A51-035ACACD58A4}" dt="2019-05-22T10:23:11.276" v="347" actId="20577"/>
        <pc:sldMkLst>
          <pc:docMk/>
          <pc:sldMk cId="2956053216" sldId="905"/>
        </pc:sldMkLst>
        <pc:spChg chg="mod">
          <ac:chgData name="Bappaditya Ray" userId="7702d70d-8a97-4837-afbb-59f98ec6bf37" providerId="ADAL" clId="{72E96722-D8E8-474F-8A51-035ACACD58A4}" dt="2019-05-22T10:23:11.276" v="347" actId="20577"/>
          <ac:spMkLst>
            <pc:docMk/>
            <pc:sldMk cId="2956053216" sldId="905"/>
            <ac:spMk id="2" creationId="{36AA1808-BACB-499F-A1DF-8CCBBC6E299D}"/>
          </ac:spMkLst>
        </pc:spChg>
        <pc:spChg chg="mod">
          <ac:chgData name="Bappaditya Ray" userId="7702d70d-8a97-4837-afbb-59f98ec6bf37" providerId="ADAL" clId="{72E96722-D8E8-474F-8A51-035ACACD58A4}" dt="2019-05-22T08:54:48.082" v="196" actId="207"/>
          <ac:spMkLst>
            <pc:docMk/>
            <pc:sldMk cId="2956053216" sldId="905"/>
            <ac:spMk id="3" creationId="{7FA74FDD-9999-4A3F-A00D-5F8D21EC1426}"/>
          </ac:spMkLst>
        </pc:spChg>
        <pc:spChg chg="mod">
          <ac:chgData name="Bappaditya Ray" userId="7702d70d-8a97-4837-afbb-59f98ec6bf37" providerId="ADAL" clId="{72E96722-D8E8-474F-8A51-035ACACD58A4}" dt="2019-05-22T08:45:21.546" v="21" actId="1076"/>
          <ac:spMkLst>
            <pc:docMk/>
            <pc:sldMk cId="2956053216" sldId="905"/>
            <ac:spMk id="4" creationId="{2430082F-928D-43AD-A8D2-0BFA26D834AA}"/>
          </ac:spMkLst>
        </pc:spChg>
        <pc:graphicFrameChg chg="del">
          <ac:chgData name="Bappaditya Ray" userId="7702d70d-8a97-4837-afbb-59f98ec6bf37" providerId="ADAL" clId="{72E96722-D8E8-474F-8A51-035ACACD58A4}" dt="2019-05-22T08:44:07.950" v="17" actId="478"/>
          <ac:graphicFrameMkLst>
            <pc:docMk/>
            <pc:sldMk cId="2956053216" sldId="905"/>
            <ac:graphicFrameMk id="6" creationId="{7ABFB9C2-6F63-4D2E-96C5-A2D401EF2AEB}"/>
          </ac:graphicFrameMkLst>
        </pc:graphicFrameChg>
        <pc:graphicFrameChg chg="del">
          <ac:chgData name="Bappaditya Ray" userId="7702d70d-8a97-4837-afbb-59f98ec6bf37" providerId="ADAL" clId="{72E96722-D8E8-474F-8A51-035ACACD58A4}" dt="2019-05-22T08:45:15.174" v="20" actId="478"/>
          <ac:graphicFrameMkLst>
            <pc:docMk/>
            <pc:sldMk cId="2956053216" sldId="905"/>
            <ac:graphicFrameMk id="7" creationId="{C91148F0-5F16-4116-9C24-A4F3377169D0}"/>
          </ac:graphicFrameMkLst>
        </pc:graphicFrameChg>
        <pc:graphicFrameChg chg="del mod modGraphic">
          <ac:chgData name="Bappaditya Ray" userId="7702d70d-8a97-4837-afbb-59f98ec6bf37" providerId="ADAL" clId="{72E96722-D8E8-474F-8A51-035ACACD58A4}" dt="2019-05-22T08:47:28.058" v="36" actId="478"/>
          <ac:graphicFrameMkLst>
            <pc:docMk/>
            <pc:sldMk cId="2956053216" sldId="905"/>
            <ac:graphicFrameMk id="8" creationId="{6B1D1711-AB9C-43CE-B255-4F9ED9E2026B}"/>
          </ac:graphicFrameMkLst>
        </pc:graphicFrameChg>
        <pc:graphicFrameChg chg="del">
          <ac:chgData name="Bappaditya Ray" userId="7702d70d-8a97-4837-afbb-59f98ec6bf37" providerId="ADAL" clId="{72E96722-D8E8-474F-8A51-035ACACD58A4}" dt="2019-05-22T08:45:39.361" v="22" actId="478"/>
          <ac:graphicFrameMkLst>
            <pc:docMk/>
            <pc:sldMk cId="2956053216" sldId="905"/>
            <ac:graphicFrameMk id="10" creationId="{9D14D099-08CC-4EB2-8CDE-02449149A967}"/>
          </ac:graphicFrameMkLst>
        </pc:graphicFrameChg>
        <pc:graphicFrameChg chg="del">
          <ac:chgData name="Bappaditya Ray" userId="7702d70d-8a97-4837-afbb-59f98ec6bf37" providerId="ADAL" clId="{72E96722-D8E8-474F-8A51-035ACACD58A4}" dt="2019-05-22T08:41:56.289" v="2" actId="478"/>
          <ac:graphicFrameMkLst>
            <pc:docMk/>
            <pc:sldMk cId="2956053216" sldId="905"/>
            <ac:graphicFrameMk id="12" creationId="{0899926B-5AC3-47BC-9482-9BADA52D3548}"/>
          </ac:graphicFrameMkLst>
        </pc:graphicFrameChg>
        <pc:graphicFrameChg chg="add mod modGraphic">
          <ac:chgData name="Bappaditya Ray" userId="7702d70d-8a97-4837-afbb-59f98ec6bf37" providerId="ADAL" clId="{72E96722-D8E8-474F-8A51-035ACACD58A4}" dt="2019-05-22T08:46:52.556" v="28" actId="1076"/>
          <ac:graphicFrameMkLst>
            <pc:docMk/>
            <pc:sldMk cId="2956053216" sldId="905"/>
            <ac:graphicFrameMk id="13" creationId="{5BF8500E-B29D-4C7F-8B70-A996EED88E43}"/>
          </ac:graphicFrameMkLst>
        </pc:graphicFrameChg>
        <pc:graphicFrameChg chg="add mod modGraphic">
          <ac:chgData name="Bappaditya Ray" userId="7702d70d-8a97-4837-afbb-59f98ec6bf37" providerId="ADAL" clId="{72E96722-D8E8-474F-8A51-035ACACD58A4}" dt="2019-05-22T08:47:00.580" v="30" actId="1076"/>
          <ac:graphicFrameMkLst>
            <pc:docMk/>
            <pc:sldMk cId="2956053216" sldId="905"/>
            <ac:graphicFrameMk id="14" creationId="{D7E5FCFE-51F4-4098-9847-DA3495969BC7}"/>
          </ac:graphicFrameMkLst>
        </pc:graphicFrameChg>
        <pc:graphicFrameChg chg="add mod modGraphic">
          <ac:chgData name="Bappaditya Ray" userId="7702d70d-8a97-4837-afbb-59f98ec6bf37" providerId="ADAL" clId="{72E96722-D8E8-474F-8A51-035ACACD58A4}" dt="2019-05-22T08:47:42.444" v="39" actId="1076"/>
          <ac:graphicFrameMkLst>
            <pc:docMk/>
            <pc:sldMk cId="2956053216" sldId="905"/>
            <ac:graphicFrameMk id="15" creationId="{9D88B894-4CD6-4ADD-80A6-49E12EB419C4}"/>
          </ac:graphicFrameMkLst>
        </pc:graphicFrameChg>
        <pc:graphicFrameChg chg="add mod modGraphic">
          <ac:chgData name="Bappaditya Ray" userId="7702d70d-8a97-4837-afbb-59f98ec6bf37" providerId="ADAL" clId="{72E96722-D8E8-474F-8A51-035ACACD58A4}" dt="2019-05-22T08:47:21.532" v="34" actId="1076"/>
          <ac:graphicFrameMkLst>
            <pc:docMk/>
            <pc:sldMk cId="2956053216" sldId="905"/>
            <ac:graphicFrameMk id="16" creationId="{6E4CBD0E-98FE-496C-AC02-182FF1150016}"/>
          </ac:graphicFrameMkLst>
        </pc:graphicFrameChg>
        <pc:graphicFrameChg chg="add mod modGraphic">
          <ac:chgData name="Bappaditya Ray" userId="7702d70d-8a97-4837-afbb-59f98ec6bf37" providerId="ADAL" clId="{72E96722-D8E8-474F-8A51-035ACACD58A4}" dt="2019-05-22T08:48:29.366" v="44" actId="14100"/>
          <ac:graphicFrameMkLst>
            <pc:docMk/>
            <pc:sldMk cId="2956053216" sldId="905"/>
            <ac:graphicFrameMk id="17" creationId="{C5559B4E-11B8-478C-9DE4-58EDD406BF01}"/>
          </ac:graphicFrameMkLst>
        </pc:graphicFrameChg>
      </pc:sldChg>
      <pc:sldChg chg="addSp delSp modSp add">
        <pc:chgData name="Bappaditya Ray" userId="7702d70d-8a97-4837-afbb-59f98ec6bf37" providerId="ADAL" clId="{72E96722-D8E8-474F-8A51-035ACACD58A4}" dt="2019-05-22T10:23:03.099" v="346" actId="20577"/>
        <pc:sldMkLst>
          <pc:docMk/>
          <pc:sldMk cId="2406901371" sldId="906"/>
        </pc:sldMkLst>
        <pc:spChg chg="mod">
          <ac:chgData name="Bappaditya Ray" userId="7702d70d-8a97-4837-afbb-59f98ec6bf37" providerId="ADAL" clId="{72E96722-D8E8-474F-8A51-035ACACD58A4}" dt="2019-05-22T10:23:03.099" v="346" actId="20577"/>
          <ac:spMkLst>
            <pc:docMk/>
            <pc:sldMk cId="2406901371" sldId="906"/>
            <ac:spMk id="2" creationId="{36AA1808-BACB-499F-A1DF-8CCBBC6E299D}"/>
          </ac:spMkLst>
        </pc:spChg>
        <pc:spChg chg="mod">
          <ac:chgData name="Bappaditya Ray" userId="7702d70d-8a97-4837-afbb-59f98ec6bf37" providerId="ADAL" clId="{72E96722-D8E8-474F-8A51-035ACACD58A4}" dt="2019-05-22T10:22:40.408" v="345" actId="207"/>
          <ac:spMkLst>
            <pc:docMk/>
            <pc:sldMk cId="2406901371" sldId="906"/>
            <ac:spMk id="3" creationId="{7FA74FDD-9999-4A3F-A00D-5F8D21EC1426}"/>
          </ac:spMkLst>
        </pc:spChg>
        <pc:spChg chg="del">
          <ac:chgData name="Bappaditya Ray" userId="7702d70d-8a97-4837-afbb-59f98ec6bf37" providerId="ADAL" clId="{72E96722-D8E8-474F-8A51-035ACACD58A4}" dt="2019-05-22T10:12:15.616" v="217" actId="478"/>
          <ac:spMkLst>
            <pc:docMk/>
            <pc:sldMk cId="2406901371" sldId="906"/>
            <ac:spMk id="4" creationId="{2430082F-928D-43AD-A8D2-0BFA26D834AA}"/>
          </ac:spMkLst>
        </pc:spChg>
        <pc:spChg chg="del">
          <ac:chgData name="Bappaditya Ray" userId="7702d70d-8a97-4837-afbb-59f98ec6bf37" providerId="ADAL" clId="{72E96722-D8E8-474F-8A51-035ACACD58A4}" dt="2019-05-22T10:13:44.896" v="223" actId="478"/>
          <ac:spMkLst>
            <pc:docMk/>
            <pc:sldMk cId="2406901371" sldId="906"/>
            <ac:spMk id="9" creationId="{2843AE8E-0FB2-4C76-938F-9714CF4B1414}"/>
          </ac:spMkLst>
        </pc:spChg>
        <pc:spChg chg="del">
          <ac:chgData name="Bappaditya Ray" userId="7702d70d-8a97-4837-afbb-59f98ec6bf37" providerId="ADAL" clId="{72E96722-D8E8-474F-8A51-035ACACD58A4}" dt="2019-05-22T10:12:19.356" v="218" actId="478"/>
          <ac:spMkLst>
            <pc:docMk/>
            <pc:sldMk cId="2406901371" sldId="906"/>
            <ac:spMk id="11" creationId="{F80FC87A-781A-4622-9AEC-3BCE56AC19C9}"/>
          </ac:spMkLst>
        </pc:spChg>
        <pc:graphicFrameChg chg="add del mod">
          <ac:chgData name="Bappaditya Ray" userId="7702d70d-8a97-4837-afbb-59f98ec6bf37" providerId="ADAL" clId="{72E96722-D8E8-474F-8A51-035ACACD58A4}" dt="2019-05-22T10:13:24.233" v="220"/>
          <ac:graphicFrameMkLst>
            <pc:docMk/>
            <pc:sldMk cId="2406901371" sldId="906"/>
            <ac:graphicFrameMk id="6" creationId="{F04793CA-897D-4861-800E-A58D1FAC6CAE}"/>
          </ac:graphicFrameMkLst>
        </pc:graphicFrameChg>
        <pc:graphicFrameChg chg="add del mod">
          <ac:chgData name="Bappaditya Ray" userId="7702d70d-8a97-4837-afbb-59f98ec6bf37" providerId="ADAL" clId="{72E96722-D8E8-474F-8A51-035ACACD58A4}" dt="2019-05-22T10:13:40.533" v="222" actId="478"/>
          <ac:graphicFrameMkLst>
            <pc:docMk/>
            <pc:sldMk cId="2406901371" sldId="906"/>
            <ac:graphicFrameMk id="7" creationId="{EC8ECC33-CEA8-40A5-B95E-056901CB92F9}"/>
          </ac:graphicFrameMkLst>
        </pc:graphicFrameChg>
        <pc:graphicFrameChg chg="add mod modGraphic">
          <ac:chgData name="Bappaditya Ray" userId="7702d70d-8a97-4837-afbb-59f98ec6bf37" providerId="ADAL" clId="{72E96722-D8E8-474F-8A51-035ACACD58A4}" dt="2019-05-22T10:21:08.160" v="274" actId="207"/>
          <ac:graphicFrameMkLst>
            <pc:docMk/>
            <pc:sldMk cId="2406901371" sldId="906"/>
            <ac:graphicFrameMk id="8" creationId="{066FA32F-A4C7-4A59-827D-9AE59400B473}"/>
          </ac:graphicFrameMkLst>
        </pc:graphicFrameChg>
        <pc:graphicFrameChg chg="del">
          <ac:chgData name="Bappaditya Ray" userId="7702d70d-8a97-4837-afbb-59f98ec6bf37" providerId="ADAL" clId="{72E96722-D8E8-474F-8A51-035ACACD58A4}" dt="2019-05-22T10:12:02.377" v="212" actId="478"/>
          <ac:graphicFrameMkLst>
            <pc:docMk/>
            <pc:sldMk cId="2406901371" sldId="906"/>
            <ac:graphicFrameMk id="13" creationId="{5BF8500E-B29D-4C7F-8B70-A996EED88E43}"/>
          </ac:graphicFrameMkLst>
        </pc:graphicFrameChg>
        <pc:graphicFrameChg chg="del">
          <ac:chgData name="Bappaditya Ray" userId="7702d70d-8a97-4837-afbb-59f98ec6bf37" providerId="ADAL" clId="{72E96722-D8E8-474F-8A51-035ACACD58A4}" dt="2019-05-22T10:12:05.338" v="213" actId="478"/>
          <ac:graphicFrameMkLst>
            <pc:docMk/>
            <pc:sldMk cId="2406901371" sldId="906"/>
            <ac:graphicFrameMk id="14" creationId="{D7E5FCFE-51F4-4098-9847-DA3495969BC7}"/>
          </ac:graphicFrameMkLst>
        </pc:graphicFrameChg>
        <pc:graphicFrameChg chg="del">
          <ac:chgData name="Bappaditya Ray" userId="7702d70d-8a97-4837-afbb-59f98ec6bf37" providerId="ADAL" clId="{72E96722-D8E8-474F-8A51-035ACACD58A4}" dt="2019-05-22T10:12:12.285" v="216" actId="478"/>
          <ac:graphicFrameMkLst>
            <pc:docMk/>
            <pc:sldMk cId="2406901371" sldId="906"/>
            <ac:graphicFrameMk id="15" creationId="{9D88B894-4CD6-4ADD-80A6-49E12EB419C4}"/>
          </ac:graphicFrameMkLst>
        </pc:graphicFrameChg>
        <pc:graphicFrameChg chg="del">
          <ac:chgData name="Bappaditya Ray" userId="7702d70d-8a97-4837-afbb-59f98ec6bf37" providerId="ADAL" clId="{72E96722-D8E8-474F-8A51-035ACACD58A4}" dt="2019-05-22T10:12:07.703" v="214" actId="478"/>
          <ac:graphicFrameMkLst>
            <pc:docMk/>
            <pc:sldMk cId="2406901371" sldId="906"/>
            <ac:graphicFrameMk id="16" creationId="{6E4CBD0E-98FE-496C-AC02-182FF1150016}"/>
          </ac:graphicFrameMkLst>
        </pc:graphicFrameChg>
        <pc:graphicFrameChg chg="del">
          <ac:chgData name="Bappaditya Ray" userId="7702d70d-8a97-4837-afbb-59f98ec6bf37" providerId="ADAL" clId="{72E96722-D8E8-474F-8A51-035ACACD58A4}" dt="2019-05-22T10:12:10.218" v="215" actId="478"/>
          <ac:graphicFrameMkLst>
            <pc:docMk/>
            <pc:sldMk cId="2406901371" sldId="906"/>
            <ac:graphicFrameMk id="17" creationId="{C5559B4E-11B8-478C-9DE4-58EDD406BF01}"/>
          </ac:graphicFrameMkLst>
        </pc:graphicFrameChg>
      </pc:sldChg>
    </pc:docChg>
  </pc:docChgLst>
  <pc:docChgLst>
    <pc:chgData name="Bappaditya Ray" userId="7702d70d-8a97-4837-afbb-59f98ec6bf37" providerId="ADAL" clId="{D552E521-8091-4D77-88A0-461BD61C11ED}"/>
    <pc:docChg chg="undo custSel addSld modSld">
      <pc:chgData name="Bappaditya Ray" userId="7702d70d-8a97-4837-afbb-59f98ec6bf37" providerId="ADAL" clId="{D552E521-8091-4D77-88A0-461BD61C11ED}" dt="2019-05-24T15:47:42.429" v="1525" actId="14100"/>
      <pc:docMkLst>
        <pc:docMk/>
      </pc:docMkLst>
      <pc:sldChg chg="modSp">
        <pc:chgData name="Bappaditya Ray" userId="7702d70d-8a97-4837-afbb-59f98ec6bf37" providerId="ADAL" clId="{D552E521-8091-4D77-88A0-461BD61C11ED}" dt="2019-05-24T14:34:56.501" v="3" actId="20577"/>
        <pc:sldMkLst>
          <pc:docMk/>
          <pc:sldMk cId="3810703501" sldId="573"/>
        </pc:sldMkLst>
        <pc:spChg chg="mod">
          <ac:chgData name="Bappaditya Ray" userId="7702d70d-8a97-4837-afbb-59f98ec6bf37" providerId="ADAL" clId="{D552E521-8091-4D77-88A0-461BD61C11ED}" dt="2019-05-24T14:34:56.501" v="3" actId="20577"/>
          <ac:spMkLst>
            <pc:docMk/>
            <pc:sldMk cId="3810703501" sldId="573"/>
            <ac:spMk id="3" creationId="{2584845F-75C2-415A-8317-9BE337A0A649}"/>
          </ac:spMkLst>
        </pc:spChg>
      </pc:sldChg>
      <pc:sldChg chg="addSp delSp modSp">
        <pc:chgData name="Bappaditya Ray" userId="7702d70d-8a97-4837-afbb-59f98ec6bf37" providerId="ADAL" clId="{D552E521-8091-4D77-88A0-461BD61C11ED}" dt="2019-05-24T15:46:27.725" v="1499" actId="20577"/>
        <pc:sldMkLst>
          <pc:docMk/>
          <pc:sldMk cId="401064490" sldId="896"/>
        </pc:sldMkLst>
        <pc:spChg chg="add del mod">
          <ac:chgData name="Bappaditya Ray" userId="7702d70d-8a97-4837-afbb-59f98ec6bf37" providerId="ADAL" clId="{D552E521-8091-4D77-88A0-461BD61C11ED}" dt="2019-05-24T15:38:36.918" v="1041" actId="1076"/>
          <ac:spMkLst>
            <pc:docMk/>
            <pc:sldMk cId="401064490" sldId="896"/>
            <ac:spMk id="2" creationId="{064D9E0B-C61D-4040-8F1D-EDBBB0800FC9}"/>
          </ac:spMkLst>
        </pc:spChg>
        <pc:spChg chg="add del mod">
          <ac:chgData name="Bappaditya Ray" userId="7702d70d-8a97-4837-afbb-59f98ec6bf37" providerId="ADAL" clId="{D552E521-8091-4D77-88A0-461BD61C11ED}" dt="2019-05-24T15:32:47.231" v="730" actId="478"/>
          <ac:spMkLst>
            <pc:docMk/>
            <pc:sldMk cId="401064490" sldId="896"/>
            <ac:spMk id="4" creationId="{5160BDFD-85D1-467A-8F9F-0F689B20D99C}"/>
          </ac:spMkLst>
        </pc:spChg>
        <pc:spChg chg="mod">
          <ac:chgData name="Bappaditya Ray" userId="7702d70d-8a97-4837-afbb-59f98ec6bf37" providerId="ADAL" clId="{D552E521-8091-4D77-88A0-461BD61C11ED}" dt="2019-05-24T15:46:27.725" v="1499" actId="20577"/>
          <ac:spMkLst>
            <pc:docMk/>
            <pc:sldMk cId="401064490" sldId="896"/>
            <ac:spMk id="5" creationId="{68CA3F50-B5AD-4481-A177-1787DB121F7B}"/>
          </ac:spMkLst>
        </pc:spChg>
        <pc:spChg chg="add del mod">
          <ac:chgData name="Bappaditya Ray" userId="7702d70d-8a97-4837-afbb-59f98ec6bf37" providerId="ADAL" clId="{D552E521-8091-4D77-88A0-461BD61C11ED}" dt="2019-05-24T15:38:34.305" v="1040" actId="478"/>
          <ac:spMkLst>
            <pc:docMk/>
            <pc:sldMk cId="401064490" sldId="896"/>
            <ac:spMk id="7" creationId="{13D99320-533E-49FF-8722-6EDC9C5D0A50}"/>
          </ac:spMkLst>
        </pc:spChg>
      </pc:sldChg>
      <pc:sldChg chg="addSp delSp modSp">
        <pc:chgData name="Bappaditya Ray" userId="7702d70d-8a97-4837-afbb-59f98ec6bf37" providerId="ADAL" clId="{D552E521-8091-4D77-88A0-461BD61C11ED}" dt="2019-05-24T15:47:42.429" v="1525" actId="14100"/>
        <pc:sldMkLst>
          <pc:docMk/>
          <pc:sldMk cId="2956053216" sldId="905"/>
        </pc:sldMkLst>
        <pc:spChg chg="mod">
          <ac:chgData name="Bappaditya Ray" userId="7702d70d-8a97-4837-afbb-59f98ec6bf37" providerId="ADAL" clId="{D552E521-8091-4D77-88A0-461BD61C11ED}" dt="2019-05-24T15:47:42.429" v="1525" actId="14100"/>
          <ac:spMkLst>
            <pc:docMk/>
            <pc:sldMk cId="2956053216" sldId="905"/>
            <ac:spMk id="2" creationId="{36AA1808-BACB-499F-A1DF-8CCBBC6E299D}"/>
          </ac:spMkLst>
        </pc:spChg>
        <pc:spChg chg="mod">
          <ac:chgData name="Bappaditya Ray" userId="7702d70d-8a97-4837-afbb-59f98ec6bf37" providerId="ADAL" clId="{D552E521-8091-4D77-88A0-461BD61C11ED}" dt="2019-05-24T14:41:34.760" v="273" actId="20577"/>
          <ac:spMkLst>
            <pc:docMk/>
            <pc:sldMk cId="2956053216" sldId="905"/>
            <ac:spMk id="3" creationId="{7FA74FDD-9999-4A3F-A00D-5F8D21EC1426}"/>
          </ac:spMkLst>
        </pc:spChg>
        <pc:spChg chg="del">
          <ac:chgData name="Bappaditya Ray" userId="7702d70d-8a97-4837-afbb-59f98ec6bf37" providerId="ADAL" clId="{D552E521-8091-4D77-88A0-461BD61C11ED}" dt="2019-05-24T14:36:38.075" v="154" actId="478"/>
          <ac:spMkLst>
            <pc:docMk/>
            <pc:sldMk cId="2956053216" sldId="905"/>
            <ac:spMk id="4" creationId="{2430082F-928D-43AD-A8D2-0BFA26D834AA}"/>
          </ac:spMkLst>
        </pc:spChg>
        <pc:spChg chg="del">
          <ac:chgData name="Bappaditya Ray" userId="7702d70d-8a97-4837-afbb-59f98ec6bf37" providerId="ADAL" clId="{D552E521-8091-4D77-88A0-461BD61C11ED}" dt="2019-05-24T14:39:30.664" v="181" actId="478"/>
          <ac:spMkLst>
            <pc:docMk/>
            <pc:sldMk cId="2956053216" sldId="905"/>
            <ac:spMk id="9" creationId="{2843AE8E-0FB2-4C76-938F-9714CF4B1414}"/>
          </ac:spMkLst>
        </pc:spChg>
        <pc:spChg chg="add del mod">
          <ac:chgData name="Bappaditya Ray" userId="7702d70d-8a97-4837-afbb-59f98ec6bf37" providerId="ADAL" clId="{D552E521-8091-4D77-88A0-461BD61C11ED}" dt="2019-05-24T14:39:10.180" v="178" actId="767"/>
          <ac:spMkLst>
            <pc:docMk/>
            <pc:sldMk cId="2956053216" sldId="905"/>
            <ac:spMk id="10" creationId="{45BD771E-7E9F-45B2-B5D0-4089C0ADB1A0}"/>
          </ac:spMkLst>
        </pc:spChg>
        <pc:spChg chg="del">
          <ac:chgData name="Bappaditya Ray" userId="7702d70d-8a97-4837-afbb-59f98ec6bf37" providerId="ADAL" clId="{D552E521-8091-4D77-88A0-461BD61C11ED}" dt="2019-05-24T14:36:46.715" v="158" actId="478"/>
          <ac:spMkLst>
            <pc:docMk/>
            <pc:sldMk cId="2956053216" sldId="905"/>
            <ac:spMk id="11" creationId="{F80FC87A-781A-4622-9AEC-3BCE56AC19C9}"/>
          </ac:spMkLst>
        </pc:spChg>
        <pc:graphicFrameChg chg="add mod modGraphic">
          <ac:chgData name="Bappaditya Ray" userId="7702d70d-8a97-4837-afbb-59f98ec6bf37" providerId="ADAL" clId="{D552E521-8091-4D77-88A0-461BD61C11ED}" dt="2019-05-24T14:39:22.201" v="180" actId="14734"/>
          <ac:graphicFrameMkLst>
            <pc:docMk/>
            <pc:sldMk cId="2956053216" sldId="905"/>
            <ac:graphicFrameMk id="6" creationId="{B5BD6310-B4EF-4666-AA85-4D70DB14EC63}"/>
          </ac:graphicFrameMkLst>
        </pc:graphicFrameChg>
        <pc:graphicFrameChg chg="add mod">
          <ac:chgData name="Bappaditya Ray" userId="7702d70d-8a97-4837-afbb-59f98ec6bf37" providerId="ADAL" clId="{D552E521-8091-4D77-88A0-461BD61C11ED}" dt="2019-05-24T14:37:49.286" v="162" actId="1076"/>
          <ac:graphicFrameMkLst>
            <pc:docMk/>
            <pc:sldMk cId="2956053216" sldId="905"/>
            <ac:graphicFrameMk id="7" creationId="{6642A256-A456-4965-A475-EA7AF44D1473}"/>
          </ac:graphicFrameMkLst>
        </pc:graphicFrameChg>
        <pc:graphicFrameChg chg="add mod">
          <ac:chgData name="Bappaditya Ray" userId="7702d70d-8a97-4837-afbb-59f98ec6bf37" providerId="ADAL" clId="{D552E521-8091-4D77-88A0-461BD61C11ED}" dt="2019-05-24T14:38:09.901" v="164" actId="1076"/>
          <ac:graphicFrameMkLst>
            <pc:docMk/>
            <pc:sldMk cId="2956053216" sldId="905"/>
            <ac:graphicFrameMk id="8" creationId="{07E61524-1DE5-46B4-95AA-A1C6DADBAA93}"/>
          </ac:graphicFrameMkLst>
        </pc:graphicFrameChg>
        <pc:graphicFrameChg chg="del">
          <ac:chgData name="Bappaditya Ray" userId="7702d70d-8a97-4837-afbb-59f98ec6bf37" providerId="ADAL" clId="{D552E521-8091-4D77-88A0-461BD61C11ED}" dt="2019-05-24T14:36:34.231" v="152" actId="478"/>
          <ac:graphicFrameMkLst>
            <pc:docMk/>
            <pc:sldMk cId="2956053216" sldId="905"/>
            <ac:graphicFrameMk id="13" creationId="{5BF8500E-B29D-4C7F-8B70-A996EED88E43}"/>
          </ac:graphicFrameMkLst>
        </pc:graphicFrameChg>
        <pc:graphicFrameChg chg="del">
          <ac:chgData name="Bappaditya Ray" userId="7702d70d-8a97-4837-afbb-59f98ec6bf37" providerId="ADAL" clId="{D552E521-8091-4D77-88A0-461BD61C11ED}" dt="2019-05-24T14:36:41.026" v="155" actId="478"/>
          <ac:graphicFrameMkLst>
            <pc:docMk/>
            <pc:sldMk cId="2956053216" sldId="905"/>
            <ac:graphicFrameMk id="14" creationId="{D7E5FCFE-51F4-4098-9847-DA3495969BC7}"/>
          </ac:graphicFrameMkLst>
        </pc:graphicFrameChg>
        <pc:graphicFrameChg chg="del">
          <ac:chgData name="Bappaditya Ray" userId="7702d70d-8a97-4837-afbb-59f98ec6bf37" providerId="ADAL" clId="{D552E521-8091-4D77-88A0-461BD61C11ED}" dt="2019-05-24T14:36:44.148" v="157" actId="478"/>
          <ac:graphicFrameMkLst>
            <pc:docMk/>
            <pc:sldMk cId="2956053216" sldId="905"/>
            <ac:graphicFrameMk id="15" creationId="{9D88B894-4CD6-4ADD-80A6-49E12EB419C4}"/>
          </ac:graphicFrameMkLst>
        </pc:graphicFrameChg>
        <pc:graphicFrameChg chg="del">
          <ac:chgData name="Bappaditya Ray" userId="7702d70d-8a97-4837-afbb-59f98ec6bf37" providerId="ADAL" clId="{D552E521-8091-4D77-88A0-461BD61C11ED}" dt="2019-05-24T14:36:35.837" v="153" actId="478"/>
          <ac:graphicFrameMkLst>
            <pc:docMk/>
            <pc:sldMk cId="2956053216" sldId="905"/>
            <ac:graphicFrameMk id="16" creationId="{6E4CBD0E-98FE-496C-AC02-182FF1150016}"/>
          </ac:graphicFrameMkLst>
        </pc:graphicFrameChg>
        <pc:graphicFrameChg chg="del">
          <ac:chgData name="Bappaditya Ray" userId="7702d70d-8a97-4837-afbb-59f98ec6bf37" providerId="ADAL" clId="{D552E521-8091-4D77-88A0-461BD61C11ED}" dt="2019-05-24T14:36:42.343" v="156" actId="478"/>
          <ac:graphicFrameMkLst>
            <pc:docMk/>
            <pc:sldMk cId="2956053216" sldId="905"/>
            <ac:graphicFrameMk id="17" creationId="{C5559B4E-11B8-478C-9DE4-58EDD406BF01}"/>
          </ac:graphicFrameMkLst>
        </pc:graphicFrameChg>
      </pc:sldChg>
      <pc:sldChg chg="addSp delSp modSp">
        <pc:chgData name="Bappaditya Ray" userId="7702d70d-8a97-4837-afbb-59f98ec6bf37" providerId="ADAL" clId="{D552E521-8091-4D77-88A0-461BD61C11ED}" dt="2019-05-24T15:00:14.082" v="591" actId="20577"/>
        <pc:sldMkLst>
          <pc:docMk/>
          <pc:sldMk cId="2406901371" sldId="906"/>
        </pc:sldMkLst>
        <pc:spChg chg="add del mod">
          <ac:chgData name="Bappaditya Ray" userId="7702d70d-8a97-4837-afbb-59f98ec6bf37" providerId="ADAL" clId="{D552E521-8091-4D77-88A0-461BD61C11ED}" dt="2019-05-24T14:42:52.819" v="301" actId="122"/>
          <ac:spMkLst>
            <pc:docMk/>
            <pc:sldMk cId="2406901371" sldId="906"/>
            <ac:spMk id="2" creationId="{36AA1808-BACB-499F-A1DF-8CCBBC6E299D}"/>
          </ac:spMkLst>
        </pc:spChg>
        <pc:spChg chg="del">
          <ac:chgData name="Bappaditya Ray" userId="7702d70d-8a97-4837-afbb-59f98ec6bf37" providerId="ADAL" clId="{D552E521-8091-4D77-88A0-461BD61C11ED}" dt="2019-05-24T14:42:12.057" v="275" actId="478"/>
          <ac:spMkLst>
            <pc:docMk/>
            <pc:sldMk cId="2406901371" sldId="906"/>
            <ac:spMk id="3" creationId="{7FA74FDD-9999-4A3F-A00D-5F8D21EC1426}"/>
          </ac:spMkLst>
        </pc:spChg>
        <pc:spChg chg="add del mod">
          <ac:chgData name="Bappaditya Ray" userId="7702d70d-8a97-4837-afbb-59f98ec6bf37" providerId="ADAL" clId="{D552E521-8091-4D77-88A0-461BD61C11ED}" dt="2019-05-24T14:42:17.791" v="277" actId="478"/>
          <ac:spMkLst>
            <pc:docMk/>
            <pc:sldMk cId="2406901371" sldId="906"/>
            <ac:spMk id="6" creationId="{8FC9AC1F-6C9A-4CB6-992D-9C74C5B69130}"/>
          </ac:spMkLst>
        </pc:spChg>
        <pc:spChg chg="add mod">
          <ac:chgData name="Bappaditya Ray" userId="7702d70d-8a97-4837-afbb-59f98ec6bf37" providerId="ADAL" clId="{D552E521-8091-4D77-88A0-461BD61C11ED}" dt="2019-05-24T14:49:05.974" v="568" actId="14100"/>
          <ac:spMkLst>
            <pc:docMk/>
            <pc:sldMk cId="2406901371" sldId="906"/>
            <ac:spMk id="7" creationId="{175559E0-4413-4D10-B79C-8217AAC91643}"/>
          </ac:spMkLst>
        </pc:spChg>
        <pc:spChg chg="add mod">
          <ac:chgData name="Bappaditya Ray" userId="7702d70d-8a97-4837-afbb-59f98ec6bf37" providerId="ADAL" clId="{D552E521-8091-4D77-88A0-461BD61C11ED}" dt="2019-05-24T14:58:21.393" v="581" actId="20577"/>
          <ac:spMkLst>
            <pc:docMk/>
            <pc:sldMk cId="2406901371" sldId="906"/>
            <ac:spMk id="10" creationId="{C464F255-04FE-4EAB-BE22-C2FC8CE4D85D}"/>
          </ac:spMkLst>
        </pc:spChg>
        <pc:spChg chg="add mod">
          <ac:chgData name="Bappaditya Ray" userId="7702d70d-8a97-4837-afbb-59f98ec6bf37" providerId="ADAL" clId="{D552E521-8091-4D77-88A0-461BD61C11ED}" dt="2019-05-24T15:00:14.082" v="591" actId="20577"/>
          <ac:spMkLst>
            <pc:docMk/>
            <pc:sldMk cId="2406901371" sldId="906"/>
            <ac:spMk id="12" creationId="{C328B89D-470B-4351-95FD-65761D231592}"/>
          </ac:spMkLst>
        </pc:spChg>
        <pc:graphicFrameChg chg="del">
          <ac:chgData name="Bappaditya Ray" userId="7702d70d-8a97-4837-afbb-59f98ec6bf37" providerId="ADAL" clId="{D552E521-8091-4D77-88A0-461BD61C11ED}" dt="2019-05-24T14:42:09.832" v="274" actId="478"/>
          <ac:graphicFrameMkLst>
            <pc:docMk/>
            <pc:sldMk cId="2406901371" sldId="906"/>
            <ac:graphicFrameMk id="8" creationId="{066FA32F-A4C7-4A59-827D-9AE59400B473}"/>
          </ac:graphicFrameMkLst>
        </pc:graphicFrameChg>
        <pc:graphicFrameChg chg="add mod">
          <ac:chgData name="Bappaditya Ray" userId="7702d70d-8a97-4837-afbb-59f98ec6bf37" providerId="ADAL" clId="{D552E521-8091-4D77-88A0-461BD61C11ED}" dt="2019-05-24T14:56:56.632" v="570" actId="1076"/>
          <ac:graphicFrameMkLst>
            <pc:docMk/>
            <pc:sldMk cId="2406901371" sldId="906"/>
            <ac:graphicFrameMk id="9" creationId="{211491B8-A50F-47BD-9612-D8386F478B31}"/>
          </ac:graphicFrameMkLst>
        </pc:graphicFrameChg>
        <pc:graphicFrameChg chg="add mod modGraphic">
          <ac:chgData name="Bappaditya Ray" userId="7702d70d-8a97-4837-afbb-59f98ec6bf37" providerId="ADAL" clId="{D552E521-8091-4D77-88A0-461BD61C11ED}" dt="2019-05-24T14:59:55.786" v="587" actId="14100"/>
          <ac:graphicFrameMkLst>
            <pc:docMk/>
            <pc:sldMk cId="2406901371" sldId="906"/>
            <ac:graphicFrameMk id="11" creationId="{461CF18E-CCF9-48AE-BE8C-DAC610E8B518}"/>
          </ac:graphicFrameMkLst>
        </pc:graphicFrameChg>
      </pc:sldChg>
      <pc:sldChg chg="addSp delSp modSp add">
        <pc:chgData name="Bappaditya Ray" userId="7702d70d-8a97-4837-afbb-59f98ec6bf37" providerId="ADAL" clId="{D552E521-8091-4D77-88A0-461BD61C11ED}" dt="2019-05-24T15:21:52.059" v="662" actId="14100"/>
        <pc:sldMkLst>
          <pc:docMk/>
          <pc:sldMk cId="4075056181" sldId="907"/>
        </pc:sldMkLst>
        <pc:spChg chg="del">
          <ac:chgData name="Bappaditya Ray" userId="7702d70d-8a97-4837-afbb-59f98ec6bf37" providerId="ADAL" clId="{D552E521-8091-4D77-88A0-461BD61C11ED}" dt="2019-05-24T15:08:34.634" v="593" actId="478"/>
          <ac:spMkLst>
            <pc:docMk/>
            <pc:sldMk cId="4075056181" sldId="907"/>
            <ac:spMk id="7" creationId="{175559E0-4413-4D10-B79C-8217AAC91643}"/>
          </ac:spMkLst>
        </pc:spChg>
        <pc:spChg chg="mod">
          <ac:chgData name="Bappaditya Ray" userId="7702d70d-8a97-4837-afbb-59f98ec6bf37" providerId="ADAL" clId="{D552E521-8091-4D77-88A0-461BD61C11ED}" dt="2019-05-24T15:08:57.984" v="599" actId="1076"/>
          <ac:spMkLst>
            <pc:docMk/>
            <pc:sldMk cId="4075056181" sldId="907"/>
            <ac:spMk id="10" creationId="{C464F255-04FE-4EAB-BE22-C2FC8CE4D85D}"/>
          </ac:spMkLst>
        </pc:spChg>
        <pc:spChg chg="mod">
          <ac:chgData name="Bappaditya Ray" userId="7702d70d-8a97-4837-afbb-59f98ec6bf37" providerId="ADAL" clId="{D552E521-8091-4D77-88A0-461BD61C11ED}" dt="2019-05-24T15:12:08.115" v="616" actId="1076"/>
          <ac:spMkLst>
            <pc:docMk/>
            <pc:sldMk cId="4075056181" sldId="907"/>
            <ac:spMk id="12" creationId="{C328B89D-470B-4351-95FD-65761D231592}"/>
          </ac:spMkLst>
        </pc:spChg>
        <pc:spChg chg="add mod">
          <ac:chgData name="Bappaditya Ray" userId="7702d70d-8a97-4837-afbb-59f98ec6bf37" providerId="ADAL" clId="{D552E521-8091-4D77-88A0-461BD61C11ED}" dt="2019-05-24T15:16:54.758" v="636" actId="20577"/>
          <ac:spMkLst>
            <pc:docMk/>
            <pc:sldMk cId="4075056181" sldId="907"/>
            <ac:spMk id="15" creationId="{0DDE26F5-ED0D-401C-B65A-40F044E85834}"/>
          </ac:spMkLst>
        </pc:spChg>
        <pc:graphicFrameChg chg="add mod modGraphic">
          <ac:chgData name="Bappaditya Ray" userId="7702d70d-8a97-4837-afbb-59f98ec6bf37" providerId="ADAL" clId="{D552E521-8091-4D77-88A0-461BD61C11ED}" dt="2019-05-24T15:10:41.857" v="606" actId="1076"/>
          <ac:graphicFrameMkLst>
            <pc:docMk/>
            <pc:sldMk cId="4075056181" sldId="907"/>
            <ac:graphicFrameMk id="3" creationId="{1191AF7B-34AD-43BC-8BEC-77611F30F047}"/>
          </ac:graphicFrameMkLst>
        </pc:graphicFrameChg>
        <pc:graphicFrameChg chg="add mod modGraphic">
          <ac:chgData name="Bappaditya Ray" userId="7702d70d-8a97-4837-afbb-59f98ec6bf37" providerId="ADAL" clId="{D552E521-8091-4D77-88A0-461BD61C11ED}" dt="2019-05-24T15:11:12.194" v="610" actId="1076"/>
          <ac:graphicFrameMkLst>
            <pc:docMk/>
            <pc:sldMk cId="4075056181" sldId="907"/>
            <ac:graphicFrameMk id="4" creationId="{93B9B7D3-E52D-464E-B14B-EA5492BB2487}"/>
          </ac:graphicFrameMkLst>
        </pc:graphicFrameChg>
        <pc:graphicFrameChg chg="add mod modGraphic">
          <ac:chgData name="Bappaditya Ray" userId="7702d70d-8a97-4837-afbb-59f98ec6bf37" providerId="ADAL" clId="{D552E521-8091-4D77-88A0-461BD61C11ED}" dt="2019-05-24T15:11:59.515" v="615" actId="14734"/>
          <ac:graphicFrameMkLst>
            <pc:docMk/>
            <pc:sldMk cId="4075056181" sldId="907"/>
            <ac:graphicFrameMk id="6" creationId="{3B8E5EDB-0BCB-4608-8B55-9992C6C1DFCD}"/>
          </ac:graphicFrameMkLst>
        </pc:graphicFrameChg>
        <pc:graphicFrameChg chg="add mod modGraphic">
          <ac:chgData name="Bappaditya Ray" userId="7702d70d-8a97-4837-afbb-59f98ec6bf37" providerId="ADAL" clId="{D552E521-8091-4D77-88A0-461BD61C11ED}" dt="2019-05-24T15:13:22.708" v="622" actId="14100"/>
          <ac:graphicFrameMkLst>
            <pc:docMk/>
            <pc:sldMk cId="4075056181" sldId="907"/>
            <ac:graphicFrameMk id="8" creationId="{885B8F1D-28F5-423F-9E0D-148EF53FA1E1}"/>
          </ac:graphicFrameMkLst>
        </pc:graphicFrameChg>
        <pc:graphicFrameChg chg="del">
          <ac:chgData name="Bappaditya Ray" userId="7702d70d-8a97-4837-afbb-59f98ec6bf37" providerId="ADAL" clId="{D552E521-8091-4D77-88A0-461BD61C11ED}" dt="2019-05-24T15:08:54.025" v="598" actId="478"/>
          <ac:graphicFrameMkLst>
            <pc:docMk/>
            <pc:sldMk cId="4075056181" sldId="907"/>
            <ac:graphicFrameMk id="9" creationId="{211491B8-A50F-47BD-9612-D8386F478B31}"/>
          </ac:graphicFrameMkLst>
        </pc:graphicFrameChg>
        <pc:graphicFrameChg chg="del">
          <ac:chgData name="Bappaditya Ray" userId="7702d70d-8a97-4837-afbb-59f98ec6bf37" providerId="ADAL" clId="{D552E521-8091-4D77-88A0-461BD61C11ED}" dt="2019-05-24T15:08:51.562" v="597" actId="478"/>
          <ac:graphicFrameMkLst>
            <pc:docMk/>
            <pc:sldMk cId="4075056181" sldId="907"/>
            <ac:graphicFrameMk id="11" creationId="{461CF18E-CCF9-48AE-BE8C-DAC610E8B518}"/>
          </ac:graphicFrameMkLst>
        </pc:graphicFrameChg>
        <pc:graphicFrameChg chg="add mod modGraphic">
          <ac:chgData name="Bappaditya Ray" userId="7702d70d-8a97-4837-afbb-59f98ec6bf37" providerId="ADAL" clId="{D552E521-8091-4D77-88A0-461BD61C11ED}" dt="2019-05-24T15:13:56.820" v="627" actId="14100"/>
          <ac:graphicFrameMkLst>
            <pc:docMk/>
            <pc:sldMk cId="4075056181" sldId="907"/>
            <ac:graphicFrameMk id="13" creationId="{6E2F85A0-4464-41DF-83D2-74C180C2BF09}"/>
          </ac:graphicFrameMkLst>
        </pc:graphicFrameChg>
        <pc:graphicFrameChg chg="add mod modGraphic">
          <ac:chgData name="Bappaditya Ray" userId="7702d70d-8a97-4837-afbb-59f98ec6bf37" providerId="ADAL" clId="{D552E521-8091-4D77-88A0-461BD61C11ED}" dt="2019-05-24T15:15:21.093" v="632" actId="14734"/>
          <ac:graphicFrameMkLst>
            <pc:docMk/>
            <pc:sldMk cId="4075056181" sldId="907"/>
            <ac:graphicFrameMk id="14" creationId="{20C6F39C-73B6-4730-8B14-3D0181A17FBE}"/>
          </ac:graphicFrameMkLst>
        </pc:graphicFrameChg>
        <pc:graphicFrameChg chg="add mod modGraphic">
          <ac:chgData name="Bappaditya Ray" userId="7702d70d-8a97-4837-afbb-59f98ec6bf37" providerId="ADAL" clId="{D552E521-8091-4D77-88A0-461BD61C11ED}" dt="2019-05-24T15:17:44.048" v="640" actId="1076"/>
          <ac:graphicFrameMkLst>
            <pc:docMk/>
            <pc:sldMk cId="4075056181" sldId="907"/>
            <ac:graphicFrameMk id="16" creationId="{63D0EADC-A396-49B0-B5E9-AB962DE3FEC2}"/>
          </ac:graphicFrameMkLst>
        </pc:graphicFrameChg>
        <pc:graphicFrameChg chg="add mod modGraphic">
          <ac:chgData name="Bappaditya Ray" userId="7702d70d-8a97-4837-afbb-59f98ec6bf37" providerId="ADAL" clId="{D552E521-8091-4D77-88A0-461BD61C11ED}" dt="2019-05-24T15:21:52.059" v="662" actId="14100"/>
          <ac:graphicFrameMkLst>
            <pc:docMk/>
            <pc:sldMk cId="4075056181" sldId="907"/>
            <ac:graphicFrameMk id="17" creationId="{B72B8EC3-0916-4EA3-A87D-232AF66F1E46}"/>
          </ac:graphicFrameMkLst>
        </pc:graphicFrameChg>
        <pc:graphicFrameChg chg="add mod modGraphic">
          <ac:chgData name="Bappaditya Ray" userId="7702d70d-8a97-4837-afbb-59f98ec6bf37" providerId="ADAL" clId="{D552E521-8091-4D77-88A0-461BD61C11ED}" dt="2019-05-24T15:20:00.908" v="651" actId="14100"/>
          <ac:graphicFrameMkLst>
            <pc:docMk/>
            <pc:sldMk cId="4075056181" sldId="907"/>
            <ac:graphicFrameMk id="18" creationId="{B331E4E7-42F4-487A-961D-B12CA0A58B0F}"/>
          </ac:graphicFrameMkLst>
        </pc:graphicFrameChg>
      </pc:sldChg>
      <pc:sldChg chg="addSp delSp modSp add">
        <pc:chgData name="Bappaditya Ray" userId="7702d70d-8a97-4837-afbb-59f98ec6bf37" providerId="ADAL" clId="{D552E521-8091-4D77-88A0-461BD61C11ED}" dt="2019-05-24T15:31:02.849" v="711" actId="1076"/>
        <pc:sldMkLst>
          <pc:docMk/>
          <pc:sldMk cId="4133775320" sldId="908"/>
        </pc:sldMkLst>
        <pc:spChg chg="mod">
          <ac:chgData name="Bappaditya Ray" userId="7702d70d-8a97-4837-afbb-59f98ec6bf37" providerId="ADAL" clId="{D552E521-8091-4D77-88A0-461BD61C11ED}" dt="2019-05-24T15:20:28.066" v="660" actId="20577"/>
          <ac:spMkLst>
            <pc:docMk/>
            <pc:sldMk cId="4133775320" sldId="908"/>
            <ac:spMk id="2" creationId="{36AA1808-BACB-499F-A1DF-8CCBBC6E299D}"/>
          </ac:spMkLst>
        </pc:spChg>
        <pc:graphicFrameChg chg="del">
          <ac:chgData name="Bappaditya Ray" userId="7702d70d-8a97-4837-afbb-59f98ec6bf37" providerId="ADAL" clId="{D552E521-8091-4D77-88A0-461BD61C11ED}" dt="2019-05-24T15:22:02.792" v="663" actId="478"/>
          <ac:graphicFrameMkLst>
            <pc:docMk/>
            <pc:sldMk cId="4133775320" sldId="908"/>
            <ac:graphicFrameMk id="3" creationId="{1191AF7B-34AD-43BC-8BEC-77611F30F047}"/>
          </ac:graphicFrameMkLst>
        </pc:graphicFrameChg>
        <pc:graphicFrameChg chg="del">
          <ac:chgData name="Bappaditya Ray" userId="7702d70d-8a97-4837-afbb-59f98ec6bf37" providerId="ADAL" clId="{D552E521-8091-4D77-88A0-461BD61C11ED}" dt="2019-05-24T15:22:56.520" v="668" actId="478"/>
          <ac:graphicFrameMkLst>
            <pc:docMk/>
            <pc:sldMk cId="4133775320" sldId="908"/>
            <ac:graphicFrameMk id="4" creationId="{93B9B7D3-E52D-464E-B14B-EA5492BB2487}"/>
          </ac:graphicFrameMkLst>
        </pc:graphicFrameChg>
        <pc:graphicFrameChg chg="del">
          <ac:chgData name="Bappaditya Ray" userId="7702d70d-8a97-4837-afbb-59f98ec6bf37" providerId="ADAL" clId="{D552E521-8091-4D77-88A0-461BD61C11ED}" dt="2019-05-24T15:23:37.120" v="673" actId="478"/>
          <ac:graphicFrameMkLst>
            <pc:docMk/>
            <pc:sldMk cId="4133775320" sldId="908"/>
            <ac:graphicFrameMk id="6" creationId="{3B8E5EDB-0BCB-4608-8B55-9992C6C1DFCD}"/>
          </ac:graphicFrameMkLst>
        </pc:graphicFrameChg>
        <pc:graphicFrameChg chg="add mod modGraphic">
          <ac:chgData name="Bappaditya Ray" userId="7702d70d-8a97-4837-afbb-59f98ec6bf37" providerId="ADAL" clId="{D552E521-8091-4D77-88A0-461BD61C11ED}" dt="2019-05-24T15:22:43.226" v="667" actId="1076"/>
          <ac:graphicFrameMkLst>
            <pc:docMk/>
            <pc:sldMk cId="4133775320" sldId="908"/>
            <ac:graphicFrameMk id="7" creationId="{3F460A70-E5F4-45B3-9FA9-FC7E5208A335}"/>
          </ac:graphicFrameMkLst>
        </pc:graphicFrameChg>
        <pc:graphicFrameChg chg="del">
          <ac:chgData name="Bappaditya Ray" userId="7702d70d-8a97-4837-afbb-59f98ec6bf37" providerId="ADAL" clId="{D552E521-8091-4D77-88A0-461BD61C11ED}" dt="2019-05-24T15:24:30.857" v="679" actId="478"/>
          <ac:graphicFrameMkLst>
            <pc:docMk/>
            <pc:sldMk cId="4133775320" sldId="908"/>
            <ac:graphicFrameMk id="8" creationId="{885B8F1D-28F5-423F-9E0D-148EF53FA1E1}"/>
          </ac:graphicFrameMkLst>
        </pc:graphicFrameChg>
        <pc:graphicFrameChg chg="add mod modGraphic">
          <ac:chgData name="Bappaditya Ray" userId="7702d70d-8a97-4837-afbb-59f98ec6bf37" providerId="ADAL" clId="{D552E521-8091-4D77-88A0-461BD61C11ED}" dt="2019-05-24T15:23:31.867" v="672" actId="1076"/>
          <ac:graphicFrameMkLst>
            <pc:docMk/>
            <pc:sldMk cId="4133775320" sldId="908"/>
            <ac:graphicFrameMk id="9" creationId="{6F13E6C1-AB2B-4745-A09D-1FC14E319D38}"/>
          </ac:graphicFrameMkLst>
        </pc:graphicFrameChg>
        <pc:graphicFrameChg chg="add mod modGraphic">
          <ac:chgData name="Bappaditya Ray" userId="7702d70d-8a97-4837-afbb-59f98ec6bf37" providerId="ADAL" clId="{D552E521-8091-4D77-88A0-461BD61C11ED}" dt="2019-05-24T15:24:07.229" v="678" actId="14100"/>
          <ac:graphicFrameMkLst>
            <pc:docMk/>
            <pc:sldMk cId="4133775320" sldId="908"/>
            <ac:graphicFrameMk id="11" creationId="{96E853CC-56F3-4AA5-922B-B8E491FAA910}"/>
          </ac:graphicFrameMkLst>
        </pc:graphicFrameChg>
        <pc:graphicFrameChg chg="del">
          <ac:chgData name="Bappaditya Ray" userId="7702d70d-8a97-4837-afbb-59f98ec6bf37" providerId="ADAL" clId="{D552E521-8091-4D77-88A0-461BD61C11ED}" dt="2019-05-24T15:25:24.661" v="684" actId="478"/>
          <ac:graphicFrameMkLst>
            <pc:docMk/>
            <pc:sldMk cId="4133775320" sldId="908"/>
            <ac:graphicFrameMk id="13" creationId="{6E2F85A0-4464-41DF-83D2-74C180C2BF09}"/>
          </ac:graphicFrameMkLst>
        </pc:graphicFrameChg>
        <pc:graphicFrameChg chg="del">
          <ac:chgData name="Bappaditya Ray" userId="7702d70d-8a97-4837-afbb-59f98ec6bf37" providerId="ADAL" clId="{D552E521-8091-4D77-88A0-461BD61C11ED}" dt="2019-05-24T15:26:45.478" v="690" actId="478"/>
          <ac:graphicFrameMkLst>
            <pc:docMk/>
            <pc:sldMk cId="4133775320" sldId="908"/>
            <ac:graphicFrameMk id="14" creationId="{20C6F39C-73B6-4730-8B14-3D0181A17FBE}"/>
          </ac:graphicFrameMkLst>
        </pc:graphicFrameChg>
        <pc:graphicFrameChg chg="del">
          <ac:chgData name="Bappaditya Ray" userId="7702d70d-8a97-4837-afbb-59f98ec6bf37" providerId="ADAL" clId="{D552E521-8091-4D77-88A0-461BD61C11ED}" dt="2019-05-24T15:27:48.196" v="695" actId="478"/>
          <ac:graphicFrameMkLst>
            <pc:docMk/>
            <pc:sldMk cId="4133775320" sldId="908"/>
            <ac:graphicFrameMk id="16" creationId="{63D0EADC-A396-49B0-B5E9-AB962DE3FEC2}"/>
          </ac:graphicFrameMkLst>
        </pc:graphicFrameChg>
        <pc:graphicFrameChg chg="del mod modGraphic">
          <ac:chgData name="Bappaditya Ray" userId="7702d70d-8a97-4837-afbb-59f98ec6bf37" providerId="ADAL" clId="{D552E521-8091-4D77-88A0-461BD61C11ED}" dt="2019-05-24T15:28:44.884" v="700" actId="478"/>
          <ac:graphicFrameMkLst>
            <pc:docMk/>
            <pc:sldMk cId="4133775320" sldId="908"/>
            <ac:graphicFrameMk id="17" creationId="{B72B8EC3-0916-4EA3-A87D-232AF66F1E46}"/>
          </ac:graphicFrameMkLst>
        </pc:graphicFrameChg>
        <pc:graphicFrameChg chg="del">
          <ac:chgData name="Bappaditya Ray" userId="7702d70d-8a97-4837-afbb-59f98ec6bf37" providerId="ADAL" clId="{D552E521-8091-4D77-88A0-461BD61C11ED}" dt="2019-05-24T15:30:36.203" v="707" actId="478"/>
          <ac:graphicFrameMkLst>
            <pc:docMk/>
            <pc:sldMk cId="4133775320" sldId="908"/>
            <ac:graphicFrameMk id="18" creationId="{B331E4E7-42F4-487A-961D-B12CA0A58B0F}"/>
          </ac:graphicFrameMkLst>
        </pc:graphicFrameChg>
        <pc:graphicFrameChg chg="add mod modGraphic">
          <ac:chgData name="Bappaditya Ray" userId="7702d70d-8a97-4837-afbb-59f98ec6bf37" providerId="ADAL" clId="{D552E521-8091-4D77-88A0-461BD61C11ED}" dt="2019-05-24T15:25:20.503" v="683" actId="1076"/>
          <ac:graphicFrameMkLst>
            <pc:docMk/>
            <pc:sldMk cId="4133775320" sldId="908"/>
            <ac:graphicFrameMk id="19" creationId="{8AB9A365-96EC-457E-A291-2C3D3855F4D8}"/>
          </ac:graphicFrameMkLst>
        </pc:graphicFrameChg>
        <pc:graphicFrameChg chg="add mod modGraphic">
          <ac:chgData name="Bappaditya Ray" userId="7702d70d-8a97-4837-afbb-59f98ec6bf37" providerId="ADAL" clId="{D552E521-8091-4D77-88A0-461BD61C11ED}" dt="2019-05-24T15:26:25.839" v="689" actId="14100"/>
          <ac:graphicFrameMkLst>
            <pc:docMk/>
            <pc:sldMk cId="4133775320" sldId="908"/>
            <ac:graphicFrameMk id="20" creationId="{BC0C62B6-6538-44B6-BAAE-C38E409F8CDF}"/>
          </ac:graphicFrameMkLst>
        </pc:graphicFrameChg>
        <pc:graphicFrameChg chg="add mod modGraphic">
          <ac:chgData name="Bappaditya Ray" userId="7702d70d-8a97-4837-afbb-59f98ec6bf37" providerId="ADAL" clId="{D552E521-8091-4D77-88A0-461BD61C11ED}" dt="2019-05-24T15:27:30.567" v="694" actId="1076"/>
          <ac:graphicFrameMkLst>
            <pc:docMk/>
            <pc:sldMk cId="4133775320" sldId="908"/>
            <ac:graphicFrameMk id="21" creationId="{94385A36-B1BC-4B18-9ECA-26F5A0E809B5}"/>
          </ac:graphicFrameMkLst>
        </pc:graphicFrameChg>
        <pc:graphicFrameChg chg="add mod modGraphic">
          <ac:chgData name="Bappaditya Ray" userId="7702d70d-8a97-4837-afbb-59f98ec6bf37" providerId="ADAL" clId="{D552E521-8091-4D77-88A0-461BD61C11ED}" dt="2019-05-24T15:28:26.367" v="699" actId="1076"/>
          <ac:graphicFrameMkLst>
            <pc:docMk/>
            <pc:sldMk cId="4133775320" sldId="908"/>
            <ac:graphicFrameMk id="22" creationId="{93C95E3D-652E-492B-BBE9-BB4D42D3E170}"/>
          </ac:graphicFrameMkLst>
        </pc:graphicFrameChg>
        <pc:graphicFrameChg chg="add mod modGraphic">
          <ac:chgData name="Bappaditya Ray" userId="7702d70d-8a97-4837-afbb-59f98ec6bf37" providerId="ADAL" clId="{D552E521-8091-4D77-88A0-461BD61C11ED}" dt="2019-05-24T15:30:30.076" v="706" actId="14100"/>
          <ac:graphicFrameMkLst>
            <pc:docMk/>
            <pc:sldMk cId="4133775320" sldId="908"/>
            <ac:graphicFrameMk id="23" creationId="{32C4F591-6CD3-4856-8B83-77A1B52FEC5F}"/>
          </ac:graphicFrameMkLst>
        </pc:graphicFrameChg>
        <pc:graphicFrameChg chg="add mod modGraphic">
          <ac:chgData name="Bappaditya Ray" userId="7702d70d-8a97-4837-afbb-59f98ec6bf37" providerId="ADAL" clId="{D552E521-8091-4D77-88A0-461BD61C11ED}" dt="2019-05-24T15:31:02.849" v="711" actId="1076"/>
          <ac:graphicFrameMkLst>
            <pc:docMk/>
            <pc:sldMk cId="4133775320" sldId="908"/>
            <ac:graphicFrameMk id="24" creationId="{FE43D5FA-9A1C-40E0-8A42-CD6CC1493DF0}"/>
          </ac:graphicFrameMkLst>
        </pc:graphicFrameChg>
      </pc:sldChg>
    </pc:docChg>
  </pc:docChgLst>
  <pc:docChgLst>
    <pc:chgData name="Bappaditya Ray" userId="7702d70d-8a97-4837-afbb-59f98ec6bf37" providerId="ADAL" clId="{94E01D4D-A9F6-4041-809E-AC07FC324DA8}"/>
    <pc:docChg chg="undo custSel addSld delSld modSld">
      <pc:chgData name="Bappaditya Ray" userId="7702d70d-8a97-4837-afbb-59f98ec6bf37" providerId="ADAL" clId="{94E01D4D-A9F6-4041-809E-AC07FC324DA8}" dt="2019-05-15T15:52:26.994" v="840" actId="20577"/>
      <pc:docMkLst>
        <pc:docMk/>
      </pc:docMkLst>
      <pc:sldChg chg="modSp">
        <pc:chgData name="Bappaditya Ray" userId="7702d70d-8a97-4837-afbb-59f98ec6bf37" providerId="ADAL" clId="{94E01D4D-A9F6-4041-809E-AC07FC324DA8}" dt="2019-05-15T15:52:26.994" v="840" actId="20577"/>
        <pc:sldMkLst>
          <pc:docMk/>
          <pc:sldMk cId="3810703501" sldId="573"/>
        </pc:sldMkLst>
        <pc:spChg chg="mod">
          <ac:chgData name="Bappaditya Ray" userId="7702d70d-8a97-4837-afbb-59f98ec6bf37" providerId="ADAL" clId="{94E01D4D-A9F6-4041-809E-AC07FC324DA8}" dt="2019-05-15T15:52:26.994" v="840" actId="20577"/>
          <ac:spMkLst>
            <pc:docMk/>
            <pc:sldMk cId="3810703501" sldId="573"/>
            <ac:spMk id="3" creationId="{2584845F-75C2-415A-8317-9BE337A0A64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dirty="0"/>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dirty="0"/>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6D92F93-D0A2-409A-A1DB-EF5E86A15739}"/>
              </a:ext>
            </a:extLst>
          </p:cNvPr>
          <p:cNvGrpSpPr/>
          <p:nvPr userDrawn="1"/>
        </p:nvGrpSpPr>
        <p:grpSpPr>
          <a:xfrm>
            <a:off x="-1" y="0"/>
            <a:ext cx="9773500" cy="6359178"/>
            <a:chOff x="-1" y="-2"/>
            <a:chExt cx="9773500" cy="6359178"/>
          </a:xfrm>
        </p:grpSpPr>
        <p:pic>
          <p:nvPicPr>
            <p:cNvPr id="22" name="Picture 21">
              <a:extLst>
                <a:ext uri="{FF2B5EF4-FFF2-40B4-BE49-F238E27FC236}">
                  <a16:creationId xmlns:a16="http://schemas.microsoft.com/office/drawing/2014/main" id="{37C3BEA7-94C0-4817-9E25-B2258DF18042}"/>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24" name="Rectangle 23">
              <a:extLst>
                <a:ext uri="{FF2B5EF4-FFF2-40B4-BE49-F238E27FC236}">
                  <a16:creationId xmlns:a16="http://schemas.microsoft.com/office/drawing/2014/main" id="{AD5F95C5-F137-484B-96FA-1D50F15C4B17}"/>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0" name="Rectangle: Single Corner Rounded 55">
              <a:extLst>
                <a:ext uri="{FF2B5EF4-FFF2-40B4-BE49-F238E27FC236}">
                  <a16:creationId xmlns:a16="http://schemas.microsoft.com/office/drawing/2014/main" id="{2BF664CF-D043-4EA0-BE62-154BE7186F22}"/>
                </a:ext>
              </a:extLst>
            </p:cNvPr>
            <p:cNvSpPr/>
            <p:nvPr userDrawn="1"/>
          </p:nvSpPr>
          <p:spPr bwMode="gray">
            <a:xfrm flipV="1">
              <a:off x="-1" y="0"/>
              <a:ext cx="9567417" cy="6266834"/>
            </a:xfrm>
            <a:prstGeom prst="round1Rect">
              <a:avLst>
                <a:gd name="adj" fmla="val 1969"/>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1" name="Rectangle: Single Corner Rounded 49">
              <a:extLst>
                <a:ext uri="{FF2B5EF4-FFF2-40B4-BE49-F238E27FC236}">
                  <a16:creationId xmlns:a16="http://schemas.microsoft.com/office/drawing/2014/main" id="{20D71B81-2F7B-4217-A19F-BE9105EC73B2}"/>
                </a:ext>
              </a:extLst>
            </p:cNvPr>
            <p:cNvSpPr/>
            <p:nvPr userDrawn="1"/>
          </p:nvSpPr>
          <p:spPr bwMode="gray">
            <a:xfrm flipV="1">
              <a:off x="9306878" y="0"/>
              <a:ext cx="260539" cy="6267118"/>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41">
              <a:extLst>
                <a:ext uri="{FF2B5EF4-FFF2-40B4-BE49-F238E27FC236}">
                  <a16:creationId xmlns:a16="http://schemas.microsoft.com/office/drawing/2014/main" id="{DEDD03CD-E8BF-4343-BEE2-411E2E2270DA}"/>
                </a:ext>
              </a:extLst>
            </p:cNvPr>
            <p:cNvSpPr/>
            <p:nvPr/>
          </p:nvSpPr>
          <p:spPr bwMode="gray">
            <a:xfrm>
              <a:off x="8707342" y="-1"/>
              <a:ext cx="115262" cy="2105026"/>
            </a:xfrm>
            <a:prstGeom prst="rect">
              <a:avLst/>
            </a:prstGeom>
            <a:solidFill>
              <a:srgbClr val="5D78C7"/>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3" name="Rectangle 42">
              <a:extLst>
                <a:ext uri="{FF2B5EF4-FFF2-40B4-BE49-F238E27FC236}">
                  <a16:creationId xmlns:a16="http://schemas.microsoft.com/office/drawing/2014/main" id="{5B0E5ED8-2BBE-4F4E-AFB9-74B0E0663884}"/>
                </a:ext>
              </a:extLst>
            </p:cNvPr>
            <p:cNvSpPr/>
            <p:nvPr/>
          </p:nvSpPr>
          <p:spPr bwMode="gray">
            <a:xfrm>
              <a:off x="0" y="5407887"/>
              <a:ext cx="1292743" cy="79403"/>
            </a:xfrm>
            <a:prstGeom prst="rect">
              <a:avLst/>
            </a:prstGeom>
            <a:solidFill>
              <a:srgbClr val="6B88D8"/>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4" name="Rectangle: Single Corner Rounded 60">
              <a:extLst>
                <a:ext uri="{FF2B5EF4-FFF2-40B4-BE49-F238E27FC236}">
                  <a16:creationId xmlns:a16="http://schemas.microsoft.com/office/drawing/2014/main" id="{0840C4E0-B781-4EFF-9E45-9DEFDD8CFA12}"/>
                </a:ext>
              </a:extLst>
            </p:cNvPr>
            <p:cNvSpPr/>
            <p:nvPr/>
          </p:nvSpPr>
          <p:spPr bwMode="gray">
            <a:xfrm flipV="1">
              <a:off x="1211478" y="2054518"/>
              <a:ext cx="7611126" cy="3432772"/>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5" name="Rectangle: Single Corner Rounded 61">
              <a:extLst>
                <a:ext uri="{FF2B5EF4-FFF2-40B4-BE49-F238E27FC236}">
                  <a16:creationId xmlns:a16="http://schemas.microsoft.com/office/drawing/2014/main" id="{43EDD8DF-E35C-423D-9ED1-976F4F48A013}"/>
                </a:ext>
              </a:extLst>
            </p:cNvPr>
            <p:cNvSpPr/>
            <p:nvPr/>
          </p:nvSpPr>
          <p:spPr bwMode="gray">
            <a:xfrm flipV="1">
              <a:off x="0" y="-2"/>
              <a:ext cx="8721596" cy="5451177"/>
            </a:xfrm>
            <a:prstGeom prst="round1Rect">
              <a:avLst>
                <a:gd name="adj" fmla="val 2348"/>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6" name="first shadow">
              <a:extLst>
                <a:ext uri="{FF2B5EF4-FFF2-40B4-BE49-F238E27FC236}">
                  <a16:creationId xmlns:a16="http://schemas.microsoft.com/office/drawing/2014/main" id="{F28D95DF-7F35-494B-9072-01F7B5B172E6}"/>
                </a:ext>
              </a:extLst>
            </p:cNvPr>
            <p:cNvSpPr/>
            <p:nvPr/>
          </p:nvSpPr>
          <p:spPr bwMode="gray">
            <a:xfrm flipV="1">
              <a:off x="7985760" y="4211"/>
              <a:ext cx="735836" cy="5446964"/>
            </a:xfrm>
            <a:prstGeom prst="round1Rect">
              <a:avLst>
                <a:gd name="adj" fmla="val 1734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7" name="second shadow">
              <a:extLst>
                <a:ext uri="{FF2B5EF4-FFF2-40B4-BE49-F238E27FC236}">
                  <a16:creationId xmlns:a16="http://schemas.microsoft.com/office/drawing/2014/main" id="{037A9E0A-4022-422B-BEB2-20A49D0B64DE}"/>
                </a:ext>
              </a:extLst>
            </p:cNvPr>
            <p:cNvSpPr/>
            <p:nvPr/>
          </p:nvSpPr>
          <p:spPr bwMode="gray">
            <a:xfrm flipV="1">
              <a:off x="7899306" y="4210"/>
              <a:ext cx="735836" cy="5446965"/>
            </a:xfrm>
            <a:prstGeom prst="round1Rect">
              <a:avLst>
                <a:gd name="adj" fmla="val 5342"/>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6" name="Content Placeholder 11"/>
          <p:cNvSpPr>
            <a:spLocks noGrp="1"/>
          </p:cNvSpPr>
          <p:nvPr>
            <p:ph sz="quarter" idx="15"/>
          </p:nvPr>
        </p:nvSpPr>
        <p:spPr>
          <a:xfrm>
            <a:off x="495300" y="1719072"/>
            <a:ext cx="3564636"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13"/>
          <p:cNvSpPr>
            <a:spLocks noGrp="1"/>
          </p:cNvSpPr>
          <p:nvPr>
            <p:ph sz="quarter" idx="16"/>
          </p:nvPr>
        </p:nvSpPr>
        <p:spPr>
          <a:xfrm>
            <a:off x="4308762" y="1719072"/>
            <a:ext cx="3564221"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9072"/>
            <a:ext cx="3580265"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1"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4"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19072"/>
            <a:ext cx="11189474" cy="308554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6" name="TextBox 15"/>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7" name="TextBox 16"/>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2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6"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7"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0FAEB6D3-8A14-45FF-AFC9-7560CC33DC0D}"/>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6072"/>
            <a:ext cx="5115142"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6072"/>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148022F4-7AAA-4729-B9C4-92BDED53EDA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3776" y="575576"/>
            <a:ext cx="511666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19072"/>
            <a:ext cx="5115142"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29768"/>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20"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21"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19072"/>
            <a:ext cx="5119689"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Box 11">
            <a:extLst>
              <a:ext uri="{FF2B5EF4-FFF2-40B4-BE49-F238E27FC236}">
                <a16:creationId xmlns:a16="http://schemas.microsoft.com/office/drawing/2014/main" id="{DB7F33C7-E4F0-4672-AA7D-78E09470B93A}"/>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3"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4188" y="1132232"/>
            <a:ext cx="64273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5576"/>
            <a:ext cx="3576828" cy="582522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E9B8B53-7B6C-4626-8973-3D014E3B8FC1}"/>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5EE880F9-C9CF-403A-9893-83D8123510E5}"/>
              </a:ext>
            </a:extLst>
          </p:cNvPr>
          <p:cNvGrpSpPr/>
          <p:nvPr userDrawn="1"/>
        </p:nvGrpSpPr>
        <p:grpSpPr>
          <a:xfrm>
            <a:off x="-1" y="-2"/>
            <a:ext cx="9773500" cy="6359178"/>
            <a:chOff x="-1" y="-2"/>
            <a:chExt cx="9773500" cy="6359178"/>
          </a:xfrm>
        </p:grpSpPr>
        <p:pic>
          <p:nvPicPr>
            <p:cNvPr id="47" name="Picture 46">
              <a:extLst>
                <a:ext uri="{FF2B5EF4-FFF2-40B4-BE49-F238E27FC236}">
                  <a16:creationId xmlns:a16="http://schemas.microsoft.com/office/drawing/2014/main" id="{93878F0E-F90E-4D2B-9F40-2273853DAE7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48" name="Rectangle 47">
              <a:extLst>
                <a:ext uri="{FF2B5EF4-FFF2-40B4-BE49-F238E27FC236}">
                  <a16:creationId xmlns:a16="http://schemas.microsoft.com/office/drawing/2014/main" id="{9D2C8018-942E-41E7-9AAB-B43AF5F4B380}"/>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49" name="Rectangle: Single Corner Rounded 55">
              <a:extLst>
                <a:ext uri="{FF2B5EF4-FFF2-40B4-BE49-F238E27FC236}">
                  <a16:creationId xmlns:a16="http://schemas.microsoft.com/office/drawing/2014/main" id="{9CBC01BD-1F3C-40A4-8041-A2D9BA07C228}"/>
                </a:ext>
              </a:extLst>
            </p:cNvPr>
            <p:cNvSpPr/>
            <p:nvPr userDrawn="1"/>
          </p:nvSpPr>
          <p:spPr bwMode="gray">
            <a:xfrm flipV="1">
              <a:off x="-1" y="0"/>
              <a:ext cx="9567417" cy="6266834"/>
            </a:xfrm>
            <a:prstGeom prst="round1Rect">
              <a:avLst>
                <a:gd name="adj" fmla="val 2054"/>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0" name="Rectangle: Single Corner Rounded 49">
              <a:extLst>
                <a:ext uri="{FF2B5EF4-FFF2-40B4-BE49-F238E27FC236}">
                  <a16:creationId xmlns:a16="http://schemas.microsoft.com/office/drawing/2014/main" id="{1520ADEA-591A-4A5C-BBCC-4F17921F430A}"/>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1" name="Rectangle 50">
              <a:extLst>
                <a:ext uri="{FF2B5EF4-FFF2-40B4-BE49-F238E27FC236}">
                  <a16:creationId xmlns:a16="http://schemas.microsoft.com/office/drawing/2014/main" id="{5DC53635-E05D-4645-8281-2B67D231B548}"/>
                </a:ext>
              </a:extLst>
            </p:cNvPr>
            <p:cNvSpPr/>
            <p:nvPr/>
          </p:nvSpPr>
          <p:spPr bwMode="gray">
            <a:xfrm>
              <a:off x="8707342" y="-1"/>
              <a:ext cx="115262" cy="2105026"/>
            </a:xfrm>
            <a:prstGeom prst="rect">
              <a:avLst/>
            </a:prstGeom>
            <a:solidFill>
              <a:schemeClr val="accent3">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2" name="Rectangle 51">
              <a:extLst>
                <a:ext uri="{FF2B5EF4-FFF2-40B4-BE49-F238E27FC236}">
                  <a16:creationId xmlns:a16="http://schemas.microsoft.com/office/drawing/2014/main" id="{12585480-AB3D-4AFC-A15A-6C2370B29344}"/>
                </a:ext>
              </a:extLst>
            </p:cNvPr>
            <p:cNvSpPr/>
            <p:nvPr/>
          </p:nvSpPr>
          <p:spPr bwMode="gray">
            <a:xfrm>
              <a:off x="0" y="5407887"/>
              <a:ext cx="1292743" cy="79403"/>
            </a:xfrm>
            <a:prstGeom prst="rect">
              <a:avLst/>
            </a:prstGeom>
            <a:solidFill>
              <a:schemeClr val="accent3"/>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53" name="Rectangle: Single Corner Rounded 60">
              <a:extLst>
                <a:ext uri="{FF2B5EF4-FFF2-40B4-BE49-F238E27FC236}">
                  <a16:creationId xmlns:a16="http://schemas.microsoft.com/office/drawing/2014/main" id="{E01BF319-8726-4722-B5F8-12237058F4B1}"/>
                </a:ext>
              </a:extLst>
            </p:cNvPr>
            <p:cNvSpPr/>
            <p:nvPr/>
          </p:nvSpPr>
          <p:spPr bwMode="gray">
            <a:xfrm flipV="1">
              <a:off x="1211478" y="2054518"/>
              <a:ext cx="7611126" cy="3432772"/>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4" name="Rectangle: Single Corner Rounded 61">
              <a:extLst>
                <a:ext uri="{FF2B5EF4-FFF2-40B4-BE49-F238E27FC236}">
                  <a16:creationId xmlns:a16="http://schemas.microsoft.com/office/drawing/2014/main" id="{D5A7FA73-0DD4-47C4-9842-78B1C04F2180}"/>
                </a:ext>
              </a:extLst>
            </p:cNvPr>
            <p:cNvSpPr/>
            <p:nvPr/>
          </p:nvSpPr>
          <p:spPr bwMode="gray">
            <a:xfrm flipV="1">
              <a:off x="0" y="-2"/>
              <a:ext cx="8721596" cy="5451177"/>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55" name="first shadow">
              <a:extLst>
                <a:ext uri="{FF2B5EF4-FFF2-40B4-BE49-F238E27FC236}">
                  <a16:creationId xmlns:a16="http://schemas.microsoft.com/office/drawing/2014/main" id="{5C5B9B44-4D0A-482C-A248-4745703ADAE7}"/>
                </a:ext>
              </a:extLst>
            </p:cNvPr>
            <p:cNvSpPr/>
            <p:nvPr/>
          </p:nvSpPr>
          <p:spPr bwMode="gray">
            <a:xfrm flipV="1">
              <a:off x="7985760" y="4211"/>
              <a:ext cx="735836" cy="5446964"/>
            </a:xfrm>
            <a:prstGeom prst="round1Rect">
              <a:avLst>
                <a:gd name="adj" fmla="val 17346"/>
              </a:avLst>
            </a:prstGeom>
            <a:gradFill flip="none" rotWithShape="1">
              <a:gsLst>
                <a:gs pos="89000">
                  <a:schemeClr val="accent3">
                    <a:lumMod val="50000"/>
                  </a:schemeClr>
                </a:gs>
                <a:gs pos="69000">
                  <a:schemeClr val="accent3">
                    <a:lumMod val="50000"/>
                    <a:alpha val="14000"/>
                  </a:schemeClr>
                </a:gs>
                <a:gs pos="5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56" name="second shadow">
              <a:extLst>
                <a:ext uri="{FF2B5EF4-FFF2-40B4-BE49-F238E27FC236}">
                  <a16:creationId xmlns:a16="http://schemas.microsoft.com/office/drawing/2014/main" id="{254EFBAB-66AB-49CF-957C-C1D77169081F}"/>
                </a:ext>
              </a:extLst>
            </p:cNvPr>
            <p:cNvSpPr/>
            <p:nvPr/>
          </p:nvSpPr>
          <p:spPr bwMode="gray">
            <a:xfrm flipV="1">
              <a:off x="7899306" y="4210"/>
              <a:ext cx="735836" cy="5446965"/>
            </a:xfrm>
            <a:prstGeom prst="round1Rect">
              <a:avLst>
                <a:gd name="adj" fmla="val 5342"/>
              </a:avLst>
            </a:prstGeom>
            <a:gradFill flip="none" rotWithShape="1">
              <a:gsLst>
                <a:gs pos="93000">
                  <a:schemeClr val="accent3">
                    <a:lumMod val="50000"/>
                    <a:alpha val="50000"/>
                  </a:schemeClr>
                </a:gs>
                <a:gs pos="69000">
                  <a:schemeClr val="accent3">
                    <a:lumMod val="50000"/>
                    <a:alpha val="20000"/>
                  </a:schemeClr>
                </a:gs>
                <a:gs pos="20000">
                  <a:schemeClr val="accent3">
                    <a:lumMod val="60000"/>
                    <a:lumOff val="40000"/>
                    <a:alpha val="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531BD8B9-DB8E-4BCA-B606-ACB91911BD0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B657D28-EE18-4DAD-9F88-267DBF1BDC66}"/>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8"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5490455" cy="131703"/>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dirty="0"/>
              <a:t>Source sample text</a:t>
            </a:r>
          </a:p>
        </p:txBody>
      </p:sp>
      <p:sp>
        <p:nvSpPr>
          <p:cNvPr id="11" name="TextBox 10">
            <a:extLst>
              <a:ext uri="{FF2B5EF4-FFF2-40B4-BE49-F238E27FC236}">
                <a16:creationId xmlns:a16="http://schemas.microsoft.com/office/drawing/2014/main" id="{35A00055-63DF-4E5F-9CDA-9330890DB382}"/>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3"/>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4B746C8D-1A62-4F65-903E-505B70EBA689}"/>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9"/>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DB93D7A-E9C6-457C-A848-6E8C8BF7B4A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199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00695E15-3652-4BEE-B738-FB4760B5B5DC}"/>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8540"/>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4"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8119872" y="6529307"/>
            <a:ext cx="3575304"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
        <p:nvSpPr>
          <p:cNvPr id="9" name="TextBox 8">
            <a:extLst>
              <a:ext uri="{FF2B5EF4-FFF2-40B4-BE49-F238E27FC236}">
                <a16:creationId xmlns:a16="http://schemas.microsoft.com/office/drawing/2014/main" id="{CA22589C-4ACD-444B-8848-DC35354FE0C4}"/>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38"/>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9"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2"/>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2793E771-B710-4404-87E3-8DB0DF720742}"/>
              </a:ext>
            </a:extLst>
          </p:cNvPr>
          <p:cNvGrpSpPr/>
          <p:nvPr userDrawn="1"/>
        </p:nvGrpSpPr>
        <p:grpSpPr>
          <a:xfrm>
            <a:off x="-1" y="-2"/>
            <a:ext cx="9773500" cy="6359178"/>
            <a:chOff x="-1" y="-2"/>
            <a:chExt cx="9773500" cy="6359178"/>
          </a:xfrm>
        </p:grpSpPr>
        <p:pic>
          <p:nvPicPr>
            <p:cNvPr id="35" name="Picture 34">
              <a:extLst>
                <a:ext uri="{FF2B5EF4-FFF2-40B4-BE49-F238E27FC236}">
                  <a16:creationId xmlns:a16="http://schemas.microsoft.com/office/drawing/2014/main" id="{E8FAA042-A6C1-4734-AADE-1D848F96BBB3}"/>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36" name="Rectangle 35">
              <a:extLst>
                <a:ext uri="{FF2B5EF4-FFF2-40B4-BE49-F238E27FC236}">
                  <a16:creationId xmlns:a16="http://schemas.microsoft.com/office/drawing/2014/main" id="{99DE6B5E-7055-4B8F-B390-B2ED964BC3AD}"/>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37" name="Rectangle: Single Corner Rounded 55">
              <a:extLst>
                <a:ext uri="{FF2B5EF4-FFF2-40B4-BE49-F238E27FC236}">
                  <a16:creationId xmlns:a16="http://schemas.microsoft.com/office/drawing/2014/main" id="{5CF2812A-400D-4064-AEC2-606067B39B6F}"/>
                </a:ext>
              </a:extLst>
            </p:cNvPr>
            <p:cNvSpPr/>
            <p:nvPr userDrawn="1"/>
          </p:nvSpPr>
          <p:spPr bwMode="gray">
            <a:xfrm flipV="1">
              <a:off x="-1" y="0"/>
              <a:ext cx="9567417" cy="6266834"/>
            </a:xfrm>
            <a:prstGeom prst="round1Rect">
              <a:avLst>
                <a:gd name="adj" fmla="val 2054"/>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39" name="Rectangle: Single Corner Rounded 49">
              <a:extLst>
                <a:ext uri="{FF2B5EF4-FFF2-40B4-BE49-F238E27FC236}">
                  <a16:creationId xmlns:a16="http://schemas.microsoft.com/office/drawing/2014/main" id="{11F321D1-D092-4D69-B5FC-A7AFD661F1D1}"/>
                </a:ext>
              </a:extLst>
            </p:cNvPr>
            <p:cNvSpPr/>
            <p:nvPr userDrawn="1"/>
          </p:nvSpPr>
          <p:spPr bwMode="gray">
            <a:xfrm flipV="1">
              <a:off x="9306878" y="0"/>
              <a:ext cx="260539" cy="6267118"/>
            </a:xfrm>
            <a:prstGeom prst="round1Rect">
              <a:avLst>
                <a:gd name="adj" fmla="val 49135"/>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0" name="Rectangle 39">
              <a:extLst>
                <a:ext uri="{FF2B5EF4-FFF2-40B4-BE49-F238E27FC236}">
                  <a16:creationId xmlns:a16="http://schemas.microsoft.com/office/drawing/2014/main" id="{8C9A8FBA-A88D-4C4A-857C-A3F42FB3723E}"/>
                </a:ext>
              </a:extLst>
            </p:cNvPr>
            <p:cNvSpPr/>
            <p:nvPr/>
          </p:nvSpPr>
          <p:spPr bwMode="gray">
            <a:xfrm>
              <a:off x="8707342" y="-1"/>
              <a:ext cx="115262" cy="2105026"/>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1" name="Rectangle 40">
              <a:extLst>
                <a:ext uri="{FF2B5EF4-FFF2-40B4-BE49-F238E27FC236}">
                  <a16:creationId xmlns:a16="http://schemas.microsoft.com/office/drawing/2014/main" id="{63F20C19-5E23-48A6-AEE2-0630BD0E2700}"/>
                </a:ext>
              </a:extLst>
            </p:cNvPr>
            <p:cNvSpPr/>
            <p:nvPr/>
          </p:nvSpPr>
          <p:spPr bwMode="gray">
            <a:xfrm>
              <a:off x="0" y="5407887"/>
              <a:ext cx="1292743" cy="79403"/>
            </a:xfrm>
            <a:prstGeom prst="rect">
              <a:avLst/>
            </a:prstGeom>
            <a:solidFill>
              <a:schemeClr val="accent6">
                <a:lumMod val="75000"/>
              </a:schemeClr>
            </a:solidFill>
            <a:ln w="10795" cap="flat" cmpd="sng" algn="ctr">
              <a:noFill/>
              <a:prstDash val="solid"/>
            </a:ln>
            <a:effectLst/>
          </p:spPr>
          <p:txBody>
            <a:bodyPr rtlCol="0" anchor="ctr"/>
            <a:lstStyle/>
            <a:p>
              <a:pPr lvl="0" algn="ctr"/>
              <a:endParaRPr lang="en-US" kern="0" dirty="0">
                <a:solidFill>
                  <a:prstClr val="white"/>
                </a:solidFill>
              </a:endParaRPr>
            </a:p>
          </p:txBody>
        </p:sp>
        <p:sp>
          <p:nvSpPr>
            <p:cNvPr id="42" name="Rectangle: Single Corner Rounded 60">
              <a:extLst>
                <a:ext uri="{FF2B5EF4-FFF2-40B4-BE49-F238E27FC236}">
                  <a16:creationId xmlns:a16="http://schemas.microsoft.com/office/drawing/2014/main" id="{CA4A2B4B-5201-4397-86ED-75EC772392D2}"/>
                </a:ext>
              </a:extLst>
            </p:cNvPr>
            <p:cNvSpPr/>
            <p:nvPr/>
          </p:nvSpPr>
          <p:spPr bwMode="gray">
            <a:xfrm flipV="1">
              <a:off x="1211478" y="2054518"/>
              <a:ext cx="7611126" cy="3432772"/>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3" name="Rectangle: Single Corner Rounded 61">
              <a:extLst>
                <a:ext uri="{FF2B5EF4-FFF2-40B4-BE49-F238E27FC236}">
                  <a16:creationId xmlns:a16="http://schemas.microsoft.com/office/drawing/2014/main" id="{C3DA4C64-D5A0-4294-9DFB-DA095FC1268F}"/>
                </a:ext>
              </a:extLst>
            </p:cNvPr>
            <p:cNvSpPr/>
            <p:nvPr/>
          </p:nvSpPr>
          <p:spPr bwMode="gray">
            <a:xfrm flipV="1">
              <a:off x="0" y="-2"/>
              <a:ext cx="8721596" cy="5451177"/>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44" name="second shadow">
              <a:extLst>
                <a:ext uri="{FF2B5EF4-FFF2-40B4-BE49-F238E27FC236}">
                  <a16:creationId xmlns:a16="http://schemas.microsoft.com/office/drawing/2014/main" id="{A0C385E7-4117-4A73-B313-58B39600984F}"/>
                </a:ext>
              </a:extLst>
            </p:cNvPr>
            <p:cNvSpPr/>
            <p:nvPr/>
          </p:nvSpPr>
          <p:spPr bwMode="gray">
            <a:xfrm flipV="1">
              <a:off x="7985760" y="4210"/>
              <a:ext cx="735836" cy="5446965"/>
            </a:xfrm>
            <a:prstGeom prst="round1Rect">
              <a:avLst>
                <a:gd name="adj" fmla="val 17397"/>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45" name="first shadow">
              <a:extLst>
                <a:ext uri="{FF2B5EF4-FFF2-40B4-BE49-F238E27FC236}">
                  <a16:creationId xmlns:a16="http://schemas.microsoft.com/office/drawing/2014/main" id="{9DBF6BFC-1FF3-4697-9516-AD4CAB4E894F}"/>
                </a:ext>
              </a:extLst>
            </p:cNvPr>
            <p:cNvSpPr/>
            <p:nvPr/>
          </p:nvSpPr>
          <p:spPr bwMode="gray">
            <a:xfrm flipV="1">
              <a:off x="7985760" y="4211"/>
              <a:ext cx="735836" cy="5446964"/>
            </a:xfrm>
            <a:prstGeom prst="round1Rect">
              <a:avLst>
                <a:gd name="adj" fmla="val 17346"/>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1"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3557111"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3"/>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5"/>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39"/>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49"/>
            <a:ext cx="2606675" cy="3727447"/>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373"/>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Footer Placeholder 4">
            <a:extLst>
              <a:ext uri="{FF2B5EF4-FFF2-40B4-BE49-F238E27FC236}">
                <a16:creationId xmlns:a16="http://schemas.microsoft.com/office/drawing/2014/main" id="{4F71B6DD-DC70-4A3D-871F-D53EC201908A}"/>
              </a:ext>
            </a:extLst>
          </p:cNvPr>
          <p:cNvSpPr>
            <a:spLocks noGrp="1"/>
          </p:cNvSpPr>
          <p:nvPr>
            <p:ph type="ftr" sz="quarter" idx="3"/>
          </p:nvPr>
        </p:nvSpPr>
        <p:spPr>
          <a:xfrm>
            <a:off x="494189" y="6527571"/>
            <a:ext cx="2606199" cy="131703"/>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dirty="0"/>
              <a:t>Source sample text</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solidFill>
              <a:schemeClr val="accent1"/>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2181632-DE20-432F-879B-9CF4F68D28AC}"/>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085032E6-CCFF-472C-868C-2A68B44DC91E}"/>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E2156E45-E26F-4BD5-AA36-7E6AEEAA84DE}"/>
                </a:ext>
              </a:extLst>
            </p:cNvPr>
            <p:cNvSpPr/>
            <p:nvPr userDrawn="1"/>
          </p:nvSpPr>
          <p:spPr>
            <a:xfrm flipV="1">
              <a:off x="0" y="0"/>
              <a:ext cx="6116442" cy="5917440"/>
            </a:xfrm>
            <a:prstGeom prst="round1Rect">
              <a:avLst>
                <a:gd name="adj" fmla="val 3163"/>
              </a:avLst>
            </a:prstGeom>
            <a:gradFill>
              <a:gsLst>
                <a:gs pos="15000">
                  <a:schemeClr val="accent3"/>
                </a:gs>
                <a:gs pos="100000">
                  <a:srgbClr val="4F9781"/>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BCB0B3A-8C06-4319-AAD4-5F984957B91B}"/>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C3C5D551-0D9C-42AC-A377-0FBC2776A464}"/>
              </a:ext>
            </a:extLst>
          </p:cNvPr>
          <p:cNvGrpSpPr/>
          <p:nvPr userDrawn="1"/>
        </p:nvGrpSpPr>
        <p:grpSpPr>
          <a:xfrm>
            <a:off x="0" y="0"/>
            <a:ext cx="6116442" cy="6023894"/>
            <a:chOff x="0" y="0"/>
            <a:chExt cx="6116442" cy="6023894"/>
          </a:xfrm>
        </p:grpSpPr>
        <p:sp>
          <p:nvSpPr>
            <p:cNvPr id="15" name="Rectangle: Single Corner Rounded 14">
              <a:extLst>
                <a:ext uri="{FF2B5EF4-FFF2-40B4-BE49-F238E27FC236}">
                  <a16:creationId xmlns:a16="http://schemas.microsoft.com/office/drawing/2014/main" id="{A73BF767-9230-4032-B276-EF03D902C6CA}"/>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icrosoft Sans Serif"/>
                <a:ea typeface="+mn-ea"/>
                <a:cs typeface="+mn-cs"/>
              </a:endParaRPr>
            </a:p>
          </p:txBody>
        </p:sp>
        <p:sp>
          <p:nvSpPr>
            <p:cNvPr id="17" name="Rectangle: Single Corner Rounded 16">
              <a:extLst>
                <a:ext uri="{FF2B5EF4-FFF2-40B4-BE49-F238E27FC236}">
                  <a16:creationId xmlns:a16="http://schemas.microsoft.com/office/drawing/2014/main" id="{2F887A92-F523-4499-ADE6-8629F1A6E1A1}"/>
                </a:ext>
              </a:extLst>
            </p:cNvPr>
            <p:cNvSpPr/>
            <p:nvPr userDrawn="1"/>
          </p:nvSpPr>
          <p:spPr>
            <a:xfrm flipV="1">
              <a:off x="0" y="0"/>
              <a:ext cx="6116442" cy="5917440"/>
            </a:xfrm>
            <a:prstGeom prst="round1Rect">
              <a:avLst>
                <a:gd name="adj" fmla="val 3163"/>
              </a:avLst>
            </a:prstGeom>
            <a:gradFill>
              <a:gsLst>
                <a:gs pos="15000">
                  <a:srgbClr val="697790"/>
                </a:gs>
                <a:gs pos="100000">
                  <a:schemeClr val="accent5"/>
                </a:gs>
              </a:gsLst>
              <a:lin ang="18900000" scaled="0"/>
            </a:gradFill>
            <a:ln w="25400" cap="flat" cmpd="sng" algn="ctr">
              <a:noFill/>
              <a:prstDash val="solid"/>
            </a:ln>
            <a:effectLst>
              <a:outerShdw blurRad="38100" dist="12700" dir="1800000" algn="tl" rotWithShape="0">
                <a:prstClr val="black">
                  <a:alpha val="31000"/>
                </a:prstClr>
              </a:out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422251A8-EA28-404E-97A7-A22CA6456C5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E5F6A748-1092-4A15-85E8-D8B16595332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97C06A68-BEF2-4839-A13F-55CE9BFC23AE}"/>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EF04A54E-4839-4512-A9B2-20E5D8E34D7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3A9A91AE-1636-412A-BB68-E8E23C7F65C5}"/>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0D3297C9-98AB-4F21-8EF4-9D02E4976D40}"/>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36331E57-25C7-4421-ACF9-BC5EDCED172E}"/>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63998-8F5A-FD4C-B33C-31783B4496BE}"/>
              </a:ext>
            </a:extLst>
          </p:cNvPr>
          <p:cNvSpPr>
            <a:spLocks noGrp="1"/>
          </p:cNvSpPr>
          <p:nvPr>
            <p:ph type="title"/>
          </p:nvPr>
        </p:nvSpPr>
        <p:spPr>
          <a:xfrm>
            <a:off x="475488" y="1335024"/>
            <a:ext cx="6446012" cy="594360"/>
          </a:xfrm>
        </p:spPr>
        <p:txBody>
          <a:bodyPr/>
          <a:lstStyle>
            <a:lvl1pPr>
              <a:defRPr sz="4400">
                <a:solidFill>
                  <a:schemeClr val="bg1"/>
                </a:solidFill>
              </a:defRPr>
            </a:lvl1pPr>
          </a:lstStyle>
          <a:p>
            <a:r>
              <a:rPr lang="en-US"/>
              <a:t>Click to edit Master title style</a:t>
            </a:r>
            <a:endParaRPr lang="en-US" dirty="0"/>
          </a:p>
        </p:txBody>
      </p:sp>
      <p:grpSp>
        <p:nvGrpSpPr>
          <p:cNvPr id="3" name="Group 2">
            <a:extLst>
              <a:ext uri="{FF2B5EF4-FFF2-40B4-BE49-F238E27FC236}">
                <a16:creationId xmlns:a16="http://schemas.microsoft.com/office/drawing/2014/main" id="{5A93E1C6-A3D1-164B-8E89-BD052B9AC8EA}"/>
              </a:ext>
            </a:extLst>
          </p:cNvPr>
          <p:cNvGrpSpPr/>
          <p:nvPr userDrawn="1"/>
        </p:nvGrpSpPr>
        <p:grpSpPr>
          <a:xfrm>
            <a:off x="7522778" y="-920"/>
            <a:ext cx="4669221" cy="6870764"/>
            <a:chOff x="5462564" y="-12764"/>
            <a:chExt cx="6729436" cy="6870764"/>
          </a:xfrm>
        </p:grpSpPr>
        <p:sp>
          <p:nvSpPr>
            <p:cNvPr id="4" name="Rectangle 3">
              <a:extLst>
                <a:ext uri="{FF2B5EF4-FFF2-40B4-BE49-F238E27FC236}">
                  <a16:creationId xmlns:a16="http://schemas.microsoft.com/office/drawing/2014/main" id="{21308D66-143B-A349-ACCD-3D00D906A092}"/>
                </a:ext>
              </a:extLst>
            </p:cNvPr>
            <p:cNvSpPr/>
            <p:nvPr/>
          </p:nvSpPr>
          <p:spPr>
            <a:xfrm>
              <a:off x="5462564" y="-11608"/>
              <a:ext cx="4325234"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5" name="Group 4">
              <a:extLst>
                <a:ext uri="{FF2B5EF4-FFF2-40B4-BE49-F238E27FC236}">
                  <a16:creationId xmlns:a16="http://schemas.microsoft.com/office/drawing/2014/main" id="{CC9B2647-16EA-5C46-8F4A-A8D2C0157586}"/>
                </a:ext>
              </a:extLst>
            </p:cNvPr>
            <p:cNvGrpSpPr/>
            <p:nvPr/>
          </p:nvGrpSpPr>
          <p:grpSpPr>
            <a:xfrm>
              <a:off x="8445134" y="-12764"/>
              <a:ext cx="3746866" cy="6870764"/>
              <a:chOff x="15768661" y="-13236"/>
              <a:chExt cx="4806927" cy="6871236"/>
            </a:xfrm>
          </p:grpSpPr>
          <p:sp>
            <p:nvSpPr>
              <p:cNvPr id="6" name="Rectangle 5">
                <a:extLst>
                  <a:ext uri="{FF2B5EF4-FFF2-40B4-BE49-F238E27FC236}">
                    <a16:creationId xmlns:a16="http://schemas.microsoft.com/office/drawing/2014/main" id="{491A9D0B-FE28-9048-B13B-E76F407CA744}"/>
                  </a:ext>
                </a:extLst>
              </p:cNvPr>
              <p:cNvSpPr/>
              <p:nvPr/>
            </p:nvSpPr>
            <p:spPr>
              <a:xfrm>
                <a:off x="16222663" y="-13236"/>
                <a:ext cx="4352925" cy="686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grpSp>
            <p:nvGrpSpPr>
              <p:cNvPr id="7" name="Group 6">
                <a:extLst>
                  <a:ext uri="{FF2B5EF4-FFF2-40B4-BE49-F238E27FC236}">
                    <a16:creationId xmlns:a16="http://schemas.microsoft.com/office/drawing/2014/main" id="{93737A5A-88F9-B046-944C-16EB358A2786}"/>
                  </a:ext>
                </a:extLst>
              </p:cNvPr>
              <p:cNvGrpSpPr/>
              <p:nvPr/>
            </p:nvGrpSpPr>
            <p:grpSpPr>
              <a:xfrm>
                <a:off x="15768661" y="0"/>
                <a:ext cx="484187" cy="6858000"/>
                <a:chOff x="15033297" y="-7212"/>
                <a:chExt cx="546293" cy="6858000"/>
              </a:xfrm>
            </p:grpSpPr>
            <p:sp>
              <p:nvSpPr>
                <p:cNvPr id="8" name="Rectangle 7">
                  <a:extLst>
                    <a:ext uri="{FF2B5EF4-FFF2-40B4-BE49-F238E27FC236}">
                      <a16:creationId xmlns:a16="http://schemas.microsoft.com/office/drawing/2014/main" id="{32EA7CB1-916D-F14D-9A7B-26FFFDD0DCFF}"/>
                    </a:ext>
                  </a:extLst>
                </p:cNvPr>
                <p:cNvSpPr/>
                <p:nvPr/>
              </p:nvSpPr>
              <p:spPr>
                <a:xfrm>
                  <a:off x="15033297" y="-7212"/>
                  <a:ext cx="420624" cy="6858000"/>
                </a:xfrm>
                <a:prstGeom prst="rect">
                  <a:avLst/>
                </a:prstGeom>
                <a:gradFill flip="none" rotWithShape="1">
                  <a:gsLst>
                    <a:gs pos="0">
                      <a:schemeClr val="accent2"/>
                    </a:gs>
                    <a:gs pos="100000">
                      <a:schemeClr val="accent1">
                        <a:lumMod val="50000"/>
                        <a:alpha val="4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latin typeface="Microsoft Sans Serif"/>
                  </a:endParaRPr>
                </a:p>
              </p:txBody>
            </p:sp>
            <p:sp>
              <p:nvSpPr>
                <p:cNvPr id="9" name="Rectangle 8">
                  <a:extLst>
                    <a:ext uri="{FF2B5EF4-FFF2-40B4-BE49-F238E27FC236}">
                      <a16:creationId xmlns:a16="http://schemas.microsoft.com/office/drawing/2014/main" id="{9279531B-F556-484A-95DC-4AB9C9F518E1}"/>
                    </a:ext>
                  </a:extLst>
                </p:cNvPr>
                <p:cNvSpPr/>
                <p:nvPr/>
              </p:nvSpPr>
              <p:spPr>
                <a:xfrm>
                  <a:off x="15447233" y="-7212"/>
                  <a:ext cx="132357" cy="6858000"/>
                </a:xfrm>
                <a:prstGeom prst="rect">
                  <a:avLst/>
                </a:prstGeom>
                <a:gradFill flip="none" rotWithShape="1">
                  <a:gsLst>
                    <a:gs pos="0">
                      <a:schemeClr val="accent6"/>
                    </a:gs>
                    <a:gs pos="100000">
                      <a:schemeClr val="accent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grpSp>
        </p:grpSp>
      </p:grpSp>
      <p:sp>
        <p:nvSpPr>
          <p:cNvPr id="14" name="Rectangle 13">
            <a:extLst>
              <a:ext uri="{FF2B5EF4-FFF2-40B4-BE49-F238E27FC236}">
                <a16:creationId xmlns:a16="http://schemas.microsoft.com/office/drawing/2014/main" id="{78781CA6-2552-B240-8CD1-CBA5475521FA}"/>
              </a:ext>
            </a:extLst>
          </p:cNvPr>
          <p:cNvSpPr/>
          <p:nvPr userDrawn="1"/>
        </p:nvSpPr>
        <p:spPr bwMode="gray">
          <a:xfrm>
            <a:off x="9613148"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5" name="Rectangle: Single Corner Rounded 49">
            <a:extLst>
              <a:ext uri="{FF2B5EF4-FFF2-40B4-BE49-F238E27FC236}">
                <a16:creationId xmlns:a16="http://schemas.microsoft.com/office/drawing/2014/main" id="{E11A87ED-2B2A-0D4A-AEB1-DFE657558AA3}"/>
              </a:ext>
            </a:extLst>
          </p:cNvPr>
          <p:cNvSpPr/>
          <p:nvPr userDrawn="1"/>
        </p:nvSpPr>
        <p:spPr bwMode="gray">
          <a:xfrm flipV="1">
            <a:off x="9386074" y="0"/>
            <a:ext cx="260539" cy="6858000"/>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6" name="Rectangle 15">
            <a:extLst>
              <a:ext uri="{FF2B5EF4-FFF2-40B4-BE49-F238E27FC236}">
                <a16:creationId xmlns:a16="http://schemas.microsoft.com/office/drawing/2014/main" id="{C9709544-6C78-6B4F-8C2C-BCA04029680B}"/>
              </a:ext>
            </a:extLst>
          </p:cNvPr>
          <p:cNvSpPr/>
          <p:nvPr userDrawn="1"/>
        </p:nvSpPr>
        <p:spPr bwMode="gray">
          <a:xfrm>
            <a:off x="7452672"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first shadow">
            <a:extLst>
              <a:ext uri="{FF2B5EF4-FFF2-40B4-BE49-F238E27FC236}">
                <a16:creationId xmlns:a16="http://schemas.microsoft.com/office/drawing/2014/main" id="{1B057A29-ABA9-8449-ADF9-919A1C7AC24F}"/>
              </a:ext>
            </a:extLst>
          </p:cNvPr>
          <p:cNvSpPr/>
          <p:nvPr userDrawn="1"/>
        </p:nvSpPr>
        <p:spPr bwMode="gray">
          <a:xfrm flipV="1">
            <a:off x="6731090" y="0"/>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8" name="second shadow">
            <a:extLst>
              <a:ext uri="{FF2B5EF4-FFF2-40B4-BE49-F238E27FC236}">
                <a16:creationId xmlns:a16="http://schemas.microsoft.com/office/drawing/2014/main" id="{AE250EE7-4942-4E49-BDB1-851A7B508C77}"/>
              </a:ext>
            </a:extLst>
          </p:cNvPr>
          <p:cNvSpPr/>
          <p:nvPr userDrawn="1"/>
        </p:nvSpPr>
        <p:spPr bwMode="gray">
          <a:xfrm flipV="1">
            <a:off x="6644636" y="0"/>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0" name="Content Placeholder 19">
            <a:extLst>
              <a:ext uri="{FF2B5EF4-FFF2-40B4-BE49-F238E27FC236}">
                <a16:creationId xmlns:a16="http://schemas.microsoft.com/office/drawing/2014/main" id="{844D2DF1-213C-E34C-914C-F604B1F3F8D8}"/>
              </a:ext>
            </a:extLst>
          </p:cNvPr>
          <p:cNvSpPr>
            <a:spLocks noGrp="1"/>
          </p:cNvSpPr>
          <p:nvPr>
            <p:ph sz="quarter" idx="10"/>
          </p:nvPr>
        </p:nvSpPr>
        <p:spPr>
          <a:xfrm>
            <a:off x="530352" y="2368296"/>
            <a:ext cx="6391148"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AA669E30-24D5-41CE-A6F5-96B1F5D7AD7B}"/>
              </a:ext>
            </a:extLst>
          </p:cNvPr>
          <p:cNvCxnSpPr>
            <a:cxnSpLocks/>
          </p:cNvCxnSpPr>
          <p:nvPr userDrawn="1"/>
        </p:nvCxnSpPr>
        <p:spPr>
          <a:xfrm>
            <a:off x="501650" y="2171019"/>
            <a:ext cx="6419850"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9" name="Freeform 5">
            <a:extLst>
              <a:ext uri="{FF2B5EF4-FFF2-40B4-BE49-F238E27FC236}">
                <a16:creationId xmlns:a16="http://schemas.microsoft.com/office/drawing/2014/main" id="{5013295B-6C6F-4B08-9856-F9CD55E0E2BC}"/>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98802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4CEBED27-6A2B-4129-B25F-53D057D12558}"/>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F3285D2E-D6F7-4583-825B-6C6072B8004D}"/>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9B4EDE63-91C9-4D64-8B42-7A7F1CE183D4}"/>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A8A955A9-5B26-47C4-9680-3F81410297F4}"/>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2D6D5CA1-E75C-45C2-BC1C-C525730252EB}"/>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7" name="Text Placeholder 43">
            <a:extLst>
              <a:ext uri="{FF2B5EF4-FFF2-40B4-BE49-F238E27FC236}">
                <a16:creationId xmlns:a16="http://schemas.microsoft.com/office/drawing/2014/main" id="{C59CEA6D-8186-49F1-AB5A-06B2E4159659}"/>
              </a:ext>
            </a:extLst>
          </p:cNvPr>
          <p:cNvSpPr>
            <a:spLocks noGrp="1"/>
          </p:cNvSpPr>
          <p:nvPr>
            <p:ph type="body" sz="quarter" idx="10" hasCustomPrompt="1"/>
          </p:nvPr>
        </p:nvSpPr>
        <p:spPr bwMode="black">
          <a:xfrm>
            <a:off x="481807" y="6171314"/>
            <a:ext cx="2623343" cy="229486"/>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C83FB8D6-B1B5-4A22-A097-2898E8A7406E}"/>
              </a:ext>
            </a:extLst>
          </p:cNvPr>
          <p:cNvSpPr>
            <a:spLocks noGrp="1"/>
          </p:cNvSpPr>
          <p:nvPr>
            <p:ph type="body" sz="quarter" idx="11" hasCustomPrompt="1"/>
          </p:nvPr>
        </p:nvSpPr>
        <p:spPr bwMode="black">
          <a:xfrm>
            <a:off x="3340102" y="6171314"/>
            <a:ext cx="2613026" cy="229486"/>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F3A76F51-D652-4F4F-BBA5-0484A0D9AD9A}"/>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11" name="Oval 10">
            <a:extLst>
              <a:ext uri="{FF2B5EF4-FFF2-40B4-BE49-F238E27FC236}">
                <a16:creationId xmlns:a16="http://schemas.microsoft.com/office/drawing/2014/main" id="{357FC832-9F4D-41C6-8212-C098432FB403}"/>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1A0CFEB1-98F0-43C6-AEE0-D35944B1CF80}"/>
              </a:ext>
            </a:extLst>
          </p:cNvPr>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9DAFA7A1-4B6E-48A3-A231-797857DC24DC}"/>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A9DA6BD7-1608-4819-BED9-2D1222619519}"/>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5"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4"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2"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B56BFB76-A92A-4105-B0D9-0E302868BBF0}"/>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669838D-40C6-4B3C-A350-21FE990CABD1}"/>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15" name="TextBox 14">
            <a:extLst>
              <a:ext uri="{FF2B5EF4-FFF2-40B4-BE49-F238E27FC236}">
                <a16:creationId xmlns:a16="http://schemas.microsoft.com/office/drawing/2014/main" id="{C8FEDB5B-F5A8-47E1-B761-005A9BC51F0D}"/>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FECEED46-2313-4721-8D5B-5C9CD22906CD}"/>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C0B89-6FFF-1040-8C71-AFAB7561ABD6}"/>
              </a:ext>
            </a:extLst>
          </p:cNvPr>
          <p:cNvSpPr>
            <a:spLocks noGrp="1"/>
          </p:cNvSpPr>
          <p:nvPr>
            <p:ph type="title"/>
          </p:nvPr>
        </p:nvSpPr>
        <p:spPr>
          <a:xfrm>
            <a:off x="3694176" y="1335024"/>
            <a:ext cx="6037874" cy="594360"/>
          </a:xfrm>
        </p:spPr>
        <p:txBody>
          <a:bodyPr/>
          <a:lstStyle>
            <a:lvl1pPr>
              <a:defRPr sz="4400"/>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7B1049BD-3954-CA4D-8094-F10C1A4300C1}"/>
              </a:ext>
            </a:extLst>
          </p:cNvPr>
          <p:cNvSpPr/>
          <p:nvPr/>
        </p:nvSpPr>
        <p:spPr>
          <a:xfrm>
            <a:off x="2" y="-1841"/>
            <a:ext cx="1565982"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574874" y="-1"/>
            <a:ext cx="1507861"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FE9D0CB0-3711-A044-9F3E-977FDF112553}"/>
              </a:ext>
            </a:extLst>
          </p:cNvPr>
          <p:cNvSpPr/>
          <p:nvPr/>
        </p:nvSpPr>
        <p:spPr>
          <a:xfrm>
            <a:off x="1565985" y="-1"/>
            <a:ext cx="42394" cy="6857529"/>
          </a:xfrm>
          <a:prstGeom prst="rect">
            <a:avLst/>
          </a:prstGeom>
          <a:gradFill flip="none" rotWithShape="1">
            <a:gsLst>
              <a:gs pos="0">
                <a:schemeClr val="accent1">
                  <a:lumMod val="75000"/>
                </a:schemeClr>
              </a:gs>
              <a:gs pos="100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67" dirty="0">
              <a:solidFill>
                <a:srgbClr val="FFFFFF"/>
              </a:solidFill>
              <a:latin typeface="Microsoft Sans Serif"/>
            </a:endParaRPr>
          </a:p>
        </p:txBody>
      </p:sp>
      <p:sp>
        <p:nvSpPr>
          <p:cNvPr id="8" name="Rectangle 7">
            <a:extLst>
              <a:ext uri="{FF2B5EF4-FFF2-40B4-BE49-F238E27FC236}">
                <a16:creationId xmlns:a16="http://schemas.microsoft.com/office/drawing/2014/main" id="{78AD5883-9939-3046-B245-EBF728A6D370}"/>
              </a:ext>
            </a:extLst>
          </p:cNvPr>
          <p:cNvSpPr/>
          <p:nvPr/>
        </p:nvSpPr>
        <p:spPr bwMode="gray">
          <a:xfrm>
            <a:off x="2843109" y="0"/>
            <a:ext cx="239626" cy="6858000"/>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9" name="Rectangle: Single Corner Rounded 49">
            <a:extLst>
              <a:ext uri="{FF2B5EF4-FFF2-40B4-BE49-F238E27FC236}">
                <a16:creationId xmlns:a16="http://schemas.microsoft.com/office/drawing/2014/main" id="{CC2CF534-2BFE-AC47-85B3-37A7F3E9E505}"/>
              </a:ext>
            </a:extLst>
          </p:cNvPr>
          <p:cNvSpPr/>
          <p:nvPr/>
        </p:nvSpPr>
        <p:spPr bwMode="gray">
          <a:xfrm flipV="1">
            <a:off x="2619142" y="0"/>
            <a:ext cx="260539" cy="6857528"/>
          </a:xfrm>
          <a:prstGeom prst="round1Rect">
            <a:avLst>
              <a:gd name="adj" fmla="val 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0" name="Rectangle 9">
            <a:extLst>
              <a:ext uri="{FF2B5EF4-FFF2-40B4-BE49-F238E27FC236}">
                <a16:creationId xmlns:a16="http://schemas.microsoft.com/office/drawing/2014/main" id="{926041EC-2268-D845-B4C6-5266BA58EE6D}"/>
              </a:ext>
            </a:extLst>
          </p:cNvPr>
          <p:cNvSpPr/>
          <p:nvPr/>
        </p:nvSpPr>
        <p:spPr bwMode="gray">
          <a:xfrm>
            <a:off x="1497865" y="0"/>
            <a:ext cx="115262" cy="6858000"/>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1" name="first shadow">
            <a:extLst>
              <a:ext uri="{FF2B5EF4-FFF2-40B4-BE49-F238E27FC236}">
                <a16:creationId xmlns:a16="http://schemas.microsoft.com/office/drawing/2014/main" id="{DFFDA9EE-20C4-6D45-A683-3B4C8D83509B}"/>
              </a:ext>
            </a:extLst>
          </p:cNvPr>
          <p:cNvSpPr/>
          <p:nvPr/>
        </p:nvSpPr>
        <p:spPr bwMode="gray">
          <a:xfrm flipV="1">
            <a:off x="776283" y="-1"/>
            <a:ext cx="735836" cy="6858000"/>
          </a:xfrm>
          <a:prstGeom prst="round1Rect">
            <a:avLst>
              <a:gd name="adj" fmla="val 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2" name="second shadow">
            <a:extLst>
              <a:ext uri="{FF2B5EF4-FFF2-40B4-BE49-F238E27FC236}">
                <a16:creationId xmlns:a16="http://schemas.microsoft.com/office/drawing/2014/main" id="{150A98F0-857F-D240-B858-BC67B7655A78}"/>
              </a:ext>
            </a:extLst>
          </p:cNvPr>
          <p:cNvSpPr/>
          <p:nvPr/>
        </p:nvSpPr>
        <p:spPr bwMode="gray">
          <a:xfrm flipV="1">
            <a:off x="689829" y="-1"/>
            <a:ext cx="735836" cy="6858000"/>
          </a:xfrm>
          <a:prstGeom prst="round1Rect">
            <a:avLst>
              <a:gd name="adj" fmla="val 0"/>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8" y="2368296"/>
            <a:ext cx="6010442" cy="4187952"/>
          </a:xfr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lvl1pPr>
            <a:lvl2pPr marL="173736" indent="-173736">
              <a:lnSpc>
                <a:spcPct val="107000"/>
              </a:lnSpc>
              <a:spcBef>
                <a:spcPts val="0"/>
              </a:spcBef>
              <a:spcAft>
                <a:spcPts val="1800"/>
              </a:spcAft>
              <a:buClr>
                <a:schemeClr val="accent2"/>
              </a:buClr>
              <a:buFont typeface="Arial" panose="020B0604020202020204" pitchFamily="34" charset="0"/>
              <a:buChar char="•"/>
              <a:defRPr sz="1800"/>
            </a:lvl2pPr>
            <a:lvl3pPr marL="173736" indent="-173736">
              <a:lnSpc>
                <a:spcPct val="107000"/>
              </a:lnSpc>
              <a:spcBef>
                <a:spcPts val="0"/>
              </a:spcBef>
              <a:spcAft>
                <a:spcPts val="1800"/>
              </a:spcAft>
              <a:buClr>
                <a:schemeClr val="accent2"/>
              </a:buClr>
              <a:buFont typeface="Arial" panose="020B0604020202020204" pitchFamily="34" charset="0"/>
              <a:buChar char="•"/>
              <a:defRPr sz="1800"/>
            </a:lvl3pPr>
            <a:lvl4pPr marL="173736" indent="-173736">
              <a:lnSpc>
                <a:spcPct val="107000"/>
              </a:lnSpc>
              <a:spcBef>
                <a:spcPts val="0"/>
              </a:spcBef>
              <a:spcAft>
                <a:spcPts val="1800"/>
              </a:spcAft>
              <a:buClr>
                <a:schemeClr val="accent2"/>
              </a:buClr>
              <a:buFont typeface="Arial" panose="020B0604020202020204" pitchFamily="34" charset="0"/>
              <a:buChar char="•"/>
              <a:defRPr sz="1800"/>
            </a:lvl4pPr>
            <a:lvl5pPr marL="173736" indent="-173736">
              <a:lnSpc>
                <a:spcPct val="107000"/>
              </a:lnSpc>
              <a:spcBef>
                <a:spcPts val="0"/>
              </a:spcBef>
              <a:spcAft>
                <a:spcPts val="1800"/>
              </a:spcAft>
              <a:buClr>
                <a:schemeClr val="accent2"/>
              </a:buClr>
              <a:buFont typeface="Arial" panose="020B060402020202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469BC1CA-B220-493E-8432-635008584584}"/>
              </a:ext>
            </a:extLst>
          </p:cNvPr>
          <p:cNvCxnSpPr>
            <a:cxnSpLocks/>
          </p:cNvCxnSpPr>
          <p:nvPr userDrawn="1"/>
        </p:nvCxnSpPr>
        <p:spPr>
          <a:xfrm>
            <a:off x="3711633" y="2171019"/>
            <a:ext cx="6051402"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8132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76"/>
            <a:ext cx="11187112" cy="429028"/>
          </a:xfrm>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dirty="0"/>
              <a:t>Edit source notes</a:t>
            </a:r>
          </a:p>
        </p:txBody>
      </p:sp>
      <p:sp>
        <p:nvSpPr>
          <p:cNvPr id="14" name="Content Placeholder 10"/>
          <p:cNvSpPr>
            <a:spLocks noGrp="1"/>
          </p:cNvSpPr>
          <p:nvPr>
            <p:ph sz="quarter" idx="14"/>
          </p:nvPr>
        </p:nvSpPr>
        <p:spPr>
          <a:xfrm>
            <a:off x="493776" y="1719072"/>
            <a:ext cx="5467753" cy="46817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19072"/>
            <a:ext cx="54819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75576"/>
            <a:ext cx="11201400"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5300" y="1719071"/>
            <a:ext cx="11201400" cy="468172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8" name="TextBox 97"/>
          <p:cNvSpPr txBox="1"/>
          <p:nvPr userDrawn="1"/>
        </p:nvSpPr>
        <p:spPr>
          <a:xfrm>
            <a:off x="11571666"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4171" r:id="rId4"/>
    <p:sldLayoutId id="2147484173"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3959" r:id="rId15"/>
    <p:sldLayoutId id="2147483962" r:id="rId16"/>
    <p:sldLayoutId id="2147483966" r:id="rId17"/>
    <p:sldLayoutId id="2147483971" r:id="rId18"/>
    <p:sldLayoutId id="2147483976" r:id="rId19"/>
    <p:sldLayoutId id="2147483981" r:id="rId20"/>
    <p:sldLayoutId id="2147483985" r:id="rId21"/>
    <p:sldLayoutId id="2147483990" r:id="rId22"/>
    <p:sldLayoutId id="2147484013" r:id="rId23"/>
    <p:sldLayoutId id="2147484021" r:id="rId24"/>
    <p:sldLayoutId id="2147484032" r:id="rId25"/>
    <p:sldLayoutId id="2147484060" r:id="rId26"/>
    <p:sldLayoutId id="2147484065" r:id="rId27"/>
    <p:sldLayoutId id="2147484074" r:id="rId28"/>
    <p:sldLayoutId id="2147484084" r:id="rId29"/>
    <p:sldLayoutId id="2147484099" r:id="rId30"/>
    <p:sldLayoutId id="2147484128" r:id="rId31"/>
    <p:sldLayoutId id="2147484132" r:id="rId32"/>
    <p:sldLayoutId id="2147484137" r:id="rId33"/>
    <p:sldLayoutId id="2147484141" r:id="rId34"/>
    <p:sldLayoutId id="2147483677" r:id="rId35"/>
    <p:sldLayoutId id="2147483691" r:id="rId36"/>
    <p:sldLayoutId id="2147483693" r:id="rId37"/>
    <p:sldLayoutId id="2147483675" r:id="rId38"/>
    <p:sldLayoutId id="2147483777" r:id="rId39"/>
    <p:sldLayoutId id="2147483728" r:id="rId40"/>
    <p:sldLayoutId id="2147483729" r:id="rId41"/>
    <p:sldLayoutId id="2147484147" r:id="rId42"/>
    <p:sldLayoutId id="2147483934" r:id="rId43"/>
    <p:sldLayoutId id="2147484153"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8.xml"/><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pPr algn="ctr"/>
            <a:r>
              <a:rPr lang="fr-FR" sz="2800" dirty="0"/>
              <a:t>JVETO1153: </a:t>
            </a:r>
            <a:r>
              <a:rPr lang="fr-FR" sz="2800" dirty="0" err="1"/>
              <a:t>Revised</a:t>
            </a:r>
            <a:r>
              <a:rPr lang="fr-FR" sz="2800" dirty="0"/>
              <a:t> </a:t>
            </a:r>
            <a:r>
              <a:rPr lang="fr-FR" sz="2800" dirty="0" err="1"/>
              <a:t>simplified</a:t>
            </a:r>
            <a:r>
              <a:rPr lang="fr-FR" sz="2800" dirty="0"/>
              <a:t> intra chroma mode </a:t>
            </a:r>
            <a:r>
              <a:rPr lang="fr-FR" sz="2800" dirty="0" err="1"/>
              <a:t>coding</a:t>
            </a:r>
            <a:endParaRPr lang="en-US" sz="28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dirty="0"/>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9" name="Text Placeholder 18">
            <a:extLst>
              <a:ext uri="{FF2B5EF4-FFF2-40B4-BE49-F238E27FC236}">
                <a16:creationId xmlns:a16="http://schemas.microsoft.com/office/drawing/2014/main" id="{A720339C-D988-439D-A87B-69F0B7A7C8B3}"/>
              </a:ext>
            </a:extLst>
          </p:cNvPr>
          <p:cNvSpPr>
            <a:spLocks noGrp="1"/>
          </p:cNvSpPr>
          <p:nvPr>
            <p:ph type="body" sz="quarter" idx="14"/>
          </p:nvPr>
        </p:nvSpPr>
        <p:spPr>
          <a:xfrm>
            <a:off x="495299" y="314222"/>
            <a:ext cx="2233151" cy="265271"/>
          </a:xfrm>
        </p:spPr>
        <p:txBody>
          <a:bodyPr/>
          <a:lstStyle/>
          <a:p>
            <a:r>
              <a:rPr lang="fr-FR" dirty="0"/>
              <a:t>J</a:t>
            </a:r>
            <a:r>
              <a:rPr lang="en-US" dirty="0"/>
              <a:t>VET</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Proposal</a:t>
            </a:r>
            <a:r>
              <a:rPr lang="fr-FR" sz="2800" dirty="0">
                <a:solidFill>
                  <a:srgbClr val="FF0000"/>
                </a:solidFill>
              </a:rPr>
              <a:t> 1</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sp>
        <p:nvSpPr>
          <p:cNvPr id="3" name="TextBox 2">
            <a:extLst>
              <a:ext uri="{FF2B5EF4-FFF2-40B4-BE49-F238E27FC236}">
                <a16:creationId xmlns:a16="http://schemas.microsoft.com/office/drawing/2014/main" id="{7FA74FDD-9999-4A3F-A00D-5F8D21EC1426}"/>
              </a:ext>
            </a:extLst>
          </p:cNvPr>
          <p:cNvSpPr txBox="1"/>
          <p:nvPr/>
        </p:nvSpPr>
        <p:spPr>
          <a:xfrm>
            <a:off x="343949" y="1350628"/>
            <a:ext cx="10771464" cy="3570208"/>
          </a:xfrm>
          <a:prstGeom prst="rect">
            <a:avLst/>
          </a:prstGeom>
          <a:noFill/>
          <a:ln>
            <a:noFill/>
          </a:ln>
        </p:spPr>
        <p:txBody>
          <a:bodyPr wrap="square" lIns="0" tIns="0" rIns="0" bIns="0" rtlCol="0">
            <a:spAutoFit/>
          </a:bodyPr>
          <a:lstStyle/>
          <a:p>
            <a:pPr marL="285750" indent="-285750" algn="l">
              <a:lnSpc>
                <a:spcPct val="95000"/>
              </a:lnSpc>
              <a:spcBef>
                <a:spcPts val="1200"/>
              </a:spcBef>
              <a:buFont typeface="Arial" panose="020B0604020202020204" pitchFamily="34" charset="0"/>
              <a:buChar char="•"/>
            </a:pPr>
            <a:r>
              <a:rPr lang="fr-FR" sz="1600" dirty="0">
                <a:solidFill>
                  <a:srgbClr val="314FD5"/>
                </a:solidFill>
              </a:rPr>
              <a:t>Motivation: VTM-5 draft </a:t>
            </a:r>
            <a:r>
              <a:rPr lang="fr-FR" sz="1600" dirty="0" err="1">
                <a:solidFill>
                  <a:srgbClr val="314FD5"/>
                </a:solidFill>
              </a:rPr>
              <a:t>associates</a:t>
            </a:r>
            <a:r>
              <a:rPr lang="fr-FR" sz="1600" dirty="0">
                <a:solidFill>
                  <a:srgbClr val="314FD5"/>
                </a:solidFill>
              </a:rPr>
              <a:t> DM_CHROMA </a:t>
            </a:r>
            <a:r>
              <a:rPr lang="fr-FR" sz="1600" dirty="0" err="1">
                <a:solidFill>
                  <a:srgbClr val="314FD5"/>
                </a:solidFill>
              </a:rPr>
              <a:t>with</a:t>
            </a:r>
            <a:r>
              <a:rPr lang="fr-FR" sz="1600" dirty="0">
                <a:solidFill>
                  <a:srgbClr val="314FD5"/>
                </a:solidFill>
              </a:rPr>
              <a:t> </a:t>
            </a:r>
            <a:r>
              <a:rPr lang="fr-FR" sz="1600" dirty="0" err="1">
                <a:solidFill>
                  <a:srgbClr val="314FD5"/>
                </a:solidFill>
              </a:rPr>
              <a:t>pred_mode</a:t>
            </a:r>
            <a:r>
              <a:rPr lang="fr-FR" sz="1600" dirty="0">
                <a:solidFill>
                  <a:srgbClr val="314FD5"/>
                </a:solidFill>
              </a:rPr>
              <a:t> = 4 for </a:t>
            </a:r>
            <a:r>
              <a:rPr lang="fr-FR" sz="1600" dirty="0" err="1">
                <a:solidFill>
                  <a:srgbClr val="314FD5"/>
                </a:solidFill>
              </a:rPr>
              <a:t>sps_cclm_enabled_flag</a:t>
            </a:r>
            <a:r>
              <a:rPr lang="fr-FR" sz="1600" dirty="0">
                <a:solidFill>
                  <a:srgbClr val="314FD5"/>
                </a:solidFill>
              </a:rPr>
              <a:t>=0, and </a:t>
            </a:r>
            <a:r>
              <a:rPr lang="fr-FR" sz="1600" dirty="0" err="1">
                <a:solidFill>
                  <a:srgbClr val="314FD5"/>
                </a:solidFill>
              </a:rPr>
              <a:t>pred_mode</a:t>
            </a:r>
            <a:r>
              <a:rPr lang="fr-FR" sz="1600" dirty="0">
                <a:solidFill>
                  <a:srgbClr val="314FD5"/>
                </a:solidFill>
              </a:rPr>
              <a:t>=7 for </a:t>
            </a:r>
            <a:r>
              <a:rPr lang="fr-FR" sz="1600" dirty="0" err="1">
                <a:solidFill>
                  <a:srgbClr val="314FD5"/>
                </a:solidFill>
              </a:rPr>
              <a:t>sps_cclm_disabled_flag</a:t>
            </a:r>
            <a:r>
              <a:rPr lang="fr-FR" sz="1600" dirty="0">
                <a:solidFill>
                  <a:srgbClr val="314FD5"/>
                </a:solidFill>
              </a:rPr>
              <a:t>=1.</a:t>
            </a: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algn="l">
              <a:lnSpc>
                <a:spcPct val="95000"/>
              </a:lnSpc>
              <a:spcBef>
                <a:spcPts val="1200"/>
              </a:spcBef>
            </a:pPr>
            <a:endParaRPr lang="fr-FR" sz="1600" dirty="0">
              <a:solidFill>
                <a:srgbClr val="314FD5"/>
              </a:solidFill>
            </a:endParaRPr>
          </a:p>
        </p:txBody>
      </p:sp>
      <p:pic>
        <p:nvPicPr>
          <p:cNvPr id="7" name="Picture 6">
            <a:extLst>
              <a:ext uri="{FF2B5EF4-FFF2-40B4-BE49-F238E27FC236}">
                <a16:creationId xmlns:a16="http://schemas.microsoft.com/office/drawing/2014/main" id="{511B7192-3F34-44DE-9769-91FC3A7A0DD5}"/>
              </a:ext>
            </a:extLst>
          </p:cNvPr>
          <p:cNvPicPr>
            <a:picLocks noChangeAspect="1"/>
          </p:cNvPicPr>
          <p:nvPr/>
        </p:nvPicPr>
        <p:blipFill>
          <a:blip r:embed="rId2"/>
          <a:stretch>
            <a:fillRect/>
          </a:stretch>
        </p:blipFill>
        <p:spPr>
          <a:xfrm>
            <a:off x="0" y="1972179"/>
            <a:ext cx="5944872" cy="1957298"/>
          </a:xfrm>
          <a:prstGeom prst="rect">
            <a:avLst/>
          </a:prstGeom>
        </p:spPr>
      </p:pic>
      <p:pic>
        <p:nvPicPr>
          <p:cNvPr id="10" name="Picture 9">
            <a:extLst>
              <a:ext uri="{FF2B5EF4-FFF2-40B4-BE49-F238E27FC236}">
                <a16:creationId xmlns:a16="http://schemas.microsoft.com/office/drawing/2014/main" id="{2CFBD526-2DBA-4537-9873-E54B1299E744}"/>
              </a:ext>
            </a:extLst>
          </p:cNvPr>
          <p:cNvPicPr>
            <a:picLocks noChangeAspect="1"/>
          </p:cNvPicPr>
          <p:nvPr/>
        </p:nvPicPr>
        <p:blipFill>
          <a:blip r:embed="rId3"/>
          <a:stretch>
            <a:fillRect/>
          </a:stretch>
        </p:blipFill>
        <p:spPr>
          <a:xfrm>
            <a:off x="-25167" y="3842467"/>
            <a:ext cx="5944872" cy="2687473"/>
          </a:xfrm>
          <a:prstGeom prst="rect">
            <a:avLst/>
          </a:prstGeom>
        </p:spPr>
      </p:pic>
      <p:sp>
        <p:nvSpPr>
          <p:cNvPr id="13" name="TextBox 12">
            <a:extLst>
              <a:ext uri="{FF2B5EF4-FFF2-40B4-BE49-F238E27FC236}">
                <a16:creationId xmlns:a16="http://schemas.microsoft.com/office/drawing/2014/main" id="{9D25CF33-66DE-43D3-92B7-64AD83E531BD}"/>
              </a:ext>
            </a:extLst>
          </p:cNvPr>
          <p:cNvSpPr txBox="1"/>
          <p:nvPr/>
        </p:nvSpPr>
        <p:spPr>
          <a:xfrm flipH="1">
            <a:off x="7164624" y="2170529"/>
            <a:ext cx="2731037" cy="680186"/>
          </a:xfrm>
          <a:prstGeom prst="rect">
            <a:avLst/>
          </a:prstGeom>
          <a:noFill/>
          <a:ln>
            <a:noFill/>
          </a:ln>
        </p:spPr>
        <p:txBody>
          <a:bodyPr wrap="square" lIns="0" tIns="0" rIns="0" bIns="0" rtlCol="0">
            <a:spAutoFit/>
          </a:bodyPr>
          <a:lstStyle/>
          <a:p>
            <a:pPr algn="l">
              <a:lnSpc>
                <a:spcPct val="95000"/>
              </a:lnSpc>
              <a:spcBef>
                <a:spcPts val="1200"/>
              </a:spcBef>
            </a:pPr>
            <a:r>
              <a:rPr lang="fr-FR" sz="1200" dirty="0" err="1">
                <a:solidFill>
                  <a:schemeClr val="tx1">
                    <a:lumMod val="85000"/>
                    <a:lumOff val="15000"/>
                  </a:schemeClr>
                </a:solidFill>
              </a:rPr>
              <a:t>Proposal</a:t>
            </a:r>
            <a:r>
              <a:rPr lang="fr-FR" sz="1200" dirty="0">
                <a:solidFill>
                  <a:schemeClr val="tx1">
                    <a:lumMod val="85000"/>
                    <a:lumOff val="15000"/>
                  </a:schemeClr>
                </a:solidFill>
              </a:rPr>
              <a:t>:</a:t>
            </a:r>
          </a:p>
          <a:p>
            <a:pPr algn="l">
              <a:lnSpc>
                <a:spcPct val="95000"/>
              </a:lnSpc>
              <a:spcBef>
                <a:spcPts val="1200"/>
              </a:spcBef>
            </a:pPr>
            <a:r>
              <a:rPr lang="fr-FR" sz="1200" dirty="0" err="1">
                <a:solidFill>
                  <a:schemeClr val="tx1">
                    <a:lumMod val="85000"/>
                    <a:lumOff val="15000"/>
                  </a:schemeClr>
                </a:solidFill>
              </a:rPr>
              <a:t>Keep</a:t>
            </a:r>
            <a:r>
              <a:rPr lang="fr-FR" sz="1200" dirty="0">
                <a:solidFill>
                  <a:schemeClr val="tx1">
                    <a:lumMod val="85000"/>
                    <a:lumOff val="15000"/>
                  </a:schemeClr>
                </a:solidFill>
              </a:rPr>
              <a:t> DM_CHROMA=4 for </a:t>
            </a:r>
            <a:r>
              <a:rPr lang="fr-FR" sz="1200" dirty="0" err="1">
                <a:solidFill>
                  <a:schemeClr val="tx1">
                    <a:lumMod val="85000"/>
                    <a:lumOff val="15000"/>
                  </a:schemeClr>
                </a:solidFill>
              </a:rPr>
              <a:t>both</a:t>
            </a:r>
            <a:r>
              <a:rPr lang="fr-FR" sz="1200" dirty="0">
                <a:solidFill>
                  <a:schemeClr val="tx1">
                    <a:lumMod val="85000"/>
                    <a:lumOff val="15000"/>
                  </a:schemeClr>
                </a:solidFill>
              </a:rPr>
              <a:t> cases (a single table </a:t>
            </a:r>
            <a:r>
              <a:rPr lang="fr-FR" sz="1200" dirty="0" err="1">
                <a:solidFill>
                  <a:schemeClr val="tx1">
                    <a:lumMod val="85000"/>
                    <a:lumOff val="15000"/>
                  </a:schemeClr>
                </a:solidFill>
              </a:rPr>
              <a:t>is</a:t>
            </a:r>
            <a:r>
              <a:rPr lang="fr-FR" sz="1200" dirty="0">
                <a:solidFill>
                  <a:schemeClr val="tx1">
                    <a:lumMod val="85000"/>
                    <a:lumOff val="15000"/>
                  </a:schemeClr>
                </a:solidFill>
              </a:rPr>
              <a:t> </a:t>
            </a:r>
            <a:r>
              <a:rPr lang="fr-FR" sz="1200" dirty="0" err="1">
                <a:solidFill>
                  <a:schemeClr val="tx1">
                    <a:lumMod val="85000"/>
                    <a:lumOff val="15000"/>
                  </a:schemeClr>
                </a:solidFill>
              </a:rPr>
              <a:t>sufficient</a:t>
            </a:r>
            <a:r>
              <a:rPr lang="fr-FR" sz="1200" dirty="0">
                <a:solidFill>
                  <a:schemeClr val="tx1">
                    <a:lumMod val="85000"/>
                    <a:lumOff val="15000"/>
                  </a:schemeClr>
                </a:solidFill>
              </a:rPr>
              <a:t>).</a:t>
            </a:r>
            <a:endParaRPr lang="en-US" sz="1200" dirty="0">
              <a:solidFill>
                <a:schemeClr val="tx1">
                  <a:lumMod val="85000"/>
                  <a:lumOff val="15000"/>
                </a:schemeClr>
              </a:solidFill>
            </a:endParaRPr>
          </a:p>
        </p:txBody>
      </p:sp>
      <p:pic>
        <p:nvPicPr>
          <p:cNvPr id="15" name="Picture 14">
            <a:extLst>
              <a:ext uri="{FF2B5EF4-FFF2-40B4-BE49-F238E27FC236}">
                <a16:creationId xmlns:a16="http://schemas.microsoft.com/office/drawing/2014/main" id="{8E6E1812-1CFD-4698-8C5E-8C2159AB776E}"/>
              </a:ext>
            </a:extLst>
          </p:cNvPr>
          <p:cNvPicPr>
            <a:picLocks noChangeAspect="1"/>
          </p:cNvPicPr>
          <p:nvPr/>
        </p:nvPicPr>
        <p:blipFill>
          <a:blip r:embed="rId4"/>
          <a:stretch>
            <a:fillRect/>
          </a:stretch>
        </p:blipFill>
        <p:spPr>
          <a:xfrm>
            <a:off x="5729681" y="3843072"/>
            <a:ext cx="5944872" cy="2687473"/>
          </a:xfrm>
          <a:prstGeom prst="rect">
            <a:avLst/>
          </a:prstGeom>
        </p:spPr>
      </p:pic>
      <p:sp>
        <p:nvSpPr>
          <p:cNvPr id="4" name="Arrow: Right 3">
            <a:extLst>
              <a:ext uri="{FF2B5EF4-FFF2-40B4-BE49-F238E27FC236}">
                <a16:creationId xmlns:a16="http://schemas.microsoft.com/office/drawing/2014/main" id="{D5AE93E1-7D3E-43E7-9640-96DD2B248A9D}"/>
              </a:ext>
            </a:extLst>
          </p:cNvPr>
          <p:cNvSpPr/>
          <p:nvPr/>
        </p:nvSpPr>
        <p:spPr>
          <a:xfrm>
            <a:off x="5637402" y="3554841"/>
            <a:ext cx="536895" cy="28732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079992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Proposal</a:t>
            </a:r>
            <a:r>
              <a:rPr lang="fr-FR" sz="2800" dirty="0">
                <a:solidFill>
                  <a:srgbClr val="FF0000"/>
                </a:solidFill>
              </a:rPr>
              <a:t> 2</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sp>
        <p:nvSpPr>
          <p:cNvPr id="3" name="TextBox 2">
            <a:extLst>
              <a:ext uri="{FF2B5EF4-FFF2-40B4-BE49-F238E27FC236}">
                <a16:creationId xmlns:a16="http://schemas.microsoft.com/office/drawing/2014/main" id="{7FA74FDD-9999-4A3F-A00D-5F8D21EC1426}"/>
              </a:ext>
            </a:extLst>
          </p:cNvPr>
          <p:cNvSpPr txBox="1"/>
          <p:nvPr/>
        </p:nvSpPr>
        <p:spPr>
          <a:xfrm>
            <a:off x="343949" y="1350628"/>
            <a:ext cx="10771464" cy="3336298"/>
          </a:xfrm>
          <a:prstGeom prst="rect">
            <a:avLst/>
          </a:prstGeom>
          <a:noFill/>
          <a:ln>
            <a:noFill/>
          </a:ln>
        </p:spPr>
        <p:txBody>
          <a:bodyPr wrap="square" lIns="0" tIns="0" rIns="0" bIns="0" rtlCol="0">
            <a:spAutoFit/>
          </a:bodyPr>
          <a:lstStyle/>
          <a:p>
            <a:pPr marL="285750" indent="-285750" algn="l">
              <a:lnSpc>
                <a:spcPct val="95000"/>
              </a:lnSpc>
              <a:spcBef>
                <a:spcPts val="1200"/>
              </a:spcBef>
              <a:buFont typeface="Arial" panose="020B0604020202020204" pitchFamily="34" charset="0"/>
              <a:buChar char="•"/>
            </a:pPr>
            <a:r>
              <a:rPr lang="fr-FR" sz="1600" dirty="0">
                <a:solidFill>
                  <a:srgbClr val="314FD5"/>
                </a:solidFill>
              </a:rPr>
              <a:t>VTM-5 uses </a:t>
            </a:r>
            <a:r>
              <a:rPr lang="fr-FR" sz="1600" dirty="0" err="1">
                <a:solidFill>
                  <a:srgbClr val="314FD5"/>
                </a:solidFill>
              </a:rPr>
              <a:t>different</a:t>
            </a:r>
            <a:r>
              <a:rPr lang="fr-FR" sz="1600" dirty="0">
                <a:solidFill>
                  <a:srgbClr val="314FD5"/>
                </a:solidFill>
              </a:rPr>
              <a:t> </a:t>
            </a:r>
            <a:r>
              <a:rPr lang="fr-FR" sz="1600" dirty="0" err="1">
                <a:solidFill>
                  <a:srgbClr val="314FD5"/>
                </a:solidFill>
              </a:rPr>
              <a:t>binarization</a:t>
            </a:r>
            <a:r>
              <a:rPr lang="fr-FR" sz="1600" dirty="0">
                <a:solidFill>
                  <a:srgbClr val="314FD5"/>
                </a:solidFill>
              </a:rPr>
              <a:t> table for </a:t>
            </a:r>
            <a:r>
              <a:rPr lang="fr-FR" sz="1600" dirty="0" err="1">
                <a:solidFill>
                  <a:srgbClr val="314FD5"/>
                </a:solidFill>
              </a:rPr>
              <a:t>sps_cclm_enabled_flag</a:t>
            </a:r>
            <a:r>
              <a:rPr lang="fr-FR" sz="1600" dirty="0">
                <a:solidFill>
                  <a:srgbClr val="314FD5"/>
                </a:solidFill>
              </a:rPr>
              <a:t> 0 and 1.</a:t>
            </a: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marL="285750" indent="-285750" algn="l">
              <a:lnSpc>
                <a:spcPct val="95000"/>
              </a:lnSpc>
              <a:spcBef>
                <a:spcPts val="1200"/>
              </a:spcBef>
              <a:buFont typeface="Arial" panose="020B0604020202020204" pitchFamily="34" charset="0"/>
              <a:buChar char="•"/>
            </a:pPr>
            <a:endParaRPr lang="fr-FR" sz="1600" dirty="0">
              <a:solidFill>
                <a:srgbClr val="314FD5"/>
              </a:solidFill>
            </a:endParaRPr>
          </a:p>
          <a:p>
            <a:pPr algn="l">
              <a:lnSpc>
                <a:spcPct val="95000"/>
              </a:lnSpc>
              <a:spcBef>
                <a:spcPts val="1200"/>
              </a:spcBef>
            </a:pPr>
            <a:endParaRPr lang="fr-FR" sz="1600" dirty="0">
              <a:solidFill>
                <a:srgbClr val="314FD5"/>
              </a:solidFill>
            </a:endParaRPr>
          </a:p>
          <a:p>
            <a:pPr algn="l">
              <a:lnSpc>
                <a:spcPct val="95000"/>
              </a:lnSpc>
              <a:spcBef>
                <a:spcPts val="1200"/>
              </a:spcBef>
            </a:pPr>
            <a:endParaRPr lang="fr-FR" sz="1600" dirty="0">
              <a:solidFill>
                <a:srgbClr val="314FD5"/>
              </a:solidFill>
            </a:endParaRPr>
          </a:p>
        </p:txBody>
      </p:sp>
      <p:graphicFrame>
        <p:nvGraphicFramePr>
          <p:cNvPr id="4" name="Table 3">
            <a:extLst>
              <a:ext uri="{FF2B5EF4-FFF2-40B4-BE49-F238E27FC236}">
                <a16:creationId xmlns:a16="http://schemas.microsoft.com/office/drawing/2014/main" id="{EAC96040-5ECF-4B26-8C77-3B878FD5F965}"/>
              </a:ext>
            </a:extLst>
          </p:cNvPr>
          <p:cNvGraphicFramePr>
            <a:graphicFrameLocks noGrp="1"/>
          </p:cNvGraphicFramePr>
          <p:nvPr>
            <p:extLst>
              <p:ext uri="{D42A27DB-BD31-4B8C-83A1-F6EECF244321}">
                <p14:modId xmlns:p14="http://schemas.microsoft.com/office/powerpoint/2010/main" val="3584067371"/>
              </p:ext>
            </p:extLst>
          </p:nvPr>
        </p:nvGraphicFramePr>
        <p:xfrm>
          <a:off x="596642" y="1952697"/>
          <a:ext cx="4807641" cy="1261745"/>
        </p:xfrm>
        <a:graphic>
          <a:graphicData uri="http://schemas.openxmlformats.org/drawingml/2006/table">
            <a:tbl>
              <a:tblPr firstRow="1" firstCol="1" bandRow="1"/>
              <a:tblGrid>
                <a:gridCol w="2774970">
                  <a:extLst>
                    <a:ext uri="{9D8B030D-6E8A-4147-A177-3AD203B41FA5}">
                      <a16:colId xmlns:a16="http://schemas.microsoft.com/office/drawing/2014/main" val="2482297209"/>
                    </a:ext>
                  </a:extLst>
                </a:gridCol>
                <a:gridCol w="2032671">
                  <a:extLst>
                    <a:ext uri="{9D8B030D-6E8A-4147-A177-3AD203B41FA5}">
                      <a16:colId xmlns:a16="http://schemas.microsoft.com/office/drawing/2014/main" val="2156828103"/>
                    </a:ext>
                  </a:extLst>
                </a:gridCol>
              </a:tblGrid>
              <a:tr h="18224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Value of intra_chroma_pred_mode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61609407"/>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2935346"/>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9759612"/>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9138710"/>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8766503"/>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3422297"/>
                  </a:ext>
                </a:extLst>
              </a:tr>
            </a:tbl>
          </a:graphicData>
        </a:graphic>
      </p:graphicFrame>
      <p:graphicFrame>
        <p:nvGraphicFramePr>
          <p:cNvPr id="8" name="Table 7">
            <a:extLst>
              <a:ext uri="{FF2B5EF4-FFF2-40B4-BE49-F238E27FC236}">
                <a16:creationId xmlns:a16="http://schemas.microsoft.com/office/drawing/2014/main" id="{7F8C09FB-E204-472E-8120-1B874532D79A}"/>
              </a:ext>
            </a:extLst>
          </p:cNvPr>
          <p:cNvGraphicFramePr>
            <a:graphicFrameLocks noGrp="1"/>
          </p:cNvGraphicFramePr>
          <p:nvPr>
            <p:extLst>
              <p:ext uri="{D42A27DB-BD31-4B8C-83A1-F6EECF244321}">
                <p14:modId xmlns:p14="http://schemas.microsoft.com/office/powerpoint/2010/main" val="1119617649"/>
              </p:ext>
            </p:extLst>
          </p:nvPr>
        </p:nvGraphicFramePr>
        <p:xfrm>
          <a:off x="596641" y="3429000"/>
          <a:ext cx="4807641" cy="1875790"/>
        </p:xfrm>
        <a:graphic>
          <a:graphicData uri="http://schemas.openxmlformats.org/drawingml/2006/table">
            <a:tbl>
              <a:tblPr firstRow="1" firstCol="1" bandRow="1"/>
              <a:tblGrid>
                <a:gridCol w="2839393">
                  <a:extLst>
                    <a:ext uri="{9D8B030D-6E8A-4147-A177-3AD203B41FA5}">
                      <a16:colId xmlns:a16="http://schemas.microsoft.com/office/drawing/2014/main" val="2585725222"/>
                    </a:ext>
                  </a:extLst>
                </a:gridCol>
                <a:gridCol w="1968248">
                  <a:extLst>
                    <a:ext uri="{9D8B030D-6E8A-4147-A177-3AD203B41FA5}">
                      <a16:colId xmlns:a16="http://schemas.microsoft.com/office/drawing/2014/main" val="2853701008"/>
                    </a:ext>
                  </a:extLst>
                </a:gridCol>
              </a:tblGrid>
              <a:tr h="18224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Value of intra_chroma_pred_mode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3928678"/>
                  </a:ext>
                </a:extLst>
              </a:tr>
              <a:tr h="182245">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7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877941"/>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4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3832848"/>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306398"/>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1111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4411772"/>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2071875"/>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9734516"/>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latin typeface="Times New Roman" panose="02020603050405020304" pitchFamily="18" charset="0"/>
                          <a:ea typeface="Times New Roman" panose="02020603050405020304" pitchFamily="18" charset="0"/>
                        </a:rPr>
                        <a:t>11010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8628098"/>
                  </a:ext>
                </a:extLst>
              </a:tr>
              <a:tr h="215900">
                <a:tc>
                  <a:txBody>
                    <a:bodyPr/>
                    <a:lstStyle/>
                    <a:p>
                      <a:pPr marL="0" marR="0" algn="ctr"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11011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8767545"/>
                  </a:ext>
                </a:extLst>
              </a:tr>
            </a:tbl>
          </a:graphicData>
        </a:graphic>
      </p:graphicFrame>
      <p:graphicFrame>
        <p:nvGraphicFramePr>
          <p:cNvPr id="9" name="Table 8">
            <a:extLst>
              <a:ext uri="{FF2B5EF4-FFF2-40B4-BE49-F238E27FC236}">
                <a16:creationId xmlns:a16="http://schemas.microsoft.com/office/drawing/2014/main" id="{BAE29329-2449-471D-9BD2-D46307A12B4D}"/>
              </a:ext>
            </a:extLst>
          </p:cNvPr>
          <p:cNvGraphicFramePr>
            <a:graphicFrameLocks noGrp="1"/>
          </p:cNvGraphicFramePr>
          <p:nvPr>
            <p:extLst>
              <p:ext uri="{D42A27DB-BD31-4B8C-83A1-F6EECF244321}">
                <p14:modId xmlns:p14="http://schemas.microsoft.com/office/powerpoint/2010/main" val="3150777355"/>
              </p:ext>
            </p:extLst>
          </p:nvPr>
        </p:nvGraphicFramePr>
        <p:xfrm>
          <a:off x="6166931" y="3429000"/>
          <a:ext cx="4807641" cy="1875790"/>
        </p:xfrm>
        <a:graphic>
          <a:graphicData uri="http://schemas.openxmlformats.org/drawingml/2006/table">
            <a:tbl>
              <a:tblPr firstRow="1" firstCol="1" bandRow="1"/>
              <a:tblGrid>
                <a:gridCol w="3216312">
                  <a:extLst>
                    <a:ext uri="{9D8B030D-6E8A-4147-A177-3AD203B41FA5}">
                      <a16:colId xmlns:a16="http://schemas.microsoft.com/office/drawing/2014/main" val="2521235755"/>
                    </a:ext>
                  </a:extLst>
                </a:gridCol>
                <a:gridCol w="1591329">
                  <a:extLst>
                    <a:ext uri="{9D8B030D-6E8A-4147-A177-3AD203B41FA5}">
                      <a16:colId xmlns:a16="http://schemas.microsoft.com/office/drawing/2014/main" val="3975097689"/>
                    </a:ext>
                  </a:extLst>
                </a:gridCol>
              </a:tblGrid>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effectLst/>
                          <a:latin typeface="Times New Roman" panose="02020603050405020304" pitchFamily="18" charset="0"/>
                          <a:ea typeface="Times New Roman" panose="02020603050405020304" pitchFamily="18" charset="0"/>
                        </a:rPr>
                        <a:t>Value of </a:t>
                      </a:r>
                      <a:r>
                        <a:rPr lang="en-CA" sz="1100" b="1" dirty="0" err="1">
                          <a:effectLst/>
                          <a:latin typeface="Times New Roman" panose="02020603050405020304" pitchFamily="18" charset="0"/>
                          <a:ea typeface="Times New Roman" panose="02020603050405020304" pitchFamily="18" charset="0"/>
                        </a:rPr>
                        <a:t>intra_chroma_pred_mode</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0493287"/>
                  </a:ext>
                </a:extLst>
              </a:tr>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4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b="0" u="sng" dirty="0">
                          <a:effectLst/>
                          <a:latin typeface="Times New Roman" panose="02020603050405020304" pitchFamily="18" charset="0"/>
                          <a:ea typeface="Times New Roman" panose="02020603050405020304" pitchFamily="18" charset="0"/>
                        </a:rPr>
                        <a:t>0</a:t>
                      </a:r>
                      <a:endParaRPr lang="en-US" sz="1100" b="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96341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100034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6401005"/>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0539086"/>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751525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37572"/>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918917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7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9761901"/>
                  </a:ext>
                </a:extLst>
              </a:tr>
            </a:tbl>
          </a:graphicData>
        </a:graphic>
      </p:graphicFrame>
      <p:sp>
        <p:nvSpPr>
          <p:cNvPr id="12" name="Arrow: Right 11">
            <a:extLst>
              <a:ext uri="{FF2B5EF4-FFF2-40B4-BE49-F238E27FC236}">
                <a16:creationId xmlns:a16="http://schemas.microsoft.com/office/drawing/2014/main" id="{1916D97F-EA62-4C16-913A-C8A4E9C27E89}"/>
              </a:ext>
            </a:extLst>
          </p:cNvPr>
          <p:cNvSpPr/>
          <p:nvPr/>
        </p:nvSpPr>
        <p:spPr>
          <a:xfrm>
            <a:off x="5606493" y="3050857"/>
            <a:ext cx="489507" cy="32717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 name="TextBox 13">
            <a:extLst>
              <a:ext uri="{FF2B5EF4-FFF2-40B4-BE49-F238E27FC236}">
                <a16:creationId xmlns:a16="http://schemas.microsoft.com/office/drawing/2014/main" id="{3B1EEDC7-B739-451C-9C4B-738B9312D710}"/>
              </a:ext>
            </a:extLst>
          </p:cNvPr>
          <p:cNvSpPr txBox="1"/>
          <p:nvPr/>
        </p:nvSpPr>
        <p:spPr>
          <a:xfrm>
            <a:off x="6298210" y="2097899"/>
            <a:ext cx="4191899" cy="767903"/>
          </a:xfrm>
          <a:prstGeom prst="rect">
            <a:avLst/>
          </a:prstGeom>
          <a:noFill/>
          <a:ln>
            <a:noFill/>
          </a:ln>
        </p:spPr>
        <p:txBody>
          <a:bodyPr wrap="square" lIns="0" tIns="0" rIns="0" bIns="0" rtlCol="0">
            <a:spAutoFit/>
          </a:bodyPr>
          <a:lstStyle/>
          <a:p>
            <a:pPr algn="l">
              <a:lnSpc>
                <a:spcPct val="95000"/>
              </a:lnSpc>
              <a:spcBef>
                <a:spcPts val="1200"/>
              </a:spcBef>
            </a:pPr>
            <a:r>
              <a:rPr lang="fr-FR" sz="1400" dirty="0" err="1">
                <a:solidFill>
                  <a:schemeClr val="tx1">
                    <a:lumMod val="85000"/>
                    <a:lumOff val="15000"/>
                  </a:schemeClr>
                </a:solidFill>
              </a:rPr>
              <a:t>Proposing</a:t>
            </a:r>
            <a:r>
              <a:rPr lang="fr-FR" sz="1400" dirty="0">
                <a:solidFill>
                  <a:schemeClr val="tx1">
                    <a:lumMod val="85000"/>
                    <a:lumOff val="15000"/>
                  </a:schemeClr>
                </a:solidFill>
              </a:rPr>
              <a:t> single </a:t>
            </a:r>
            <a:r>
              <a:rPr lang="fr-FR" sz="1400" dirty="0" err="1">
                <a:solidFill>
                  <a:schemeClr val="tx1">
                    <a:lumMod val="85000"/>
                    <a:lumOff val="15000"/>
                  </a:schemeClr>
                </a:solidFill>
              </a:rPr>
              <a:t>binarization</a:t>
            </a:r>
            <a:r>
              <a:rPr lang="fr-FR" sz="1400" dirty="0">
                <a:solidFill>
                  <a:schemeClr val="tx1">
                    <a:lumMod val="85000"/>
                    <a:lumOff val="15000"/>
                  </a:schemeClr>
                </a:solidFill>
              </a:rPr>
              <a:t> table:</a:t>
            </a:r>
          </a:p>
          <a:p>
            <a:pPr algn="l">
              <a:lnSpc>
                <a:spcPct val="95000"/>
              </a:lnSpc>
              <a:spcBef>
                <a:spcPts val="1200"/>
              </a:spcBef>
            </a:pPr>
            <a:r>
              <a:rPr lang="fr-FR" sz="1400" dirty="0">
                <a:solidFill>
                  <a:schemeClr val="tx1">
                    <a:lumMod val="85000"/>
                    <a:lumOff val="15000"/>
                  </a:schemeClr>
                </a:solidFill>
              </a:rPr>
              <a:t>For </a:t>
            </a:r>
            <a:r>
              <a:rPr lang="fr-FR" sz="1400" dirty="0" err="1">
                <a:solidFill>
                  <a:schemeClr val="tx1">
                    <a:lumMod val="85000"/>
                    <a:lumOff val="15000"/>
                  </a:schemeClr>
                </a:solidFill>
              </a:rPr>
              <a:t>sps_cclm_enabled_case</a:t>
            </a:r>
            <a:r>
              <a:rPr lang="fr-FR" sz="1400" dirty="0">
                <a:solidFill>
                  <a:schemeClr val="tx1">
                    <a:lumMod val="85000"/>
                    <a:lumOff val="15000"/>
                  </a:schemeClr>
                </a:solidFill>
              </a:rPr>
              <a:t>=0, the first bin </a:t>
            </a:r>
            <a:r>
              <a:rPr lang="fr-FR" sz="1400" dirty="0" err="1">
                <a:solidFill>
                  <a:schemeClr val="tx1">
                    <a:lumMod val="85000"/>
                    <a:lumOff val="15000"/>
                  </a:schemeClr>
                </a:solidFill>
              </a:rPr>
              <a:t>should</a:t>
            </a:r>
            <a:r>
              <a:rPr lang="fr-FR" sz="1400" dirty="0">
                <a:solidFill>
                  <a:schemeClr val="tx1">
                    <a:lumMod val="85000"/>
                    <a:lumOff val="15000"/>
                  </a:schemeClr>
                </a:solidFill>
              </a:rPr>
              <a:t> </a:t>
            </a:r>
            <a:r>
              <a:rPr lang="fr-FR" sz="1400" dirty="0" err="1">
                <a:solidFill>
                  <a:schemeClr val="tx1">
                    <a:lumMod val="85000"/>
                    <a:lumOff val="15000"/>
                  </a:schemeClr>
                </a:solidFill>
              </a:rPr>
              <a:t>be</a:t>
            </a:r>
            <a:r>
              <a:rPr lang="fr-FR" sz="1400" dirty="0">
                <a:solidFill>
                  <a:schemeClr val="tx1">
                    <a:lumMod val="85000"/>
                    <a:lumOff val="15000"/>
                  </a:schemeClr>
                </a:solidFill>
              </a:rPr>
              <a:t> </a:t>
            </a:r>
            <a:r>
              <a:rPr lang="fr-FR" sz="1400" dirty="0" err="1">
                <a:solidFill>
                  <a:schemeClr val="tx1">
                    <a:lumMod val="85000"/>
                    <a:lumOff val="15000"/>
                  </a:schemeClr>
                </a:solidFill>
              </a:rPr>
              <a:t>inferred</a:t>
            </a:r>
            <a:r>
              <a:rPr lang="fr-FR" sz="1400" dirty="0">
                <a:solidFill>
                  <a:schemeClr val="tx1">
                    <a:lumMod val="85000"/>
                    <a:lumOff val="15000"/>
                  </a:schemeClr>
                </a:solidFill>
              </a:rPr>
              <a:t> to </a:t>
            </a:r>
            <a:r>
              <a:rPr lang="fr-FR" sz="1400" dirty="0" err="1">
                <a:solidFill>
                  <a:schemeClr val="tx1">
                    <a:lumMod val="85000"/>
                    <a:lumOff val="15000"/>
                  </a:schemeClr>
                </a:solidFill>
              </a:rPr>
              <a:t>be</a:t>
            </a:r>
            <a:r>
              <a:rPr lang="fr-FR" sz="1400" dirty="0">
                <a:solidFill>
                  <a:schemeClr val="tx1">
                    <a:lumMod val="85000"/>
                    <a:lumOff val="15000"/>
                  </a:schemeClr>
                </a:solidFill>
              </a:rPr>
              <a:t> </a:t>
            </a:r>
            <a:r>
              <a:rPr lang="fr-FR" sz="1400" dirty="0" err="1">
                <a:solidFill>
                  <a:schemeClr val="tx1">
                    <a:lumMod val="85000"/>
                    <a:lumOff val="15000"/>
                  </a:schemeClr>
                </a:solidFill>
              </a:rPr>
              <a:t>zero</a:t>
            </a:r>
            <a:r>
              <a:rPr lang="fr-FR" sz="1400" dirty="0">
                <a:solidFill>
                  <a:schemeClr val="tx1">
                    <a:lumMod val="85000"/>
                    <a:lumOff val="15000"/>
                  </a:schemeClr>
                </a:solidFill>
              </a:rPr>
              <a:t> (not to </a:t>
            </a:r>
            <a:r>
              <a:rPr lang="fr-FR" sz="1400" dirty="0" err="1">
                <a:solidFill>
                  <a:schemeClr val="tx1">
                    <a:lumMod val="85000"/>
                    <a:lumOff val="15000"/>
                  </a:schemeClr>
                </a:solidFill>
              </a:rPr>
              <a:t>be</a:t>
            </a:r>
            <a:r>
              <a:rPr lang="fr-FR" sz="1400" dirty="0">
                <a:solidFill>
                  <a:schemeClr val="tx1">
                    <a:lumMod val="85000"/>
                    <a:lumOff val="15000"/>
                  </a:schemeClr>
                </a:solidFill>
              </a:rPr>
              <a:t> </a:t>
            </a:r>
            <a:r>
              <a:rPr lang="fr-FR" sz="1400" dirty="0" err="1">
                <a:solidFill>
                  <a:schemeClr val="tx1">
                    <a:lumMod val="85000"/>
                    <a:lumOff val="15000"/>
                  </a:schemeClr>
                </a:solidFill>
              </a:rPr>
              <a:t>coded</a:t>
            </a:r>
            <a:r>
              <a:rPr lang="fr-FR" sz="1400" dirty="0">
                <a:solidFill>
                  <a:schemeClr val="tx1">
                    <a:lumMod val="85000"/>
                    <a:lumOff val="15000"/>
                  </a:schemeClr>
                </a:solidFill>
              </a:rPr>
              <a:t>).</a:t>
            </a:r>
            <a:endParaRPr lang="en-US" sz="1400" dirty="0">
              <a:solidFill>
                <a:schemeClr val="tx1">
                  <a:lumMod val="85000"/>
                  <a:lumOff val="15000"/>
                </a:schemeClr>
              </a:solidFill>
            </a:endParaRPr>
          </a:p>
        </p:txBody>
      </p:sp>
    </p:spTree>
    <p:extLst>
      <p:ext uri="{BB962C8B-B14F-4D97-AF65-F5344CB8AC3E}">
        <p14:creationId xmlns:p14="http://schemas.microsoft.com/office/powerpoint/2010/main" val="2445287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Comparison</a:t>
            </a:r>
            <a:r>
              <a:rPr lang="fr-FR" sz="2800" dirty="0">
                <a:solidFill>
                  <a:srgbClr val="FF0000"/>
                </a:solidFill>
              </a:rPr>
              <a:t> of </a:t>
            </a:r>
            <a:r>
              <a:rPr lang="fr-FR" sz="2800" dirty="0" err="1">
                <a:solidFill>
                  <a:srgbClr val="FF0000"/>
                </a:solidFill>
              </a:rPr>
              <a:t>number</a:t>
            </a:r>
            <a:r>
              <a:rPr lang="fr-FR" sz="2800" dirty="0">
                <a:solidFill>
                  <a:srgbClr val="FF0000"/>
                </a:solidFill>
              </a:rPr>
              <a:t> of </a:t>
            </a:r>
            <a:r>
              <a:rPr lang="fr-FR" sz="2800" dirty="0" err="1">
                <a:solidFill>
                  <a:srgbClr val="FF0000"/>
                </a:solidFill>
              </a:rPr>
              <a:t>bins</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19" name="Table 18">
            <a:extLst>
              <a:ext uri="{FF2B5EF4-FFF2-40B4-BE49-F238E27FC236}">
                <a16:creationId xmlns:a16="http://schemas.microsoft.com/office/drawing/2014/main" id="{1FC5EA48-0AF7-4AFA-B131-19469E3CB684}"/>
              </a:ext>
            </a:extLst>
          </p:cNvPr>
          <p:cNvGraphicFramePr>
            <a:graphicFrameLocks noGrp="1"/>
          </p:cNvGraphicFramePr>
          <p:nvPr>
            <p:extLst>
              <p:ext uri="{D42A27DB-BD31-4B8C-83A1-F6EECF244321}">
                <p14:modId xmlns:p14="http://schemas.microsoft.com/office/powerpoint/2010/main" val="2352500806"/>
              </p:ext>
            </p:extLst>
          </p:nvPr>
        </p:nvGraphicFramePr>
        <p:xfrm>
          <a:off x="2886835" y="2569975"/>
          <a:ext cx="5300820" cy="2028825"/>
        </p:xfrm>
        <a:graphic>
          <a:graphicData uri="http://schemas.openxmlformats.org/drawingml/2006/table">
            <a:tbl>
              <a:tblPr firstRow="1" firstCol="1" bandRow="1"/>
              <a:tblGrid>
                <a:gridCol w="1773124">
                  <a:extLst>
                    <a:ext uri="{9D8B030D-6E8A-4147-A177-3AD203B41FA5}">
                      <a16:colId xmlns:a16="http://schemas.microsoft.com/office/drawing/2014/main" val="2521235755"/>
                    </a:ext>
                  </a:extLst>
                </a:gridCol>
                <a:gridCol w="1547894">
                  <a:extLst>
                    <a:ext uri="{9D8B030D-6E8A-4147-A177-3AD203B41FA5}">
                      <a16:colId xmlns:a16="http://schemas.microsoft.com/office/drawing/2014/main" val="2464952191"/>
                    </a:ext>
                  </a:extLst>
                </a:gridCol>
                <a:gridCol w="1102516">
                  <a:extLst>
                    <a:ext uri="{9D8B030D-6E8A-4147-A177-3AD203B41FA5}">
                      <a16:colId xmlns:a16="http://schemas.microsoft.com/office/drawing/2014/main" val="3975097689"/>
                    </a:ext>
                  </a:extLst>
                </a:gridCol>
                <a:gridCol w="877286">
                  <a:extLst>
                    <a:ext uri="{9D8B030D-6E8A-4147-A177-3AD203B41FA5}">
                      <a16:colId xmlns:a16="http://schemas.microsoft.com/office/drawing/2014/main" val="841040677"/>
                    </a:ext>
                  </a:extLst>
                </a:gridCol>
              </a:tblGrid>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effectLst/>
                          <a:latin typeface="Times New Roman" panose="02020603050405020304" pitchFamily="18" charset="0"/>
                          <a:ea typeface="Times New Roman" panose="02020603050405020304" pitchFamily="18" charset="0"/>
                        </a:rPr>
                        <a:t>Value of </a:t>
                      </a:r>
                      <a:r>
                        <a:rPr lang="en-CA" sz="1100" b="1" dirty="0" err="1">
                          <a:effectLst/>
                          <a:latin typeface="Times New Roman" panose="02020603050405020304" pitchFamily="18" charset="0"/>
                          <a:ea typeface="Times New Roman" panose="02020603050405020304" pitchFamily="18" charset="0"/>
                        </a:rPr>
                        <a:t>intra_chroma_pred_mode</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Original </a:t>
                      </a:r>
                      <a:r>
                        <a:rPr lang="fr-FR" sz="1100" dirty="0" err="1">
                          <a:effectLst/>
                          <a:latin typeface="Times New Roman" panose="02020603050405020304" pitchFamily="18" charset="0"/>
                          <a:ea typeface="Times New Roman" panose="02020603050405020304" pitchFamily="18" charset="0"/>
                        </a:rPr>
                        <a:t>Bins</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effectLst/>
                          <a:latin typeface="Times New Roman" panose="02020603050405020304" pitchFamily="18" charset="0"/>
                          <a:ea typeface="Times New Roman" panose="02020603050405020304" pitchFamily="18" charset="0"/>
                        </a:rPr>
                        <a:t>Proposed Bins</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b="1" dirty="0" err="1">
                          <a:effectLst/>
                          <a:latin typeface="Times New Roman" panose="02020603050405020304" pitchFamily="18" charset="0"/>
                          <a:ea typeface="Times New Roman" panose="02020603050405020304" pitchFamily="18" charset="0"/>
                        </a:rPr>
                        <a:t>deltaBins</a:t>
                      </a:r>
                      <a:endParaRPr lang="en-US" sz="1100" b="1"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0493287"/>
                  </a:ext>
                </a:extLst>
              </a:tr>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4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b="0" u="sng" dirty="0">
                          <a:effectLst/>
                          <a:latin typeface="Times New Roman" panose="02020603050405020304" pitchFamily="18" charset="0"/>
                          <a:ea typeface="Times New Roman" panose="02020603050405020304" pitchFamily="18" charset="0"/>
                        </a:rPr>
                        <a:t>0</a:t>
                      </a:r>
                      <a:endParaRPr lang="en-US" sz="1100" b="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b="0" u="none" dirty="0">
                          <a:effectLst/>
                          <a:latin typeface="Times New Roman" panose="02020603050405020304" pitchFamily="18" charset="0"/>
                          <a:ea typeface="Times New Roman" panose="02020603050405020304" pitchFamily="18" charset="0"/>
                        </a:rPr>
                        <a:t> +1</a:t>
                      </a:r>
                      <a:endParaRPr lang="en-US" sz="1100" b="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796341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100034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11001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101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6401005"/>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110</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0539086"/>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11011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a:t>
                      </a:r>
                      <a:r>
                        <a:rPr lang="en-CA" sz="1100" u="sng" dirty="0">
                          <a:effectLst/>
                          <a:latin typeface="Times New Roman" panose="02020603050405020304" pitchFamily="18" charset="0"/>
                          <a:ea typeface="Times New Roman" panose="02020603050405020304" pitchFamily="18" charset="0"/>
                        </a:rPr>
                        <a:t>111</a:t>
                      </a:r>
                      <a:endParaRPr lang="en-US" sz="1100" u="sng"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u="none" dirty="0">
                          <a:effectLst/>
                          <a:latin typeface="Times New Roman" panose="02020603050405020304" pitchFamily="18" charset="0"/>
                          <a:ea typeface="Times New Roman" panose="02020603050405020304" pitchFamily="18" charset="0"/>
                        </a:rPr>
                        <a:t>-1</a:t>
                      </a:r>
                      <a:endParaRPr lang="en-US" sz="1100" u="none"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751525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2937572"/>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9189177"/>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7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fr-FR" sz="1100" dirty="0">
                          <a:effectLst/>
                          <a:latin typeface="Times New Roman" panose="02020603050405020304" pitchFamily="18" charset="0"/>
                          <a:ea typeface="Times New Roman" panose="02020603050405020304" pitchFamily="18" charset="0"/>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9761901"/>
                  </a:ext>
                </a:extLst>
              </a:tr>
            </a:tbl>
          </a:graphicData>
        </a:graphic>
      </p:graphicFrame>
      <p:sp>
        <p:nvSpPr>
          <p:cNvPr id="20" name="TextBox 19">
            <a:extLst>
              <a:ext uri="{FF2B5EF4-FFF2-40B4-BE49-F238E27FC236}">
                <a16:creationId xmlns:a16="http://schemas.microsoft.com/office/drawing/2014/main" id="{07C134DB-AEED-493F-A17D-607E8A6A0ED7}"/>
              </a:ext>
            </a:extLst>
          </p:cNvPr>
          <p:cNvSpPr txBox="1"/>
          <p:nvPr/>
        </p:nvSpPr>
        <p:spPr>
          <a:xfrm>
            <a:off x="1593907" y="1728132"/>
            <a:ext cx="8867163" cy="233910"/>
          </a:xfrm>
          <a:prstGeom prst="rect">
            <a:avLst/>
          </a:prstGeom>
          <a:noFill/>
          <a:ln>
            <a:noFill/>
          </a:ln>
        </p:spPr>
        <p:txBody>
          <a:bodyPr wrap="square" lIns="0" tIns="0" rIns="0" bIns="0" rtlCol="0">
            <a:spAutoFit/>
          </a:bodyPr>
          <a:lstStyle/>
          <a:p>
            <a:pPr algn="l">
              <a:lnSpc>
                <a:spcPct val="95000"/>
              </a:lnSpc>
              <a:spcBef>
                <a:spcPts val="1200"/>
              </a:spcBef>
            </a:pPr>
            <a:r>
              <a:rPr lang="fr-FR" sz="1600" dirty="0">
                <a:solidFill>
                  <a:schemeClr val="tx1">
                    <a:lumMod val="85000"/>
                    <a:lumOff val="15000"/>
                  </a:schemeClr>
                </a:solidFill>
              </a:rPr>
              <a:t>1 extra bin for DM_CHROMA, </a:t>
            </a:r>
            <a:r>
              <a:rPr lang="fr-FR" sz="1600" dirty="0" err="1">
                <a:solidFill>
                  <a:schemeClr val="tx1">
                    <a:lumMod val="85000"/>
                    <a:lumOff val="15000"/>
                  </a:schemeClr>
                </a:solidFill>
              </a:rPr>
              <a:t>same</a:t>
            </a:r>
            <a:r>
              <a:rPr lang="fr-FR" sz="1600" dirty="0">
                <a:solidFill>
                  <a:schemeClr val="tx1">
                    <a:lumMod val="85000"/>
                    <a:lumOff val="15000"/>
                  </a:schemeClr>
                </a:solidFill>
              </a:rPr>
              <a:t> </a:t>
            </a:r>
            <a:r>
              <a:rPr lang="fr-FR" sz="1600" dirty="0" err="1">
                <a:solidFill>
                  <a:schemeClr val="tx1">
                    <a:lumMod val="85000"/>
                    <a:lumOff val="15000"/>
                  </a:schemeClr>
                </a:solidFill>
              </a:rPr>
              <a:t>bins</a:t>
            </a:r>
            <a:r>
              <a:rPr lang="fr-FR" sz="1600" dirty="0">
                <a:solidFill>
                  <a:schemeClr val="tx1">
                    <a:lumMod val="85000"/>
                    <a:lumOff val="15000"/>
                  </a:schemeClr>
                </a:solidFill>
              </a:rPr>
              <a:t> for LM_CHROMA, and 1 </a:t>
            </a:r>
            <a:r>
              <a:rPr lang="fr-FR" sz="1600" dirty="0" err="1">
                <a:solidFill>
                  <a:schemeClr val="tx1">
                    <a:lumMod val="85000"/>
                    <a:lumOff val="15000"/>
                  </a:schemeClr>
                </a:solidFill>
              </a:rPr>
              <a:t>reduced</a:t>
            </a:r>
            <a:r>
              <a:rPr lang="fr-FR" sz="1600" dirty="0">
                <a:solidFill>
                  <a:schemeClr val="tx1">
                    <a:lumMod val="85000"/>
                    <a:lumOff val="15000"/>
                  </a:schemeClr>
                </a:solidFill>
              </a:rPr>
              <a:t> bin for 6 </a:t>
            </a:r>
            <a:r>
              <a:rPr lang="fr-FR" sz="1600" dirty="0" err="1">
                <a:solidFill>
                  <a:schemeClr val="tx1">
                    <a:lumMod val="85000"/>
                    <a:lumOff val="15000"/>
                  </a:schemeClr>
                </a:solidFill>
              </a:rPr>
              <a:t>other</a:t>
            </a:r>
            <a:r>
              <a:rPr lang="fr-FR" sz="1600" dirty="0">
                <a:solidFill>
                  <a:schemeClr val="tx1">
                    <a:lumMod val="85000"/>
                    <a:lumOff val="15000"/>
                  </a:schemeClr>
                </a:solidFill>
              </a:rPr>
              <a:t> modes</a:t>
            </a:r>
            <a:endParaRPr lang="en-US" sz="1600" dirty="0">
              <a:solidFill>
                <a:schemeClr val="tx1">
                  <a:lumMod val="85000"/>
                  <a:lumOff val="15000"/>
                </a:schemeClr>
              </a:solidFill>
            </a:endParaRPr>
          </a:p>
        </p:txBody>
      </p:sp>
    </p:spTree>
    <p:extLst>
      <p:ext uri="{BB962C8B-B14F-4D97-AF65-F5344CB8AC3E}">
        <p14:creationId xmlns:p14="http://schemas.microsoft.com/office/powerpoint/2010/main" val="330633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Context</a:t>
            </a:r>
            <a:r>
              <a:rPr lang="fr-FR" sz="2800" dirty="0">
                <a:solidFill>
                  <a:srgbClr val="FF0000"/>
                </a:solidFill>
              </a:rPr>
              <a:t> </a:t>
            </a:r>
            <a:r>
              <a:rPr lang="fr-FR" sz="2800" dirty="0" err="1">
                <a:solidFill>
                  <a:srgbClr val="FF0000"/>
                </a:solidFill>
              </a:rPr>
              <a:t>selection</a:t>
            </a:r>
            <a:r>
              <a:rPr lang="fr-FR" sz="2800" dirty="0">
                <a:solidFill>
                  <a:srgbClr val="FF0000"/>
                </a:solidFill>
              </a:rPr>
              <a:t> </a:t>
            </a:r>
            <a:r>
              <a:rPr lang="fr-FR" sz="2800" dirty="0" err="1">
                <a:solidFill>
                  <a:srgbClr val="FF0000"/>
                </a:solidFill>
              </a:rPr>
              <a:t>dependency</a:t>
            </a:r>
            <a:r>
              <a:rPr lang="fr-FR" sz="2800" dirty="0">
                <a:solidFill>
                  <a:srgbClr val="FF0000"/>
                </a:solidFill>
              </a:rPr>
              <a:t> in VVC draft</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sp>
        <p:nvSpPr>
          <p:cNvPr id="20" name="TextBox 19">
            <a:extLst>
              <a:ext uri="{FF2B5EF4-FFF2-40B4-BE49-F238E27FC236}">
                <a16:creationId xmlns:a16="http://schemas.microsoft.com/office/drawing/2014/main" id="{07C134DB-AEED-493F-A17D-607E8A6A0ED7}"/>
              </a:ext>
            </a:extLst>
          </p:cNvPr>
          <p:cNvSpPr txBox="1"/>
          <p:nvPr/>
        </p:nvSpPr>
        <p:spPr>
          <a:xfrm>
            <a:off x="1593907" y="1728132"/>
            <a:ext cx="8867163" cy="233910"/>
          </a:xfrm>
          <a:prstGeom prst="rect">
            <a:avLst/>
          </a:prstGeom>
          <a:noFill/>
          <a:ln>
            <a:noFill/>
          </a:ln>
        </p:spPr>
        <p:txBody>
          <a:bodyPr wrap="square" lIns="0" tIns="0" rIns="0" bIns="0" rtlCol="0">
            <a:spAutoFit/>
          </a:bodyPr>
          <a:lstStyle/>
          <a:p>
            <a:pPr algn="l">
              <a:lnSpc>
                <a:spcPct val="95000"/>
              </a:lnSpc>
              <a:spcBef>
                <a:spcPts val="1200"/>
              </a:spcBef>
            </a:pPr>
            <a:r>
              <a:rPr lang="fr-FR" sz="1600" dirty="0">
                <a:solidFill>
                  <a:schemeClr val="tx1">
                    <a:lumMod val="85000"/>
                    <a:lumOff val="15000"/>
                  </a:schemeClr>
                </a:solidFill>
              </a:rPr>
              <a:t>For </a:t>
            </a:r>
            <a:r>
              <a:rPr lang="fr-FR" sz="1600" dirty="0" err="1">
                <a:solidFill>
                  <a:schemeClr val="tx1">
                    <a:lumMod val="85000"/>
                    <a:lumOff val="15000"/>
                  </a:schemeClr>
                </a:solidFill>
              </a:rPr>
              <a:t>binIdx</a:t>
            </a:r>
            <a:r>
              <a:rPr lang="fr-FR" sz="1600" dirty="0">
                <a:solidFill>
                  <a:schemeClr val="tx1">
                    <a:lumMod val="85000"/>
                    <a:lumOff val="15000"/>
                  </a:schemeClr>
                </a:solidFill>
              </a:rPr>
              <a:t>=3, </a:t>
            </a:r>
            <a:r>
              <a:rPr lang="fr-FR" sz="1600" dirty="0" err="1">
                <a:solidFill>
                  <a:schemeClr val="tx1">
                    <a:lumMod val="85000"/>
                    <a:lumOff val="15000"/>
                  </a:schemeClr>
                </a:solidFill>
              </a:rPr>
              <a:t>whether</a:t>
            </a:r>
            <a:r>
              <a:rPr lang="fr-FR" sz="1600" dirty="0">
                <a:solidFill>
                  <a:schemeClr val="tx1">
                    <a:lumMod val="85000"/>
                    <a:lumOff val="15000"/>
                  </a:schemeClr>
                </a:solidFill>
              </a:rPr>
              <a:t> to use bypass or </a:t>
            </a:r>
            <a:r>
              <a:rPr lang="fr-FR" sz="1600" dirty="0" err="1">
                <a:solidFill>
                  <a:schemeClr val="tx1">
                    <a:lumMod val="85000"/>
                    <a:lumOff val="15000"/>
                  </a:schemeClr>
                </a:solidFill>
              </a:rPr>
              <a:t>context</a:t>
            </a:r>
            <a:r>
              <a:rPr lang="fr-FR" sz="1600" dirty="0">
                <a:solidFill>
                  <a:schemeClr val="tx1">
                    <a:lumMod val="85000"/>
                    <a:lumOff val="15000"/>
                  </a:schemeClr>
                </a:solidFill>
              </a:rPr>
              <a:t> </a:t>
            </a:r>
            <a:r>
              <a:rPr lang="fr-FR" sz="1600" dirty="0" err="1">
                <a:solidFill>
                  <a:schemeClr val="tx1">
                    <a:lumMod val="85000"/>
                    <a:lumOff val="15000"/>
                  </a:schemeClr>
                </a:solidFill>
              </a:rPr>
              <a:t>coding</a:t>
            </a:r>
            <a:r>
              <a:rPr lang="fr-FR" sz="1600" dirty="0">
                <a:solidFill>
                  <a:schemeClr val="tx1">
                    <a:lumMod val="85000"/>
                    <a:lumOff val="15000"/>
                  </a:schemeClr>
                </a:solidFill>
              </a:rPr>
              <a:t> </a:t>
            </a:r>
            <a:r>
              <a:rPr lang="fr-FR" sz="1600" dirty="0" err="1">
                <a:solidFill>
                  <a:schemeClr val="tx1">
                    <a:lumMod val="85000"/>
                    <a:lumOff val="15000"/>
                  </a:schemeClr>
                </a:solidFill>
              </a:rPr>
              <a:t>depends</a:t>
            </a:r>
            <a:r>
              <a:rPr lang="fr-FR" sz="1600" dirty="0">
                <a:solidFill>
                  <a:schemeClr val="tx1">
                    <a:lumMod val="85000"/>
                    <a:lumOff val="15000"/>
                  </a:schemeClr>
                </a:solidFill>
              </a:rPr>
              <a:t> on </a:t>
            </a:r>
            <a:r>
              <a:rPr lang="fr-FR" sz="1600" dirty="0" err="1">
                <a:solidFill>
                  <a:schemeClr val="tx1">
                    <a:lumMod val="85000"/>
                    <a:lumOff val="15000"/>
                  </a:schemeClr>
                </a:solidFill>
              </a:rPr>
              <a:t>binIdx</a:t>
            </a:r>
            <a:r>
              <a:rPr lang="fr-FR" sz="1600" dirty="0">
                <a:solidFill>
                  <a:schemeClr val="tx1">
                    <a:lumMod val="85000"/>
                    <a:lumOff val="15000"/>
                  </a:schemeClr>
                </a:solidFill>
              </a:rPr>
              <a:t>=2 value.</a:t>
            </a:r>
            <a:endParaRPr lang="en-US" sz="1600" dirty="0">
              <a:solidFill>
                <a:schemeClr val="tx1">
                  <a:lumMod val="85000"/>
                  <a:lumOff val="15000"/>
                </a:schemeClr>
              </a:solidFill>
            </a:endParaRPr>
          </a:p>
        </p:txBody>
      </p:sp>
      <p:graphicFrame>
        <p:nvGraphicFramePr>
          <p:cNvPr id="4" name="Table 3">
            <a:extLst>
              <a:ext uri="{FF2B5EF4-FFF2-40B4-BE49-F238E27FC236}">
                <a16:creationId xmlns:a16="http://schemas.microsoft.com/office/drawing/2014/main" id="{88E5B93C-BAEA-4E6A-851A-91D2DE92BC0D}"/>
              </a:ext>
            </a:extLst>
          </p:cNvPr>
          <p:cNvGraphicFramePr>
            <a:graphicFrameLocks noGrp="1"/>
          </p:cNvGraphicFramePr>
          <p:nvPr>
            <p:extLst>
              <p:ext uri="{D42A27DB-BD31-4B8C-83A1-F6EECF244321}">
                <p14:modId xmlns:p14="http://schemas.microsoft.com/office/powerpoint/2010/main" val="1959812635"/>
              </p:ext>
            </p:extLst>
          </p:nvPr>
        </p:nvGraphicFramePr>
        <p:xfrm>
          <a:off x="2507408" y="2628900"/>
          <a:ext cx="5918835" cy="1600200"/>
        </p:xfrm>
        <a:graphic>
          <a:graphicData uri="http://schemas.openxmlformats.org/drawingml/2006/table">
            <a:tbl>
              <a:tblPr firstRow="1" firstCol="1" bandRow="1"/>
              <a:tblGrid>
                <a:gridCol w="2067560">
                  <a:extLst>
                    <a:ext uri="{9D8B030D-6E8A-4147-A177-3AD203B41FA5}">
                      <a16:colId xmlns:a16="http://schemas.microsoft.com/office/drawing/2014/main" val="3521227560"/>
                    </a:ext>
                  </a:extLst>
                </a:gridCol>
                <a:gridCol w="847090">
                  <a:extLst>
                    <a:ext uri="{9D8B030D-6E8A-4147-A177-3AD203B41FA5}">
                      <a16:colId xmlns:a16="http://schemas.microsoft.com/office/drawing/2014/main" val="1977220060"/>
                    </a:ext>
                  </a:extLst>
                </a:gridCol>
                <a:gridCol w="571500">
                  <a:extLst>
                    <a:ext uri="{9D8B030D-6E8A-4147-A177-3AD203B41FA5}">
                      <a16:colId xmlns:a16="http://schemas.microsoft.com/office/drawing/2014/main" val="658121385"/>
                    </a:ext>
                  </a:extLst>
                </a:gridCol>
                <a:gridCol w="571500">
                  <a:extLst>
                    <a:ext uri="{9D8B030D-6E8A-4147-A177-3AD203B41FA5}">
                      <a16:colId xmlns:a16="http://schemas.microsoft.com/office/drawing/2014/main" val="2921569279"/>
                    </a:ext>
                  </a:extLst>
                </a:gridCol>
                <a:gridCol w="620395">
                  <a:extLst>
                    <a:ext uri="{9D8B030D-6E8A-4147-A177-3AD203B41FA5}">
                      <a16:colId xmlns:a16="http://schemas.microsoft.com/office/drawing/2014/main" val="2859924809"/>
                    </a:ext>
                  </a:extLst>
                </a:gridCol>
                <a:gridCol w="620395">
                  <a:extLst>
                    <a:ext uri="{9D8B030D-6E8A-4147-A177-3AD203B41FA5}">
                      <a16:colId xmlns:a16="http://schemas.microsoft.com/office/drawing/2014/main" val="1199069829"/>
                    </a:ext>
                  </a:extLst>
                </a:gridCol>
                <a:gridCol w="620395">
                  <a:extLst>
                    <a:ext uri="{9D8B030D-6E8A-4147-A177-3AD203B41FA5}">
                      <a16:colId xmlns:a16="http://schemas.microsoft.com/office/drawing/2014/main" val="1978357533"/>
                    </a:ext>
                  </a:extLst>
                </a:gridCol>
              </a:tblGrid>
              <a:tr h="0">
                <a:tc rowSpan="2">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Syntax element</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binIdx</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9184439"/>
                  </a:ext>
                </a:extLst>
              </a:tr>
              <a:tr h="0">
                <a:tc vMerge="1">
                  <a:txBody>
                    <a:bodyPr/>
                    <a:lstStyle/>
                    <a:p>
                      <a:endParaRPr lang="en-US"/>
                    </a:p>
                  </a:txBody>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1</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2</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3</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4</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914400" algn="l"/>
                          <a:tab pos="1143000" algn="l"/>
                          <a:tab pos="1371600" algn="l"/>
                          <a:tab pos="1600200" algn="l"/>
                          <a:tab pos="1828800" algn="l"/>
                          <a:tab pos="2057400" algn="l"/>
                          <a:tab pos="2286000" algn="l"/>
                          <a:tab pos="2514600" algn="l"/>
                          <a:tab pos="2743200" algn="l"/>
                        </a:tabLst>
                      </a:pPr>
                      <a:r>
                        <a:rPr lang="en-CA" sz="1050" b="1">
                          <a:effectLst/>
                          <a:latin typeface="Times New Roman" panose="02020603050405020304" pitchFamily="18" charset="0"/>
                          <a:ea typeface="Times New Roman" panose="02020603050405020304" pitchFamily="18" charset="0"/>
                        </a:rPr>
                        <a:t>&gt;=  5</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2346218"/>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intra_chroma_pred_mode</a:t>
                      </a:r>
                      <a:r>
                        <a:rPr lang="en-CA" sz="1050">
                          <a:effectLst/>
                          <a:latin typeface="Times New Roman" panose="02020603050405020304" pitchFamily="18" charset="0"/>
                          <a:ea typeface="PMingLiU" panose="02020500000000000000" pitchFamily="18" charset="-120"/>
                        </a:rPr>
                        <a:t>[ ][ ]</a:t>
                      </a:r>
                      <a:br>
                        <a:rPr lang="en-CA" sz="1050">
                          <a:effectLst/>
                          <a:latin typeface="Times New Roman" panose="02020603050405020304" pitchFamily="18" charset="0"/>
                          <a:ea typeface="Times New Roman" panose="02020603050405020304" pitchFamily="18" charset="0"/>
                        </a:rPr>
                      </a:br>
                      <a:r>
                        <a:rPr lang="en-CA" sz="1050">
                          <a:effectLst/>
                          <a:latin typeface="Times New Roman" panose="02020603050405020304" pitchFamily="18" charset="0"/>
                          <a:ea typeface="Times New Roman" panose="02020603050405020304" pitchFamily="18" charset="0"/>
                        </a:rPr>
                        <a:t>sps_cclm_enabled_flag = = 0</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PMingLiU" panose="02020500000000000000" pitchFamily="18" charset="-120"/>
                        </a:rPr>
                        <a:t>bypass</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bypassss</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PMingLiU" panose="02020500000000000000" pitchFamily="18" charset="-120"/>
                        </a:rPr>
                        <a:t>na</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a:effectLst/>
                          <a:latin typeface="Times New Roman" panose="02020603050405020304" pitchFamily="18" charset="0"/>
                          <a:ea typeface="PMingLiU" panose="02020500000000000000" pitchFamily="18" charset="-120"/>
                        </a:rPr>
                        <a:t>na</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a:effectLst/>
                          <a:latin typeface="Times New Roman" panose="02020603050405020304" pitchFamily="18" charset="0"/>
                          <a:ea typeface="PMingLiU" panose="02020500000000000000" pitchFamily="18" charset="-120"/>
                        </a:rPr>
                        <a:t>na</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6180400"/>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intra_chroma_pred_mode</a:t>
                      </a:r>
                      <a:r>
                        <a:rPr lang="en-CA" sz="1050">
                          <a:effectLst/>
                          <a:latin typeface="Times New Roman" panose="02020603050405020304" pitchFamily="18" charset="0"/>
                          <a:ea typeface="PMingLiU" panose="02020500000000000000" pitchFamily="18" charset="-120"/>
                        </a:rPr>
                        <a:t>[ ][ ]</a:t>
                      </a:r>
                      <a:r>
                        <a:rPr lang="en-CA" sz="1050">
                          <a:effectLst/>
                          <a:latin typeface="Times New Roman" panose="02020603050405020304" pitchFamily="18" charset="0"/>
                          <a:ea typeface="Times New Roman" panose="02020603050405020304" pitchFamily="18" charset="0"/>
                        </a:rPr>
                        <a:t> </a:t>
                      </a:r>
                      <a:br>
                        <a:rPr lang="en-CA" sz="1050">
                          <a:effectLst/>
                          <a:latin typeface="Times New Roman" panose="02020603050405020304" pitchFamily="18" charset="0"/>
                          <a:ea typeface="Times New Roman" panose="02020603050405020304" pitchFamily="18" charset="0"/>
                        </a:rPr>
                      </a:br>
                      <a:r>
                        <a:rPr lang="en-CA" sz="1050">
                          <a:effectLst/>
                          <a:latin typeface="Times New Roman" panose="02020603050405020304" pitchFamily="18" charset="0"/>
                          <a:ea typeface="Times New Roman" panose="02020603050405020304" pitchFamily="18" charset="0"/>
                        </a:rPr>
                        <a:t>sps_cclm_enabled_flag = = 1 &amp;&amp; </a:t>
                      </a:r>
                      <a:br>
                        <a:rPr lang="en-CA" sz="1050">
                          <a:effectLst/>
                          <a:latin typeface="Times New Roman" panose="02020603050405020304" pitchFamily="18" charset="0"/>
                          <a:ea typeface="Times New Roman" panose="02020603050405020304" pitchFamily="18" charset="0"/>
                        </a:rPr>
                      </a:br>
                      <a:r>
                        <a:rPr lang="en-CA" sz="1050">
                          <a:effectLst/>
                          <a:latin typeface="Times New Roman" panose="02020603050405020304" pitchFamily="18" charset="0"/>
                          <a:ea typeface="Times New Roman" panose="02020603050405020304" pitchFamily="18" charset="0"/>
                        </a:rPr>
                        <a:t>bin at binIdx equal to 2 = = 0</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1</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a:effectLst/>
                          <a:latin typeface="Times New Roman" panose="02020603050405020304" pitchFamily="18" charset="0"/>
                          <a:ea typeface="Times New Roman" panose="02020603050405020304" pitchFamily="18" charset="0"/>
                        </a:rPr>
                        <a:t>2</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solidFill>
                            <a:srgbClr val="FF0000"/>
                          </a:solidFill>
                          <a:effectLst/>
                          <a:latin typeface="Times New Roman" panose="02020603050405020304" pitchFamily="18" charset="0"/>
                          <a:ea typeface="Times New Roman" panose="02020603050405020304" pitchFamily="18" charset="0"/>
                        </a:rPr>
                        <a:t>bypass</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bypass</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a:effectLst/>
                          <a:latin typeface="Times New Roman" panose="02020603050405020304" pitchFamily="18" charset="0"/>
                          <a:ea typeface="PMingLiU" panose="02020500000000000000" pitchFamily="18" charset="-120"/>
                        </a:rPr>
                        <a:t>na</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7722719"/>
                  </a:ext>
                </a:extLst>
              </a:tr>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intra_chroma_pred_mode</a:t>
                      </a:r>
                      <a:r>
                        <a:rPr lang="en-CA" sz="1050">
                          <a:effectLst/>
                          <a:latin typeface="Times New Roman" panose="02020603050405020304" pitchFamily="18" charset="0"/>
                          <a:ea typeface="PMingLiU" panose="02020500000000000000" pitchFamily="18" charset="-120"/>
                        </a:rPr>
                        <a:t>[ ][ ]</a:t>
                      </a:r>
                      <a:r>
                        <a:rPr lang="en-CA" sz="1050">
                          <a:effectLst/>
                          <a:latin typeface="Times New Roman" panose="02020603050405020304" pitchFamily="18" charset="0"/>
                          <a:ea typeface="Times New Roman" panose="02020603050405020304" pitchFamily="18" charset="0"/>
                        </a:rPr>
                        <a:t> </a:t>
                      </a:r>
                      <a:br>
                        <a:rPr lang="en-CA" sz="1050">
                          <a:effectLst/>
                          <a:latin typeface="Times New Roman" panose="02020603050405020304" pitchFamily="18" charset="0"/>
                          <a:ea typeface="Times New Roman" panose="02020603050405020304" pitchFamily="18" charset="0"/>
                        </a:rPr>
                      </a:br>
                      <a:r>
                        <a:rPr lang="en-CA" sz="1050">
                          <a:effectLst/>
                          <a:latin typeface="Times New Roman" panose="02020603050405020304" pitchFamily="18" charset="0"/>
                          <a:ea typeface="Times New Roman" panose="02020603050405020304" pitchFamily="18" charset="0"/>
                        </a:rPr>
                        <a:t>sps_cclm_enabled_flag = = 1 &amp;&amp; </a:t>
                      </a:r>
                      <a:br>
                        <a:rPr lang="en-CA" sz="1050">
                          <a:effectLst/>
                          <a:latin typeface="Times New Roman" panose="02020603050405020304" pitchFamily="18" charset="0"/>
                          <a:ea typeface="Times New Roman" panose="02020603050405020304" pitchFamily="18" charset="0"/>
                        </a:rPr>
                      </a:br>
                      <a:r>
                        <a:rPr lang="en-CA" sz="1050">
                          <a:effectLst/>
                          <a:latin typeface="Times New Roman" panose="02020603050405020304" pitchFamily="18" charset="0"/>
                          <a:ea typeface="Times New Roman" panose="02020603050405020304" pitchFamily="18" charset="0"/>
                        </a:rPr>
                        <a:t>bin at binIdx equal to 2 = = 1</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effectLst/>
                          <a:latin typeface="Times New Roman" panose="02020603050405020304" pitchFamily="18" charset="0"/>
                          <a:ea typeface="Times New Roman" panose="02020603050405020304" pitchFamily="18" charset="0"/>
                        </a:rPr>
                        <a:t>1</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a:effectLst/>
                          <a:latin typeface="Times New Roman" panose="02020603050405020304" pitchFamily="18" charset="0"/>
                          <a:ea typeface="Times New Roman" panose="02020603050405020304" pitchFamily="18" charset="0"/>
                        </a:rPr>
                        <a:t>2</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a:solidFill>
                            <a:srgbClr val="FF0000"/>
                          </a:solidFill>
                          <a:effectLst/>
                          <a:latin typeface="Times New Roman" panose="02020603050405020304" pitchFamily="18" charset="0"/>
                          <a:ea typeface="Times New Roman" panose="02020603050405020304" pitchFamily="18" charset="0"/>
                        </a:rPr>
                        <a:t>2</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a:effectLst/>
                          <a:latin typeface="Times New Roman" panose="02020603050405020304" pitchFamily="18" charset="0"/>
                          <a:ea typeface="PMingLiU" panose="02020500000000000000" pitchFamily="18" charset="-120"/>
                        </a:rPr>
                        <a:t>na</a:t>
                      </a:r>
                      <a:endParaRPr lang="en-US" sz="110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050" kern="100" dirty="0" err="1">
                          <a:effectLst/>
                          <a:latin typeface="Times New Roman" panose="02020603050405020304" pitchFamily="18" charset="0"/>
                          <a:ea typeface="PMingLiU" panose="02020500000000000000" pitchFamily="18" charset="-120"/>
                        </a:rPr>
                        <a:t>na</a:t>
                      </a:r>
                      <a:endParaRPr lang="en-US" sz="1100" dirty="0">
                        <a:effectLst/>
                        <a:latin typeface="Times New Roman" panose="02020603050405020304" pitchFamily="18" charset="0"/>
                        <a:ea typeface="Times New Roman" panose="02020603050405020304" pitchFamily="18" charset="0"/>
                      </a:endParaRPr>
                    </a:p>
                  </a:txBody>
                  <a:tcPr marL="27305" marR="730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8031521"/>
                  </a:ext>
                </a:extLst>
              </a:tr>
            </a:tbl>
          </a:graphicData>
        </a:graphic>
      </p:graphicFrame>
    </p:spTree>
    <p:extLst>
      <p:ext uri="{BB962C8B-B14F-4D97-AF65-F5344CB8AC3E}">
        <p14:creationId xmlns:p14="http://schemas.microsoft.com/office/powerpoint/2010/main" val="473405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Context</a:t>
            </a:r>
            <a:r>
              <a:rPr lang="fr-FR" sz="2800" dirty="0">
                <a:solidFill>
                  <a:srgbClr val="FF0000"/>
                </a:solidFill>
              </a:rPr>
              <a:t> design for </a:t>
            </a:r>
            <a:r>
              <a:rPr lang="fr-FR" sz="2800" dirty="0" err="1">
                <a:solidFill>
                  <a:srgbClr val="FF0000"/>
                </a:solidFill>
              </a:rPr>
              <a:t>binarization</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4" name="Table 3">
            <a:extLst>
              <a:ext uri="{FF2B5EF4-FFF2-40B4-BE49-F238E27FC236}">
                <a16:creationId xmlns:a16="http://schemas.microsoft.com/office/drawing/2014/main" id="{EF80C17E-A196-4E76-94BD-1A8C3A5B2A4A}"/>
              </a:ext>
            </a:extLst>
          </p:cNvPr>
          <p:cNvGraphicFramePr>
            <a:graphicFrameLocks noGrp="1"/>
          </p:cNvGraphicFramePr>
          <p:nvPr>
            <p:extLst>
              <p:ext uri="{D42A27DB-BD31-4B8C-83A1-F6EECF244321}">
                <p14:modId xmlns:p14="http://schemas.microsoft.com/office/powerpoint/2010/main" val="538457960"/>
              </p:ext>
            </p:extLst>
          </p:nvPr>
        </p:nvGraphicFramePr>
        <p:xfrm>
          <a:off x="2844890" y="1989428"/>
          <a:ext cx="4807641" cy="1861185"/>
        </p:xfrm>
        <a:graphic>
          <a:graphicData uri="http://schemas.openxmlformats.org/drawingml/2006/table">
            <a:tbl>
              <a:tblPr firstRow="1" firstCol="1" bandRow="1"/>
              <a:tblGrid>
                <a:gridCol w="3216312">
                  <a:extLst>
                    <a:ext uri="{9D8B030D-6E8A-4147-A177-3AD203B41FA5}">
                      <a16:colId xmlns:a16="http://schemas.microsoft.com/office/drawing/2014/main" val="4147072163"/>
                    </a:ext>
                  </a:extLst>
                </a:gridCol>
                <a:gridCol w="1591329">
                  <a:extLst>
                    <a:ext uri="{9D8B030D-6E8A-4147-A177-3AD203B41FA5}">
                      <a16:colId xmlns:a16="http://schemas.microsoft.com/office/drawing/2014/main" val="3060872012"/>
                    </a:ext>
                  </a:extLst>
                </a:gridCol>
              </a:tblGrid>
              <a:tr h="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Value of intra_chroma_pred_mode</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effectLst/>
                          <a:latin typeface="Times New Roman" panose="02020603050405020304" pitchFamily="18" charset="0"/>
                          <a:ea typeface="Times New Roman" panose="02020603050405020304" pitchFamily="18" charset="0"/>
                        </a:rPr>
                        <a:t>Bin string</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29682"/>
                  </a:ext>
                </a:extLst>
              </a:tr>
              <a:tr h="182245">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Malgun Gothic" panose="020B0503020000020004" pitchFamily="34" charset="-127"/>
                        </a:rPr>
                        <a:t>4 (DM_CHROMA)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0</a:t>
                      </a:r>
                      <a:r>
                        <a:rPr lang="en-CA" sz="1100" b="1" dirty="0">
                          <a:solidFill>
                            <a:srgbClr val="00B050"/>
                          </a:solidFill>
                          <a:effectLst/>
                          <a:latin typeface="Times New Roman" panose="02020603050405020304" pitchFamily="18" charset="0"/>
                          <a:ea typeface="Times New Roman" panose="02020603050405020304" pitchFamily="18" charset="0"/>
                        </a:rPr>
                        <a:t>0</a:t>
                      </a:r>
                      <a:endParaRPr lang="en-US" sz="1100" dirty="0">
                        <a:solidFill>
                          <a:srgbClr val="00B05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852891"/>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0 (PLANAR)</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0</a:t>
                      </a:r>
                      <a:r>
                        <a:rPr lang="en-CA" sz="1100" b="1" dirty="0">
                          <a:solidFill>
                            <a:srgbClr val="00B050"/>
                          </a:solidFill>
                          <a:effectLst/>
                          <a:latin typeface="Times New Roman" panose="02020603050405020304" pitchFamily="18" charset="0"/>
                          <a:ea typeface="Times New Roman" panose="02020603050405020304" pitchFamily="18" charset="0"/>
                        </a:rPr>
                        <a:t>1</a:t>
                      </a:r>
                      <a:r>
                        <a:rPr lang="en-CA" sz="1100" b="1" dirty="0">
                          <a:effectLst/>
                          <a:latin typeface="Times New Roman" panose="02020603050405020304" pitchFamily="18" charset="0"/>
                          <a:ea typeface="Times New Roman" panose="02020603050405020304" pitchFamily="18" charset="0"/>
                        </a:rPr>
                        <a:t>00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297629"/>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1 (VERTICAL)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0</a:t>
                      </a:r>
                      <a:r>
                        <a:rPr lang="en-CA" sz="1100" b="1" dirty="0">
                          <a:solidFill>
                            <a:srgbClr val="00B050"/>
                          </a:solidFill>
                          <a:effectLst/>
                          <a:latin typeface="Times New Roman" panose="02020603050405020304" pitchFamily="18" charset="0"/>
                          <a:ea typeface="Times New Roman" panose="02020603050405020304" pitchFamily="18" charset="0"/>
                        </a:rPr>
                        <a:t>1</a:t>
                      </a:r>
                      <a:r>
                        <a:rPr lang="en-CA" sz="1100" b="1" dirty="0">
                          <a:effectLst/>
                          <a:latin typeface="Times New Roman" panose="02020603050405020304" pitchFamily="18" charset="0"/>
                          <a:ea typeface="Times New Roman" panose="02020603050405020304" pitchFamily="18" charset="0"/>
                        </a:rPr>
                        <a:t>01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8223188"/>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2 (HORIZONTAL)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0</a:t>
                      </a:r>
                      <a:r>
                        <a:rPr lang="en-CA" sz="1100" b="1" dirty="0">
                          <a:solidFill>
                            <a:srgbClr val="00B050"/>
                          </a:solidFill>
                          <a:effectLst/>
                          <a:latin typeface="Times New Roman" panose="02020603050405020304" pitchFamily="18" charset="0"/>
                          <a:ea typeface="Times New Roman" panose="02020603050405020304" pitchFamily="18" charset="0"/>
                        </a:rPr>
                        <a:t>1</a:t>
                      </a:r>
                      <a:r>
                        <a:rPr lang="en-CA" sz="1100" b="1" dirty="0">
                          <a:effectLst/>
                          <a:latin typeface="Times New Roman" panose="02020603050405020304" pitchFamily="18" charset="0"/>
                          <a:ea typeface="Times New Roman" panose="02020603050405020304" pitchFamily="18" charset="0"/>
                        </a:rPr>
                        <a:t>10</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5373405"/>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3 (DC)</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0</a:t>
                      </a:r>
                      <a:r>
                        <a:rPr lang="en-CA" sz="1100" b="1" dirty="0">
                          <a:solidFill>
                            <a:srgbClr val="00B050"/>
                          </a:solidFill>
                          <a:effectLst/>
                          <a:latin typeface="Times New Roman" panose="02020603050405020304" pitchFamily="18" charset="0"/>
                          <a:ea typeface="Times New Roman" panose="02020603050405020304" pitchFamily="18" charset="0"/>
                        </a:rPr>
                        <a:t>1</a:t>
                      </a:r>
                      <a:r>
                        <a:rPr lang="en-CA" sz="1100" b="1" dirty="0">
                          <a:effectLst/>
                          <a:latin typeface="Times New Roman" panose="02020603050405020304" pitchFamily="18" charset="0"/>
                          <a:ea typeface="Times New Roman" panose="02020603050405020304" pitchFamily="18" charset="0"/>
                        </a:rPr>
                        <a:t>11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970121"/>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5 (LM_CHROMA)</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1</a:t>
                      </a:r>
                      <a:r>
                        <a:rPr lang="en-CA" sz="1100" b="1">
                          <a:solidFill>
                            <a:srgbClr val="00B050"/>
                          </a:solidFill>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28731206"/>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6 (LM_L)</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a:solidFill>
                            <a:srgbClr val="FF0000"/>
                          </a:solidFill>
                          <a:effectLst/>
                          <a:latin typeface="Times New Roman" panose="02020603050405020304" pitchFamily="18" charset="0"/>
                          <a:ea typeface="Times New Roman" panose="02020603050405020304" pitchFamily="18" charset="0"/>
                        </a:rPr>
                        <a:t>1</a:t>
                      </a:r>
                      <a:r>
                        <a:rPr lang="en-CA" sz="1100" b="1">
                          <a:solidFill>
                            <a:srgbClr val="00B050"/>
                          </a:solidFill>
                          <a:effectLst/>
                          <a:latin typeface="Times New Roman" panose="02020603050405020304" pitchFamily="18" charset="0"/>
                          <a:ea typeface="Times New Roman" panose="02020603050405020304" pitchFamily="18" charset="0"/>
                        </a:rPr>
                        <a:t>1</a:t>
                      </a:r>
                      <a:r>
                        <a:rPr lang="en-CA" sz="1100" b="1">
                          <a:effectLst/>
                          <a:latin typeface="Times New Roman" panose="02020603050405020304" pitchFamily="18" charset="0"/>
                          <a:ea typeface="Times New Roman" panose="02020603050405020304" pitchFamily="18" charset="0"/>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843463"/>
                  </a:ext>
                </a:extLst>
              </a:tr>
              <a:tr h="215900">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latin typeface="Times New Roman" panose="02020603050405020304" pitchFamily="18" charset="0"/>
                          <a:ea typeface="Times New Roman" panose="02020603050405020304" pitchFamily="18" charset="0"/>
                        </a:rPr>
                        <a:t>7 (LM_T)</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b="1" dirty="0">
                          <a:solidFill>
                            <a:srgbClr val="FF0000"/>
                          </a:solidFill>
                          <a:effectLst/>
                          <a:latin typeface="Times New Roman" panose="02020603050405020304" pitchFamily="18" charset="0"/>
                          <a:ea typeface="Times New Roman" panose="02020603050405020304" pitchFamily="18" charset="0"/>
                        </a:rPr>
                        <a:t>1</a:t>
                      </a:r>
                      <a:r>
                        <a:rPr lang="en-CA" sz="1100" b="1" dirty="0">
                          <a:solidFill>
                            <a:srgbClr val="00B050"/>
                          </a:solidFill>
                          <a:effectLst/>
                          <a:latin typeface="Times New Roman" panose="02020603050405020304" pitchFamily="18" charset="0"/>
                          <a:ea typeface="Times New Roman" panose="02020603050405020304" pitchFamily="18" charset="0"/>
                        </a:rPr>
                        <a:t>1</a:t>
                      </a:r>
                      <a:r>
                        <a:rPr lang="en-CA" sz="1100" b="1" dirty="0">
                          <a:effectLst/>
                          <a:latin typeface="Times New Roman" panose="02020603050405020304" pitchFamily="18" charset="0"/>
                          <a:ea typeface="Times New Roman" panose="02020603050405020304" pitchFamily="18" charset="0"/>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7784625"/>
                  </a:ext>
                </a:extLst>
              </a:tr>
            </a:tbl>
          </a:graphicData>
        </a:graphic>
      </p:graphicFrame>
      <p:sp>
        <p:nvSpPr>
          <p:cNvPr id="6" name="TextBox 5">
            <a:extLst>
              <a:ext uri="{FF2B5EF4-FFF2-40B4-BE49-F238E27FC236}">
                <a16:creationId xmlns:a16="http://schemas.microsoft.com/office/drawing/2014/main" id="{05FE70F7-BD94-4B47-80C0-08681A825054}"/>
              </a:ext>
            </a:extLst>
          </p:cNvPr>
          <p:cNvSpPr txBox="1"/>
          <p:nvPr/>
        </p:nvSpPr>
        <p:spPr>
          <a:xfrm>
            <a:off x="1216404" y="713064"/>
            <a:ext cx="9336946" cy="621709"/>
          </a:xfrm>
          <a:prstGeom prst="rect">
            <a:avLst/>
          </a:prstGeom>
          <a:noFill/>
          <a:ln>
            <a:noFill/>
          </a:ln>
        </p:spPr>
        <p:txBody>
          <a:bodyPr wrap="square" lIns="0" tIns="0" rIns="0" bIns="0" rtlCol="0">
            <a:spAutoFit/>
          </a:bodyPr>
          <a:lstStyle/>
          <a:p>
            <a:pPr marL="285750" indent="-285750" algn="l">
              <a:lnSpc>
                <a:spcPct val="95000"/>
              </a:lnSpc>
              <a:spcBef>
                <a:spcPts val="1200"/>
              </a:spcBef>
              <a:buFont typeface="Arial" panose="020B0604020202020204" pitchFamily="34" charset="0"/>
              <a:buChar char="•"/>
            </a:pPr>
            <a:r>
              <a:rPr lang="fr-FR" sz="1600" dirty="0"/>
              <a:t>Uses 2 </a:t>
            </a:r>
            <a:r>
              <a:rPr lang="fr-FR" sz="1600" dirty="0" err="1"/>
              <a:t>contexts</a:t>
            </a:r>
            <a:r>
              <a:rPr lang="fr-FR" sz="1600" dirty="0"/>
              <a:t> (original chroma </a:t>
            </a:r>
            <a:r>
              <a:rPr lang="fr-FR" sz="1600" dirty="0" err="1"/>
              <a:t>coding</a:t>
            </a:r>
            <a:r>
              <a:rPr lang="fr-FR" sz="1600" dirty="0"/>
              <a:t> has 3 </a:t>
            </a:r>
            <a:r>
              <a:rPr lang="fr-FR" sz="1600" dirty="0" err="1"/>
              <a:t>contexts</a:t>
            </a:r>
            <a:r>
              <a:rPr lang="fr-FR" sz="1600" dirty="0"/>
              <a:t>).</a:t>
            </a:r>
          </a:p>
          <a:p>
            <a:pPr marL="285750" indent="-285750" algn="l">
              <a:lnSpc>
                <a:spcPct val="95000"/>
              </a:lnSpc>
              <a:spcBef>
                <a:spcPts val="1200"/>
              </a:spcBef>
              <a:buFont typeface="Arial" panose="020B0604020202020204" pitchFamily="34" charset="0"/>
              <a:buChar char="•"/>
            </a:pPr>
            <a:r>
              <a:rPr lang="fr-FR" sz="1600" dirty="0"/>
              <a:t> </a:t>
            </a:r>
            <a:r>
              <a:rPr lang="fr-FR" sz="1600" dirty="0" err="1"/>
              <a:t>Removing</a:t>
            </a:r>
            <a:r>
              <a:rPr lang="fr-FR" sz="1600" dirty="0"/>
              <a:t> </a:t>
            </a:r>
            <a:r>
              <a:rPr lang="fr-FR" sz="1600" dirty="0" err="1"/>
              <a:t>context</a:t>
            </a:r>
            <a:r>
              <a:rPr lang="fr-FR" sz="1600" dirty="0"/>
              <a:t> </a:t>
            </a:r>
            <a:r>
              <a:rPr lang="fr-FR" sz="1600" dirty="0" err="1"/>
              <a:t>selection</a:t>
            </a:r>
            <a:r>
              <a:rPr lang="fr-FR" sz="1600" dirty="0"/>
              <a:t> </a:t>
            </a:r>
            <a:r>
              <a:rPr lang="fr-FR" sz="1600" dirty="0" err="1"/>
              <a:t>dependency</a:t>
            </a:r>
            <a:r>
              <a:rPr lang="fr-FR" sz="1600" dirty="0"/>
              <a:t> </a:t>
            </a:r>
            <a:endParaRPr lang="en-US" sz="1600" dirty="0"/>
          </a:p>
        </p:txBody>
      </p:sp>
      <p:graphicFrame>
        <p:nvGraphicFramePr>
          <p:cNvPr id="9" name="Table 8">
            <a:extLst>
              <a:ext uri="{FF2B5EF4-FFF2-40B4-BE49-F238E27FC236}">
                <a16:creationId xmlns:a16="http://schemas.microsoft.com/office/drawing/2014/main" id="{54CA51AC-F910-49C3-9B32-23AEB5027496}"/>
              </a:ext>
            </a:extLst>
          </p:cNvPr>
          <p:cNvGraphicFramePr>
            <a:graphicFrameLocks noGrp="1"/>
          </p:cNvGraphicFramePr>
          <p:nvPr>
            <p:extLst>
              <p:ext uri="{D42A27DB-BD31-4B8C-83A1-F6EECF244321}">
                <p14:modId xmlns:p14="http://schemas.microsoft.com/office/powerpoint/2010/main" val="1915364292"/>
              </p:ext>
            </p:extLst>
          </p:nvPr>
        </p:nvGraphicFramePr>
        <p:xfrm>
          <a:off x="1661020" y="4117471"/>
          <a:ext cx="7373924" cy="1340096"/>
        </p:xfrm>
        <a:graphic>
          <a:graphicData uri="http://schemas.openxmlformats.org/drawingml/2006/table">
            <a:tbl>
              <a:tblPr firstRow="1" firstCol="1" bandRow="1"/>
              <a:tblGrid>
                <a:gridCol w="2298584">
                  <a:extLst>
                    <a:ext uri="{9D8B030D-6E8A-4147-A177-3AD203B41FA5}">
                      <a16:colId xmlns:a16="http://schemas.microsoft.com/office/drawing/2014/main" val="797847087"/>
                    </a:ext>
                  </a:extLst>
                </a:gridCol>
                <a:gridCol w="1378764">
                  <a:extLst>
                    <a:ext uri="{9D8B030D-6E8A-4147-A177-3AD203B41FA5}">
                      <a16:colId xmlns:a16="http://schemas.microsoft.com/office/drawing/2014/main" val="792953979"/>
                    </a:ext>
                  </a:extLst>
                </a:gridCol>
                <a:gridCol w="721048">
                  <a:extLst>
                    <a:ext uri="{9D8B030D-6E8A-4147-A177-3AD203B41FA5}">
                      <a16:colId xmlns:a16="http://schemas.microsoft.com/office/drawing/2014/main" val="594272544"/>
                    </a:ext>
                  </a:extLst>
                </a:gridCol>
                <a:gridCol w="721048">
                  <a:extLst>
                    <a:ext uri="{9D8B030D-6E8A-4147-A177-3AD203B41FA5}">
                      <a16:colId xmlns:a16="http://schemas.microsoft.com/office/drawing/2014/main" val="2378143339"/>
                    </a:ext>
                  </a:extLst>
                </a:gridCol>
                <a:gridCol w="689002">
                  <a:extLst>
                    <a:ext uri="{9D8B030D-6E8A-4147-A177-3AD203B41FA5}">
                      <a16:colId xmlns:a16="http://schemas.microsoft.com/office/drawing/2014/main" val="101120506"/>
                    </a:ext>
                  </a:extLst>
                </a:gridCol>
                <a:gridCol w="782739">
                  <a:extLst>
                    <a:ext uri="{9D8B030D-6E8A-4147-A177-3AD203B41FA5}">
                      <a16:colId xmlns:a16="http://schemas.microsoft.com/office/drawing/2014/main" val="3630539372"/>
                    </a:ext>
                  </a:extLst>
                </a:gridCol>
                <a:gridCol w="782739">
                  <a:extLst>
                    <a:ext uri="{9D8B030D-6E8A-4147-A177-3AD203B41FA5}">
                      <a16:colId xmlns:a16="http://schemas.microsoft.com/office/drawing/2014/main" val="2602666276"/>
                    </a:ext>
                  </a:extLst>
                </a:gridCol>
              </a:tblGrid>
              <a:tr h="340702">
                <a:tc>
                  <a:txBody>
                    <a:bodyPr/>
                    <a:lstStyle/>
                    <a:p>
                      <a:pPr marL="0" marR="0" algn="l"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intra_chroma_pred_mode</a:t>
                      </a: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 ][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sps_cclm_enabled_flag</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 = 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a:effectLst/>
                          <a:latin typeface="Times New Roman" panose="02020603050405020304" pitchFamily="18" charset="0"/>
                          <a:ea typeface="PMingLiU" panose="02020500000000000000" pitchFamily="18" charset="-120"/>
                          <a:cs typeface="Times New Roman" panose="02020603050405020304" pitchFamily="18" charset="0"/>
                        </a:rPr>
                        <a:t>1</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3969639"/>
                  </a:ext>
                </a:extLst>
              </a:tr>
              <a:tr h="499697">
                <a:tc>
                  <a:txBody>
                    <a:bodyPr/>
                    <a:lstStyle/>
                    <a:p>
                      <a:pPr marL="0" marR="0" algn="l"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intra_chroma_pred_mode</a:t>
                      </a: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 ][ ]</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sps_cclm_enabled_flag</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 = 1 &amp;&amp;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bin at </a:t>
                      </a: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binIdx</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equal to 0 = = 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1</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dirty="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5558986"/>
                  </a:ext>
                </a:extLst>
              </a:tr>
              <a:tr h="499697">
                <a:tc>
                  <a:txBody>
                    <a:bodyPr/>
                    <a:lstStyle/>
                    <a:p>
                      <a:pPr marL="0" marR="0" algn="l"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intra_chroma_pred_mode</a:t>
                      </a:r>
                      <a:r>
                        <a:rPr lang="en-CA" sz="1000" dirty="0">
                          <a:effectLst/>
                          <a:latin typeface="Times New Roman" panose="02020603050405020304" pitchFamily="18" charset="0"/>
                          <a:ea typeface="PMingLiU" panose="02020500000000000000" pitchFamily="18" charset="-120"/>
                          <a:cs typeface="Times New Roman" panose="02020603050405020304" pitchFamily="18" charset="0"/>
                        </a:rPr>
                        <a:t>[ ][ ]</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sps_cclm_enabled_flag</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 = 1 &amp;&amp; </a:t>
                      </a:r>
                      <a:br>
                        <a:rPr lang="en-CA" sz="1000" dirty="0">
                          <a:effectLst/>
                          <a:latin typeface="Times New Roman" panose="02020603050405020304" pitchFamily="18" charset="0"/>
                          <a:ea typeface="SimSun" panose="02010600030101010101" pitchFamily="2" charset="-122"/>
                          <a:cs typeface="Times New Roman" panose="02020603050405020304" pitchFamily="18" charset="0"/>
                        </a:rPr>
                      </a:b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bin at </a:t>
                      </a: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binIdx</a:t>
                      </a: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 equal to 0 = = 1</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0</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a:effectLst/>
                          <a:latin typeface="Times New Roman" panose="02020603050405020304" pitchFamily="18" charset="0"/>
                          <a:ea typeface="SimSun" panose="02010600030101010101" pitchFamily="2" charset="-122"/>
                          <a:cs typeface="Times New Roman" panose="02020603050405020304" pitchFamily="18" charset="0"/>
                        </a:rPr>
                        <a:t>1</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a:effectLst/>
                          <a:latin typeface="Times New Roman" panose="02020603050405020304" pitchFamily="18" charset="0"/>
                          <a:ea typeface="SimSun" panose="02010600030101010101" pitchFamily="2" charset="-122"/>
                          <a:cs typeface="Times New Roman" panose="02020603050405020304" pitchFamily="18" charset="0"/>
                        </a:rPr>
                        <a:t>bypass</a:t>
                      </a:r>
                      <a:endParaRPr lang="en-US" sz="100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dirty="0" err="1">
                          <a:effectLst/>
                          <a:latin typeface="Times New Roman" panose="02020603050405020304" pitchFamily="18" charset="0"/>
                          <a:ea typeface="SimSun" panose="02010600030101010101" pitchFamily="2" charset="-122"/>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dirty="0" err="1">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504190" algn="l"/>
                          <a:tab pos="756285" algn="l"/>
                          <a:tab pos="1008380" algn="l"/>
                          <a:tab pos="1260475" algn="l"/>
                        </a:tabLst>
                      </a:pPr>
                      <a:r>
                        <a:rPr lang="en-CA" sz="1000" kern="100" dirty="0" err="1">
                          <a:effectLst/>
                          <a:latin typeface="Times New Roman" panose="02020603050405020304" pitchFamily="18" charset="0"/>
                          <a:ea typeface="PMingLiU" panose="02020500000000000000" pitchFamily="18" charset="-120"/>
                          <a:cs typeface="Times New Roman" panose="02020603050405020304" pitchFamily="18" charset="0"/>
                        </a:rPr>
                        <a:t>na</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27305" marR="730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851404"/>
                  </a:ext>
                </a:extLst>
              </a:tr>
            </a:tbl>
          </a:graphicData>
        </a:graphic>
      </p:graphicFrame>
    </p:spTree>
    <p:extLst>
      <p:ext uri="{BB962C8B-B14F-4D97-AF65-F5344CB8AC3E}">
        <p14:creationId xmlns:p14="http://schemas.microsoft.com/office/powerpoint/2010/main" val="1648389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A1808-BACB-499F-A1DF-8CCBBC6E299D}"/>
              </a:ext>
            </a:extLst>
          </p:cNvPr>
          <p:cNvSpPr>
            <a:spLocks noGrp="1"/>
          </p:cNvSpPr>
          <p:nvPr>
            <p:ph type="title"/>
          </p:nvPr>
        </p:nvSpPr>
        <p:spPr>
          <a:xfrm>
            <a:off x="343949" y="209809"/>
            <a:ext cx="11367081" cy="429028"/>
          </a:xfrm>
        </p:spPr>
        <p:txBody>
          <a:bodyPr/>
          <a:lstStyle/>
          <a:p>
            <a:pPr algn="ctr"/>
            <a:r>
              <a:rPr lang="fr-FR" sz="2800" dirty="0" err="1">
                <a:solidFill>
                  <a:srgbClr val="FF0000"/>
                </a:solidFill>
              </a:rPr>
              <a:t>Results</a:t>
            </a:r>
            <a:endParaRPr lang="en-US" sz="2800" dirty="0"/>
          </a:p>
        </p:txBody>
      </p:sp>
      <p:sp>
        <p:nvSpPr>
          <p:cNvPr id="5" name="Text Placeholder 4">
            <a:extLst>
              <a:ext uri="{FF2B5EF4-FFF2-40B4-BE49-F238E27FC236}">
                <a16:creationId xmlns:a16="http://schemas.microsoft.com/office/drawing/2014/main" id="{CA32D18C-7AE0-40C5-8F81-C5DC19DA90B4}"/>
              </a:ext>
            </a:extLst>
          </p:cNvPr>
          <p:cNvSpPr>
            <a:spLocks noGrp="1"/>
          </p:cNvSpPr>
          <p:nvPr>
            <p:ph type="body" sz="quarter" idx="10"/>
          </p:nvPr>
        </p:nvSpPr>
        <p:spPr/>
        <p:txBody>
          <a:bodyPr/>
          <a:lstStyle/>
          <a:p>
            <a:endParaRPr lang="en-US"/>
          </a:p>
        </p:txBody>
      </p:sp>
      <p:graphicFrame>
        <p:nvGraphicFramePr>
          <p:cNvPr id="3" name="Table 2">
            <a:extLst>
              <a:ext uri="{FF2B5EF4-FFF2-40B4-BE49-F238E27FC236}">
                <a16:creationId xmlns:a16="http://schemas.microsoft.com/office/drawing/2014/main" id="{A3CACC85-1404-41E0-9CD0-6F1BE7F6C234}"/>
              </a:ext>
            </a:extLst>
          </p:cNvPr>
          <p:cNvGraphicFramePr>
            <a:graphicFrameLocks noGrp="1"/>
          </p:cNvGraphicFramePr>
          <p:nvPr>
            <p:extLst>
              <p:ext uri="{D42A27DB-BD31-4B8C-83A1-F6EECF244321}">
                <p14:modId xmlns:p14="http://schemas.microsoft.com/office/powerpoint/2010/main" val="3294673670"/>
              </p:ext>
            </p:extLst>
          </p:nvPr>
        </p:nvGraphicFramePr>
        <p:xfrm>
          <a:off x="3733158" y="1138854"/>
          <a:ext cx="4406902" cy="4349115"/>
        </p:xfrm>
        <a:graphic>
          <a:graphicData uri="http://schemas.openxmlformats.org/drawingml/2006/table">
            <a:tbl>
              <a:tblPr/>
              <a:tblGrid>
                <a:gridCol w="1037662">
                  <a:extLst>
                    <a:ext uri="{9D8B030D-6E8A-4147-A177-3AD203B41FA5}">
                      <a16:colId xmlns:a16="http://schemas.microsoft.com/office/drawing/2014/main" val="1152177059"/>
                    </a:ext>
                  </a:extLst>
                </a:gridCol>
                <a:gridCol w="673848">
                  <a:extLst>
                    <a:ext uri="{9D8B030D-6E8A-4147-A177-3AD203B41FA5}">
                      <a16:colId xmlns:a16="http://schemas.microsoft.com/office/drawing/2014/main" val="458864592"/>
                    </a:ext>
                  </a:extLst>
                </a:gridCol>
                <a:gridCol w="673848">
                  <a:extLst>
                    <a:ext uri="{9D8B030D-6E8A-4147-A177-3AD203B41FA5}">
                      <a16:colId xmlns:a16="http://schemas.microsoft.com/office/drawing/2014/main" val="385674758"/>
                    </a:ext>
                  </a:extLst>
                </a:gridCol>
                <a:gridCol w="673848">
                  <a:extLst>
                    <a:ext uri="{9D8B030D-6E8A-4147-A177-3AD203B41FA5}">
                      <a16:colId xmlns:a16="http://schemas.microsoft.com/office/drawing/2014/main" val="3956626037"/>
                    </a:ext>
                  </a:extLst>
                </a:gridCol>
                <a:gridCol w="673848">
                  <a:extLst>
                    <a:ext uri="{9D8B030D-6E8A-4147-A177-3AD203B41FA5}">
                      <a16:colId xmlns:a16="http://schemas.microsoft.com/office/drawing/2014/main" val="3697398747"/>
                    </a:ext>
                  </a:extLst>
                </a:gridCol>
                <a:gridCol w="673848">
                  <a:extLst>
                    <a:ext uri="{9D8B030D-6E8A-4147-A177-3AD203B41FA5}">
                      <a16:colId xmlns:a16="http://schemas.microsoft.com/office/drawing/2014/main" val="1935656199"/>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All Intra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878661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5149134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2062201"/>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18168837"/>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9775816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7508464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83658006"/>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84%</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147180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420052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103%</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4256999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586361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400689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Random access Main10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603098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Over VTM-5.0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5061204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2678171"/>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2634476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8293860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-0.38%</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6862688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9525" marR="9525" marT="9525"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4419343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6711705"/>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1345485"/>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27045967"/>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4011363"/>
                  </a:ext>
                </a:extLst>
              </a:tr>
            </a:tbl>
          </a:graphicData>
        </a:graphic>
      </p:graphicFrame>
    </p:spTree>
    <p:extLst>
      <p:ext uri="{BB962C8B-B14F-4D97-AF65-F5344CB8AC3E}">
        <p14:creationId xmlns:p14="http://schemas.microsoft.com/office/powerpoint/2010/main" val="132658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D9E0B-C61D-4040-8F1D-EDBBB0800FC9}"/>
              </a:ext>
            </a:extLst>
          </p:cNvPr>
          <p:cNvSpPr>
            <a:spLocks noGrp="1"/>
          </p:cNvSpPr>
          <p:nvPr>
            <p:ph type="title"/>
          </p:nvPr>
        </p:nvSpPr>
        <p:spPr>
          <a:xfrm>
            <a:off x="495300" y="242686"/>
            <a:ext cx="11187112" cy="429028"/>
          </a:xfrm>
          <a:ln>
            <a:noFill/>
          </a:ln>
        </p:spPr>
        <p:txBody>
          <a:bodyPr/>
          <a:lstStyle/>
          <a:p>
            <a:pPr algn="ctr"/>
            <a:r>
              <a:rPr lang="fr-FR" dirty="0"/>
              <a:t>Conclusion</a:t>
            </a:r>
            <a:endParaRPr lang="en-US" dirty="0"/>
          </a:p>
        </p:txBody>
      </p:sp>
      <p:sp>
        <p:nvSpPr>
          <p:cNvPr id="5" name="Content Placeholder 4">
            <a:extLst>
              <a:ext uri="{FF2B5EF4-FFF2-40B4-BE49-F238E27FC236}">
                <a16:creationId xmlns:a16="http://schemas.microsoft.com/office/drawing/2014/main" id="{68CA3F50-B5AD-4481-A177-1787DB121F7B}"/>
              </a:ext>
            </a:extLst>
          </p:cNvPr>
          <p:cNvSpPr>
            <a:spLocks noGrp="1"/>
          </p:cNvSpPr>
          <p:nvPr>
            <p:ph sz="quarter" idx="12"/>
          </p:nvPr>
        </p:nvSpPr>
        <p:spPr>
          <a:xfrm>
            <a:off x="495300" y="906011"/>
            <a:ext cx="11081507" cy="5494789"/>
          </a:xfrm>
        </p:spPr>
        <p:txBody>
          <a:bodyPr/>
          <a:lstStyle/>
          <a:p>
            <a:r>
              <a:rPr lang="en-US" sz="1400" dirty="0"/>
              <a:t>Simplification of intra chroma mode coding and VVC draft.</a:t>
            </a:r>
          </a:p>
          <a:p>
            <a:pPr lvl="1"/>
            <a:r>
              <a:rPr lang="en-US" sz="1400" dirty="0"/>
              <a:t>Same </a:t>
            </a:r>
            <a:r>
              <a:rPr lang="en-US" sz="1400" dirty="0" err="1"/>
              <a:t>intra_chroma_pred_mode</a:t>
            </a:r>
            <a:r>
              <a:rPr lang="en-US" sz="1400" dirty="0"/>
              <a:t>=4 for </a:t>
            </a:r>
            <a:r>
              <a:rPr lang="en-US" sz="1400" dirty="0" err="1"/>
              <a:t>cclm</a:t>
            </a:r>
            <a:r>
              <a:rPr lang="en-US" sz="1400" dirty="0"/>
              <a:t> enabled and disabled.</a:t>
            </a:r>
          </a:p>
          <a:p>
            <a:pPr lvl="1"/>
            <a:r>
              <a:rPr lang="en-US" sz="1400" dirty="0"/>
              <a:t>The proposal uses a single binarization for </a:t>
            </a:r>
            <a:r>
              <a:rPr lang="en-US" sz="1400" dirty="0" err="1"/>
              <a:t>cclm</a:t>
            </a:r>
            <a:r>
              <a:rPr lang="en-US" sz="1400" dirty="0"/>
              <a:t> enabled and disabled case.</a:t>
            </a:r>
          </a:p>
          <a:p>
            <a:pPr lvl="1"/>
            <a:r>
              <a:rPr lang="en-US" sz="1400" dirty="0"/>
              <a:t>Uses same context for </a:t>
            </a:r>
            <a:r>
              <a:rPr lang="en-US" sz="1400" dirty="0" err="1"/>
              <a:t>binIdx</a:t>
            </a:r>
            <a:r>
              <a:rPr lang="en-US" sz="1400" dirty="0"/>
              <a:t>=1, independent of </a:t>
            </a:r>
            <a:r>
              <a:rPr lang="en-US" sz="1400" dirty="0" err="1"/>
              <a:t>binIdx</a:t>
            </a:r>
            <a:r>
              <a:rPr lang="en-US" sz="1400" dirty="0"/>
              <a:t>=0 value </a:t>
            </a:r>
            <a:r>
              <a:rPr lang="en-US" sz="1400" dirty="0">
                <a:sym typeface="Wingdings" panose="05000000000000000000" pitchFamily="2" charset="2"/>
              </a:rPr>
              <a:t> removes context selection dependency</a:t>
            </a:r>
            <a:r>
              <a:rPr lang="en-US" sz="1400" dirty="0"/>
              <a:t>.</a:t>
            </a:r>
          </a:p>
          <a:p>
            <a:r>
              <a:rPr lang="en-US" sz="1400" dirty="0"/>
              <a:t>Similar coding performance to VTM-5.0</a:t>
            </a:r>
          </a:p>
          <a:p>
            <a:endParaRPr lang="en-US" dirty="0"/>
          </a:p>
        </p:txBody>
      </p:sp>
    </p:spTree>
    <p:extLst>
      <p:ext uri="{BB962C8B-B14F-4D97-AF65-F5344CB8AC3E}">
        <p14:creationId xmlns:p14="http://schemas.microsoft.com/office/powerpoint/2010/main" val="401064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16x9_Corporate_Simplified_Template_06.04.2018_D" id="{3DE91984-9E4A-4689-B5F2-0CEBCE0739AB}" vid="{A1E97947-94F2-49D3-923F-7B5D8FC567D4}"/>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11854</TotalTime>
  <Words>862</Words>
  <Application>Microsoft Office PowerPoint</Application>
  <PresentationFormat>Widescreen</PresentationFormat>
  <Paragraphs>314</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Century Gothic</vt:lpstr>
      <vt:lpstr>Microsoft Sans Serif</vt:lpstr>
      <vt:lpstr>Times New Roman</vt:lpstr>
      <vt:lpstr>Qualcomm</vt:lpstr>
      <vt:lpstr>JVETO1153: Revised simplified intra chroma mode coding</vt:lpstr>
      <vt:lpstr>Proposal 1</vt:lpstr>
      <vt:lpstr>Proposal 2</vt:lpstr>
      <vt:lpstr>Comparison of number of bins</vt:lpstr>
      <vt:lpstr>Context selection dependency in VVC draft</vt:lpstr>
      <vt:lpstr>Context design for binarization</vt:lpstr>
      <vt:lpstr>Results</vt:lpstr>
      <vt:lpstr>Conclusion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Thibaud Biatek</dc:creator>
  <cp:lastModifiedBy>Bappaditya Ray</cp:lastModifiedBy>
  <cp:revision>64</cp:revision>
  <dcterms:created xsi:type="dcterms:W3CDTF">2019-04-04T12:38:36Z</dcterms:created>
  <dcterms:modified xsi:type="dcterms:W3CDTF">2019-07-11T10:36:23Z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