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5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zh-CN" b="1" dirty="0"/>
              <a:t>Non-CE3</a:t>
            </a:r>
            <a:r>
              <a:rPr lang="en-US" altLang="zh-CN" b="1" dirty="0"/>
              <a:t>：</a:t>
            </a:r>
            <a:r>
              <a:rPr lang="en-CA" altLang="zh-CN" b="1" dirty="0"/>
              <a:t>Fixed downshifting for 8-bit MIP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CA" altLang="zh-CN" dirty="0" err="1"/>
              <a:t>Junyan</a:t>
            </a:r>
            <a:r>
              <a:rPr lang="en-CA" altLang="zh-CN" dirty="0"/>
              <a:t> </a:t>
            </a:r>
            <a:r>
              <a:rPr lang="en-CA" altLang="zh-CN" dirty="0" err="1"/>
              <a:t>Huo</a:t>
            </a:r>
            <a:r>
              <a:rPr lang="en-CA" altLang="zh-CN" dirty="0"/>
              <a:t>, </a:t>
            </a:r>
            <a:r>
              <a:rPr lang="en-CA" altLang="zh-CN" dirty="0" err="1"/>
              <a:t>Yanzhuo</a:t>
            </a:r>
            <a:r>
              <a:rPr lang="en-CA" altLang="zh-CN" dirty="0"/>
              <a:t> Ma, </a:t>
            </a:r>
            <a:r>
              <a:rPr lang="en-CA" altLang="zh-CN" dirty="0" err="1"/>
              <a:t>Fuzheng</a:t>
            </a:r>
            <a:r>
              <a:rPr lang="en-CA" altLang="zh-CN" dirty="0"/>
              <a:t> Yang (</a:t>
            </a:r>
            <a:r>
              <a:rPr lang="en-CA" altLang="zh-CN" dirty="0" err="1"/>
              <a:t>Xidian</a:t>
            </a:r>
            <a:r>
              <a:rPr lang="en-CA" altLang="zh-CN" dirty="0"/>
              <a:t> Univ.)</a:t>
            </a:r>
            <a:br>
              <a:rPr lang="en-CA" altLang="zh-CN" dirty="0"/>
            </a:br>
            <a:r>
              <a:rPr lang="en-CA" altLang="zh-CN" dirty="0"/>
              <a:t>Kenji Kondo, Masaru Ikeda, </a:t>
            </a:r>
            <a:r>
              <a:rPr lang="en-CA" altLang="zh-CN" dirty="0" err="1"/>
              <a:t>Teruhiko</a:t>
            </a:r>
            <a:r>
              <a:rPr lang="en-CA" altLang="zh-CN" dirty="0"/>
              <a:t> Suzuki (Sony)</a:t>
            </a:r>
            <a:br>
              <a:rPr lang="en-CA" altLang="zh-CN" dirty="0"/>
            </a:br>
            <a:r>
              <a:rPr lang="en-CA" altLang="zh-CN" dirty="0" err="1"/>
              <a:t>Shuai</a:t>
            </a:r>
            <a:r>
              <a:rPr lang="en-CA" altLang="zh-CN" dirty="0"/>
              <a:t> Wan (NPU)</a:t>
            </a:r>
            <a:br>
              <a:rPr lang="en-CA" altLang="zh-CN" dirty="0"/>
            </a:br>
            <a:r>
              <a:rPr lang="en-CA" altLang="zh-CN" dirty="0" err="1"/>
              <a:t>Yuanfang</a:t>
            </a:r>
            <a:r>
              <a:rPr lang="en-CA" altLang="zh-CN" dirty="0"/>
              <a:t> Yu (OPPO)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0940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Downshifting in MIP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79512" y="980728"/>
                <a:ext cx="8856984" cy="14978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CA" altLang="zh-CN" dirty="0" err="1"/>
                  <a:t>predMip</a:t>
                </a:r>
                <a:r>
                  <a:rPr lang="en-CA" altLang="zh-CN" dirty="0"/>
                  <a:t>[ x ][ y ] = </a:t>
                </a:r>
                <a:endParaRPr lang="zh-CN" altLang="zh-CN" dirty="0"/>
              </a:p>
              <a:p>
                <a:pPr hangingPunct="0"/>
                <a:r>
                  <a:rPr lang="en-CA" altLang="zh-CN" dirty="0"/>
                  <a:t>( 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>
                            <a:latin typeface="Cambria Math" panose="02040503050406030204" pitchFamily="18" charset="0"/>
                          </a:rPr>
                          <m:t>inSize</m:t>
                        </m:r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zh-CN">
                            <a:latin typeface="Cambria Math" panose="02040503050406030204" pitchFamily="18" charset="0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incH</m:t>
                            </m:r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predC</m:t>
                            </m:r>
                            <m:r>
                              <a:rPr lang="en-CA" altLang="zh-CN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incW</m:t>
                            </m:r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zh-CN">
                            <a:latin typeface="Cambria Math" panose="02040503050406030204" pitchFamily="18" charset="0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dirty="0"/>
                  <a:t>) + </a:t>
                </a:r>
                <a:r>
                  <a:rPr lang="en-CA" altLang="zh-CN" dirty="0" err="1"/>
                  <a:t>oW</a:t>
                </a:r>
                <a:r>
                  <a:rPr lang="en-CA" altLang="zh-CN" dirty="0"/>
                  <a:t> ) &gt;&gt;</a:t>
                </a:r>
                <a:r>
                  <a:rPr lang="en-CA" altLang="zh-CN" u="sng" dirty="0">
                    <a:solidFill>
                      <a:srgbClr val="00B050"/>
                    </a:solidFill>
                  </a:rPr>
                  <a:t> </a:t>
                </a:r>
                <a:r>
                  <a:rPr lang="en-CA" altLang="zh-CN" u="sng" dirty="0" err="1">
                    <a:solidFill>
                      <a:srgbClr val="00B050"/>
                    </a:solidFill>
                  </a:rPr>
                  <a:t>sW</a:t>
                </a:r>
                <a:r>
                  <a:rPr lang="en-CA" altLang="zh-CN" u="sng" dirty="0">
                    <a:solidFill>
                      <a:srgbClr val="00B050"/>
                    </a:solidFill>
                  </a:rPr>
                  <a:t> </a:t>
                </a:r>
                <a:r>
                  <a:rPr lang="en-CA" altLang="zh-CN" dirty="0"/>
                  <a:t>) + </a:t>
                </a:r>
                <a:r>
                  <a:rPr lang="en-CA" altLang="zh-CN" dirty="0" err="1"/>
                  <a:t>pTemp</a:t>
                </a:r>
                <a:r>
                  <a:rPr lang="en-CA" altLang="zh-CN" dirty="0"/>
                  <a:t>[ 0 ]                             </a:t>
                </a:r>
              </a:p>
              <a:p>
                <a:pPr hangingPunct="0"/>
                <a:endParaRPr lang="en-CA" altLang="zh-CN" dirty="0"/>
              </a:p>
              <a:p>
                <a:pPr hangingPunct="0"/>
                <a:endParaRPr lang="en-CA" altLang="zh-CN" dirty="0"/>
              </a:p>
              <a:p>
                <a:pPr hangingPunct="0"/>
                <a:r>
                  <a:rPr lang="en-CA" altLang="zh-CN" dirty="0"/>
                  <a:t>(8‑69)</a:t>
                </a:r>
                <a:endParaRPr lang="zh-CN" altLang="zh-CN" dirty="0"/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980728"/>
                <a:ext cx="8856984" cy="1497846"/>
              </a:xfrm>
              <a:prstGeom prst="rect">
                <a:avLst/>
              </a:prstGeom>
              <a:blipFill rotWithShape="1">
                <a:blip r:embed="rId2"/>
                <a:stretch>
                  <a:fillRect l="-1583" t="-9756" r="-1239" b="-5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150811" y="2868999"/>
                <a:ext cx="8856984" cy="2144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CA" altLang="zh-CN" sz="2400" b="1" dirty="0"/>
                  <a:t>Proposed:</a:t>
                </a:r>
              </a:p>
              <a:p>
                <a:pPr hangingPunct="0"/>
                <a:endParaRPr lang="en-CA" altLang="zh-CN" dirty="0"/>
              </a:p>
              <a:p>
                <a:pPr hangingPunct="0"/>
                <a:r>
                  <a:rPr lang="en-CA" altLang="zh-CN" dirty="0" err="1"/>
                  <a:t>predMip</a:t>
                </a:r>
                <a:r>
                  <a:rPr lang="en-CA" altLang="zh-CN" dirty="0"/>
                  <a:t>[ x ][ y ] = </a:t>
                </a:r>
                <a:endParaRPr lang="zh-CN" altLang="zh-CN" dirty="0"/>
              </a:p>
              <a:p>
                <a:pPr hangingPunct="0"/>
                <a:r>
                  <a:rPr lang="en-CA" altLang="zh-CN" dirty="0"/>
                  <a:t>( 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>
                            <a:latin typeface="Cambria Math" panose="02040503050406030204" pitchFamily="18" charset="0"/>
                          </a:rPr>
                          <m:t>inSize</m:t>
                        </m:r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zh-CN">
                            <a:latin typeface="Cambria Math" panose="02040503050406030204" pitchFamily="18" charset="0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incH</m:t>
                            </m:r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predC</m:t>
                            </m:r>
                            <m:r>
                              <a:rPr lang="en-CA" altLang="zh-CN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incW</m:t>
                            </m:r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zh-CN">
                            <a:latin typeface="Cambria Math" panose="02040503050406030204" pitchFamily="18" charset="0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CA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dirty="0"/>
                  <a:t>) +  </a:t>
                </a:r>
                <a:r>
                  <a:rPr lang="en-CA" altLang="zh-CN" dirty="0" err="1"/>
                  <a:t>oW</a:t>
                </a:r>
                <a:r>
                  <a:rPr lang="en-CA" altLang="zh-CN" dirty="0">
                    <a:solidFill>
                      <a:srgbClr val="00B050"/>
                    </a:solidFill>
                  </a:rPr>
                  <a:t> </a:t>
                </a:r>
                <a:r>
                  <a:rPr lang="en-CA" altLang="zh-CN" dirty="0"/>
                  <a:t>) &gt;&gt; </a:t>
                </a:r>
                <a:r>
                  <a:rPr lang="en-CA" altLang="zh-CN" b="1" dirty="0">
                    <a:solidFill>
                      <a:srgbClr val="00B050"/>
                    </a:solidFill>
                  </a:rPr>
                  <a:t>6</a:t>
                </a:r>
                <a:r>
                  <a:rPr lang="en-CA" altLang="zh-CN" dirty="0"/>
                  <a:t> ) + </a:t>
                </a:r>
                <a:r>
                  <a:rPr lang="en-CA" altLang="zh-CN" dirty="0" err="1"/>
                  <a:t>pTemp</a:t>
                </a:r>
                <a:r>
                  <a:rPr lang="en-CA" altLang="zh-CN" dirty="0"/>
                  <a:t>[ 0 ]                             </a:t>
                </a:r>
              </a:p>
              <a:p>
                <a:pPr hangingPunct="0"/>
                <a:endParaRPr lang="en-CA" altLang="zh-CN" dirty="0"/>
              </a:p>
              <a:p>
                <a:pPr hangingPunct="0"/>
                <a:endParaRPr lang="en-CA" altLang="zh-CN" dirty="0"/>
              </a:p>
              <a:p>
                <a:pPr hangingPunct="0"/>
                <a:r>
                  <a:rPr lang="en-CA" altLang="zh-CN" dirty="0"/>
                  <a:t>(8‑69)</a:t>
                </a:r>
                <a:endParaRPr lang="zh-CN" altLang="zh-CN" dirty="0"/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811" y="2868999"/>
                <a:ext cx="8856984" cy="2144177"/>
              </a:xfrm>
              <a:prstGeom prst="rect">
                <a:avLst/>
              </a:prstGeom>
              <a:blipFill rotWithShape="1">
                <a:blip r:embed="rId3"/>
                <a:stretch>
                  <a:fillRect l="-1652" t="-2279"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159" y="1844824"/>
            <a:ext cx="5748337" cy="134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8457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Results over JVET-O0084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699194"/>
              </p:ext>
            </p:extLst>
          </p:nvPr>
        </p:nvGraphicFramePr>
        <p:xfrm>
          <a:off x="750773" y="1020292"/>
          <a:ext cx="7613580" cy="52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</a:rPr>
                        <a:t>Overall </a:t>
                      </a:r>
                      <a:endParaRPr lang="zh-CN" sz="16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altLang="en-US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2291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Results over JVET-O0925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230842"/>
              </p:ext>
            </p:extLst>
          </p:nvPr>
        </p:nvGraphicFramePr>
        <p:xfrm>
          <a:off x="750773" y="1020292"/>
          <a:ext cx="7613580" cy="52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</a:rPr>
                        <a:t>Overall </a:t>
                      </a:r>
                      <a:endParaRPr lang="zh-CN" sz="1600" b="1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altLang="en-US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alt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4555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628800"/>
            <a:ext cx="82089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altLang="zh-CN" sz="2800" dirty="0"/>
              <a:t>Fix downshifting to 6</a:t>
            </a:r>
          </a:p>
          <a:p>
            <a:pPr marL="457200" indent="-457200">
              <a:buFont typeface="Arial" pitchFamily="34" charset="0"/>
              <a:buChar char="•"/>
            </a:pPr>
            <a:endParaRPr lang="en-US" altLang="zh-CN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altLang="zh-CN" sz="2800" dirty="0"/>
              <a:t>Coding performance is maintained</a:t>
            </a:r>
          </a:p>
          <a:p>
            <a:pPr marL="457200" indent="-457200">
              <a:buFont typeface="Arial" pitchFamily="34" charset="0"/>
              <a:buChar char="•"/>
            </a:pPr>
            <a:endParaRPr lang="en-US" altLang="zh-CN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altLang="zh-CN" sz="2800" dirty="0"/>
              <a:t>The table of </a:t>
            </a:r>
            <a:r>
              <a:rPr lang="en-US" altLang="zh-CN" sz="2800" dirty="0" err="1"/>
              <a:t>sW</a:t>
            </a:r>
            <a:r>
              <a:rPr lang="en-US" altLang="zh-CN" sz="2800" dirty="0"/>
              <a:t> can be deleted</a:t>
            </a:r>
          </a:p>
          <a:p>
            <a:pPr marL="457200" indent="-457200">
              <a:buFont typeface="Arial" pitchFamily="34" charset="0"/>
              <a:buChar char="•"/>
            </a:pPr>
            <a:endParaRPr lang="en-US" altLang="zh-CN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altLang="zh-CN" sz="2800" dirty="0"/>
              <a:t>Suggest to adopt this proposed method into VVC</a:t>
            </a:r>
          </a:p>
          <a:p>
            <a:pPr marL="457200" indent="-457200">
              <a:buFont typeface="Arial" pitchFamily="34" charset="0"/>
              <a:buChar char="•"/>
            </a:pPr>
            <a:endParaRPr lang="en-US" altLang="zh-CN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altLang="zh-CN" sz="2800" dirty="0"/>
              <a:t>Thanks for HHI to plan to cross check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03314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Thank you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3896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395</Words>
  <Application>Microsoft Office PowerPoint</Application>
  <PresentationFormat>全屏显示(4:3)</PresentationFormat>
  <Paragraphs>234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Arial</vt:lpstr>
      <vt:lpstr>Calibri</vt:lpstr>
      <vt:lpstr>Cambria Math</vt:lpstr>
      <vt:lpstr>Office 主题</vt:lpstr>
      <vt:lpstr>Non-CE3：Fixed downshifting for 8-bit MIP</vt:lpstr>
      <vt:lpstr>Downshifting in MIP</vt:lpstr>
      <vt:lpstr>Results over JVET-O0084</vt:lpstr>
      <vt:lpstr>Results over JVET-O0925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Non-CE3：Fixed downshifting for 8-bit MIP</dc:title>
  <dc:creator>HJY</dc:creator>
  <cp:lastModifiedBy>15529099721@163.com</cp:lastModifiedBy>
  <cp:revision>5</cp:revision>
  <dcterms:created xsi:type="dcterms:W3CDTF">2019-07-07T14:32:35Z</dcterms:created>
  <dcterms:modified xsi:type="dcterms:W3CDTF">2019-07-07T15:06:23Z</dcterms:modified>
</cp:coreProperties>
</file>