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63" r:id="rId1"/>
  </p:sldMasterIdLst>
  <p:notesMasterIdLst>
    <p:notesMasterId r:id="rId9"/>
  </p:notesMasterIdLst>
  <p:sldIdLst>
    <p:sldId id="256" r:id="rId2"/>
    <p:sldId id="259" r:id="rId3"/>
    <p:sldId id="276" r:id="rId4"/>
    <p:sldId id="277" r:id="rId5"/>
    <p:sldId id="275" r:id="rId6"/>
    <p:sldId id="262" r:id="rId7"/>
    <p:sldId id="263" r:id="rId8"/>
  </p:sldIdLst>
  <p:sldSz cx="12192000" cy="6858000"/>
  <p:notesSz cx="6805613"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D4FDCCA-A216-4EE3-B6DD-6638EF89744B}">
  <a:tblStyle styleId="{5D4FDCCA-A216-4EE3-B6DD-6638EF89744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946" autoAdjust="0"/>
  </p:normalViewPr>
  <p:slideViewPr>
    <p:cSldViewPr snapToGrid="0">
      <p:cViewPr varScale="1">
        <p:scale>
          <a:sx n="53" d="100"/>
          <a:sy n="53" d="100"/>
        </p:scale>
        <p:origin x="115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9099" cy="498693"/>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54939" y="0"/>
            <a:ext cx="2949099" cy="498693"/>
          </a:xfrm>
          <a:prstGeom prst="rect">
            <a:avLst/>
          </a:prstGeom>
          <a:noFill/>
          <a:ln>
            <a:noFill/>
          </a:ln>
        </p:spPr>
        <p:txBody>
          <a:bodyPr spcFirstLastPara="1" wrap="square" lIns="91425" tIns="91425" rIns="91425" bIns="91425"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22275" y="1243013"/>
            <a:ext cx="5961063" cy="33543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0562" y="4783307"/>
            <a:ext cx="5444490" cy="3913614"/>
          </a:xfrm>
          <a:prstGeom prst="rect">
            <a:avLst/>
          </a:prstGeom>
          <a:noFill/>
          <a:ln>
            <a:noFill/>
          </a:ln>
        </p:spPr>
        <p:txBody>
          <a:bodyPr spcFirstLastPara="1" wrap="square" lIns="91425" tIns="91425" rIns="91425" bIns="91425"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40647"/>
            <a:ext cx="2949099" cy="498692"/>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54939" y="9440647"/>
            <a:ext cx="2949099" cy="49869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1:notes"/>
          <p:cNvSpPr>
            <a:spLocks noGrp="1" noRot="1" noChangeAspect="1"/>
          </p:cNvSpPr>
          <p:nvPr>
            <p:ph type="sldImg" idx="2"/>
          </p:nvPr>
        </p:nvSpPr>
        <p:spPr>
          <a:xfrm>
            <a:off x="422275" y="1243013"/>
            <a:ext cx="5961063" cy="33543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 name="Google Shape;107;p1:notes"/>
          <p:cNvSpPr txBox="1">
            <a:spLocks noGrp="1"/>
          </p:cNvSpPr>
          <p:nvPr>
            <p:ph type="body" idx="1"/>
          </p:nvPr>
        </p:nvSpPr>
        <p:spPr>
          <a:xfrm>
            <a:off x="680562" y="4783307"/>
            <a:ext cx="5444490" cy="391361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108" name="Google Shape;108;p1:notes"/>
          <p:cNvSpPr txBox="1">
            <a:spLocks noGrp="1"/>
          </p:cNvSpPr>
          <p:nvPr>
            <p:ph type="sldNum" idx="12"/>
          </p:nvPr>
        </p:nvSpPr>
        <p:spPr>
          <a:xfrm>
            <a:off x="3854939" y="9440647"/>
            <a:ext cx="2949099" cy="49869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431038cb1b_1_6:notes"/>
          <p:cNvSpPr>
            <a:spLocks noGrp="1" noRot="1" noChangeAspect="1"/>
          </p:cNvSpPr>
          <p:nvPr>
            <p:ph type="sldImg" idx="2"/>
          </p:nvPr>
        </p:nvSpPr>
        <p:spPr>
          <a:xfrm>
            <a:off x="422275" y="1243013"/>
            <a:ext cx="5961063" cy="33543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431038cb1b_1_6:notes"/>
          <p:cNvSpPr txBox="1">
            <a:spLocks noGrp="1"/>
          </p:cNvSpPr>
          <p:nvPr>
            <p:ph type="body" idx="1"/>
          </p:nvPr>
        </p:nvSpPr>
        <p:spPr>
          <a:xfrm>
            <a:off x="680562" y="4783307"/>
            <a:ext cx="5444400" cy="3913500"/>
          </a:xfrm>
          <a:prstGeom prst="rect">
            <a:avLst/>
          </a:prstGeom>
        </p:spPr>
        <p:txBody>
          <a:bodyPr spcFirstLastPara="1" wrap="square" lIns="91425" tIns="91425" rIns="91425" bIns="91425" anchor="t" anchorCtr="0">
            <a:noAutofit/>
          </a:bodyPr>
          <a:lstStyle/>
          <a:p>
            <a:pPr rtl="0"/>
            <a:endParaRPr dirty="0"/>
          </a:p>
        </p:txBody>
      </p:sp>
      <p:sp>
        <p:nvSpPr>
          <p:cNvPr id="133" name="Google Shape;133;g431038cb1b_1_6:notes"/>
          <p:cNvSpPr txBox="1">
            <a:spLocks noGrp="1"/>
          </p:cNvSpPr>
          <p:nvPr>
            <p:ph type="sldNum" idx="12"/>
          </p:nvPr>
        </p:nvSpPr>
        <p:spPr>
          <a:xfrm>
            <a:off x="3854939" y="9440647"/>
            <a:ext cx="2949000" cy="4986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7357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4321c9e485_1_56:notes"/>
          <p:cNvSpPr>
            <a:spLocks noGrp="1" noRot="1" noChangeAspect="1"/>
          </p:cNvSpPr>
          <p:nvPr>
            <p:ph type="sldImg" idx="2"/>
          </p:nvPr>
        </p:nvSpPr>
        <p:spPr>
          <a:xfrm>
            <a:off x="422275" y="1243013"/>
            <a:ext cx="5961063" cy="3354387"/>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4321c9e485_1_56:notes"/>
          <p:cNvSpPr txBox="1">
            <a:spLocks noGrp="1"/>
          </p:cNvSpPr>
          <p:nvPr>
            <p:ph type="body" idx="1"/>
          </p:nvPr>
        </p:nvSpPr>
        <p:spPr>
          <a:xfrm>
            <a:off x="680562" y="4783307"/>
            <a:ext cx="5444400" cy="391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61" name="Google Shape;161;g4321c9e485_1_56:notes"/>
          <p:cNvSpPr txBox="1">
            <a:spLocks noGrp="1"/>
          </p:cNvSpPr>
          <p:nvPr>
            <p:ph type="sldNum" idx="12"/>
          </p:nvPr>
        </p:nvSpPr>
        <p:spPr>
          <a:xfrm>
            <a:off x="3854939" y="9440647"/>
            <a:ext cx="2949000" cy="4986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12010788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1:notes"/>
          <p:cNvSpPr>
            <a:spLocks noGrp="1" noRot="1" noChangeAspect="1"/>
          </p:cNvSpPr>
          <p:nvPr>
            <p:ph type="sldImg" idx="2"/>
          </p:nvPr>
        </p:nvSpPr>
        <p:spPr>
          <a:xfrm>
            <a:off x="422275" y="1243013"/>
            <a:ext cx="5961063" cy="33543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p11:notes"/>
          <p:cNvSpPr txBox="1">
            <a:spLocks noGrp="1"/>
          </p:cNvSpPr>
          <p:nvPr>
            <p:ph type="body" idx="1"/>
          </p:nvPr>
        </p:nvSpPr>
        <p:spPr>
          <a:xfrm>
            <a:off x="680562" y="4783307"/>
            <a:ext cx="5444490" cy="3913614"/>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161" name="Google Shape;161;p11:notes"/>
          <p:cNvSpPr txBox="1">
            <a:spLocks noGrp="1"/>
          </p:cNvSpPr>
          <p:nvPr>
            <p:ph type="sldNum" idx="12"/>
          </p:nvPr>
        </p:nvSpPr>
        <p:spPr>
          <a:xfrm>
            <a:off x="3854939" y="9440647"/>
            <a:ext cx="2949099" cy="49869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2:notes"/>
          <p:cNvSpPr>
            <a:spLocks noGrp="1" noRot="1" noChangeAspect="1"/>
          </p:cNvSpPr>
          <p:nvPr>
            <p:ph type="sldImg" idx="2"/>
          </p:nvPr>
        </p:nvSpPr>
        <p:spPr>
          <a:xfrm>
            <a:off x="422275" y="1243013"/>
            <a:ext cx="5961063" cy="33543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9" name="Google Shape;169;p12:notes"/>
          <p:cNvSpPr txBox="1">
            <a:spLocks noGrp="1"/>
          </p:cNvSpPr>
          <p:nvPr>
            <p:ph type="body" idx="1"/>
          </p:nvPr>
        </p:nvSpPr>
        <p:spPr>
          <a:xfrm>
            <a:off x="680562" y="4783307"/>
            <a:ext cx="5444490" cy="3913614"/>
          </a:xfrm>
          <a:prstGeom prst="rect">
            <a:avLst/>
          </a:prstGeom>
          <a:noFill/>
          <a:ln>
            <a:noFill/>
          </a:ln>
        </p:spPr>
        <p:txBody>
          <a:bodyPr spcFirstLastPara="1" wrap="square" lIns="91425" tIns="91425" rIns="91425" bIns="91425" anchor="t" anchorCtr="0">
            <a:noAutofit/>
          </a:bodyPr>
          <a:lstStyle/>
          <a:p>
            <a:pPr marL="457200" marR="0" lvl="0" indent="-22860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p:txBody>
      </p:sp>
      <p:sp>
        <p:nvSpPr>
          <p:cNvPr id="170" name="Google Shape;170;p12:notes"/>
          <p:cNvSpPr txBox="1">
            <a:spLocks noGrp="1"/>
          </p:cNvSpPr>
          <p:nvPr>
            <p:ph type="sldNum" idx="12"/>
          </p:nvPr>
        </p:nvSpPr>
        <p:spPr>
          <a:xfrm>
            <a:off x="3854939" y="9440647"/>
            <a:ext cx="2949099" cy="498692"/>
          </a:xfrm>
          <a:prstGeom prst="rect">
            <a:avLst/>
          </a:prstGeom>
          <a:no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7</a:t>
            </a:fld>
            <a:endParaRPr sz="1200" b="0" i="0" u="none" strike="noStrike" cap="non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1524000" y="2472856"/>
            <a:ext cx="9144000" cy="1824256"/>
          </a:xfrm>
          <a:prstGeom prst="rect">
            <a:avLst/>
          </a:prstGeom>
          <a:noFill/>
          <a:ln>
            <a:noFill/>
          </a:ln>
        </p:spPr>
        <p:txBody>
          <a:bodyPr spcFirstLastPara="1" wrap="square" lIns="91425" tIns="91425" rIns="91425" bIns="91425"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9" name="Google Shape;19;p2"/>
          <p:cNvSpPr txBox="1">
            <a:spLocks noGrp="1"/>
          </p:cNvSpPr>
          <p:nvPr>
            <p:ph type="subTitle" idx="1"/>
          </p:nvPr>
        </p:nvSpPr>
        <p:spPr>
          <a:xfrm>
            <a:off x="1524000" y="4389187"/>
            <a:ext cx="9144000" cy="1655762"/>
          </a:xfrm>
          <a:prstGeom prst="rect">
            <a:avLst/>
          </a:prstGeom>
          <a:noFill/>
          <a:ln>
            <a:noFill/>
          </a:ln>
        </p:spPr>
        <p:txBody>
          <a:bodyPr spcFirstLastPara="1" wrap="square" lIns="91425" tIns="91425" rIns="91425" bIns="91425"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22" name="Google Shape;22;p2"/>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pic>
        <p:nvPicPr>
          <p:cNvPr id="23" name="Google Shape;23;p2"/>
          <p:cNvPicPr preferRelativeResize="0"/>
          <p:nvPr/>
        </p:nvPicPr>
        <p:blipFill rotWithShape="1">
          <a:blip r:embed="rId2">
            <a:alphaModFix/>
          </a:blip>
          <a:srcRect l="4945" t="37078" r="4431" b="28004"/>
          <a:stretch/>
        </p:blipFill>
        <p:spPr>
          <a:xfrm>
            <a:off x="10162095" y="6486421"/>
            <a:ext cx="1994416" cy="29286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72"/>
        <p:cNvGrpSpPr/>
        <p:nvPr/>
      </p:nvGrpSpPr>
      <p:grpSpPr>
        <a:xfrm>
          <a:off x="0" y="0"/>
          <a:ext cx="0" cy="0"/>
          <a:chOff x="0" y="0"/>
          <a:chExt cx="0" cy="0"/>
        </a:xfrm>
      </p:grpSpPr>
      <p:sp>
        <p:nvSpPr>
          <p:cNvPr id="73" name="Google Shape;73;p11"/>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4" name="Google Shape;74;p11"/>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75" name="Google Shape;75;p11"/>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76"/>
        <p:cNvGrpSpPr/>
        <p:nvPr/>
      </p:nvGrpSpPr>
      <p:grpSpPr>
        <a:xfrm>
          <a:off x="0" y="0"/>
          <a:ext cx="0" cy="0"/>
          <a:chOff x="0" y="0"/>
          <a:chExt cx="0" cy="0"/>
        </a:xfrm>
      </p:grpSpPr>
      <p:sp>
        <p:nvSpPr>
          <p:cNvPr id="77" name="Google Shape;77;p12"/>
          <p:cNvSpPr txBox="1">
            <a:spLocks noGrp="1"/>
          </p:cNvSpPr>
          <p:nvPr>
            <p:ph type="title"/>
          </p:nvPr>
        </p:nvSpPr>
        <p:spPr>
          <a:xfrm>
            <a:off x="839788" y="1023640"/>
            <a:ext cx="3932237" cy="1600200"/>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lt1"/>
              </a:buClr>
              <a:buSzPts val="3200"/>
              <a:buFont typeface="Calibri"/>
              <a:buNone/>
              <a:defRPr sz="3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8" name="Google Shape;78;p12"/>
          <p:cNvSpPr txBox="1">
            <a:spLocks noGrp="1"/>
          </p:cNvSpPr>
          <p:nvPr>
            <p:ph type="body" idx="1"/>
          </p:nvPr>
        </p:nvSpPr>
        <p:spPr>
          <a:xfrm>
            <a:off x="5183188" y="1553865"/>
            <a:ext cx="6172200" cy="4873625"/>
          </a:xfrm>
          <a:prstGeom prst="rect">
            <a:avLst/>
          </a:prstGeom>
          <a:noFill/>
          <a:ln>
            <a:noFill/>
          </a:ln>
        </p:spPr>
        <p:txBody>
          <a:bodyPr spcFirstLastPara="1" wrap="square" lIns="91425" tIns="91425" rIns="91425" bIns="91425"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9" name="Google Shape;79;p12"/>
          <p:cNvSpPr txBox="1">
            <a:spLocks noGrp="1"/>
          </p:cNvSpPr>
          <p:nvPr>
            <p:ph type="body" idx="2"/>
          </p:nvPr>
        </p:nvSpPr>
        <p:spPr>
          <a:xfrm>
            <a:off x="839788" y="2623840"/>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80" name="Google Shape;80;p12"/>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82" name="Google Shape;82;p12"/>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83"/>
        <p:cNvGrpSpPr/>
        <p:nvPr/>
      </p:nvGrpSpPr>
      <p:grpSpPr>
        <a:xfrm>
          <a:off x="0" y="0"/>
          <a:ext cx="0" cy="0"/>
          <a:chOff x="0" y="0"/>
          <a:chExt cx="0" cy="0"/>
        </a:xfrm>
      </p:grpSpPr>
      <p:sp>
        <p:nvSpPr>
          <p:cNvPr id="84" name="Google Shape;84;p13"/>
          <p:cNvSpPr>
            <a:spLocks noGrp="1"/>
          </p:cNvSpPr>
          <p:nvPr>
            <p:ph type="pic" idx="2"/>
          </p:nvPr>
        </p:nvSpPr>
        <p:spPr>
          <a:xfrm>
            <a:off x="5183188" y="1497221"/>
            <a:ext cx="6172200" cy="4873625"/>
          </a:xfrm>
          <a:prstGeom prst="rect">
            <a:avLst/>
          </a:prstGeom>
          <a:noFill/>
          <a:ln>
            <a:noFill/>
          </a:ln>
        </p:spPr>
        <p:txBody>
          <a:bodyPr spcFirstLastPara="1" wrap="square" lIns="91425" tIns="91425" rIns="91425" bIns="91425"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85" name="Google Shape;85;p13"/>
          <p:cNvSpPr txBox="1">
            <a:spLocks noGrp="1"/>
          </p:cNvSpPr>
          <p:nvPr>
            <p:ph type="body" idx="1"/>
          </p:nvPr>
        </p:nvSpPr>
        <p:spPr>
          <a:xfrm>
            <a:off x="839788" y="2567196"/>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86" name="Google Shape;86;p13"/>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7" name="Google Shape;87;p13"/>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88" name="Google Shape;88;p13"/>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89"/>
        <p:cNvGrpSpPr/>
        <p:nvPr/>
      </p:nvGrpSpPr>
      <p:grpSpPr>
        <a:xfrm>
          <a:off x="0" y="0"/>
          <a:ext cx="0" cy="0"/>
          <a:chOff x="0" y="0"/>
          <a:chExt cx="0" cy="0"/>
        </a:xfrm>
      </p:grpSpPr>
      <p:sp>
        <p:nvSpPr>
          <p:cNvPr id="90" name="Google Shape;90;p14"/>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1" name="Google Shape;91;p14"/>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2" name="Google Shape;92;p14"/>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93" name="Google Shape;93;p14"/>
          <p:cNvSpPr txBox="1">
            <a:spLocks noGrp="1"/>
          </p:cNvSpPr>
          <p:nvPr>
            <p:ph type="body" idx="1"/>
          </p:nvPr>
        </p:nvSpPr>
        <p:spPr>
          <a:xfrm>
            <a:off x="840951" y="1009815"/>
            <a:ext cx="10529413" cy="5510253"/>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Calibri"/>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95"/>
        <p:cNvGrpSpPr/>
        <p:nvPr/>
      </p:nvGrpSpPr>
      <p:grpSpPr>
        <a:xfrm>
          <a:off x="0" y="0"/>
          <a:ext cx="0" cy="0"/>
          <a:chOff x="0" y="0"/>
          <a:chExt cx="0" cy="0"/>
        </a:xfrm>
      </p:grpSpPr>
      <p:sp>
        <p:nvSpPr>
          <p:cNvPr id="96" name="Google Shape;96;p15"/>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7" name="Google Shape;97;p15"/>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98" name="Google Shape;98;p15"/>
          <p:cNvSpPr txBox="1">
            <a:spLocks noGrp="1"/>
          </p:cNvSpPr>
          <p:nvPr>
            <p:ph type="ftr" idx="11"/>
          </p:nvPr>
        </p:nvSpPr>
        <p:spPr>
          <a:xfrm>
            <a:off x="838200" y="6661150"/>
            <a:ext cx="5672138" cy="166688"/>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99"/>
        <p:cNvGrpSpPr/>
        <p:nvPr/>
      </p:nvGrpSpPr>
      <p:grpSpPr>
        <a:xfrm>
          <a:off x="0" y="0"/>
          <a:ext cx="0" cy="0"/>
          <a:chOff x="0" y="0"/>
          <a:chExt cx="0" cy="0"/>
        </a:xfrm>
      </p:grpSpPr>
      <p:sp>
        <p:nvSpPr>
          <p:cNvPr id="100" name="Google Shape;100;p16"/>
          <p:cNvSpPr>
            <a:spLocks noGrp="1"/>
          </p:cNvSpPr>
          <p:nvPr>
            <p:ph type="pic" idx="2"/>
          </p:nvPr>
        </p:nvSpPr>
        <p:spPr>
          <a:xfrm>
            <a:off x="5183188" y="1497221"/>
            <a:ext cx="6172200" cy="4873625"/>
          </a:xfrm>
          <a:prstGeom prst="rect">
            <a:avLst/>
          </a:prstGeom>
          <a:noFill/>
          <a:ln>
            <a:noFill/>
          </a:ln>
        </p:spPr>
        <p:txBody>
          <a:bodyPr spcFirstLastPara="1" wrap="square" lIns="91425" tIns="91425" rIns="91425" bIns="91425"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01" name="Google Shape;101;p16"/>
          <p:cNvSpPr txBox="1">
            <a:spLocks noGrp="1"/>
          </p:cNvSpPr>
          <p:nvPr>
            <p:ph type="body" idx="1"/>
          </p:nvPr>
        </p:nvSpPr>
        <p:spPr>
          <a:xfrm>
            <a:off x="839788" y="2567196"/>
            <a:ext cx="3932237" cy="3811588"/>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02" name="Google Shape;102;p16"/>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3" name="Google Shape;103;p16"/>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104" name="Google Shape;104;p16"/>
          <p:cNvSpPr txBox="1">
            <a:spLocks noGrp="1"/>
          </p:cNvSpPr>
          <p:nvPr>
            <p:ph type="ftr" idx="11"/>
          </p:nvPr>
        </p:nvSpPr>
        <p:spPr>
          <a:xfrm>
            <a:off x="838200" y="6661150"/>
            <a:ext cx="5672138" cy="166688"/>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標題及內容" type="obj">
  <p:cSld name="OBJECT">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6" name="Google Shape;26;p3"/>
          <p:cNvSpPr txBox="1">
            <a:spLocks noGrp="1"/>
          </p:cNvSpPr>
          <p:nvPr>
            <p:ph type="body" idx="1"/>
          </p:nvPr>
        </p:nvSpPr>
        <p:spPr>
          <a:xfrm>
            <a:off x="838200" y="995320"/>
            <a:ext cx="10515600" cy="5181643"/>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9" name="Google Shape;29;p3"/>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chemeClr val="lt1"/>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標題投影片">
  <p:cSld name="1_標題投影片">
    <p:spTree>
      <p:nvGrpSpPr>
        <p:cNvPr id="1" name="Shape 30"/>
        <p:cNvGrpSpPr/>
        <p:nvPr/>
      </p:nvGrpSpPr>
      <p:grpSpPr>
        <a:xfrm>
          <a:off x="0" y="0"/>
          <a:ext cx="0" cy="0"/>
          <a:chOff x="0" y="0"/>
          <a:chExt cx="0" cy="0"/>
        </a:xfrm>
      </p:grpSpPr>
      <p:sp>
        <p:nvSpPr>
          <p:cNvPr id="31" name="Google Shape;31;p4"/>
          <p:cNvSpPr txBox="1">
            <a:spLocks noGrp="1"/>
          </p:cNvSpPr>
          <p:nvPr>
            <p:ph type="ctrTitle"/>
          </p:nvPr>
        </p:nvSpPr>
        <p:spPr>
          <a:xfrm>
            <a:off x="914400" y="2130426"/>
            <a:ext cx="10363200" cy="1470025"/>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2" name="Google Shape;32;p4"/>
          <p:cNvSpPr txBox="1">
            <a:spLocks noGrp="1"/>
          </p:cNvSpPr>
          <p:nvPr>
            <p:ph type="subTitle" idx="1"/>
          </p:nvPr>
        </p:nvSpPr>
        <p:spPr>
          <a:xfrm>
            <a:off x="1828800" y="3886200"/>
            <a:ext cx="8534400" cy="1752600"/>
          </a:xfrm>
          <a:prstGeom prst="rect">
            <a:avLst/>
          </a:prstGeom>
          <a:noFill/>
          <a:ln>
            <a:noFill/>
          </a:ln>
        </p:spPr>
        <p:txBody>
          <a:bodyPr spcFirstLastPara="1" wrap="square" lIns="91425" tIns="91425" rIns="91425" bIns="91425" anchor="t" anchorCtr="0"/>
          <a:lstStyle>
            <a:lvl1pPr marR="0" lvl="0" algn="ctr" rtl="0">
              <a:lnSpc>
                <a:spcPct val="90000"/>
              </a:lnSpc>
              <a:spcBef>
                <a:spcPts val="1000"/>
              </a:spcBef>
              <a:spcAft>
                <a:spcPts val="0"/>
              </a:spcAft>
              <a:buClr>
                <a:schemeClr val="dk1"/>
              </a:buClr>
              <a:buSzPts val="2800"/>
              <a:buFont typeface="Arial"/>
              <a:buNone/>
              <a:defRPr sz="2800" b="0" i="0" u="none" strike="noStrike" cap="none">
                <a:solidFill>
                  <a:srgbClr val="888888"/>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400"/>
              <a:buFont typeface="Arial"/>
              <a:buNone/>
              <a:defRPr sz="2400" b="0" i="0" u="none" strike="noStrike" cap="none">
                <a:solidFill>
                  <a:srgbClr val="888888"/>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2000"/>
              <a:buFont typeface="Arial"/>
              <a:buNone/>
              <a:defRPr sz="2000" b="0" i="0" u="none" strike="noStrike" cap="none">
                <a:solidFill>
                  <a:srgbClr val="888888"/>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800"/>
              <a:buFont typeface="Arial"/>
              <a:buNone/>
              <a:defRPr sz="1800" b="0" i="0" u="none" strike="noStrike" cap="none">
                <a:solidFill>
                  <a:srgbClr val="888888"/>
                </a:solidFill>
                <a:latin typeface="Calibri"/>
                <a:ea typeface="Calibri"/>
                <a:cs typeface="Calibri"/>
                <a:sym typeface="Calibri"/>
              </a:defRPr>
            </a:lvl9pPr>
          </a:lstStyle>
          <a:p>
            <a:endParaRPr/>
          </a:p>
        </p:txBody>
      </p:sp>
      <p:sp>
        <p:nvSpPr>
          <p:cNvPr id="33" name="Google Shape;33;p4"/>
          <p:cNvSpPr txBox="1">
            <a:spLocks noGrp="1"/>
          </p:cNvSpPr>
          <p:nvPr>
            <p:ph type="body" idx="2"/>
          </p:nvPr>
        </p:nvSpPr>
        <p:spPr>
          <a:xfrm>
            <a:off x="4178301" y="5895975"/>
            <a:ext cx="3822700" cy="552450"/>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chemeClr val="dk1"/>
              </a:buClr>
              <a:buSzPts val="2800"/>
              <a:buFont typeface="Arial"/>
              <a:buNone/>
              <a:defRPr sz="20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4"/>
        <p:cNvGrpSpPr/>
        <p:nvPr/>
      </p:nvGrpSpPr>
      <p:grpSpPr>
        <a:xfrm>
          <a:off x="0" y="0"/>
          <a:ext cx="0" cy="0"/>
          <a:chOff x="0" y="0"/>
          <a:chExt cx="0" cy="0"/>
        </a:xfrm>
      </p:grpSpPr>
      <p:sp>
        <p:nvSpPr>
          <p:cNvPr id="35" name="Google Shape;35;p5"/>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6" name="Google Shape;36;p5"/>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38" name="Google Shape;38;p5"/>
          <p:cNvSpPr txBox="1">
            <a:spLocks noGrp="1"/>
          </p:cNvSpPr>
          <p:nvPr>
            <p:ph type="body" idx="1"/>
          </p:nvPr>
        </p:nvSpPr>
        <p:spPr>
          <a:xfrm>
            <a:off x="840951" y="1009815"/>
            <a:ext cx="10529413" cy="5510253"/>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Calibri"/>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1850" y="1709738"/>
            <a:ext cx="10515600" cy="2852737"/>
          </a:xfrm>
          <a:prstGeom prst="rect">
            <a:avLst/>
          </a:prstGeom>
          <a:noFill/>
          <a:ln>
            <a:noFill/>
          </a:ln>
        </p:spPr>
        <p:txBody>
          <a:bodyPr spcFirstLastPara="1" wrap="square" lIns="91425" tIns="91425" rIns="91425" bIns="91425"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1850" y="4589463"/>
            <a:ext cx="10515600" cy="1500187"/>
          </a:xfrm>
          <a:prstGeom prst="rect">
            <a:avLst/>
          </a:prstGeom>
          <a:noFill/>
          <a:ln>
            <a:noFill/>
          </a:ln>
        </p:spPr>
        <p:txBody>
          <a:bodyPr spcFirstLastPara="1" wrap="square" lIns="91425" tIns="91425" rIns="91425" bIns="91425"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43" name="Google Shape;43;p6"/>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45" name="Google Shape;45;p6"/>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8" name="Google Shape;48;p7"/>
          <p:cNvSpPr txBox="1">
            <a:spLocks noGrp="1"/>
          </p:cNvSpPr>
          <p:nvPr>
            <p:ph type="body" idx="1"/>
          </p:nvPr>
        </p:nvSpPr>
        <p:spPr>
          <a:xfrm>
            <a:off x="838200" y="1319002"/>
            <a:ext cx="5181600" cy="4857961"/>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9" name="Google Shape;49;p7"/>
          <p:cNvSpPr txBox="1">
            <a:spLocks noGrp="1"/>
          </p:cNvSpPr>
          <p:nvPr>
            <p:ph type="body" idx="2"/>
          </p:nvPr>
        </p:nvSpPr>
        <p:spPr>
          <a:xfrm>
            <a:off x="6172200" y="1319002"/>
            <a:ext cx="5181600" cy="4857961"/>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1" name="Google Shape;51;p7"/>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52" name="Google Shape;52;p7"/>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3"/>
        <p:cNvGrpSpPr/>
        <p:nvPr/>
      </p:nvGrpSpPr>
      <p:grpSpPr>
        <a:xfrm>
          <a:off x="0" y="0"/>
          <a:ext cx="0" cy="0"/>
          <a:chOff x="0" y="0"/>
          <a:chExt cx="0" cy="0"/>
        </a:xfrm>
      </p:grpSpPr>
      <p:sp>
        <p:nvSpPr>
          <p:cNvPr id="54" name="Google Shape;54;p8"/>
          <p:cNvSpPr txBox="1">
            <a:spLocks noGrp="1"/>
          </p:cNvSpPr>
          <p:nvPr>
            <p:ph type="title"/>
          </p:nvPr>
        </p:nvSpPr>
        <p:spPr>
          <a:xfrm>
            <a:off x="839788" y="0"/>
            <a:ext cx="10515600" cy="767760"/>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5" name="Google Shape;55;p8"/>
          <p:cNvSpPr txBox="1">
            <a:spLocks noGrp="1"/>
          </p:cNvSpPr>
          <p:nvPr>
            <p:ph type="body" idx="1"/>
          </p:nvPr>
        </p:nvSpPr>
        <p:spPr>
          <a:xfrm>
            <a:off x="839788" y="1211827"/>
            <a:ext cx="5157787"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body" idx="2"/>
          </p:nvPr>
        </p:nvSpPr>
        <p:spPr>
          <a:xfrm>
            <a:off x="839788" y="2035739"/>
            <a:ext cx="5157787" cy="4153924"/>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body" idx="3"/>
          </p:nvPr>
        </p:nvSpPr>
        <p:spPr>
          <a:xfrm>
            <a:off x="6172200" y="1211827"/>
            <a:ext cx="5183188" cy="823912"/>
          </a:xfrm>
          <a:prstGeom prst="rect">
            <a:avLst/>
          </a:prstGeom>
          <a:noFill/>
          <a:ln>
            <a:noFill/>
          </a:ln>
        </p:spPr>
        <p:txBody>
          <a:bodyPr spcFirstLastPara="1" wrap="square" lIns="91425" tIns="91425" rIns="91425" bIns="91425"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body" idx="4"/>
          </p:nvPr>
        </p:nvSpPr>
        <p:spPr>
          <a:xfrm>
            <a:off x="6172200" y="2035739"/>
            <a:ext cx="5183188" cy="4153924"/>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8"/>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61" name="Google Shape;61;p8"/>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2"/>
        <p:cNvGrpSpPr/>
        <p:nvPr/>
      </p:nvGrpSpPr>
      <p:grpSpPr>
        <a:xfrm>
          <a:off x="0" y="0"/>
          <a:ext cx="0" cy="0"/>
          <a:chOff x="0" y="0"/>
          <a:chExt cx="0" cy="0"/>
        </a:xfrm>
      </p:grpSpPr>
      <p:sp>
        <p:nvSpPr>
          <p:cNvPr id="63" name="Google Shape;63;p9"/>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4" name="Google Shape;64;p9"/>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66" name="Google Shape;66;p9"/>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Title Only">
  <p:cSld name="1_Title Only">
    <p:bg>
      <p:bgPr>
        <a:blipFill>
          <a:blip r:embed="rId2">
            <a:alphaModFix amt="62000"/>
          </a:blip>
          <a:stretch>
            <a:fillRect/>
          </a:stretch>
        </a:blipFill>
        <a:effectLst/>
      </p:bgPr>
    </p:bg>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9" name="Google Shape;69;p10"/>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71" name="Google Shape;71;p10"/>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p:nvPr/>
        </p:nvSpPr>
        <p:spPr>
          <a:xfrm>
            <a:off x="674" y="0"/>
            <a:ext cx="12192000" cy="764704"/>
          </a:xfrm>
          <a:prstGeom prst="rect">
            <a:avLst/>
          </a:prstGeom>
          <a:gradFill>
            <a:gsLst>
              <a:gs pos="0">
                <a:srgbClr val="284971"/>
              </a:gs>
              <a:gs pos="50000">
                <a:srgbClr val="3B6AA4"/>
              </a:gs>
              <a:gs pos="100000">
                <a:srgbClr val="4680C5"/>
              </a:gs>
            </a:gsLst>
            <a:lin ang="0" scaled="0"/>
          </a:gradFill>
          <a:ln>
            <a:noFill/>
          </a:ln>
        </p:spPr>
        <p:txBody>
          <a:bodyPr spcFirstLastPara="1" wrap="square" lIns="91425" tIns="45700" rIns="91425" bIns="45700" anchor="b"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FFFF"/>
              </a:solidFill>
              <a:latin typeface="Arial"/>
              <a:ea typeface="Arial"/>
              <a:cs typeface="Arial"/>
              <a:sym typeface="Arial"/>
            </a:endParaRPr>
          </a:p>
        </p:txBody>
      </p:sp>
      <p:sp>
        <p:nvSpPr>
          <p:cNvPr id="11" name="Google Shape;11;p1"/>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lstStyle>
            <a:lvl1pPr marR="0" lvl="0" algn="l" rtl="0">
              <a:lnSpc>
                <a:spcPct val="90000"/>
              </a:lnSpc>
              <a:spcBef>
                <a:spcPts val="0"/>
              </a:spcBef>
              <a:spcAft>
                <a:spcPts val="0"/>
              </a:spcAft>
              <a:buClr>
                <a:schemeClr val="lt1"/>
              </a:buClr>
              <a:buSzPts val="4400"/>
              <a:buFont typeface="Calibri"/>
              <a:buNone/>
              <a:defRPr sz="44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 name="Google Shape;12;p1"/>
          <p:cNvSpPr txBox="1">
            <a:spLocks noGrp="1"/>
          </p:cNvSpPr>
          <p:nvPr>
            <p:ph type="body" idx="1"/>
          </p:nvPr>
        </p:nvSpPr>
        <p:spPr>
          <a:xfrm>
            <a:off x="838200" y="995320"/>
            <a:ext cx="10515600" cy="5181643"/>
          </a:xfrm>
          <a:prstGeom prst="rect">
            <a:avLst/>
          </a:prstGeom>
          <a:noFill/>
          <a:ln>
            <a:noFill/>
          </a:ln>
        </p:spPr>
        <p:txBody>
          <a:bodyPr spcFirstLastPara="1" wrap="square" lIns="91425" tIns="91425" rIns="91425" bIns="91425"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dt" idx="10"/>
          </p:nvPr>
        </p:nvSpPr>
        <p:spPr>
          <a:xfrm>
            <a:off x="7740161" y="6649913"/>
            <a:ext cx="2743200" cy="19717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lvl1pPr marL="0" marR="0" lvl="0"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1pPr>
            <a:lvl2pPr marL="0" marR="0" lvl="1"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2pPr>
            <a:lvl3pPr marL="0" marR="0" lvl="2"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3pPr>
            <a:lvl4pPr marL="0" marR="0" lvl="3"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4pPr>
            <a:lvl5pPr marL="0" marR="0" lvl="4"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5pPr>
            <a:lvl6pPr marL="0" marR="0" lvl="5"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6pPr>
            <a:lvl7pPr marL="0" marR="0" lvl="6"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7pPr>
            <a:lvl8pPr marL="0" marR="0" lvl="7"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8pPr>
            <a:lvl9pPr marL="0" marR="0" lvl="8" indent="0" algn="ctr" rtl="0">
              <a:lnSpc>
                <a:spcPct val="100000"/>
              </a:lnSpc>
              <a:spcBef>
                <a:spcPts val="0"/>
              </a:spcBef>
              <a:spcAft>
                <a:spcPts val="0"/>
              </a:spcAft>
              <a:buClr>
                <a:srgbClr val="000000"/>
              </a:buClr>
              <a:buSzPts val="1200"/>
              <a:buFont typeface="Arial"/>
              <a:buNone/>
              <a:defRPr sz="1200" b="0" i="0" u="none" strike="noStrike" cap="none">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en-US"/>
              <a:t>‹#›</a:t>
            </a:fld>
            <a:endParaRPr/>
          </a:p>
        </p:txBody>
      </p:sp>
      <p:sp>
        <p:nvSpPr>
          <p:cNvPr id="15" name="Google Shape;15;p1"/>
          <p:cNvSpPr txBox="1">
            <a:spLocks noGrp="1"/>
          </p:cNvSpPr>
          <p:nvPr>
            <p:ph type="ftr" idx="11"/>
          </p:nvPr>
        </p:nvSpPr>
        <p:spPr>
          <a:xfrm>
            <a:off x="-1" y="6388136"/>
            <a:ext cx="10483361" cy="42065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lt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pic>
        <p:nvPicPr>
          <p:cNvPr id="16" name="Google Shape;16;p1"/>
          <p:cNvPicPr preferRelativeResize="0"/>
          <p:nvPr/>
        </p:nvPicPr>
        <p:blipFill rotWithShape="1">
          <a:blip r:embed="rId17">
            <a:alphaModFix/>
          </a:blip>
          <a:srcRect l="4945" t="37078" r="4431" b="28004"/>
          <a:stretch/>
        </p:blipFill>
        <p:spPr>
          <a:xfrm>
            <a:off x="10162095" y="6486421"/>
            <a:ext cx="1994416" cy="292869"/>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7"/>
          <p:cNvSpPr txBox="1">
            <a:spLocks noGrp="1"/>
          </p:cNvSpPr>
          <p:nvPr>
            <p:ph type="ctrTitle"/>
          </p:nvPr>
        </p:nvSpPr>
        <p:spPr>
          <a:xfrm>
            <a:off x="1013790" y="1787744"/>
            <a:ext cx="10164417" cy="1824256"/>
          </a:xfrm>
          <a:prstGeom prst="rect">
            <a:avLst/>
          </a:prstGeom>
          <a:noFill/>
          <a:ln>
            <a:noFill/>
          </a:ln>
        </p:spPr>
        <p:txBody>
          <a:bodyPr spcFirstLastPara="1" wrap="square" lIns="91425" tIns="45700" rIns="91425" bIns="45700" anchor="b" anchorCtr="0">
            <a:noAutofit/>
          </a:bodyPr>
          <a:lstStyle/>
          <a:p>
            <a:pPr lvl="0"/>
            <a:r>
              <a:rPr lang="en-US" sz="5000" dirty="0">
                <a:solidFill>
                  <a:schemeClr val="dk2"/>
                </a:solidFill>
              </a:rPr>
              <a:t>Non-CE3: Multiple reference set for CCLM</a:t>
            </a:r>
            <a:endParaRPr sz="5000" b="0" i="0" u="none" strike="noStrike" cap="none" dirty="0">
              <a:solidFill>
                <a:schemeClr val="dk2"/>
              </a:solidFill>
              <a:latin typeface="Calibri"/>
              <a:ea typeface="Calibri"/>
              <a:cs typeface="Calibri"/>
              <a:sym typeface="Calibri"/>
            </a:endParaRPr>
          </a:p>
        </p:txBody>
      </p:sp>
      <p:sp>
        <p:nvSpPr>
          <p:cNvPr id="111" name="Google Shape;111;p17"/>
          <p:cNvSpPr txBox="1">
            <a:spLocks noGrp="1"/>
          </p:cNvSpPr>
          <p:nvPr>
            <p:ph type="subTitle" idx="1"/>
          </p:nvPr>
        </p:nvSpPr>
        <p:spPr>
          <a:xfrm>
            <a:off x="1523998" y="3976477"/>
            <a:ext cx="9144000" cy="1655762"/>
          </a:xfrm>
          <a:prstGeom prst="rect">
            <a:avLst/>
          </a:prstGeom>
          <a:noFill/>
          <a:ln>
            <a:noFill/>
          </a:ln>
        </p:spPr>
        <p:txBody>
          <a:bodyPr spcFirstLastPara="1" wrap="square" lIns="91425" tIns="91425" rIns="91425" bIns="91425" anchor="t" anchorCtr="0">
            <a:noAutofit/>
          </a:bodyPr>
          <a:lstStyle/>
          <a:p>
            <a:pPr lvl="0"/>
            <a:r>
              <a:rPr lang="en-US" sz="3600" b="1" dirty="0">
                <a:solidFill>
                  <a:srgbClr val="28AECF"/>
                </a:solidFill>
              </a:rPr>
              <a:t>Po-Han Lin, Jhih-You Deng</a:t>
            </a:r>
          </a:p>
          <a:p>
            <a:pPr marL="457200" marR="0" lvl="0" indent="-406400" algn="ctr" rtl="0">
              <a:lnSpc>
                <a:spcPct val="90000"/>
              </a:lnSpc>
              <a:spcBef>
                <a:spcPts val="1000"/>
              </a:spcBef>
              <a:spcAft>
                <a:spcPts val="0"/>
              </a:spcAft>
              <a:buClr>
                <a:schemeClr val="dk1"/>
              </a:buClr>
              <a:buSzPts val="2400"/>
              <a:buFont typeface="Arial"/>
              <a:buNone/>
            </a:pPr>
            <a:endParaRPr sz="2400" b="1" i="0" u="none" strike="noStrike" cap="none" dirty="0">
              <a:solidFill>
                <a:srgbClr val="28AECF"/>
              </a:solidFill>
              <a:latin typeface="Calibri"/>
              <a:ea typeface="Calibri"/>
              <a:cs typeface="Calibri"/>
              <a:sym typeface="Calibri"/>
            </a:endParaRPr>
          </a:p>
          <a:p>
            <a:r>
              <a:rPr lang="en-CA" altLang="zh-TW" dirty="0"/>
              <a:t>Gothenburg</a:t>
            </a:r>
            <a:r>
              <a:rPr lang="en-US" altLang="zh-TW" dirty="0"/>
              <a:t>, SE</a:t>
            </a:r>
          </a:p>
          <a:p>
            <a:r>
              <a:rPr lang="en-US" altLang="zh-TW" dirty="0"/>
              <a:t>July 2019</a:t>
            </a:r>
            <a:endParaRPr lang="zh-TW" altLang="en-US" dirty="0"/>
          </a:p>
          <a:p>
            <a:pPr marL="457200" marR="0" lvl="0" indent="-406400" algn="ctr" rtl="0">
              <a:lnSpc>
                <a:spcPct val="90000"/>
              </a:lnSpc>
              <a:spcBef>
                <a:spcPts val="1000"/>
              </a:spcBef>
              <a:spcAft>
                <a:spcPts val="0"/>
              </a:spcAft>
              <a:buClr>
                <a:schemeClr val="dk1"/>
              </a:buClr>
              <a:buSzPts val="2400"/>
              <a:buFont typeface="Arial"/>
              <a:buNone/>
            </a:pPr>
            <a:endParaRPr sz="2400" b="0" i="0" u="none" strike="noStrike" cap="none" dirty="0">
              <a:solidFill>
                <a:srgbClr val="28AECF"/>
              </a:solidFill>
              <a:latin typeface="Calibri"/>
              <a:ea typeface="Calibri"/>
              <a:cs typeface="Calibri"/>
              <a:sym typeface="Calibri"/>
            </a:endParaRPr>
          </a:p>
          <a:p>
            <a:pPr marL="457200" marR="0" lvl="0" indent="-406400" algn="ctr" rtl="0">
              <a:lnSpc>
                <a:spcPct val="90000"/>
              </a:lnSpc>
              <a:spcBef>
                <a:spcPts val="1000"/>
              </a:spcBef>
              <a:spcAft>
                <a:spcPts val="0"/>
              </a:spcAft>
              <a:buClr>
                <a:schemeClr val="dk1"/>
              </a:buClr>
              <a:buSzPts val="2400"/>
              <a:buFont typeface="Arial"/>
              <a:buNone/>
            </a:pPr>
            <a:endParaRPr sz="24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0"/>
          <p:cNvSpPr txBox="1">
            <a:spLocks noGrp="1"/>
          </p:cNvSpPr>
          <p:nvPr>
            <p:ph type="title"/>
          </p:nvPr>
        </p:nvSpPr>
        <p:spPr>
          <a:xfrm>
            <a:off x="757279" y="0"/>
            <a:ext cx="10515600" cy="764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dirty="0">
                <a:solidFill>
                  <a:srgbClr val="FFFFFF"/>
                </a:solidFill>
              </a:rPr>
              <a:t>CCLM modes in VTM5.0</a:t>
            </a:r>
            <a:endParaRPr dirty="0"/>
          </a:p>
        </p:txBody>
      </p:sp>
      <p:sp>
        <p:nvSpPr>
          <p:cNvPr id="136" name="Google Shape;136;p20"/>
          <p:cNvSpPr txBox="1">
            <a:spLocks noGrp="1"/>
          </p:cNvSpPr>
          <p:nvPr>
            <p:ph type="body" idx="1"/>
          </p:nvPr>
        </p:nvSpPr>
        <p:spPr>
          <a:xfrm>
            <a:off x="614250" y="1294410"/>
            <a:ext cx="10963500" cy="4674169"/>
          </a:xfrm>
          <a:prstGeom prst="rect">
            <a:avLst/>
          </a:prstGeom>
        </p:spPr>
        <p:txBody>
          <a:bodyPr spcFirstLastPara="1" wrap="square" lIns="91425" tIns="91425" rIns="91425" bIns="91425" anchor="t" anchorCtr="0">
            <a:noAutofit/>
          </a:bodyPr>
          <a:lstStyle/>
          <a:p>
            <a:pPr lvl="0" hangingPunct="0"/>
            <a:r>
              <a:rPr lang="en-CA" altLang="zh-TW" dirty="0"/>
              <a:t>In VTM5.0, three LM modes are available. Which are LM, LM_A and LM_L. Each of the mode selects different position of 4 samples to derive the linear model.</a:t>
            </a:r>
          </a:p>
          <a:p>
            <a:pPr lvl="0" hangingPunct="0"/>
            <a:r>
              <a:rPr lang="en-US" altLang="zh-TW" dirty="0"/>
              <a:t>The position of the selected reference samples are</a:t>
            </a:r>
          </a:p>
          <a:p>
            <a:pPr marL="533400" lvl="1" indent="0" hangingPunct="0">
              <a:buNone/>
            </a:pPr>
            <a:r>
              <a:rPr lang="pt-BR" altLang="zh-TW" dirty="0"/>
              <a:t>LM:    	R[W/4, -1], R[3W/4, -1], R[-1, H/4] and R[-1, 3H/4]</a:t>
            </a:r>
          </a:p>
          <a:p>
            <a:pPr marL="533400" lvl="1" indent="0" hangingPunct="0">
              <a:buNone/>
            </a:pPr>
            <a:r>
              <a:rPr lang="pt-BR" altLang="zh-TW" dirty="0"/>
              <a:t>LM_A:	R[W’/8, -1], R[3W’/8, -1] , R[5W’/8, -1] and R[7W’/8, -1]</a:t>
            </a:r>
          </a:p>
          <a:p>
            <a:pPr marL="533400" lvl="1" indent="0" hangingPunct="0">
              <a:buNone/>
            </a:pPr>
            <a:r>
              <a:rPr lang="pt-BR" altLang="zh-TW" dirty="0"/>
              <a:t>LM_L: 	R[-1, H’/8], R[-1, 3H’/8], R[-1, 5H’/8] and R[-1, 7H’/8]</a:t>
            </a:r>
          </a:p>
          <a:p>
            <a:pPr marL="533400" lvl="1" indent="0" hangingPunct="0">
              <a:buNone/>
            </a:pPr>
            <a:r>
              <a:rPr lang="pt-BR" altLang="zh-TW" dirty="0"/>
              <a:t>	Where W’ = H’ = W + H</a:t>
            </a:r>
          </a:p>
          <a:p>
            <a:pPr lvl="0" hangingPunct="0"/>
            <a:endParaRPr lang="zh-TW" altLang="zh-TW" dirty="0"/>
          </a:p>
        </p:txBody>
      </p:sp>
      <p:grpSp>
        <p:nvGrpSpPr>
          <p:cNvPr id="22" name="群組 21">
            <a:extLst>
              <a:ext uri="{FF2B5EF4-FFF2-40B4-BE49-F238E27FC236}">
                <a16:creationId xmlns:a16="http://schemas.microsoft.com/office/drawing/2014/main" id="{B5E1695C-F752-49AA-BDFC-CAAF4CCF0301}"/>
              </a:ext>
            </a:extLst>
          </p:cNvPr>
          <p:cNvGrpSpPr/>
          <p:nvPr/>
        </p:nvGrpSpPr>
        <p:grpSpPr>
          <a:xfrm>
            <a:off x="3909552" y="4998282"/>
            <a:ext cx="1502195" cy="1500007"/>
            <a:chOff x="3744950" y="885906"/>
            <a:chExt cx="5621800" cy="5613613"/>
          </a:xfrm>
        </p:grpSpPr>
        <p:sp>
          <p:nvSpPr>
            <p:cNvPr id="23" name="矩形 22">
              <a:extLst>
                <a:ext uri="{FF2B5EF4-FFF2-40B4-BE49-F238E27FC236}">
                  <a16:creationId xmlns:a16="http://schemas.microsoft.com/office/drawing/2014/main" id="{E3E5564E-A513-49D0-9957-C13D6CA3BFF3}"/>
                </a:ext>
              </a:extLst>
            </p:cNvPr>
            <p:cNvSpPr/>
            <p:nvPr/>
          </p:nvSpPr>
          <p:spPr>
            <a:xfrm>
              <a:off x="4375610" y="1512609"/>
              <a:ext cx="2499919" cy="24999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矩形 23">
              <a:extLst>
                <a:ext uri="{FF2B5EF4-FFF2-40B4-BE49-F238E27FC236}">
                  <a16:creationId xmlns:a16="http://schemas.microsoft.com/office/drawing/2014/main" id="{4506233E-AD68-4C86-AE8F-0A3ACB62BA4B}"/>
                </a:ext>
              </a:extLst>
            </p:cNvPr>
            <p:cNvSpPr/>
            <p:nvPr/>
          </p:nvSpPr>
          <p:spPr>
            <a:xfrm>
              <a:off x="3744950" y="5253355"/>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矩形 24">
              <a:extLst>
                <a:ext uri="{FF2B5EF4-FFF2-40B4-BE49-F238E27FC236}">
                  <a16:creationId xmlns:a16="http://schemas.microsoft.com/office/drawing/2014/main" id="{93CBF54F-521B-4D25-8934-1EFFFD715F2B}"/>
                </a:ext>
              </a:extLst>
            </p:cNvPr>
            <p:cNvSpPr/>
            <p:nvPr/>
          </p:nvSpPr>
          <p:spPr>
            <a:xfrm>
              <a:off x="3744950" y="5873119"/>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矩形 25">
              <a:extLst>
                <a:ext uri="{FF2B5EF4-FFF2-40B4-BE49-F238E27FC236}">
                  <a16:creationId xmlns:a16="http://schemas.microsoft.com/office/drawing/2014/main" id="{1197C5BB-F2D0-45F0-B45D-8E2BFC2C0974}"/>
                </a:ext>
              </a:extLst>
            </p:cNvPr>
            <p:cNvSpPr/>
            <p:nvPr/>
          </p:nvSpPr>
          <p:spPr>
            <a:xfrm>
              <a:off x="3744950" y="4009854"/>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矩形 26">
              <a:extLst>
                <a:ext uri="{FF2B5EF4-FFF2-40B4-BE49-F238E27FC236}">
                  <a16:creationId xmlns:a16="http://schemas.microsoft.com/office/drawing/2014/main" id="{6B896FE5-37DA-4769-8B17-E90551D531A9}"/>
                </a:ext>
              </a:extLst>
            </p:cNvPr>
            <p:cNvSpPr/>
            <p:nvPr/>
          </p:nvSpPr>
          <p:spPr>
            <a:xfrm>
              <a:off x="3744950" y="4631868"/>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矩形 27">
              <a:extLst>
                <a:ext uri="{FF2B5EF4-FFF2-40B4-BE49-F238E27FC236}">
                  <a16:creationId xmlns:a16="http://schemas.microsoft.com/office/drawing/2014/main" id="{A9E22202-92BA-4A71-98D6-58CF255FF4A0}"/>
                </a:ext>
              </a:extLst>
            </p:cNvPr>
            <p:cNvSpPr/>
            <p:nvPr/>
          </p:nvSpPr>
          <p:spPr>
            <a:xfrm>
              <a:off x="3744950" y="2761249"/>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9" name="矩形 28">
              <a:extLst>
                <a:ext uri="{FF2B5EF4-FFF2-40B4-BE49-F238E27FC236}">
                  <a16:creationId xmlns:a16="http://schemas.microsoft.com/office/drawing/2014/main" id="{533EAECC-7D85-49E2-899F-2D92149724B3}"/>
                </a:ext>
              </a:extLst>
            </p:cNvPr>
            <p:cNvSpPr/>
            <p:nvPr/>
          </p:nvSpPr>
          <p:spPr>
            <a:xfrm>
              <a:off x="3744950" y="3383557"/>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0" name="矩形 29">
              <a:extLst>
                <a:ext uri="{FF2B5EF4-FFF2-40B4-BE49-F238E27FC236}">
                  <a16:creationId xmlns:a16="http://schemas.microsoft.com/office/drawing/2014/main" id="{10E6C453-6C4A-41FF-B396-FB8D4773E7F1}"/>
                </a:ext>
              </a:extLst>
            </p:cNvPr>
            <p:cNvSpPr/>
            <p:nvPr/>
          </p:nvSpPr>
          <p:spPr>
            <a:xfrm>
              <a:off x="3744950" y="1512644"/>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1" name="矩形 30">
              <a:extLst>
                <a:ext uri="{FF2B5EF4-FFF2-40B4-BE49-F238E27FC236}">
                  <a16:creationId xmlns:a16="http://schemas.microsoft.com/office/drawing/2014/main" id="{AAE7258B-CA0E-4728-AF77-33CEDE4CBDCD}"/>
                </a:ext>
              </a:extLst>
            </p:cNvPr>
            <p:cNvSpPr/>
            <p:nvPr/>
          </p:nvSpPr>
          <p:spPr>
            <a:xfrm>
              <a:off x="3744950" y="2133157"/>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2" name="矩形 31">
              <a:extLst>
                <a:ext uri="{FF2B5EF4-FFF2-40B4-BE49-F238E27FC236}">
                  <a16:creationId xmlns:a16="http://schemas.microsoft.com/office/drawing/2014/main" id="{F379C849-9027-4898-9ECF-9CBA630238AC}"/>
                </a:ext>
              </a:extLst>
            </p:cNvPr>
            <p:cNvSpPr/>
            <p:nvPr/>
          </p:nvSpPr>
          <p:spPr>
            <a:xfrm>
              <a:off x="6247128" y="885906"/>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3" name="矩形 32">
              <a:extLst>
                <a:ext uri="{FF2B5EF4-FFF2-40B4-BE49-F238E27FC236}">
                  <a16:creationId xmlns:a16="http://schemas.microsoft.com/office/drawing/2014/main" id="{B95BF611-FB18-4184-B23F-ECD8B129BB56}"/>
                </a:ext>
              </a:extLst>
            </p:cNvPr>
            <p:cNvSpPr/>
            <p:nvPr/>
          </p:nvSpPr>
          <p:spPr>
            <a:xfrm>
              <a:off x="437500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4" name="矩形 33">
              <a:extLst>
                <a:ext uri="{FF2B5EF4-FFF2-40B4-BE49-F238E27FC236}">
                  <a16:creationId xmlns:a16="http://schemas.microsoft.com/office/drawing/2014/main" id="{045FEBF5-2469-47E0-B861-0BDA2EBA60AB}"/>
                </a:ext>
              </a:extLst>
            </p:cNvPr>
            <p:cNvSpPr/>
            <p:nvPr/>
          </p:nvSpPr>
          <p:spPr>
            <a:xfrm>
              <a:off x="5001402" y="885906"/>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5" name="矩形 34">
              <a:extLst>
                <a:ext uri="{FF2B5EF4-FFF2-40B4-BE49-F238E27FC236}">
                  <a16:creationId xmlns:a16="http://schemas.microsoft.com/office/drawing/2014/main" id="{05305D78-1F1A-4D98-B882-57F8D46F15AE}"/>
                </a:ext>
              </a:extLst>
            </p:cNvPr>
            <p:cNvSpPr/>
            <p:nvPr/>
          </p:nvSpPr>
          <p:spPr>
            <a:xfrm>
              <a:off x="5625570"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6" name="矩形 35">
              <a:extLst>
                <a:ext uri="{FF2B5EF4-FFF2-40B4-BE49-F238E27FC236}">
                  <a16:creationId xmlns:a16="http://schemas.microsoft.com/office/drawing/2014/main" id="{1BB119C3-670D-49EF-8C5E-ACF24F0CCAB3}"/>
                </a:ext>
              </a:extLst>
            </p:cNvPr>
            <p:cNvSpPr/>
            <p:nvPr/>
          </p:nvSpPr>
          <p:spPr>
            <a:xfrm>
              <a:off x="811879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7" name="矩形 36">
              <a:extLst>
                <a:ext uri="{FF2B5EF4-FFF2-40B4-BE49-F238E27FC236}">
                  <a16:creationId xmlns:a16="http://schemas.microsoft.com/office/drawing/2014/main" id="{2B305582-91CA-4E4C-A6E7-8FC2C3AA1FEC}"/>
                </a:ext>
              </a:extLst>
            </p:cNvPr>
            <p:cNvSpPr/>
            <p:nvPr/>
          </p:nvSpPr>
          <p:spPr>
            <a:xfrm>
              <a:off x="8740350" y="886512"/>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8" name="矩形 37">
              <a:extLst>
                <a:ext uri="{FF2B5EF4-FFF2-40B4-BE49-F238E27FC236}">
                  <a16:creationId xmlns:a16="http://schemas.microsoft.com/office/drawing/2014/main" id="{A2611D0B-9D80-44FE-BC8C-D7AB83F193F1}"/>
                </a:ext>
              </a:extLst>
            </p:cNvPr>
            <p:cNvSpPr/>
            <p:nvPr/>
          </p:nvSpPr>
          <p:spPr>
            <a:xfrm>
              <a:off x="6873297"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39" name="矩形 38">
              <a:extLst>
                <a:ext uri="{FF2B5EF4-FFF2-40B4-BE49-F238E27FC236}">
                  <a16:creationId xmlns:a16="http://schemas.microsoft.com/office/drawing/2014/main" id="{66215B27-A511-4CEA-9624-AA03D5B98412}"/>
                </a:ext>
              </a:extLst>
            </p:cNvPr>
            <p:cNvSpPr/>
            <p:nvPr/>
          </p:nvSpPr>
          <p:spPr>
            <a:xfrm>
              <a:off x="7494624" y="885906"/>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2" name="文字方塊 1">
            <a:extLst>
              <a:ext uri="{FF2B5EF4-FFF2-40B4-BE49-F238E27FC236}">
                <a16:creationId xmlns:a16="http://schemas.microsoft.com/office/drawing/2014/main" id="{6566A97B-D608-4BFB-9D66-EA40E4CF09A7}"/>
              </a:ext>
            </a:extLst>
          </p:cNvPr>
          <p:cNvSpPr txBox="1"/>
          <p:nvPr/>
        </p:nvSpPr>
        <p:spPr>
          <a:xfrm>
            <a:off x="4751910" y="6165303"/>
            <a:ext cx="671979" cy="307777"/>
          </a:xfrm>
          <a:prstGeom prst="rect">
            <a:avLst/>
          </a:prstGeom>
          <a:noFill/>
        </p:spPr>
        <p:txBody>
          <a:bodyPr wrap="none" rtlCol="0">
            <a:spAutoFit/>
          </a:bodyPr>
          <a:lstStyle/>
          <a:p>
            <a:r>
              <a:rPr lang="en-US" altLang="zh-TW" b="1" dirty="0"/>
              <a:t>LM_A</a:t>
            </a:r>
            <a:endParaRPr lang="zh-TW" altLang="en-US" b="1" dirty="0"/>
          </a:p>
        </p:txBody>
      </p:sp>
      <p:grpSp>
        <p:nvGrpSpPr>
          <p:cNvPr id="59" name="群組 58">
            <a:extLst>
              <a:ext uri="{FF2B5EF4-FFF2-40B4-BE49-F238E27FC236}">
                <a16:creationId xmlns:a16="http://schemas.microsoft.com/office/drawing/2014/main" id="{33803B91-627A-4FDD-9E8B-D25E4507E1C4}"/>
              </a:ext>
            </a:extLst>
          </p:cNvPr>
          <p:cNvGrpSpPr/>
          <p:nvPr/>
        </p:nvGrpSpPr>
        <p:grpSpPr>
          <a:xfrm rot="16200000" flipH="1">
            <a:off x="6945249" y="4999376"/>
            <a:ext cx="1500006" cy="1497821"/>
            <a:chOff x="3744950" y="885906"/>
            <a:chExt cx="5621800" cy="5613613"/>
          </a:xfrm>
        </p:grpSpPr>
        <p:sp>
          <p:nvSpPr>
            <p:cNvPr id="60" name="矩形 59">
              <a:extLst>
                <a:ext uri="{FF2B5EF4-FFF2-40B4-BE49-F238E27FC236}">
                  <a16:creationId xmlns:a16="http://schemas.microsoft.com/office/drawing/2014/main" id="{0C3360A0-F206-43DD-927A-0A0AB6942EDD}"/>
                </a:ext>
              </a:extLst>
            </p:cNvPr>
            <p:cNvSpPr/>
            <p:nvPr/>
          </p:nvSpPr>
          <p:spPr>
            <a:xfrm>
              <a:off x="4375610" y="1512609"/>
              <a:ext cx="2499919" cy="24999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1" name="矩形 60">
              <a:extLst>
                <a:ext uri="{FF2B5EF4-FFF2-40B4-BE49-F238E27FC236}">
                  <a16:creationId xmlns:a16="http://schemas.microsoft.com/office/drawing/2014/main" id="{F557D971-8E37-4CAD-845B-A287D6AAD35B}"/>
                </a:ext>
              </a:extLst>
            </p:cNvPr>
            <p:cNvSpPr/>
            <p:nvPr/>
          </p:nvSpPr>
          <p:spPr>
            <a:xfrm>
              <a:off x="3744950" y="5253355"/>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2" name="矩形 61">
              <a:extLst>
                <a:ext uri="{FF2B5EF4-FFF2-40B4-BE49-F238E27FC236}">
                  <a16:creationId xmlns:a16="http://schemas.microsoft.com/office/drawing/2014/main" id="{033A3F15-A249-4089-A82E-DECFAA75FA7A}"/>
                </a:ext>
              </a:extLst>
            </p:cNvPr>
            <p:cNvSpPr/>
            <p:nvPr/>
          </p:nvSpPr>
          <p:spPr>
            <a:xfrm>
              <a:off x="3744950" y="5873119"/>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3" name="矩形 62">
              <a:extLst>
                <a:ext uri="{FF2B5EF4-FFF2-40B4-BE49-F238E27FC236}">
                  <a16:creationId xmlns:a16="http://schemas.microsoft.com/office/drawing/2014/main" id="{523348CA-FF38-47D2-88E8-8C2465C06C0B}"/>
                </a:ext>
              </a:extLst>
            </p:cNvPr>
            <p:cNvSpPr/>
            <p:nvPr/>
          </p:nvSpPr>
          <p:spPr>
            <a:xfrm>
              <a:off x="3744950" y="4009854"/>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4" name="矩形 63">
              <a:extLst>
                <a:ext uri="{FF2B5EF4-FFF2-40B4-BE49-F238E27FC236}">
                  <a16:creationId xmlns:a16="http://schemas.microsoft.com/office/drawing/2014/main" id="{E30B5339-FAA4-4EBD-A167-0F58A30D47D6}"/>
                </a:ext>
              </a:extLst>
            </p:cNvPr>
            <p:cNvSpPr/>
            <p:nvPr/>
          </p:nvSpPr>
          <p:spPr>
            <a:xfrm>
              <a:off x="3744950" y="4631868"/>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5" name="矩形 64">
              <a:extLst>
                <a:ext uri="{FF2B5EF4-FFF2-40B4-BE49-F238E27FC236}">
                  <a16:creationId xmlns:a16="http://schemas.microsoft.com/office/drawing/2014/main" id="{18DA205C-0A2F-46D1-94BB-CC7AB4B14273}"/>
                </a:ext>
              </a:extLst>
            </p:cNvPr>
            <p:cNvSpPr/>
            <p:nvPr/>
          </p:nvSpPr>
          <p:spPr>
            <a:xfrm>
              <a:off x="3744950" y="2761249"/>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6" name="矩形 65">
              <a:extLst>
                <a:ext uri="{FF2B5EF4-FFF2-40B4-BE49-F238E27FC236}">
                  <a16:creationId xmlns:a16="http://schemas.microsoft.com/office/drawing/2014/main" id="{7290FBE4-D500-41EB-BE48-7202FBB6AEDC}"/>
                </a:ext>
              </a:extLst>
            </p:cNvPr>
            <p:cNvSpPr/>
            <p:nvPr/>
          </p:nvSpPr>
          <p:spPr>
            <a:xfrm>
              <a:off x="3744950" y="3383557"/>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7" name="矩形 66">
              <a:extLst>
                <a:ext uri="{FF2B5EF4-FFF2-40B4-BE49-F238E27FC236}">
                  <a16:creationId xmlns:a16="http://schemas.microsoft.com/office/drawing/2014/main" id="{5CCF4761-B402-492C-886C-C5B325E9B6E0}"/>
                </a:ext>
              </a:extLst>
            </p:cNvPr>
            <p:cNvSpPr/>
            <p:nvPr/>
          </p:nvSpPr>
          <p:spPr>
            <a:xfrm>
              <a:off x="3744950" y="1512644"/>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8" name="矩形 67">
              <a:extLst>
                <a:ext uri="{FF2B5EF4-FFF2-40B4-BE49-F238E27FC236}">
                  <a16:creationId xmlns:a16="http://schemas.microsoft.com/office/drawing/2014/main" id="{2C80736D-6427-4B81-9938-200645BFF8C5}"/>
                </a:ext>
              </a:extLst>
            </p:cNvPr>
            <p:cNvSpPr/>
            <p:nvPr/>
          </p:nvSpPr>
          <p:spPr>
            <a:xfrm>
              <a:off x="3744950" y="2133157"/>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9" name="矩形 68">
              <a:extLst>
                <a:ext uri="{FF2B5EF4-FFF2-40B4-BE49-F238E27FC236}">
                  <a16:creationId xmlns:a16="http://schemas.microsoft.com/office/drawing/2014/main" id="{1AB72F94-5E59-418E-9D19-D62F0E292AA8}"/>
                </a:ext>
              </a:extLst>
            </p:cNvPr>
            <p:cNvSpPr/>
            <p:nvPr/>
          </p:nvSpPr>
          <p:spPr>
            <a:xfrm>
              <a:off x="6247128" y="885906"/>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0" name="矩形 69">
              <a:extLst>
                <a:ext uri="{FF2B5EF4-FFF2-40B4-BE49-F238E27FC236}">
                  <a16:creationId xmlns:a16="http://schemas.microsoft.com/office/drawing/2014/main" id="{5538A838-D76B-4FDA-A101-F8436F23D918}"/>
                </a:ext>
              </a:extLst>
            </p:cNvPr>
            <p:cNvSpPr/>
            <p:nvPr/>
          </p:nvSpPr>
          <p:spPr>
            <a:xfrm>
              <a:off x="437500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1" name="矩形 70">
              <a:extLst>
                <a:ext uri="{FF2B5EF4-FFF2-40B4-BE49-F238E27FC236}">
                  <a16:creationId xmlns:a16="http://schemas.microsoft.com/office/drawing/2014/main" id="{A1412F36-002C-41AC-9EA3-3438F8E75781}"/>
                </a:ext>
              </a:extLst>
            </p:cNvPr>
            <p:cNvSpPr/>
            <p:nvPr/>
          </p:nvSpPr>
          <p:spPr>
            <a:xfrm>
              <a:off x="5001402" y="885906"/>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2" name="矩形 71">
              <a:extLst>
                <a:ext uri="{FF2B5EF4-FFF2-40B4-BE49-F238E27FC236}">
                  <a16:creationId xmlns:a16="http://schemas.microsoft.com/office/drawing/2014/main" id="{15199FFA-B363-48B6-BE0C-A67C74D77822}"/>
                </a:ext>
              </a:extLst>
            </p:cNvPr>
            <p:cNvSpPr/>
            <p:nvPr/>
          </p:nvSpPr>
          <p:spPr>
            <a:xfrm>
              <a:off x="5625570"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3" name="矩形 72">
              <a:extLst>
                <a:ext uri="{FF2B5EF4-FFF2-40B4-BE49-F238E27FC236}">
                  <a16:creationId xmlns:a16="http://schemas.microsoft.com/office/drawing/2014/main" id="{8FA29A35-A891-4753-83D5-598694C51D20}"/>
                </a:ext>
              </a:extLst>
            </p:cNvPr>
            <p:cNvSpPr/>
            <p:nvPr/>
          </p:nvSpPr>
          <p:spPr>
            <a:xfrm>
              <a:off x="811879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4" name="矩形 73">
              <a:extLst>
                <a:ext uri="{FF2B5EF4-FFF2-40B4-BE49-F238E27FC236}">
                  <a16:creationId xmlns:a16="http://schemas.microsoft.com/office/drawing/2014/main" id="{1C029FBF-A4BC-4875-870E-CF2D1053E457}"/>
                </a:ext>
              </a:extLst>
            </p:cNvPr>
            <p:cNvSpPr/>
            <p:nvPr/>
          </p:nvSpPr>
          <p:spPr>
            <a:xfrm>
              <a:off x="8740350" y="886512"/>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5" name="矩形 74">
              <a:extLst>
                <a:ext uri="{FF2B5EF4-FFF2-40B4-BE49-F238E27FC236}">
                  <a16:creationId xmlns:a16="http://schemas.microsoft.com/office/drawing/2014/main" id="{B3F78DA0-DA10-422C-9C55-8DBEF46C1E86}"/>
                </a:ext>
              </a:extLst>
            </p:cNvPr>
            <p:cNvSpPr/>
            <p:nvPr/>
          </p:nvSpPr>
          <p:spPr>
            <a:xfrm>
              <a:off x="6873297"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6" name="矩形 75">
              <a:extLst>
                <a:ext uri="{FF2B5EF4-FFF2-40B4-BE49-F238E27FC236}">
                  <a16:creationId xmlns:a16="http://schemas.microsoft.com/office/drawing/2014/main" id="{11401A13-B494-4300-917C-9BFB64A9F677}"/>
                </a:ext>
              </a:extLst>
            </p:cNvPr>
            <p:cNvSpPr/>
            <p:nvPr/>
          </p:nvSpPr>
          <p:spPr>
            <a:xfrm>
              <a:off x="7494624" y="885906"/>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77" name="文字方塊 76">
            <a:extLst>
              <a:ext uri="{FF2B5EF4-FFF2-40B4-BE49-F238E27FC236}">
                <a16:creationId xmlns:a16="http://schemas.microsoft.com/office/drawing/2014/main" id="{BE9F70D5-2EA6-4370-933C-1209CC356964}"/>
              </a:ext>
            </a:extLst>
          </p:cNvPr>
          <p:cNvSpPr txBox="1"/>
          <p:nvPr/>
        </p:nvSpPr>
        <p:spPr>
          <a:xfrm>
            <a:off x="7945837" y="6165302"/>
            <a:ext cx="652743" cy="307777"/>
          </a:xfrm>
          <a:prstGeom prst="rect">
            <a:avLst/>
          </a:prstGeom>
          <a:noFill/>
        </p:spPr>
        <p:txBody>
          <a:bodyPr wrap="none" rtlCol="0">
            <a:spAutoFit/>
          </a:bodyPr>
          <a:lstStyle/>
          <a:p>
            <a:r>
              <a:rPr lang="en-US" altLang="zh-TW" b="1" dirty="0"/>
              <a:t>LM_L</a:t>
            </a:r>
            <a:endParaRPr lang="zh-TW"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8E5B7037-D76B-4612-AD0E-F5FC897FCD67}"/>
              </a:ext>
            </a:extLst>
          </p:cNvPr>
          <p:cNvSpPr>
            <a:spLocks noGrp="1"/>
          </p:cNvSpPr>
          <p:nvPr>
            <p:ph type="title"/>
          </p:nvPr>
        </p:nvSpPr>
        <p:spPr/>
        <p:txBody>
          <a:bodyPr/>
          <a:lstStyle/>
          <a:p>
            <a:r>
              <a:rPr lang="en-US" altLang="zh-TW" dirty="0"/>
              <a:t>Proposed method</a:t>
            </a:r>
            <a:endParaRPr lang="zh-TW" altLang="en-US" dirty="0"/>
          </a:p>
        </p:txBody>
      </p:sp>
      <p:sp>
        <p:nvSpPr>
          <p:cNvPr id="3" name="文字版面配置區 2">
            <a:extLst>
              <a:ext uri="{FF2B5EF4-FFF2-40B4-BE49-F238E27FC236}">
                <a16:creationId xmlns:a16="http://schemas.microsoft.com/office/drawing/2014/main" id="{51BB2981-CC99-449D-A1CD-0970FB907EA3}"/>
              </a:ext>
            </a:extLst>
          </p:cNvPr>
          <p:cNvSpPr>
            <a:spLocks noGrp="1"/>
          </p:cNvSpPr>
          <p:nvPr>
            <p:ph type="body" idx="1"/>
          </p:nvPr>
        </p:nvSpPr>
        <p:spPr/>
        <p:txBody>
          <a:bodyPr/>
          <a:lstStyle/>
          <a:p>
            <a:r>
              <a:rPr lang="en-US" altLang="zh-TW" dirty="0"/>
              <a:t>Four new LM modes, which denotes as LM_LA1, LM_LA2, LM_LA3 and LM_LA4</a:t>
            </a:r>
          </a:p>
          <a:p>
            <a:r>
              <a:rPr lang="en-US" altLang="zh-TW" dirty="0"/>
              <a:t>The position of the selected reference samples are</a:t>
            </a:r>
          </a:p>
          <a:p>
            <a:pPr marL="533400" lvl="1" indent="0" hangingPunct="0">
              <a:buNone/>
            </a:pPr>
            <a:r>
              <a:rPr lang="pt-BR" altLang="zh-TW" dirty="0"/>
              <a:t>LM_LA1:	R[W’/8, -1], R[7W’/8, -1], R[-1, H’/8] and R[-1, 7H’/8]</a:t>
            </a:r>
          </a:p>
          <a:p>
            <a:pPr marL="533400" lvl="1" indent="0" hangingPunct="0">
              <a:buNone/>
            </a:pPr>
            <a:r>
              <a:rPr lang="pt-BR" altLang="zh-TW" dirty="0"/>
              <a:t>LM_LA2: 	R[3W’/8, -1], R[5W’/8, -1], R[-1, 3H’/8] and R[-1, 5H’/8]</a:t>
            </a:r>
          </a:p>
          <a:p>
            <a:pPr marL="533400" lvl="1" indent="0" hangingPunct="0">
              <a:buNone/>
            </a:pPr>
            <a:r>
              <a:rPr lang="pt-BR" altLang="zh-TW" dirty="0"/>
              <a:t>LM_LA3: 	R[W’/8, -1], R[5W’/8, -1], R[-1, H’/8] and R[-1, 5H’/8]</a:t>
            </a:r>
          </a:p>
          <a:p>
            <a:pPr marL="533400" lvl="1" indent="0" hangingPunct="0">
              <a:buNone/>
            </a:pPr>
            <a:r>
              <a:rPr lang="pt-BR" altLang="zh-TW" dirty="0"/>
              <a:t>LM_LA4: 	R[3W’/8, -1], R[7W’/8, -1], R[-1, 3H’/8] and R[-1, 7H’/8]</a:t>
            </a:r>
          </a:p>
          <a:p>
            <a:pPr marL="533400" lvl="1" indent="0" hangingPunct="0">
              <a:buNone/>
            </a:pPr>
            <a:r>
              <a:rPr lang="pt-BR" altLang="zh-TW" dirty="0"/>
              <a:t>	Where W’ = H’ = W + H</a:t>
            </a:r>
          </a:p>
          <a:p>
            <a:pPr marL="533400" lvl="1" indent="0" hangingPunct="0">
              <a:buNone/>
            </a:pPr>
            <a:endParaRPr lang="pt-BR" altLang="zh-TW" dirty="0"/>
          </a:p>
          <a:p>
            <a:endParaRPr lang="zh-TW" altLang="en-US" dirty="0"/>
          </a:p>
        </p:txBody>
      </p:sp>
      <p:grpSp>
        <p:nvGrpSpPr>
          <p:cNvPr id="77" name="群組 76">
            <a:extLst>
              <a:ext uri="{FF2B5EF4-FFF2-40B4-BE49-F238E27FC236}">
                <a16:creationId xmlns:a16="http://schemas.microsoft.com/office/drawing/2014/main" id="{A122FB9B-9CED-4A25-91B8-090F94D1D337}"/>
              </a:ext>
            </a:extLst>
          </p:cNvPr>
          <p:cNvGrpSpPr/>
          <p:nvPr/>
        </p:nvGrpSpPr>
        <p:grpSpPr>
          <a:xfrm>
            <a:off x="5532476" y="4737885"/>
            <a:ext cx="1440483" cy="1438385"/>
            <a:chOff x="3744950" y="885906"/>
            <a:chExt cx="5621800" cy="5613613"/>
          </a:xfrm>
        </p:grpSpPr>
        <p:sp>
          <p:nvSpPr>
            <p:cNvPr id="78" name="矩形 77">
              <a:extLst>
                <a:ext uri="{FF2B5EF4-FFF2-40B4-BE49-F238E27FC236}">
                  <a16:creationId xmlns:a16="http://schemas.microsoft.com/office/drawing/2014/main" id="{0F9D640A-5FDB-42D1-A66B-9538AA59D572}"/>
                </a:ext>
              </a:extLst>
            </p:cNvPr>
            <p:cNvSpPr/>
            <p:nvPr/>
          </p:nvSpPr>
          <p:spPr>
            <a:xfrm>
              <a:off x="4375610" y="1512609"/>
              <a:ext cx="2499919" cy="24999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9" name="矩形 78">
              <a:extLst>
                <a:ext uri="{FF2B5EF4-FFF2-40B4-BE49-F238E27FC236}">
                  <a16:creationId xmlns:a16="http://schemas.microsoft.com/office/drawing/2014/main" id="{9E3415C8-B3DF-45F1-B679-8BAFF7DE2D1B}"/>
                </a:ext>
              </a:extLst>
            </p:cNvPr>
            <p:cNvSpPr/>
            <p:nvPr/>
          </p:nvSpPr>
          <p:spPr>
            <a:xfrm>
              <a:off x="3744950" y="5253355"/>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0" name="矩形 79">
              <a:extLst>
                <a:ext uri="{FF2B5EF4-FFF2-40B4-BE49-F238E27FC236}">
                  <a16:creationId xmlns:a16="http://schemas.microsoft.com/office/drawing/2014/main" id="{9BAE604A-6A45-48B6-81F7-B25939F344EC}"/>
                </a:ext>
              </a:extLst>
            </p:cNvPr>
            <p:cNvSpPr/>
            <p:nvPr/>
          </p:nvSpPr>
          <p:spPr>
            <a:xfrm>
              <a:off x="3744950" y="5873119"/>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1" name="矩形 80">
              <a:extLst>
                <a:ext uri="{FF2B5EF4-FFF2-40B4-BE49-F238E27FC236}">
                  <a16:creationId xmlns:a16="http://schemas.microsoft.com/office/drawing/2014/main" id="{031FC696-18A6-494E-AD6A-75F6053B0119}"/>
                </a:ext>
              </a:extLst>
            </p:cNvPr>
            <p:cNvSpPr/>
            <p:nvPr/>
          </p:nvSpPr>
          <p:spPr>
            <a:xfrm>
              <a:off x="3744950" y="4009854"/>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2" name="矩形 81">
              <a:extLst>
                <a:ext uri="{FF2B5EF4-FFF2-40B4-BE49-F238E27FC236}">
                  <a16:creationId xmlns:a16="http://schemas.microsoft.com/office/drawing/2014/main" id="{07670271-3DCC-4021-B78D-A1BCB759F63F}"/>
                </a:ext>
              </a:extLst>
            </p:cNvPr>
            <p:cNvSpPr/>
            <p:nvPr/>
          </p:nvSpPr>
          <p:spPr>
            <a:xfrm>
              <a:off x="3744950" y="4631868"/>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3" name="矩形 82">
              <a:extLst>
                <a:ext uri="{FF2B5EF4-FFF2-40B4-BE49-F238E27FC236}">
                  <a16:creationId xmlns:a16="http://schemas.microsoft.com/office/drawing/2014/main" id="{739A818D-FFB6-456A-BD94-FCEC5EA55A68}"/>
                </a:ext>
              </a:extLst>
            </p:cNvPr>
            <p:cNvSpPr/>
            <p:nvPr/>
          </p:nvSpPr>
          <p:spPr>
            <a:xfrm>
              <a:off x="3744950" y="2761249"/>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4" name="矩形 83">
              <a:extLst>
                <a:ext uri="{FF2B5EF4-FFF2-40B4-BE49-F238E27FC236}">
                  <a16:creationId xmlns:a16="http://schemas.microsoft.com/office/drawing/2014/main" id="{81AA5107-C43F-424D-8F66-A1DF1CDCB359}"/>
                </a:ext>
              </a:extLst>
            </p:cNvPr>
            <p:cNvSpPr/>
            <p:nvPr/>
          </p:nvSpPr>
          <p:spPr>
            <a:xfrm>
              <a:off x="3744950" y="3383557"/>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5" name="矩形 84">
              <a:extLst>
                <a:ext uri="{FF2B5EF4-FFF2-40B4-BE49-F238E27FC236}">
                  <a16:creationId xmlns:a16="http://schemas.microsoft.com/office/drawing/2014/main" id="{E9B0A0F0-5DA5-44A4-AA2E-4F56F305DD8E}"/>
                </a:ext>
              </a:extLst>
            </p:cNvPr>
            <p:cNvSpPr/>
            <p:nvPr/>
          </p:nvSpPr>
          <p:spPr>
            <a:xfrm>
              <a:off x="3744950" y="1512644"/>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6" name="矩形 85">
              <a:extLst>
                <a:ext uri="{FF2B5EF4-FFF2-40B4-BE49-F238E27FC236}">
                  <a16:creationId xmlns:a16="http://schemas.microsoft.com/office/drawing/2014/main" id="{51739176-84D1-4803-A2F0-EB5C8A7FA2B4}"/>
                </a:ext>
              </a:extLst>
            </p:cNvPr>
            <p:cNvSpPr/>
            <p:nvPr/>
          </p:nvSpPr>
          <p:spPr>
            <a:xfrm>
              <a:off x="3744950" y="2133157"/>
              <a:ext cx="626400" cy="628971"/>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7" name="矩形 86">
              <a:extLst>
                <a:ext uri="{FF2B5EF4-FFF2-40B4-BE49-F238E27FC236}">
                  <a16:creationId xmlns:a16="http://schemas.microsoft.com/office/drawing/2014/main" id="{F94F7823-1CF7-45F3-A969-60D60EE9193C}"/>
                </a:ext>
              </a:extLst>
            </p:cNvPr>
            <p:cNvSpPr/>
            <p:nvPr/>
          </p:nvSpPr>
          <p:spPr>
            <a:xfrm>
              <a:off x="6247128"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8" name="矩形 87">
              <a:extLst>
                <a:ext uri="{FF2B5EF4-FFF2-40B4-BE49-F238E27FC236}">
                  <a16:creationId xmlns:a16="http://schemas.microsoft.com/office/drawing/2014/main" id="{63DC1052-DD2B-4F84-BAE3-8BB38D823B02}"/>
                </a:ext>
              </a:extLst>
            </p:cNvPr>
            <p:cNvSpPr/>
            <p:nvPr/>
          </p:nvSpPr>
          <p:spPr>
            <a:xfrm>
              <a:off x="437500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89" name="矩形 88">
              <a:extLst>
                <a:ext uri="{FF2B5EF4-FFF2-40B4-BE49-F238E27FC236}">
                  <a16:creationId xmlns:a16="http://schemas.microsoft.com/office/drawing/2014/main" id="{23720E7E-B146-45D4-9F1D-ACEA1E8A256D}"/>
                </a:ext>
              </a:extLst>
            </p:cNvPr>
            <p:cNvSpPr/>
            <p:nvPr/>
          </p:nvSpPr>
          <p:spPr>
            <a:xfrm>
              <a:off x="5001402" y="885906"/>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0" name="矩形 89">
              <a:extLst>
                <a:ext uri="{FF2B5EF4-FFF2-40B4-BE49-F238E27FC236}">
                  <a16:creationId xmlns:a16="http://schemas.microsoft.com/office/drawing/2014/main" id="{05F31D34-4C3A-4DC3-9450-0887184A095F}"/>
                </a:ext>
              </a:extLst>
            </p:cNvPr>
            <p:cNvSpPr/>
            <p:nvPr/>
          </p:nvSpPr>
          <p:spPr>
            <a:xfrm>
              <a:off x="5625570"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1" name="矩形 90">
              <a:extLst>
                <a:ext uri="{FF2B5EF4-FFF2-40B4-BE49-F238E27FC236}">
                  <a16:creationId xmlns:a16="http://schemas.microsoft.com/office/drawing/2014/main" id="{A3B12D87-A0EF-4BEB-9942-72A659B6907C}"/>
                </a:ext>
              </a:extLst>
            </p:cNvPr>
            <p:cNvSpPr/>
            <p:nvPr/>
          </p:nvSpPr>
          <p:spPr>
            <a:xfrm>
              <a:off x="811879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2" name="矩形 91">
              <a:extLst>
                <a:ext uri="{FF2B5EF4-FFF2-40B4-BE49-F238E27FC236}">
                  <a16:creationId xmlns:a16="http://schemas.microsoft.com/office/drawing/2014/main" id="{7CD4E50D-61DF-4FA9-8E4B-12B7DDFCEFDB}"/>
                </a:ext>
              </a:extLst>
            </p:cNvPr>
            <p:cNvSpPr/>
            <p:nvPr/>
          </p:nvSpPr>
          <p:spPr>
            <a:xfrm>
              <a:off x="8740350" y="886512"/>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3" name="矩形 92">
              <a:extLst>
                <a:ext uri="{FF2B5EF4-FFF2-40B4-BE49-F238E27FC236}">
                  <a16:creationId xmlns:a16="http://schemas.microsoft.com/office/drawing/2014/main" id="{090A155F-693F-4D2D-A154-A10078C31A86}"/>
                </a:ext>
              </a:extLst>
            </p:cNvPr>
            <p:cNvSpPr/>
            <p:nvPr/>
          </p:nvSpPr>
          <p:spPr>
            <a:xfrm>
              <a:off x="6873297"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4" name="矩形 93">
              <a:extLst>
                <a:ext uri="{FF2B5EF4-FFF2-40B4-BE49-F238E27FC236}">
                  <a16:creationId xmlns:a16="http://schemas.microsoft.com/office/drawing/2014/main" id="{37CB6AED-D3A6-405E-904A-955C72B81195}"/>
                </a:ext>
              </a:extLst>
            </p:cNvPr>
            <p:cNvSpPr/>
            <p:nvPr/>
          </p:nvSpPr>
          <p:spPr>
            <a:xfrm>
              <a:off x="7494624" y="885906"/>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95" name="群組 94">
            <a:extLst>
              <a:ext uri="{FF2B5EF4-FFF2-40B4-BE49-F238E27FC236}">
                <a16:creationId xmlns:a16="http://schemas.microsoft.com/office/drawing/2014/main" id="{2295E3AE-019B-4B13-8ECD-80BDDD1A310E}"/>
              </a:ext>
            </a:extLst>
          </p:cNvPr>
          <p:cNvGrpSpPr/>
          <p:nvPr/>
        </p:nvGrpSpPr>
        <p:grpSpPr>
          <a:xfrm>
            <a:off x="482155" y="4737885"/>
            <a:ext cx="1441377" cy="1439078"/>
            <a:chOff x="3744950" y="885906"/>
            <a:chExt cx="5621800" cy="5613613"/>
          </a:xfrm>
        </p:grpSpPr>
        <p:sp>
          <p:nvSpPr>
            <p:cNvPr id="96" name="矩形 95">
              <a:extLst>
                <a:ext uri="{FF2B5EF4-FFF2-40B4-BE49-F238E27FC236}">
                  <a16:creationId xmlns:a16="http://schemas.microsoft.com/office/drawing/2014/main" id="{667AA4D1-2297-4ABE-977D-B455A9D94A60}"/>
                </a:ext>
              </a:extLst>
            </p:cNvPr>
            <p:cNvSpPr/>
            <p:nvPr/>
          </p:nvSpPr>
          <p:spPr>
            <a:xfrm>
              <a:off x="4375610" y="1512609"/>
              <a:ext cx="2499919" cy="24999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7" name="矩形 96">
              <a:extLst>
                <a:ext uri="{FF2B5EF4-FFF2-40B4-BE49-F238E27FC236}">
                  <a16:creationId xmlns:a16="http://schemas.microsoft.com/office/drawing/2014/main" id="{0C3A4870-CFC4-4682-BA6D-D63CE9A85BE2}"/>
                </a:ext>
              </a:extLst>
            </p:cNvPr>
            <p:cNvSpPr/>
            <p:nvPr/>
          </p:nvSpPr>
          <p:spPr>
            <a:xfrm>
              <a:off x="3744950" y="5253355"/>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8" name="矩形 97">
              <a:extLst>
                <a:ext uri="{FF2B5EF4-FFF2-40B4-BE49-F238E27FC236}">
                  <a16:creationId xmlns:a16="http://schemas.microsoft.com/office/drawing/2014/main" id="{5BC05A3D-AF39-41D7-B735-669080AA40CD}"/>
                </a:ext>
              </a:extLst>
            </p:cNvPr>
            <p:cNvSpPr/>
            <p:nvPr/>
          </p:nvSpPr>
          <p:spPr>
            <a:xfrm>
              <a:off x="3744950" y="5873119"/>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99" name="矩形 98">
              <a:extLst>
                <a:ext uri="{FF2B5EF4-FFF2-40B4-BE49-F238E27FC236}">
                  <a16:creationId xmlns:a16="http://schemas.microsoft.com/office/drawing/2014/main" id="{FD325E96-63B1-40A6-AA90-8B12DC08BBA1}"/>
                </a:ext>
              </a:extLst>
            </p:cNvPr>
            <p:cNvSpPr/>
            <p:nvPr/>
          </p:nvSpPr>
          <p:spPr>
            <a:xfrm>
              <a:off x="3744950" y="4009854"/>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0" name="矩形 99">
              <a:extLst>
                <a:ext uri="{FF2B5EF4-FFF2-40B4-BE49-F238E27FC236}">
                  <a16:creationId xmlns:a16="http://schemas.microsoft.com/office/drawing/2014/main" id="{135C41C7-EF83-44EB-BFFA-823A0A4252A6}"/>
                </a:ext>
              </a:extLst>
            </p:cNvPr>
            <p:cNvSpPr/>
            <p:nvPr/>
          </p:nvSpPr>
          <p:spPr>
            <a:xfrm>
              <a:off x="3744950" y="4631868"/>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1" name="矩形 100">
              <a:extLst>
                <a:ext uri="{FF2B5EF4-FFF2-40B4-BE49-F238E27FC236}">
                  <a16:creationId xmlns:a16="http://schemas.microsoft.com/office/drawing/2014/main" id="{DB518C2B-690C-45CF-AD18-B1EA4EBDE832}"/>
                </a:ext>
              </a:extLst>
            </p:cNvPr>
            <p:cNvSpPr/>
            <p:nvPr/>
          </p:nvSpPr>
          <p:spPr>
            <a:xfrm>
              <a:off x="3744950" y="2761249"/>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2" name="矩形 101">
              <a:extLst>
                <a:ext uri="{FF2B5EF4-FFF2-40B4-BE49-F238E27FC236}">
                  <a16:creationId xmlns:a16="http://schemas.microsoft.com/office/drawing/2014/main" id="{5A6BD57D-6A2B-432C-B075-07A1676C4DE9}"/>
                </a:ext>
              </a:extLst>
            </p:cNvPr>
            <p:cNvSpPr/>
            <p:nvPr/>
          </p:nvSpPr>
          <p:spPr>
            <a:xfrm>
              <a:off x="3744950" y="3383557"/>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3" name="矩形 102">
              <a:extLst>
                <a:ext uri="{FF2B5EF4-FFF2-40B4-BE49-F238E27FC236}">
                  <a16:creationId xmlns:a16="http://schemas.microsoft.com/office/drawing/2014/main" id="{F6A41DF9-EB52-40EF-951A-6073BF7F4758}"/>
                </a:ext>
              </a:extLst>
            </p:cNvPr>
            <p:cNvSpPr/>
            <p:nvPr/>
          </p:nvSpPr>
          <p:spPr>
            <a:xfrm>
              <a:off x="3744950" y="1512644"/>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4" name="矩形 103">
              <a:extLst>
                <a:ext uri="{FF2B5EF4-FFF2-40B4-BE49-F238E27FC236}">
                  <a16:creationId xmlns:a16="http://schemas.microsoft.com/office/drawing/2014/main" id="{238E209F-5BBE-4E9B-8A60-4D088F1AD6C7}"/>
                </a:ext>
              </a:extLst>
            </p:cNvPr>
            <p:cNvSpPr/>
            <p:nvPr/>
          </p:nvSpPr>
          <p:spPr>
            <a:xfrm>
              <a:off x="3744950" y="2133157"/>
              <a:ext cx="626400" cy="628971"/>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5" name="矩形 104">
              <a:extLst>
                <a:ext uri="{FF2B5EF4-FFF2-40B4-BE49-F238E27FC236}">
                  <a16:creationId xmlns:a16="http://schemas.microsoft.com/office/drawing/2014/main" id="{63529F30-8310-40BA-9E9D-EF15674F4DF8}"/>
                </a:ext>
              </a:extLst>
            </p:cNvPr>
            <p:cNvSpPr/>
            <p:nvPr/>
          </p:nvSpPr>
          <p:spPr>
            <a:xfrm>
              <a:off x="6247128"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6" name="矩形 105">
              <a:extLst>
                <a:ext uri="{FF2B5EF4-FFF2-40B4-BE49-F238E27FC236}">
                  <a16:creationId xmlns:a16="http://schemas.microsoft.com/office/drawing/2014/main" id="{2990EFFE-1418-4474-97FE-D73F9D79798D}"/>
                </a:ext>
              </a:extLst>
            </p:cNvPr>
            <p:cNvSpPr/>
            <p:nvPr/>
          </p:nvSpPr>
          <p:spPr>
            <a:xfrm>
              <a:off x="437500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7" name="矩形 106">
              <a:extLst>
                <a:ext uri="{FF2B5EF4-FFF2-40B4-BE49-F238E27FC236}">
                  <a16:creationId xmlns:a16="http://schemas.microsoft.com/office/drawing/2014/main" id="{B1E1C0A9-0D93-4A93-835A-33AB2415770D}"/>
                </a:ext>
              </a:extLst>
            </p:cNvPr>
            <p:cNvSpPr/>
            <p:nvPr/>
          </p:nvSpPr>
          <p:spPr>
            <a:xfrm>
              <a:off x="5001402" y="885906"/>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8" name="矩形 107">
              <a:extLst>
                <a:ext uri="{FF2B5EF4-FFF2-40B4-BE49-F238E27FC236}">
                  <a16:creationId xmlns:a16="http://schemas.microsoft.com/office/drawing/2014/main" id="{A0058C5E-8DDF-4667-A322-EC6F955CF50D}"/>
                </a:ext>
              </a:extLst>
            </p:cNvPr>
            <p:cNvSpPr/>
            <p:nvPr/>
          </p:nvSpPr>
          <p:spPr>
            <a:xfrm>
              <a:off x="5625570"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9" name="矩形 108">
              <a:extLst>
                <a:ext uri="{FF2B5EF4-FFF2-40B4-BE49-F238E27FC236}">
                  <a16:creationId xmlns:a16="http://schemas.microsoft.com/office/drawing/2014/main" id="{7D3A96AA-B23E-42F0-9682-6925D1F91FD1}"/>
                </a:ext>
              </a:extLst>
            </p:cNvPr>
            <p:cNvSpPr/>
            <p:nvPr/>
          </p:nvSpPr>
          <p:spPr>
            <a:xfrm>
              <a:off x="811879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0" name="矩形 109">
              <a:extLst>
                <a:ext uri="{FF2B5EF4-FFF2-40B4-BE49-F238E27FC236}">
                  <a16:creationId xmlns:a16="http://schemas.microsoft.com/office/drawing/2014/main" id="{CADC1602-53C8-4944-BF3D-5946928935ED}"/>
                </a:ext>
              </a:extLst>
            </p:cNvPr>
            <p:cNvSpPr/>
            <p:nvPr/>
          </p:nvSpPr>
          <p:spPr>
            <a:xfrm>
              <a:off x="8740350" y="886512"/>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1" name="矩形 110">
              <a:extLst>
                <a:ext uri="{FF2B5EF4-FFF2-40B4-BE49-F238E27FC236}">
                  <a16:creationId xmlns:a16="http://schemas.microsoft.com/office/drawing/2014/main" id="{E0F6F3A7-24A1-4C13-9429-3A77B7CCF3D6}"/>
                </a:ext>
              </a:extLst>
            </p:cNvPr>
            <p:cNvSpPr/>
            <p:nvPr/>
          </p:nvSpPr>
          <p:spPr>
            <a:xfrm>
              <a:off x="6873297"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2" name="矩形 111">
              <a:extLst>
                <a:ext uri="{FF2B5EF4-FFF2-40B4-BE49-F238E27FC236}">
                  <a16:creationId xmlns:a16="http://schemas.microsoft.com/office/drawing/2014/main" id="{B436DA53-0052-41D4-B098-77C795EE5B4A}"/>
                </a:ext>
              </a:extLst>
            </p:cNvPr>
            <p:cNvSpPr/>
            <p:nvPr/>
          </p:nvSpPr>
          <p:spPr>
            <a:xfrm>
              <a:off x="7494624"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113" name="群組 112">
            <a:extLst>
              <a:ext uri="{FF2B5EF4-FFF2-40B4-BE49-F238E27FC236}">
                <a16:creationId xmlns:a16="http://schemas.microsoft.com/office/drawing/2014/main" id="{FBC70793-5DB7-43F9-8353-07C4A8EF6055}"/>
              </a:ext>
            </a:extLst>
          </p:cNvPr>
          <p:cNvGrpSpPr/>
          <p:nvPr/>
        </p:nvGrpSpPr>
        <p:grpSpPr>
          <a:xfrm>
            <a:off x="3022268" y="4737192"/>
            <a:ext cx="1441377" cy="1439078"/>
            <a:chOff x="3744950" y="885906"/>
            <a:chExt cx="5621800" cy="5613613"/>
          </a:xfrm>
        </p:grpSpPr>
        <p:sp>
          <p:nvSpPr>
            <p:cNvPr id="114" name="矩形 113">
              <a:extLst>
                <a:ext uri="{FF2B5EF4-FFF2-40B4-BE49-F238E27FC236}">
                  <a16:creationId xmlns:a16="http://schemas.microsoft.com/office/drawing/2014/main" id="{0169BA23-3A99-42E2-ACEF-8B15DA8C2747}"/>
                </a:ext>
              </a:extLst>
            </p:cNvPr>
            <p:cNvSpPr/>
            <p:nvPr/>
          </p:nvSpPr>
          <p:spPr>
            <a:xfrm>
              <a:off x="4375610" y="1512609"/>
              <a:ext cx="2499919" cy="24999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5" name="矩形 114">
              <a:extLst>
                <a:ext uri="{FF2B5EF4-FFF2-40B4-BE49-F238E27FC236}">
                  <a16:creationId xmlns:a16="http://schemas.microsoft.com/office/drawing/2014/main" id="{F241D449-A563-4676-9E19-A6BA1873B372}"/>
                </a:ext>
              </a:extLst>
            </p:cNvPr>
            <p:cNvSpPr/>
            <p:nvPr/>
          </p:nvSpPr>
          <p:spPr>
            <a:xfrm>
              <a:off x="3744950" y="5253355"/>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6" name="矩形 115">
              <a:extLst>
                <a:ext uri="{FF2B5EF4-FFF2-40B4-BE49-F238E27FC236}">
                  <a16:creationId xmlns:a16="http://schemas.microsoft.com/office/drawing/2014/main" id="{0D9D2DBB-E0A3-4F1C-BF72-1C6CE1F2E67A}"/>
                </a:ext>
              </a:extLst>
            </p:cNvPr>
            <p:cNvSpPr/>
            <p:nvPr/>
          </p:nvSpPr>
          <p:spPr>
            <a:xfrm>
              <a:off x="3744950" y="5873119"/>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7" name="矩形 116">
              <a:extLst>
                <a:ext uri="{FF2B5EF4-FFF2-40B4-BE49-F238E27FC236}">
                  <a16:creationId xmlns:a16="http://schemas.microsoft.com/office/drawing/2014/main" id="{BEC4804D-ECE0-4489-8CAA-4198CB63216F}"/>
                </a:ext>
              </a:extLst>
            </p:cNvPr>
            <p:cNvSpPr/>
            <p:nvPr/>
          </p:nvSpPr>
          <p:spPr>
            <a:xfrm>
              <a:off x="3744950" y="4009854"/>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8" name="矩形 117">
              <a:extLst>
                <a:ext uri="{FF2B5EF4-FFF2-40B4-BE49-F238E27FC236}">
                  <a16:creationId xmlns:a16="http://schemas.microsoft.com/office/drawing/2014/main" id="{B06F50F8-5E0A-4641-8FD1-4E2D2F382BB6}"/>
                </a:ext>
              </a:extLst>
            </p:cNvPr>
            <p:cNvSpPr/>
            <p:nvPr/>
          </p:nvSpPr>
          <p:spPr>
            <a:xfrm>
              <a:off x="3744950" y="4631868"/>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9" name="矩形 118">
              <a:extLst>
                <a:ext uri="{FF2B5EF4-FFF2-40B4-BE49-F238E27FC236}">
                  <a16:creationId xmlns:a16="http://schemas.microsoft.com/office/drawing/2014/main" id="{7ABB5EEA-2855-489E-9E91-7AE174F73F52}"/>
                </a:ext>
              </a:extLst>
            </p:cNvPr>
            <p:cNvSpPr/>
            <p:nvPr/>
          </p:nvSpPr>
          <p:spPr>
            <a:xfrm>
              <a:off x="3744950" y="2761249"/>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0" name="矩形 119">
              <a:extLst>
                <a:ext uri="{FF2B5EF4-FFF2-40B4-BE49-F238E27FC236}">
                  <a16:creationId xmlns:a16="http://schemas.microsoft.com/office/drawing/2014/main" id="{0516759E-41DE-47C6-918E-ACF449AC0386}"/>
                </a:ext>
              </a:extLst>
            </p:cNvPr>
            <p:cNvSpPr/>
            <p:nvPr/>
          </p:nvSpPr>
          <p:spPr>
            <a:xfrm>
              <a:off x="3744950" y="3383557"/>
              <a:ext cx="626400" cy="628971"/>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1" name="矩形 120">
              <a:extLst>
                <a:ext uri="{FF2B5EF4-FFF2-40B4-BE49-F238E27FC236}">
                  <a16:creationId xmlns:a16="http://schemas.microsoft.com/office/drawing/2014/main" id="{7C848EB9-A0BB-41E6-B27A-C7E5616D1697}"/>
                </a:ext>
              </a:extLst>
            </p:cNvPr>
            <p:cNvSpPr/>
            <p:nvPr/>
          </p:nvSpPr>
          <p:spPr>
            <a:xfrm>
              <a:off x="3744950" y="1512644"/>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2" name="矩形 121">
              <a:extLst>
                <a:ext uri="{FF2B5EF4-FFF2-40B4-BE49-F238E27FC236}">
                  <a16:creationId xmlns:a16="http://schemas.microsoft.com/office/drawing/2014/main" id="{9BD2D651-B052-42FE-AFDF-05BAB4B2B9A4}"/>
                </a:ext>
              </a:extLst>
            </p:cNvPr>
            <p:cNvSpPr/>
            <p:nvPr/>
          </p:nvSpPr>
          <p:spPr>
            <a:xfrm>
              <a:off x="3744950" y="2133157"/>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3" name="矩形 122">
              <a:extLst>
                <a:ext uri="{FF2B5EF4-FFF2-40B4-BE49-F238E27FC236}">
                  <a16:creationId xmlns:a16="http://schemas.microsoft.com/office/drawing/2014/main" id="{0593CC21-09DD-4822-B404-77C9635DF540}"/>
                </a:ext>
              </a:extLst>
            </p:cNvPr>
            <p:cNvSpPr/>
            <p:nvPr/>
          </p:nvSpPr>
          <p:spPr>
            <a:xfrm>
              <a:off x="6247128" y="885906"/>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4" name="矩形 123">
              <a:extLst>
                <a:ext uri="{FF2B5EF4-FFF2-40B4-BE49-F238E27FC236}">
                  <a16:creationId xmlns:a16="http://schemas.microsoft.com/office/drawing/2014/main" id="{20D43BBA-C752-4082-AD47-486FA73B88F2}"/>
                </a:ext>
              </a:extLst>
            </p:cNvPr>
            <p:cNvSpPr/>
            <p:nvPr/>
          </p:nvSpPr>
          <p:spPr>
            <a:xfrm>
              <a:off x="437500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5" name="矩形 124">
              <a:extLst>
                <a:ext uri="{FF2B5EF4-FFF2-40B4-BE49-F238E27FC236}">
                  <a16:creationId xmlns:a16="http://schemas.microsoft.com/office/drawing/2014/main" id="{8784AA2E-8EB8-43D0-BD75-88C5CF7A0F7D}"/>
                </a:ext>
              </a:extLst>
            </p:cNvPr>
            <p:cNvSpPr/>
            <p:nvPr/>
          </p:nvSpPr>
          <p:spPr>
            <a:xfrm>
              <a:off x="500140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6" name="矩形 125">
              <a:extLst>
                <a:ext uri="{FF2B5EF4-FFF2-40B4-BE49-F238E27FC236}">
                  <a16:creationId xmlns:a16="http://schemas.microsoft.com/office/drawing/2014/main" id="{05C97681-4CA9-4F69-94A1-7A934FBE8379}"/>
                </a:ext>
              </a:extLst>
            </p:cNvPr>
            <p:cNvSpPr/>
            <p:nvPr/>
          </p:nvSpPr>
          <p:spPr>
            <a:xfrm>
              <a:off x="5625570"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7" name="矩形 126">
              <a:extLst>
                <a:ext uri="{FF2B5EF4-FFF2-40B4-BE49-F238E27FC236}">
                  <a16:creationId xmlns:a16="http://schemas.microsoft.com/office/drawing/2014/main" id="{42DC8268-3A63-4F65-999E-D280915A5703}"/>
                </a:ext>
              </a:extLst>
            </p:cNvPr>
            <p:cNvSpPr/>
            <p:nvPr/>
          </p:nvSpPr>
          <p:spPr>
            <a:xfrm>
              <a:off x="811879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8" name="矩形 127">
              <a:extLst>
                <a:ext uri="{FF2B5EF4-FFF2-40B4-BE49-F238E27FC236}">
                  <a16:creationId xmlns:a16="http://schemas.microsoft.com/office/drawing/2014/main" id="{DC16DEDE-8A90-49AF-9549-EB6B5EA8E3CB}"/>
                </a:ext>
              </a:extLst>
            </p:cNvPr>
            <p:cNvSpPr/>
            <p:nvPr/>
          </p:nvSpPr>
          <p:spPr>
            <a:xfrm>
              <a:off x="8740350" y="886512"/>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29" name="矩形 128">
              <a:extLst>
                <a:ext uri="{FF2B5EF4-FFF2-40B4-BE49-F238E27FC236}">
                  <a16:creationId xmlns:a16="http://schemas.microsoft.com/office/drawing/2014/main" id="{E0ED4B4B-1B17-4E3B-A244-24B9A4E31F5A}"/>
                </a:ext>
              </a:extLst>
            </p:cNvPr>
            <p:cNvSpPr/>
            <p:nvPr/>
          </p:nvSpPr>
          <p:spPr>
            <a:xfrm>
              <a:off x="6873297"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0" name="矩形 129">
              <a:extLst>
                <a:ext uri="{FF2B5EF4-FFF2-40B4-BE49-F238E27FC236}">
                  <a16:creationId xmlns:a16="http://schemas.microsoft.com/office/drawing/2014/main" id="{4D602CEC-7730-4243-8E7D-4E42AE1D0E4C}"/>
                </a:ext>
              </a:extLst>
            </p:cNvPr>
            <p:cNvSpPr/>
            <p:nvPr/>
          </p:nvSpPr>
          <p:spPr>
            <a:xfrm>
              <a:off x="7494624" y="885906"/>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grpSp>
        <p:nvGrpSpPr>
          <p:cNvPr id="131" name="群組 130">
            <a:extLst>
              <a:ext uri="{FF2B5EF4-FFF2-40B4-BE49-F238E27FC236}">
                <a16:creationId xmlns:a16="http://schemas.microsoft.com/office/drawing/2014/main" id="{B8656B9C-F4F4-4AEA-9E00-AEA8CD4FE92C}"/>
              </a:ext>
            </a:extLst>
          </p:cNvPr>
          <p:cNvGrpSpPr/>
          <p:nvPr/>
        </p:nvGrpSpPr>
        <p:grpSpPr>
          <a:xfrm>
            <a:off x="7988617" y="4737192"/>
            <a:ext cx="1441377" cy="1439078"/>
            <a:chOff x="3744950" y="885906"/>
            <a:chExt cx="5621800" cy="5613613"/>
          </a:xfrm>
        </p:grpSpPr>
        <p:sp>
          <p:nvSpPr>
            <p:cNvPr id="132" name="矩形 131">
              <a:extLst>
                <a:ext uri="{FF2B5EF4-FFF2-40B4-BE49-F238E27FC236}">
                  <a16:creationId xmlns:a16="http://schemas.microsoft.com/office/drawing/2014/main" id="{9CF39BE5-EDBC-4C80-B45E-1E02FE8EEF53}"/>
                </a:ext>
              </a:extLst>
            </p:cNvPr>
            <p:cNvSpPr/>
            <p:nvPr/>
          </p:nvSpPr>
          <p:spPr>
            <a:xfrm>
              <a:off x="4375610" y="1512609"/>
              <a:ext cx="2499919" cy="2499919"/>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3" name="矩形 132">
              <a:extLst>
                <a:ext uri="{FF2B5EF4-FFF2-40B4-BE49-F238E27FC236}">
                  <a16:creationId xmlns:a16="http://schemas.microsoft.com/office/drawing/2014/main" id="{DCEB534F-4A84-4699-B1E2-32DE1A6012D6}"/>
                </a:ext>
              </a:extLst>
            </p:cNvPr>
            <p:cNvSpPr/>
            <p:nvPr/>
          </p:nvSpPr>
          <p:spPr>
            <a:xfrm>
              <a:off x="3744950" y="5253355"/>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4" name="矩形 133">
              <a:extLst>
                <a:ext uri="{FF2B5EF4-FFF2-40B4-BE49-F238E27FC236}">
                  <a16:creationId xmlns:a16="http://schemas.microsoft.com/office/drawing/2014/main" id="{A310972C-A2C3-4D22-B7DF-E551363DDB7B}"/>
                </a:ext>
              </a:extLst>
            </p:cNvPr>
            <p:cNvSpPr/>
            <p:nvPr/>
          </p:nvSpPr>
          <p:spPr>
            <a:xfrm>
              <a:off x="3744950" y="5873119"/>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5" name="矩形 134">
              <a:extLst>
                <a:ext uri="{FF2B5EF4-FFF2-40B4-BE49-F238E27FC236}">
                  <a16:creationId xmlns:a16="http://schemas.microsoft.com/office/drawing/2014/main" id="{3F932936-0114-4769-8B02-B37CAB601AA8}"/>
                </a:ext>
              </a:extLst>
            </p:cNvPr>
            <p:cNvSpPr/>
            <p:nvPr/>
          </p:nvSpPr>
          <p:spPr>
            <a:xfrm>
              <a:off x="3744950" y="4009854"/>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6" name="矩形 135">
              <a:extLst>
                <a:ext uri="{FF2B5EF4-FFF2-40B4-BE49-F238E27FC236}">
                  <a16:creationId xmlns:a16="http://schemas.microsoft.com/office/drawing/2014/main" id="{893C9B45-976B-42DB-98F9-CECE08F9ACC9}"/>
                </a:ext>
              </a:extLst>
            </p:cNvPr>
            <p:cNvSpPr/>
            <p:nvPr/>
          </p:nvSpPr>
          <p:spPr>
            <a:xfrm>
              <a:off x="3744950" y="4631868"/>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7" name="矩形 136">
              <a:extLst>
                <a:ext uri="{FF2B5EF4-FFF2-40B4-BE49-F238E27FC236}">
                  <a16:creationId xmlns:a16="http://schemas.microsoft.com/office/drawing/2014/main" id="{EE960714-C304-4BBF-9D69-300DECBDA34E}"/>
                </a:ext>
              </a:extLst>
            </p:cNvPr>
            <p:cNvSpPr/>
            <p:nvPr/>
          </p:nvSpPr>
          <p:spPr>
            <a:xfrm>
              <a:off x="3744950" y="2761249"/>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8" name="矩形 137">
              <a:extLst>
                <a:ext uri="{FF2B5EF4-FFF2-40B4-BE49-F238E27FC236}">
                  <a16:creationId xmlns:a16="http://schemas.microsoft.com/office/drawing/2014/main" id="{C05B549D-C134-46B9-BACE-21802178AE63}"/>
                </a:ext>
              </a:extLst>
            </p:cNvPr>
            <p:cNvSpPr/>
            <p:nvPr/>
          </p:nvSpPr>
          <p:spPr>
            <a:xfrm>
              <a:off x="3744950" y="3383557"/>
              <a:ext cx="626400" cy="628971"/>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9" name="矩形 138">
              <a:extLst>
                <a:ext uri="{FF2B5EF4-FFF2-40B4-BE49-F238E27FC236}">
                  <a16:creationId xmlns:a16="http://schemas.microsoft.com/office/drawing/2014/main" id="{82BFA0E3-2D5A-49E5-99D2-B1416E254F2B}"/>
                </a:ext>
              </a:extLst>
            </p:cNvPr>
            <p:cNvSpPr/>
            <p:nvPr/>
          </p:nvSpPr>
          <p:spPr>
            <a:xfrm>
              <a:off x="3744950" y="1512644"/>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0" name="矩形 139">
              <a:extLst>
                <a:ext uri="{FF2B5EF4-FFF2-40B4-BE49-F238E27FC236}">
                  <a16:creationId xmlns:a16="http://schemas.microsoft.com/office/drawing/2014/main" id="{F9EFDF45-F5FC-4D22-B607-88B5137AED62}"/>
                </a:ext>
              </a:extLst>
            </p:cNvPr>
            <p:cNvSpPr/>
            <p:nvPr/>
          </p:nvSpPr>
          <p:spPr>
            <a:xfrm>
              <a:off x="3744950" y="2133157"/>
              <a:ext cx="626400" cy="628971"/>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1" name="矩形 140">
              <a:extLst>
                <a:ext uri="{FF2B5EF4-FFF2-40B4-BE49-F238E27FC236}">
                  <a16:creationId xmlns:a16="http://schemas.microsoft.com/office/drawing/2014/main" id="{493EFAFA-C70E-4F0D-8FC1-4D51A35F9149}"/>
                </a:ext>
              </a:extLst>
            </p:cNvPr>
            <p:cNvSpPr/>
            <p:nvPr/>
          </p:nvSpPr>
          <p:spPr>
            <a:xfrm>
              <a:off x="6247128" y="885906"/>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2" name="矩形 141">
              <a:extLst>
                <a:ext uri="{FF2B5EF4-FFF2-40B4-BE49-F238E27FC236}">
                  <a16:creationId xmlns:a16="http://schemas.microsoft.com/office/drawing/2014/main" id="{1CE71960-5C12-471A-8C71-18A42BB209E8}"/>
                </a:ext>
              </a:extLst>
            </p:cNvPr>
            <p:cNvSpPr/>
            <p:nvPr/>
          </p:nvSpPr>
          <p:spPr>
            <a:xfrm>
              <a:off x="437500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3" name="矩形 142">
              <a:extLst>
                <a:ext uri="{FF2B5EF4-FFF2-40B4-BE49-F238E27FC236}">
                  <a16:creationId xmlns:a16="http://schemas.microsoft.com/office/drawing/2014/main" id="{C450FAFB-BBF2-4E6D-87EF-24D7B66019EE}"/>
                </a:ext>
              </a:extLst>
            </p:cNvPr>
            <p:cNvSpPr/>
            <p:nvPr/>
          </p:nvSpPr>
          <p:spPr>
            <a:xfrm>
              <a:off x="500140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4" name="矩形 143">
              <a:extLst>
                <a:ext uri="{FF2B5EF4-FFF2-40B4-BE49-F238E27FC236}">
                  <a16:creationId xmlns:a16="http://schemas.microsoft.com/office/drawing/2014/main" id="{A0CA1AEE-B1BA-4719-839D-1A9A8660B2EF}"/>
                </a:ext>
              </a:extLst>
            </p:cNvPr>
            <p:cNvSpPr/>
            <p:nvPr/>
          </p:nvSpPr>
          <p:spPr>
            <a:xfrm>
              <a:off x="5625570"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5" name="矩形 144">
              <a:extLst>
                <a:ext uri="{FF2B5EF4-FFF2-40B4-BE49-F238E27FC236}">
                  <a16:creationId xmlns:a16="http://schemas.microsoft.com/office/drawing/2014/main" id="{C15D97ED-3735-4C03-BED1-B14D24A4B166}"/>
                </a:ext>
              </a:extLst>
            </p:cNvPr>
            <p:cNvSpPr/>
            <p:nvPr/>
          </p:nvSpPr>
          <p:spPr>
            <a:xfrm>
              <a:off x="8118792"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6" name="矩形 145">
              <a:extLst>
                <a:ext uri="{FF2B5EF4-FFF2-40B4-BE49-F238E27FC236}">
                  <a16:creationId xmlns:a16="http://schemas.microsoft.com/office/drawing/2014/main" id="{C3EB114A-2441-42BD-A902-5C154D96ACDD}"/>
                </a:ext>
              </a:extLst>
            </p:cNvPr>
            <p:cNvSpPr/>
            <p:nvPr/>
          </p:nvSpPr>
          <p:spPr>
            <a:xfrm>
              <a:off x="8740350" y="886512"/>
              <a:ext cx="626400" cy="626400"/>
            </a:xfrm>
            <a:prstGeom prst="rect">
              <a:avLst/>
            </a:prstGeom>
            <a:solidFill>
              <a:srgbClr val="FFD966"/>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7" name="矩形 146">
              <a:extLst>
                <a:ext uri="{FF2B5EF4-FFF2-40B4-BE49-F238E27FC236}">
                  <a16:creationId xmlns:a16="http://schemas.microsoft.com/office/drawing/2014/main" id="{81B8E7B4-CDA2-4199-85E5-56E68F497C71}"/>
                </a:ext>
              </a:extLst>
            </p:cNvPr>
            <p:cNvSpPr/>
            <p:nvPr/>
          </p:nvSpPr>
          <p:spPr>
            <a:xfrm>
              <a:off x="6873297"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48" name="矩形 147">
              <a:extLst>
                <a:ext uri="{FF2B5EF4-FFF2-40B4-BE49-F238E27FC236}">
                  <a16:creationId xmlns:a16="http://schemas.microsoft.com/office/drawing/2014/main" id="{E90B057D-20C9-49BA-B79A-38A6019A94A6}"/>
                </a:ext>
              </a:extLst>
            </p:cNvPr>
            <p:cNvSpPr/>
            <p:nvPr/>
          </p:nvSpPr>
          <p:spPr>
            <a:xfrm>
              <a:off x="7494624" y="885906"/>
              <a:ext cx="626400" cy="62640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sp>
        <p:nvSpPr>
          <p:cNvPr id="149" name="文字方塊 148">
            <a:extLst>
              <a:ext uri="{FF2B5EF4-FFF2-40B4-BE49-F238E27FC236}">
                <a16:creationId xmlns:a16="http://schemas.microsoft.com/office/drawing/2014/main" id="{2A70E674-DBCE-42F1-9FCE-A61CA54985EC}"/>
              </a:ext>
            </a:extLst>
          </p:cNvPr>
          <p:cNvSpPr txBox="1"/>
          <p:nvPr/>
        </p:nvSpPr>
        <p:spPr>
          <a:xfrm>
            <a:off x="1123690" y="5953240"/>
            <a:ext cx="880369" cy="307777"/>
          </a:xfrm>
          <a:prstGeom prst="rect">
            <a:avLst/>
          </a:prstGeom>
          <a:noFill/>
        </p:spPr>
        <p:txBody>
          <a:bodyPr wrap="none" rtlCol="0">
            <a:spAutoFit/>
          </a:bodyPr>
          <a:lstStyle/>
          <a:p>
            <a:r>
              <a:rPr lang="en-US" altLang="zh-TW" b="1" dirty="0"/>
              <a:t>LM_LA1</a:t>
            </a:r>
            <a:endParaRPr lang="zh-TW" altLang="en-US" b="1" dirty="0"/>
          </a:p>
        </p:txBody>
      </p:sp>
      <p:sp>
        <p:nvSpPr>
          <p:cNvPr id="150" name="文字方塊 149">
            <a:extLst>
              <a:ext uri="{FF2B5EF4-FFF2-40B4-BE49-F238E27FC236}">
                <a16:creationId xmlns:a16="http://schemas.microsoft.com/office/drawing/2014/main" id="{5BA6ACA0-078B-40F3-81F9-20038BC8F767}"/>
              </a:ext>
            </a:extLst>
          </p:cNvPr>
          <p:cNvSpPr txBox="1"/>
          <p:nvPr/>
        </p:nvSpPr>
        <p:spPr>
          <a:xfrm>
            <a:off x="3670194" y="5914246"/>
            <a:ext cx="880369" cy="307777"/>
          </a:xfrm>
          <a:prstGeom prst="rect">
            <a:avLst/>
          </a:prstGeom>
          <a:noFill/>
        </p:spPr>
        <p:txBody>
          <a:bodyPr wrap="none" rtlCol="0">
            <a:spAutoFit/>
          </a:bodyPr>
          <a:lstStyle/>
          <a:p>
            <a:r>
              <a:rPr lang="en-US" altLang="zh-TW" b="1" dirty="0"/>
              <a:t>LM_LA2</a:t>
            </a:r>
            <a:endParaRPr lang="zh-TW" altLang="en-US" b="1" dirty="0"/>
          </a:p>
        </p:txBody>
      </p:sp>
      <p:sp>
        <p:nvSpPr>
          <p:cNvPr id="151" name="文字方塊 150">
            <a:extLst>
              <a:ext uri="{FF2B5EF4-FFF2-40B4-BE49-F238E27FC236}">
                <a16:creationId xmlns:a16="http://schemas.microsoft.com/office/drawing/2014/main" id="{70D6FC55-A5C0-44FB-AD59-CCD77EC9F509}"/>
              </a:ext>
            </a:extLst>
          </p:cNvPr>
          <p:cNvSpPr txBox="1"/>
          <p:nvPr/>
        </p:nvSpPr>
        <p:spPr>
          <a:xfrm>
            <a:off x="6168270" y="5953240"/>
            <a:ext cx="880369" cy="307777"/>
          </a:xfrm>
          <a:prstGeom prst="rect">
            <a:avLst/>
          </a:prstGeom>
          <a:noFill/>
        </p:spPr>
        <p:txBody>
          <a:bodyPr wrap="none" rtlCol="0">
            <a:spAutoFit/>
          </a:bodyPr>
          <a:lstStyle/>
          <a:p>
            <a:r>
              <a:rPr lang="en-US" altLang="zh-TW" b="1" dirty="0"/>
              <a:t>LM_LA3</a:t>
            </a:r>
            <a:endParaRPr lang="zh-TW" altLang="en-US" b="1" dirty="0"/>
          </a:p>
        </p:txBody>
      </p:sp>
      <p:sp>
        <p:nvSpPr>
          <p:cNvPr id="152" name="文字方塊 151">
            <a:extLst>
              <a:ext uri="{FF2B5EF4-FFF2-40B4-BE49-F238E27FC236}">
                <a16:creationId xmlns:a16="http://schemas.microsoft.com/office/drawing/2014/main" id="{9B2B1CB0-1009-4D84-901A-D823901E8360}"/>
              </a:ext>
            </a:extLst>
          </p:cNvPr>
          <p:cNvSpPr txBox="1"/>
          <p:nvPr/>
        </p:nvSpPr>
        <p:spPr>
          <a:xfrm>
            <a:off x="8710453" y="5914246"/>
            <a:ext cx="880369" cy="307777"/>
          </a:xfrm>
          <a:prstGeom prst="rect">
            <a:avLst/>
          </a:prstGeom>
          <a:noFill/>
        </p:spPr>
        <p:txBody>
          <a:bodyPr wrap="none" rtlCol="0">
            <a:spAutoFit/>
          </a:bodyPr>
          <a:lstStyle/>
          <a:p>
            <a:r>
              <a:rPr lang="en-US" altLang="zh-TW" b="1" dirty="0"/>
              <a:t>LM_LA4</a:t>
            </a:r>
            <a:endParaRPr lang="zh-TW" altLang="en-US" b="1" dirty="0"/>
          </a:p>
        </p:txBody>
      </p:sp>
    </p:spTree>
    <p:extLst>
      <p:ext uri="{BB962C8B-B14F-4D97-AF65-F5344CB8AC3E}">
        <p14:creationId xmlns:p14="http://schemas.microsoft.com/office/powerpoint/2010/main" val="1830597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F437FD1-478D-4169-87F7-0524F3F571D7}"/>
              </a:ext>
            </a:extLst>
          </p:cNvPr>
          <p:cNvSpPr>
            <a:spLocks noGrp="1"/>
          </p:cNvSpPr>
          <p:nvPr>
            <p:ph type="title"/>
          </p:nvPr>
        </p:nvSpPr>
        <p:spPr/>
        <p:txBody>
          <a:bodyPr/>
          <a:lstStyle/>
          <a:p>
            <a:r>
              <a:rPr lang="en-US" altLang="zh-TW" dirty="0"/>
              <a:t>Proposed method</a:t>
            </a:r>
            <a:endParaRPr lang="zh-TW" altLang="en-US" dirty="0"/>
          </a:p>
        </p:txBody>
      </p:sp>
      <p:sp>
        <p:nvSpPr>
          <p:cNvPr id="3" name="文字版面配置區 2">
            <a:extLst>
              <a:ext uri="{FF2B5EF4-FFF2-40B4-BE49-F238E27FC236}">
                <a16:creationId xmlns:a16="http://schemas.microsoft.com/office/drawing/2014/main" id="{63BDAB8A-89A6-44B7-AF2D-2A365DBC24A0}"/>
              </a:ext>
            </a:extLst>
          </p:cNvPr>
          <p:cNvSpPr>
            <a:spLocks noGrp="1"/>
          </p:cNvSpPr>
          <p:nvPr>
            <p:ph type="body" idx="1"/>
          </p:nvPr>
        </p:nvSpPr>
        <p:spPr/>
        <p:txBody>
          <a:bodyPr/>
          <a:lstStyle/>
          <a:p>
            <a:r>
              <a:rPr lang="en-US" altLang="zh-TW" dirty="0"/>
              <a:t>All the new LM modes use the same position of some of the samples used in LM_L or LM_A mode. Thus, no additional neighboring region and neighboring samples are needed.</a:t>
            </a:r>
          </a:p>
          <a:p>
            <a:pPr marL="50800" indent="0">
              <a:buNone/>
            </a:pPr>
            <a:endParaRPr lang="en-US" altLang="zh-TW" dirty="0"/>
          </a:p>
          <a:p>
            <a:r>
              <a:rPr lang="en-US" altLang="zh-TW" dirty="0"/>
              <a:t>The number of the samples needed and the derivation process for the linear model for the new LM modes are also the same as other LM modes. The complexity of the decoder doesn’t increase.</a:t>
            </a:r>
          </a:p>
          <a:p>
            <a:endParaRPr lang="en-US" altLang="zh-TW" dirty="0"/>
          </a:p>
          <a:p>
            <a:r>
              <a:rPr lang="en-US" altLang="zh-TW" dirty="0"/>
              <a:t>The number of the RDO check in the chroma mode search is the same</a:t>
            </a:r>
            <a:r>
              <a:rPr lang="zh-TW" altLang="en-US" dirty="0"/>
              <a:t> </a:t>
            </a:r>
            <a:r>
              <a:rPr lang="en-US" altLang="zh-TW" dirty="0"/>
              <a:t>as VTM5.0</a:t>
            </a:r>
            <a:endParaRPr lang="zh-TW" altLang="en-US" dirty="0"/>
          </a:p>
        </p:txBody>
      </p:sp>
      <p:sp>
        <p:nvSpPr>
          <p:cNvPr id="4" name="投影片編號版面配置區 3">
            <a:extLst>
              <a:ext uri="{FF2B5EF4-FFF2-40B4-BE49-F238E27FC236}">
                <a16:creationId xmlns:a16="http://schemas.microsoft.com/office/drawing/2014/main" id="{77BC1C08-E7A9-4DAA-8250-CF1F281AE390}"/>
              </a:ext>
            </a:extLst>
          </p:cNvPr>
          <p:cNvSpPr>
            <a:spLocks noGrp="1"/>
          </p:cNvSpPr>
          <p:nvPr>
            <p:ph type="sldNum" idx="12"/>
          </p:nvPr>
        </p:nvSpPr>
        <p:spPr/>
        <p:txBody>
          <a:bodyPr/>
          <a:lstStyle/>
          <a:p>
            <a:pPr marL="0" lvl="0" indent="0" algn="ctr" rtl="0">
              <a:spcBef>
                <a:spcPts val="0"/>
              </a:spcBef>
              <a:spcAft>
                <a:spcPts val="0"/>
              </a:spcAft>
              <a:buNone/>
            </a:pPr>
            <a:fld id="{00000000-1234-1234-1234-123412341234}" type="slidenum">
              <a:rPr lang="en-US" smtClean="0"/>
              <a:t>4</a:t>
            </a:fld>
            <a:endParaRPr lang="en-US"/>
          </a:p>
        </p:txBody>
      </p:sp>
    </p:spTree>
    <p:extLst>
      <p:ext uri="{BB962C8B-B14F-4D97-AF65-F5344CB8AC3E}">
        <p14:creationId xmlns:p14="http://schemas.microsoft.com/office/powerpoint/2010/main" val="31854207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3"/>
          <p:cNvSpPr txBox="1">
            <a:spLocks noGrp="1"/>
          </p:cNvSpPr>
          <p:nvPr>
            <p:ph type="title"/>
          </p:nvPr>
        </p:nvSpPr>
        <p:spPr>
          <a:xfrm>
            <a:off x="757279" y="0"/>
            <a:ext cx="10515600" cy="764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dirty="0">
                <a:solidFill>
                  <a:srgbClr val="FFFFFF"/>
                </a:solidFill>
              </a:rPr>
              <a:t>Simulation results</a:t>
            </a:r>
            <a:endParaRPr dirty="0"/>
          </a:p>
        </p:txBody>
      </p:sp>
      <p:sp>
        <p:nvSpPr>
          <p:cNvPr id="164" name="Google Shape;164;p23"/>
          <p:cNvSpPr txBox="1">
            <a:spLocks noGrp="1"/>
          </p:cNvSpPr>
          <p:nvPr>
            <p:ph type="sldNum" idx="12"/>
          </p:nvPr>
        </p:nvSpPr>
        <p:spPr>
          <a:xfrm>
            <a:off x="4388826" y="6652849"/>
            <a:ext cx="2743200" cy="1971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Clr>
                <a:srgbClr val="000000"/>
              </a:buClr>
              <a:buSzPts val="1200"/>
              <a:buFont typeface="Arial"/>
              <a:buNone/>
            </a:pPr>
            <a:fld id="{00000000-1234-1234-1234-123412341234}" type="slidenum">
              <a:rPr lang="en-US"/>
              <a:t>5</a:t>
            </a:fld>
            <a:endParaRPr/>
          </a:p>
        </p:txBody>
      </p:sp>
      <p:pic>
        <p:nvPicPr>
          <p:cNvPr id="2" name="圖片 1">
            <a:extLst>
              <a:ext uri="{FF2B5EF4-FFF2-40B4-BE49-F238E27FC236}">
                <a16:creationId xmlns:a16="http://schemas.microsoft.com/office/drawing/2014/main" id="{E0F697B1-C5C9-40E5-8FE8-84FA5043D913}"/>
              </a:ext>
            </a:extLst>
          </p:cNvPr>
          <p:cNvPicPr>
            <a:picLocks noChangeAspect="1"/>
          </p:cNvPicPr>
          <p:nvPr/>
        </p:nvPicPr>
        <p:blipFill>
          <a:blip r:embed="rId3"/>
          <a:stretch>
            <a:fillRect/>
          </a:stretch>
        </p:blipFill>
        <p:spPr>
          <a:xfrm>
            <a:off x="189640" y="2770783"/>
            <a:ext cx="6037301" cy="3354835"/>
          </a:xfrm>
          <a:prstGeom prst="rect">
            <a:avLst/>
          </a:prstGeom>
        </p:spPr>
      </p:pic>
      <p:pic>
        <p:nvPicPr>
          <p:cNvPr id="3" name="圖片 2">
            <a:extLst>
              <a:ext uri="{FF2B5EF4-FFF2-40B4-BE49-F238E27FC236}">
                <a16:creationId xmlns:a16="http://schemas.microsoft.com/office/drawing/2014/main" id="{E92319B7-5A90-4499-B608-F06EEA5D376D}"/>
              </a:ext>
            </a:extLst>
          </p:cNvPr>
          <p:cNvPicPr>
            <a:picLocks noChangeAspect="1"/>
          </p:cNvPicPr>
          <p:nvPr/>
        </p:nvPicPr>
        <p:blipFill>
          <a:blip r:embed="rId4"/>
          <a:stretch>
            <a:fillRect/>
          </a:stretch>
        </p:blipFill>
        <p:spPr>
          <a:xfrm>
            <a:off x="5901271" y="2770783"/>
            <a:ext cx="6559107" cy="3354835"/>
          </a:xfrm>
          <a:prstGeom prst="rect">
            <a:avLst/>
          </a:prstGeom>
        </p:spPr>
      </p:pic>
      <p:sp>
        <p:nvSpPr>
          <p:cNvPr id="6" name="文字方塊 5">
            <a:extLst>
              <a:ext uri="{FF2B5EF4-FFF2-40B4-BE49-F238E27FC236}">
                <a16:creationId xmlns:a16="http://schemas.microsoft.com/office/drawing/2014/main" id="{5B3B5D8D-5A69-47F0-B067-EF4DE0AB2CCA}"/>
              </a:ext>
            </a:extLst>
          </p:cNvPr>
          <p:cNvSpPr txBox="1"/>
          <p:nvPr/>
        </p:nvSpPr>
        <p:spPr>
          <a:xfrm>
            <a:off x="1395663" y="6219956"/>
            <a:ext cx="3952325" cy="338554"/>
          </a:xfrm>
          <a:prstGeom prst="rect">
            <a:avLst/>
          </a:prstGeom>
          <a:noFill/>
        </p:spPr>
        <p:txBody>
          <a:bodyPr wrap="square" rtlCol="0">
            <a:spAutoFit/>
          </a:bodyPr>
          <a:lstStyle/>
          <a:p>
            <a:r>
              <a:rPr lang="en-US" altLang="zh-TW" sz="1600" dirty="0"/>
              <a:t>Thanks </a:t>
            </a:r>
            <a:r>
              <a:rPr lang="en-US" altLang="zh-TW" sz="1600" dirty="0" err="1"/>
              <a:t>Kwai</a:t>
            </a:r>
            <a:r>
              <a:rPr lang="en-US" altLang="zh-TW" sz="1600" dirty="0"/>
              <a:t> for the cross-checking</a:t>
            </a:r>
            <a:endParaRPr lang="zh-TW" altLang="en-US" sz="1600" dirty="0"/>
          </a:p>
        </p:txBody>
      </p:sp>
    </p:spTree>
    <p:extLst>
      <p:ext uri="{BB962C8B-B14F-4D97-AF65-F5344CB8AC3E}">
        <p14:creationId xmlns:p14="http://schemas.microsoft.com/office/powerpoint/2010/main" val="17686812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3"/>
          <p:cNvSpPr txBox="1">
            <a:spLocks noGrp="1"/>
          </p:cNvSpPr>
          <p:nvPr>
            <p:ph type="title"/>
          </p:nvPr>
        </p:nvSpPr>
        <p:spPr>
          <a:xfrm>
            <a:off x="757279" y="0"/>
            <a:ext cx="10515600" cy="764704"/>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chemeClr val="lt1"/>
              </a:buClr>
              <a:buSzPts val="4400"/>
              <a:buFont typeface="Calibri"/>
              <a:buNone/>
            </a:pPr>
            <a:r>
              <a:rPr lang="en-US" sz="4400" b="0" i="0" u="none" strike="noStrike" cap="none" dirty="0">
                <a:solidFill>
                  <a:schemeClr val="lt1"/>
                </a:solidFill>
                <a:latin typeface="Calibri"/>
                <a:ea typeface="Calibri"/>
                <a:cs typeface="Calibri"/>
                <a:sym typeface="Calibri"/>
              </a:rPr>
              <a:t>Conclusion</a:t>
            </a:r>
            <a:endParaRPr sz="4400" b="0" i="0" u="none" strike="noStrike" cap="none" dirty="0">
              <a:solidFill>
                <a:schemeClr val="lt1"/>
              </a:solidFill>
              <a:latin typeface="Calibri"/>
              <a:ea typeface="Calibri"/>
              <a:cs typeface="Calibri"/>
              <a:sym typeface="Calibri"/>
            </a:endParaRPr>
          </a:p>
        </p:txBody>
      </p:sp>
      <p:sp>
        <p:nvSpPr>
          <p:cNvPr id="164" name="Google Shape;164;p23"/>
          <p:cNvSpPr txBox="1">
            <a:spLocks noGrp="1"/>
          </p:cNvSpPr>
          <p:nvPr>
            <p:ph type="body" idx="1"/>
          </p:nvPr>
        </p:nvSpPr>
        <p:spPr>
          <a:xfrm>
            <a:off x="496525" y="1113975"/>
            <a:ext cx="11260500" cy="5181600"/>
          </a:xfrm>
          <a:prstGeom prst="rect">
            <a:avLst/>
          </a:prstGeom>
          <a:noFill/>
          <a:ln>
            <a:noFill/>
          </a:ln>
        </p:spPr>
        <p:txBody>
          <a:bodyPr spcFirstLastPara="1" wrap="square" lIns="91425" tIns="91425" rIns="91425" bIns="91425" anchor="t" anchorCtr="0">
            <a:noAutofit/>
          </a:bodyPr>
          <a:lstStyle/>
          <a:p>
            <a:pPr marL="457200" marR="0" lvl="0" indent="-406400" algn="l" rtl="0">
              <a:lnSpc>
                <a:spcPct val="90000"/>
              </a:lnSpc>
              <a:spcBef>
                <a:spcPts val="1000"/>
              </a:spcBef>
              <a:spcAft>
                <a:spcPts val="0"/>
              </a:spcAft>
              <a:buClr>
                <a:schemeClr val="dk1"/>
              </a:buClr>
              <a:buSzPts val="2800"/>
              <a:buFont typeface="Arial"/>
              <a:buChar char="•"/>
            </a:pPr>
            <a:r>
              <a:rPr lang="en-US" b="0" i="0" u="none" strike="noStrike" cap="none" dirty="0">
                <a:solidFill>
                  <a:schemeClr val="dk1"/>
                </a:solidFill>
                <a:latin typeface="Calibri"/>
                <a:ea typeface="Calibri"/>
                <a:cs typeface="Calibri"/>
                <a:sym typeface="Calibri"/>
              </a:rPr>
              <a:t>This contribution </a:t>
            </a:r>
            <a:r>
              <a:rPr lang="en-US" dirty="0"/>
              <a:t>proposes 4 new LM modes to increase the coding performance of chroma components.</a:t>
            </a:r>
            <a:endParaRPr dirty="0"/>
          </a:p>
          <a:p>
            <a:pPr marL="50800" lvl="0" indent="0" algn="l" rtl="0">
              <a:spcBef>
                <a:spcPts val="1000"/>
              </a:spcBef>
              <a:spcAft>
                <a:spcPts val="0"/>
              </a:spcAft>
              <a:buClr>
                <a:schemeClr val="dk1"/>
              </a:buClr>
              <a:buSzPts val="2800"/>
              <a:buNone/>
            </a:pPr>
            <a:endParaRPr lang="en-US" dirty="0"/>
          </a:p>
          <a:p>
            <a:pPr marL="457200" lvl="0" indent="-406400" algn="l" rtl="0">
              <a:spcBef>
                <a:spcPts val="1000"/>
              </a:spcBef>
              <a:spcAft>
                <a:spcPts val="0"/>
              </a:spcAft>
              <a:buClr>
                <a:schemeClr val="dk1"/>
              </a:buClr>
              <a:buSzPts val="2800"/>
              <a:buFont typeface="Arial"/>
              <a:buChar char="•"/>
            </a:pPr>
            <a:r>
              <a:rPr lang="en-US" dirty="0"/>
              <a:t>It’s suggested to study this method in CE3.</a:t>
            </a:r>
          </a:p>
          <a:p>
            <a:pPr marL="457200" lvl="0" indent="-406400" algn="l" rtl="0">
              <a:spcBef>
                <a:spcPts val="1000"/>
              </a:spcBef>
              <a:spcAft>
                <a:spcPts val="0"/>
              </a:spcAft>
              <a:buClr>
                <a:schemeClr val="dk1"/>
              </a:buClr>
              <a:buSzPts val="2800"/>
              <a:buFont typeface="Arial"/>
              <a:buChar char="•"/>
            </a:pPr>
            <a:endParaRPr lang="en-US" altLang="zh-TW" dirty="0"/>
          </a:p>
          <a:p>
            <a:pPr marL="0" marR="0" lvl="0" indent="0" algn="l" rtl="0">
              <a:lnSpc>
                <a:spcPct val="90000"/>
              </a:lnSpc>
              <a:spcBef>
                <a:spcPts val="1000"/>
              </a:spcBef>
              <a:spcAft>
                <a:spcPts val="0"/>
              </a:spcAft>
              <a:buNone/>
            </a:pPr>
            <a:endParaRPr dirty="0"/>
          </a:p>
        </p:txBody>
      </p:sp>
      <p:sp>
        <p:nvSpPr>
          <p:cNvPr id="165" name="Google Shape;165;p23"/>
          <p:cNvSpPr txBox="1">
            <a:spLocks noGrp="1"/>
          </p:cNvSpPr>
          <p:nvPr>
            <p:ph type="ftr" idx="11"/>
          </p:nvPr>
        </p:nvSpPr>
        <p:spPr>
          <a:xfrm>
            <a:off x="838200" y="6660830"/>
            <a:ext cx="2942492" cy="190857"/>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lt1"/>
              </a:solidFill>
              <a:latin typeface="Calibri"/>
              <a:ea typeface="Calibri"/>
              <a:cs typeface="Calibri"/>
              <a:sym typeface="Calibri"/>
            </a:endParaRPr>
          </a:p>
        </p:txBody>
      </p:sp>
      <p:sp>
        <p:nvSpPr>
          <p:cNvPr id="166" name="Google Shape;166;p23"/>
          <p:cNvSpPr txBox="1">
            <a:spLocks noGrp="1"/>
          </p:cNvSpPr>
          <p:nvPr>
            <p:ph type="sldNum" idx="12"/>
          </p:nvPr>
        </p:nvSpPr>
        <p:spPr>
          <a:xfrm>
            <a:off x="4388826" y="6652849"/>
            <a:ext cx="2743200" cy="197170"/>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lt1"/>
                </a:solidFill>
                <a:latin typeface="Calibri"/>
                <a:ea typeface="Calibri"/>
                <a:cs typeface="Calibri"/>
                <a:sym typeface="Calibri"/>
              </a:rPr>
              <a:t>6</a:t>
            </a:fld>
            <a:endParaRPr sz="1200" b="0" i="0" u="none" strike="noStrike" cap="none">
              <a:solidFill>
                <a:schemeClr val="lt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4"/>
          <p:cNvSpPr txBox="1">
            <a:spLocks noGrp="1"/>
          </p:cNvSpPr>
          <p:nvPr>
            <p:ph type="ctrTitle"/>
          </p:nvPr>
        </p:nvSpPr>
        <p:spPr>
          <a:xfrm>
            <a:off x="1524000" y="2054226"/>
            <a:ext cx="9144000" cy="2257425"/>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chemeClr val="lt1"/>
              </a:buClr>
              <a:buSzPts val="4400"/>
              <a:buFont typeface="Calibri"/>
              <a:buNone/>
            </a:pPr>
            <a:r>
              <a:rPr lang="en-US" sz="7200" b="0" i="0" u="none" strike="noStrike" cap="none" dirty="0">
                <a:solidFill>
                  <a:schemeClr val="dk2"/>
                </a:solidFill>
                <a:latin typeface="Calibri"/>
                <a:ea typeface="Calibri"/>
                <a:cs typeface="Calibri"/>
                <a:sym typeface="Calibri"/>
              </a:rPr>
              <a:t>Thank you!</a:t>
            </a:r>
            <a:endParaRPr sz="7200" b="0" i="0" u="none" strike="noStrike" cap="none" dirty="0">
              <a:solidFill>
                <a:schemeClr val="dk2"/>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8396</TotalTime>
  <Words>259</Words>
  <Application>Microsoft Office PowerPoint</Application>
  <PresentationFormat>寬螢幕</PresentationFormat>
  <Paragraphs>48</Paragraphs>
  <Slides>7</Slides>
  <Notes>6</Notes>
  <HiddenSlides>0</HiddenSlides>
  <MMClips>0</MMClips>
  <ScaleCrop>false</ScaleCrop>
  <HeadingPairs>
    <vt:vector size="6" baseType="variant">
      <vt:variant>
        <vt:lpstr>使用字型</vt:lpstr>
      </vt:variant>
      <vt:variant>
        <vt:i4>2</vt:i4>
      </vt:variant>
      <vt:variant>
        <vt:lpstr>佈景主題</vt:lpstr>
      </vt:variant>
      <vt:variant>
        <vt:i4>1</vt:i4>
      </vt:variant>
      <vt:variant>
        <vt:lpstr>投影片標題</vt:lpstr>
      </vt:variant>
      <vt:variant>
        <vt:i4>7</vt:i4>
      </vt:variant>
    </vt:vector>
  </HeadingPairs>
  <TitlesOfParts>
    <vt:vector size="10" baseType="lpstr">
      <vt:lpstr>Arial</vt:lpstr>
      <vt:lpstr>Calibri</vt:lpstr>
      <vt:lpstr>1_Office Theme</vt:lpstr>
      <vt:lpstr>Non-CE3: Multiple reference set for CCLM</vt:lpstr>
      <vt:lpstr>CCLM modes in VTM5.0</vt:lpstr>
      <vt:lpstr>Proposed method</vt:lpstr>
      <vt:lpstr>Proposed method</vt:lpstr>
      <vt:lpstr>Simulation results</vt:lpstr>
      <vt:lpstr>Conclusion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JVET-K0389 CE4-related: Control point MV offset for Affine merge mode</dc:title>
  <dc:creator>鴻通韜略研發處研發四處DA3G58(林柏翰)</dc:creator>
  <cp:lastModifiedBy>柏翰 林</cp:lastModifiedBy>
  <cp:revision>135</cp:revision>
  <dcterms:modified xsi:type="dcterms:W3CDTF">2019-07-07T13:14:08Z</dcterms:modified>
</cp:coreProperties>
</file>