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9">
  <p:sldMasterIdLst>
    <p:sldMasterId id="2147483648" r:id="rId1"/>
  </p:sldMasterIdLst>
  <p:notesMasterIdLst>
    <p:notesMasterId r:id="rId9"/>
  </p:notesMasterIdLst>
  <p:handoutMasterIdLst>
    <p:handoutMasterId r:id="rId10"/>
  </p:handoutMasterIdLst>
  <p:sldIdLst>
    <p:sldId id="573" r:id="rId2"/>
    <p:sldId id="906" r:id="rId3"/>
    <p:sldId id="907" r:id="rId4"/>
    <p:sldId id="905" r:id="rId5"/>
    <p:sldId id="909" r:id="rId6"/>
    <p:sldId id="908" r:id="rId7"/>
    <p:sldId id="884"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0000"/>
    <a:srgbClr val="F816D8"/>
    <a:srgbClr val="314FD5"/>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F7DC7A-234E-487D-B193-86A0F1D4DD09}" v="5" dt="2019-07-06T13:58:10.9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03" autoAdjust="0"/>
    <p:restoredTop sz="95833" autoAdjust="0"/>
  </p:normalViewPr>
  <p:slideViewPr>
    <p:cSldViewPr snapToGrid="0">
      <p:cViewPr varScale="1">
        <p:scale>
          <a:sx n="114" d="100"/>
          <a:sy n="114" d="100"/>
        </p:scale>
        <p:origin x="330" y="12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ibaud Biatek" userId="7dd24f03-83ee-4aeb-bcb9-1b2b4e0762ba" providerId="ADAL" clId="{9AF7DC7A-234E-487D-B193-86A0F1D4DD09}"/>
    <pc:docChg chg="undo custSel delSld modSld">
      <pc:chgData name="Thibaud Biatek" userId="7dd24f03-83ee-4aeb-bcb9-1b2b4e0762ba" providerId="ADAL" clId="{9AF7DC7A-234E-487D-B193-86A0F1D4DD09}" dt="2019-07-06T14:32:45.891" v="789" actId="20577"/>
      <pc:docMkLst>
        <pc:docMk/>
      </pc:docMkLst>
      <pc:sldChg chg="del">
        <pc:chgData name="Thibaud Biatek" userId="7dd24f03-83ee-4aeb-bcb9-1b2b4e0762ba" providerId="ADAL" clId="{9AF7DC7A-234E-487D-B193-86A0F1D4DD09}" dt="2019-07-06T09:30:13.889" v="12" actId="2696"/>
        <pc:sldMkLst>
          <pc:docMk/>
          <pc:sldMk cId="105179446" sldId="904"/>
        </pc:sldMkLst>
      </pc:sldChg>
      <pc:sldChg chg="addSp delSp modSp">
        <pc:chgData name="Thibaud Biatek" userId="7dd24f03-83ee-4aeb-bcb9-1b2b4e0762ba" providerId="ADAL" clId="{9AF7DC7A-234E-487D-B193-86A0F1D4DD09}" dt="2019-07-06T13:58:16.505" v="745" actId="1076"/>
        <pc:sldMkLst>
          <pc:docMk/>
          <pc:sldMk cId="2615638769" sldId="905"/>
        </pc:sldMkLst>
        <pc:spChg chg="mod">
          <ac:chgData name="Thibaud Biatek" userId="7dd24f03-83ee-4aeb-bcb9-1b2b4e0762ba" providerId="ADAL" clId="{9AF7DC7A-234E-487D-B193-86A0F1D4DD09}" dt="2019-07-06T10:59:03.561" v="732" actId="20577"/>
          <ac:spMkLst>
            <pc:docMk/>
            <pc:sldMk cId="2615638769" sldId="905"/>
            <ac:spMk id="2" creationId="{9A802578-3359-4B7B-B818-437AEF3FA053}"/>
          </ac:spMkLst>
        </pc:spChg>
        <pc:spChg chg="mod">
          <ac:chgData name="Thibaud Biatek" userId="7dd24f03-83ee-4aeb-bcb9-1b2b4e0762ba" providerId="ADAL" clId="{9AF7DC7A-234E-487D-B193-86A0F1D4DD09}" dt="2019-07-06T10:55:40.213" v="728" actId="20577"/>
          <ac:spMkLst>
            <pc:docMk/>
            <pc:sldMk cId="2615638769" sldId="905"/>
            <ac:spMk id="12" creationId="{6323AE19-6901-4873-927F-9AE9028628C3}"/>
          </ac:spMkLst>
        </pc:spChg>
        <pc:graphicFrameChg chg="del">
          <ac:chgData name="Thibaud Biatek" userId="7dd24f03-83ee-4aeb-bcb9-1b2b4e0762ba" providerId="ADAL" clId="{9AF7DC7A-234E-487D-B193-86A0F1D4DD09}" dt="2019-07-06T13:57:55.990" v="740" actId="478"/>
          <ac:graphicFrameMkLst>
            <pc:docMk/>
            <pc:sldMk cId="2615638769" sldId="905"/>
            <ac:graphicFrameMk id="3" creationId="{7687E71D-054C-46DB-9E46-29558EC6B17F}"/>
          </ac:graphicFrameMkLst>
        </pc:graphicFrameChg>
        <pc:graphicFrameChg chg="del">
          <ac:chgData name="Thibaud Biatek" userId="7dd24f03-83ee-4aeb-bcb9-1b2b4e0762ba" providerId="ADAL" clId="{9AF7DC7A-234E-487D-B193-86A0F1D4DD09}" dt="2019-07-06T13:58:08.916" v="743" actId="478"/>
          <ac:graphicFrameMkLst>
            <pc:docMk/>
            <pc:sldMk cId="2615638769" sldId="905"/>
            <ac:graphicFrameMk id="4" creationId="{EFEA3883-F18F-4C3E-A4B3-A18FB0EEDB29}"/>
          </ac:graphicFrameMkLst>
        </pc:graphicFrameChg>
        <pc:graphicFrameChg chg="add mod">
          <ac:chgData name="Thibaud Biatek" userId="7dd24f03-83ee-4aeb-bcb9-1b2b4e0762ba" providerId="ADAL" clId="{9AF7DC7A-234E-487D-B193-86A0F1D4DD09}" dt="2019-07-06T13:58:00.547" v="742" actId="1076"/>
          <ac:graphicFrameMkLst>
            <pc:docMk/>
            <pc:sldMk cId="2615638769" sldId="905"/>
            <ac:graphicFrameMk id="5" creationId="{1B3E73A2-4546-4966-BEF0-35AEEB62768A}"/>
          </ac:graphicFrameMkLst>
        </pc:graphicFrameChg>
        <pc:graphicFrameChg chg="add mod">
          <ac:chgData name="Thibaud Biatek" userId="7dd24f03-83ee-4aeb-bcb9-1b2b4e0762ba" providerId="ADAL" clId="{9AF7DC7A-234E-487D-B193-86A0F1D4DD09}" dt="2019-07-06T13:58:16.505" v="745" actId="1076"/>
          <ac:graphicFrameMkLst>
            <pc:docMk/>
            <pc:sldMk cId="2615638769" sldId="905"/>
            <ac:graphicFrameMk id="6" creationId="{77293ADE-F3B5-41F3-BF0A-EF0C26D0A61B}"/>
          </ac:graphicFrameMkLst>
        </pc:graphicFrameChg>
      </pc:sldChg>
      <pc:sldChg chg="modSp">
        <pc:chgData name="Thibaud Biatek" userId="7dd24f03-83ee-4aeb-bcb9-1b2b4e0762ba" providerId="ADAL" clId="{9AF7DC7A-234E-487D-B193-86A0F1D4DD09}" dt="2019-07-06T13:01:19.580" v="737" actId="20577"/>
        <pc:sldMkLst>
          <pc:docMk/>
          <pc:sldMk cId="2945911646" sldId="906"/>
        </pc:sldMkLst>
        <pc:spChg chg="mod">
          <ac:chgData name="Thibaud Biatek" userId="7dd24f03-83ee-4aeb-bcb9-1b2b4e0762ba" providerId="ADAL" clId="{9AF7DC7A-234E-487D-B193-86A0F1D4DD09}" dt="2019-07-06T13:01:19.580" v="737" actId="20577"/>
          <ac:spMkLst>
            <pc:docMk/>
            <pc:sldMk cId="2945911646" sldId="906"/>
            <ac:spMk id="3" creationId="{775037D3-A3B4-4335-B3E0-2F684139EEE0}"/>
          </ac:spMkLst>
        </pc:spChg>
      </pc:sldChg>
      <pc:sldChg chg="modSp">
        <pc:chgData name="Thibaud Biatek" userId="7dd24f03-83ee-4aeb-bcb9-1b2b4e0762ba" providerId="ADAL" clId="{9AF7DC7A-234E-487D-B193-86A0F1D4DD09}" dt="2019-07-06T14:32:45.891" v="789" actId="20577"/>
        <pc:sldMkLst>
          <pc:docMk/>
          <pc:sldMk cId="313406681" sldId="908"/>
        </pc:sldMkLst>
        <pc:spChg chg="mod">
          <ac:chgData name="Thibaud Biatek" userId="7dd24f03-83ee-4aeb-bcb9-1b2b4e0762ba" providerId="ADAL" clId="{9AF7DC7A-234E-487D-B193-86A0F1D4DD09}" dt="2019-07-06T14:32:45.891" v="789" actId="20577"/>
          <ac:spMkLst>
            <pc:docMk/>
            <pc:sldMk cId="313406681" sldId="908"/>
            <ac:spMk id="3" creationId="{775037D3-A3B4-4335-B3E0-2F684139EEE0}"/>
          </ac:spMkLst>
        </pc:spChg>
      </pc:sldChg>
      <pc:sldChg chg="modSp">
        <pc:chgData name="Thibaud Biatek" userId="7dd24f03-83ee-4aeb-bcb9-1b2b4e0762ba" providerId="ADAL" clId="{9AF7DC7A-234E-487D-B193-86A0F1D4DD09}" dt="2019-07-06T10:59:08.079" v="736" actId="20577"/>
        <pc:sldMkLst>
          <pc:docMk/>
          <pc:sldMk cId="474817965" sldId="909"/>
        </pc:sldMkLst>
        <pc:spChg chg="mod">
          <ac:chgData name="Thibaud Biatek" userId="7dd24f03-83ee-4aeb-bcb9-1b2b4e0762ba" providerId="ADAL" clId="{9AF7DC7A-234E-487D-B193-86A0F1D4DD09}" dt="2019-07-06T10:59:08.079" v="736" actId="20577"/>
          <ac:spMkLst>
            <pc:docMk/>
            <pc:sldMk cId="474817965" sldId="909"/>
            <ac:spMk id="2" creationId="{9A802578-3359-4B7B-B818-437AEF3FA053}"/>
          </ac:spMkLst>
        </pc:spChg>
        <pc:spChg chg="mod">
          <ac:chgData name="Thibaud Biatek" userId="7dd24f03-83ee-4aeb-bcb9-1b2b4e0762ba" providerId="ADAL" clId="{9AF7DC7A-234E-487D-B193-86A0F1D4DD09}" dt="2019-07-06T09:34:33.912" v="233" actId="20577"/>
          <ac:spMkLst>
            <pc:docMk/>
            <pc:sldMk cId="474817965" sldId="909"/>
            <ac:spMk id="12" creationId="{6323AE19-6901-4873-927F-9AE9028628C3}"/>
          </ac:spMkLst>
        </pc:spChg>
        <pc:graphicFrameChg chg="mod">
          <ac:chgData name="Thibaud Biatek" userId="7dd24f03-83ee-4aeb-bcb9-1b2b4e0762ba" providerId="ADAL" clId="{9AF7DC7A-234E-487D-B193-86A0F1D4DD09}" dt="2019-07-06T09:35:24.618" v="234" actId="1076"/>
          <ac:graphicFrameMkLst>
            <pc:docMk/>
            <pc:sldMk cId="474817965" sldId="909"/>
            <ac:graphicFrameMk id="5" creationId="{B484643F-C379-49C9-B877-326C1A60B951}"/>
          </ac:graphicFrameMkLst>
        </pc:graphicFrameChg>
      </pc:sldChg>
    </pc:docChg>
  </pc:docChgLst>
  <pc:docChgLst>
    <pc:chgData name="Thibaud Biatek" userId="7dd24f03-83ee-4aeb-bcb9-1b2b4e0762ba" providerId="ADAL" clId="{391C3B85-73D8-4D31-B100-DF43DD3ECEA0}"/>
    <pc:docChg chg="undo custSel addSld delSld modSld">
      <pc:chgData name="Thibaud Biatek" userId="7dd24f03-83ee-4aeb-bcb9-1b2b4e0762ba" providerId="ADAL" clId="{391C3B85-73D8-4D31-B100-DF43DD3ECEA0}" dt="2019-06-19T16:32:09.744" v="1264" actId="14100"/>
      <pc:docMkLst>
        <pc:docMk/>
      </pc:docMkLst>
      <pc:sldChg chg="modSp">
        <pc:chgData name="Thibaud Biatek" userId="7dd24f03-83ee-4aeb-bcb9-1b2b4e0762ba" providerId="ADAL" clId="{391C3B85-73D8-4D31-B100-DF43DD3ECEA0}" dt="2019-06-19T11:47:09.601" v="3" actId="20577"/>
        <pc:sldMkLst>
          <pc:docMk/>
          <pc:sldMk cId="3810703501" sldId="573"/>
        </pc:sldMkLst>
        <pc:spChg chg="mod">
          <ac:chgData name="Thibaud Biatek" userId="7dd24f03-83ee-4aeb-bcb9-1b2b4e0762ba" providerId="ADAL" clId="{391C3B85-73D8-4D31-B100-DF43DD3ECEA0}" dt="2019-06-19T11:47:09.601" v="3" actId="20577"/>
          <ac:spMkLst>
            <pc:docMk/>
            <pc:sldMk cId="3810703501" sldId="573"/>
            <ac:spMk id="3" creationId="{2584845F-75C2-415A-8317-9BE337A0A649}"/>
          </ac:spMkLst>
        </pc:spChg>
        <pc:spChg chg="mod">
          <ac:chgData name="Thibaud Biatek" userId="7dd24f03-83ee-4aeb-bcb9-1b2b4e0762ba" providerId="ADAL" clId="{391C3B85-73D8-4D31-B100-DF43DD3ECEA0}" dt="2019-06-19T11:47:07.096" v="1" actId="20577"/>
          <ac:spMkLst>
            <pc:docMk/>
            <pc:sldMk cId="3810703501" sldId="573"/>
            <ac:spMk id="15" creationId="{5888BF74-A2A1-4E56-B8EC-B78A725AA00A}"/>
          </ac:spMkLst>
        </pc:spChg>
      </pc:sldChg>
      <pc:sldChg chg="modSp add">
        <pc:chgData name="Thibaud Biatek" userId="7dd24f03-83ee-4aeb-bcb9-1b2b4e0762ba" providerId="ADAL" clId="{391C3B85-73D8-4D31-B100-DF43DD3ECEA0}" dt="2019-06-19T15:06:06.510" v="1260" actId="20577"/>
        <pc:sldMkLst>
          <pc:docMk/>
          <pc:sldMk cId="2615638769" sldId="905"/>
        </pc:sldMkLst>
        <pc:spChg chg="mod">
          <ac:chgData name="Thibaud Biatek" userId="7dd24f03-83ee-4aeb-bcb9-1b2b4e0762ba" providerId="ADAL" clId="{391C3B85-73D8-4D31-B100-DF43DD3ECEA0}" dt="2019-06-19T15:06:06.510" v="1260" actId="20577"/>
          <ac:spMkLst>
            <pc:docMk/>
            <pc:sldMk cId="2615638769" sldId="905"/>
            <ac:spMk id="3" creationId="{775037D3-A3B4-4335-B3E0-2F684139EEE0}"/>
          </ac:spMkLst>
        </pc:spChg>
      </pc:sldChg>
      <pc:sldChg chg="addSp delSp modSp add">
        <pc:chgData name="Thibaud Biatek" userId="7dd24f03-83ee-4aeb-bcb9-1b2b4e0762ba" providerId="ADAL" clId="{391C3B85-73D8-4D31-B100-DF43DD3ECEA0}" dt="2019-06-19T16:32:09.744" v="1264" actId="14100"/>
        <pc:sldMkLst>
          <pc:docMk/>
          <pc:sldMk cId="2945911646" sldId="906"/>
        </pc:sldMkLst>
        <pc:spChg chg="mod">
          <ac:chgData name="Thibaud Biatek" userId="7dd24f03-83ee-4aeb-bcb9-1b2b4e0762ba" providerId="ADAL" clId="{391C3B85-73D8-4D31-B100-DF43DD3ECEA0}" dt="2019-06-19T14:23:06.626" v="1180" actId="20577"/>
          <ac:spMkLst>
            <pc:docMk/>
            <pc:sldMk cId="2945911646" sldId="906"/>
            <ac:spMk id="2" creationId="{9A802578-3359-4B7B-B818-437AEF3FA053}"/>
          </ac:spMkLst>
        </pc:spChg>
        <pc:spChg chg="mod">
          <ac:chgData name="Thibaud Biatek" userId="7dd24f03-83ee-4aeb-bcb9-1b2b4e0762ba" providerId="ADAL" clId="{391C3B85-73D8-4D31-B100-DF43DD3ECEA0}" dt="2019-06-19T14:22:36.176" v="1165" actId="20577"/>
          <ac:spMkLst>
            <pc:docMk/>
            <pc:sldMk cId="2945911646" sldId="906"/>
            <ac:spMk id="3" creationId="{775037D3-A3B4-4335-B3E0-2F684139EEE0}"/>
          </ac:spMkLst>
        </pc:spChg>
        <pc:spChg chg="add del mod">
          <ac:chgData name="Thibaud Biatek" userId="7dd24f03-83ee-4aeb-bcb9-1b2b4e0762ba" providerId="ADAL" clId="{391C3B85-73D8-4D31-B100-DF43DD3ECEA0}" dt="2019-06-19T11:51:46.407" v="242"/>
          <ac:spMkLst>
            <pc:docMk/>
            <pc:sldMk cId="2945911646" sldId="906"/>
            <ac:spMk id="6" creationId="{6D523652-607F-4101-98B1-BB6AAFCDC99F}"/>
          </ac:spMkLst>
        </pc:spChg>
        <pc:spChg chg="add mod">
          <ac:chgData name="Thibaud Biatek" userId="7dd24f03-83ee-4aeb-bcb9-1b2b4e0762ba" providerId="ADAL" clId="{391C3B85-73D8-4D31-B100-DF43DD3ECEA0}" dt="2019-06-19T11:51:52.443" v="245" actId="1076"/>
          <ac:spMkLst>
            <pc:docMk/>
            <pc:sldMk cId="2945911646" sldId="906"/>
            <ac:spMk id="8" creationId="{DCD3AB46-90B1-4B34-8A3F-21174C28279D}"/>
          </ac:spMkLst>
        </pc:spChg>
        <pc:spChg chg="add mod">
          <ac:chgData name="Thibaud Biatek" userId="7dd24f03-83ee-4aeb-bcb9-1b2b4e0762ba" providerId="ADAL" clId="{391C3B85-73D8-4D31-B100-DF43DD3ECEA0}" dt="2019-06-19T11:53:37.628" v="421" actId="1076"/>
          <ac:spMkLst>
            <pc:docMk/>
            <pc:sldMk cId="2945911646" sldId="906"/>
            <ac:spMk id="12" creationId="{EEFEB50E-CC7E-480D-A8F6-468FD93301D9}"/>
          </ac:spMkLst>
        </pc:spChg>
        <pc:spChg chg="add mod">
          <ac:chgData name="Thibaud Biatek" userId="7dd24f03-83ee-4aeb-bcb9-1b2b4e0762ba" providerId="ADAL" clId="{391C3B85-73D8-4D31-B100-DF43DD3ECEA0}" dt="2019-06-19T15:05:25.330" v="1185" actId="1076"/>
          <ac:spMkLst>
            <pc:docMk/>
            <pc:sldMk cId="2945911646" sldId="906"/>
            <ac:spMk id="13" creationId="{3360FAFA-A0D0-440B-BAB6-49946EA95DC4}"/>
          </ac:spMkLst>
        </pc:spChg>
        <pc:spChg chg="add mod">
          <ac:chgData name="Thibaud Biatek" userId="7dd24f03-83ee-4aeb-bcb9-1b2b4e0762ba" providerId="ADAL" clId="{391C3B85-73D8-4D31-B100-DF43DD3ECEA0}" dt="2019-06-19T12:00:06.377" v="586" actId="1076"/>
          <ac:spMkLst>
            <pc:docMk/>
            <pc:sldMk cId="2945911646" sldId="906"/>
            <ac:spMk id="37" creationId="{5834172C-9DB8-4547-B6B0-5AC978093004}"/>
          </ac:spMkLst>
        </pc:spChg>
        <pc:spChg chg="add mod">
          <ac:chgData name="Thibaud Biatek" userId="7dd24f03-83ee-4aeb-bcb9-1b2b4e0762ba" providerId="ADAL" clId="{391C3B85-73D8-4D31-B100-DF43DD3ECEA0}" dt="2019-06-19T12:00:10.889" v="588" actId="1076"/>
          <ac:spMkLst>
            <pc:docMk/>
            <pc:sldMk cId="2945911646" sldId="906"/>
            <ac:spMk id="38" creationId="{C0CFFAF9-B256-4EB2-A160-192E67726B53}"/>
          </ac:spMkLst>
        </pc:spChg>
        <pc:spChg chg="add mod">
          <ac:chgData name="Thibaud Biatek" userId="7dd24f03-83ee-4aeb-bcb9-1b2b4e0762ba" providerId="ADAL" clId="{391C3B85-73D8-4D31-B100-DF43DD3ECEA0}" dt="2019-06-19T12:39:48.710" v="1153" actId="14100"/>
          <ac:spMkLst>
            <pc:docMk/>
            <pc:sldMk cId="2945911646" sldId="906"/>
            <ac:spMk id="39" creationId="{ADB75806-234C-4B27-8B9A-F66B5F13652A}"/>
          </ac:spMkLst>
        </pc:spChg>
        <pc:spChg chg="add mod">
          <ac:chgData name="Thibaud Biatek" userId="7dd24f03-83ee-4aeb-bcb9-1b2b4e0762ba" providerId="ADAL" clId="{391C3B85-73D8-4D31-B100-DF43DD3ECEA0}" dt="2019-06-19T12:39:51.864" v="1154" actId="1037"/>
          <ac:spMkLst>
            <pc:docMk/>
            <pc:sldMk cId="2945911646" sldId="906"/>
            <ac:spMk id="40" creationId="{C6DE7E8C-7E59-478D-979D-238897970D63}"/>
          </ac:spMkLst>
        </pc:spChg>
        <pc:spChg chg="add mod">
          <ac:chgData name="Thibaud Biatek" userId="7dd24f03-83ee-4aeb-bcb9-1b2b4e0762ba" providerId="ADAL" clId="{391C3B85-73D8-4D31-B100-DF43DD3ECEA0}" dt="2019-06-19T16:30:55.482" v="1261" actId="1076"/>
          <ac:spMkLst>
            <pc:docMk/>
            <pc:sldMk cId="2945911646" sldId="906"/>
            <ac:spMk id="41" creationId="{AC988C49-22AF-4DF0-A7B2-54257C953AC8}"/>
          </ac:spMkLst>
        </pc:spChg>
        <pc:spChg chg="add mod">
          <ac:chgData name="Thibaud Biatek" userId="7dd24f03-83ee-4aeb-bcb9-1b2b4e0762ba" providerId="ADAL" clId="{391C3B85-73D8-4D31-B100-DF43DD3ECEA0}" dt="2019-06-19T12:03:09.405" v="607" actId="207"/>
          <ac:spMkLst>
            <pc:docMk/>
            <pc:sldMk cId="2945911646" sldId="906"/>
            <ac:spMk id="42" creationId="{21AA0D4E-5287-409D-9745-34D2E78A69E2}"/>
          </ac:spMkLst>
        </pc:spChg>
        <pc:spChg chg="add mod">
          <ac:chgData name="Thibaud Biatek" userId="7dd24f03-83ee-4aeb-bcb9-1b2b4e0762ba" providerId="ADAL" clId="{391C3B85-73D8-4D31-B100-DF43DD3ECEA0}" dt="2019-06-19T12:03:09.405" v="607" actId="207"/>
          <ac:spMkLst>
            <pc:docMk/>
            <pc:sldMk cId="2945911646" sldId="906"/>
            <ac:spMk id="43" creationId="{54DDD33B-E636-419B-9713-CA8CB517AE34}"/>
          </ac:spMkLst>
        </pc:spChg>
        <pc:spChg chg="add mod">
          <ac:chgData name="Thibaud Biatek" userId="7dd24f03-83ee-4aeb-bcb9-1b2b4e0762ba" providerId="ADAL" clId="{391C3B85-73D8-4D31-B100-DF43DD3ECEA0}" dt="2019-06-19T16:32:09.744" v="1264" actId="14100"/>
          <ac:spMkLst>
            <pc:docMk/>
            <pc:sldMk cId="2945911646" sldId="906"/>
            <ac:spMk id="44" creationId="{F75EC2BC-619E-45E2-A7A5-EAB75E50716C}"/>
          </ac:spMkLst>
        </pc:spChg>
        <pc:spChg chg="add mod">
          <ac:chgData name="Thibaud Biatek" userId="7dd24f03-83ee-4aeb-bcb9-1b2b4e0762ba" providerId="ADAL" clId="{391C3B85-73D8-4D31-B100-DF43DD3ECEA0}" dt="2019-06-19T12:05:11.296" v="619" actId="14100"/>
          <ac:spMkLst>
            <pc:docMk/>
            <pc:sldMk cId="2945911646" sldId="906"/>
            <ac:spMk id="45" creationId="{6C5F46C0-600D-47EA-AF8D-E414D1B7515D}"/>
          </ac:spMkLst>
        </pc:spChg>
        <pc:spChg chg="add del">
          <ac:chgData name="Thibaud Biatek" userId="7dd24f03-83ee-4aeb-bcb9-1b2b4e0762ba" providerId="ADAL" clId="{391C3B85-73D8-4D31-B100-DF43DD3ECEA0}" dt="2019-06-19T12:05:00.711" v="616"/>
          <ac:spMkLst>
            <pc:docMk/>
            <pc:sldMk cId="2945911646" sldId="906"/>
            <ac:spMk id="46" creationId="{3538D966-50CB-40B2-822D-362E4EF54616}"/>
          </ac:spMkLst>
        </pc:spChg>
        <pc:spChg chg="add mod">
          <ac:chgData name="Thibaud Biatek" userId="7dd24f03-83ee-4aeb-bcb9-1b2b4e0762ba" providerId="ADAL" clId="{391C3B85-73D8-4D31-B100-DF43DD3ECEA0}" dt="2019-06-19T12:05:21.832" v="622" actId="14100"/>
          <ac:spMkLst>
            <pc:docMk/>
            <pc:sldMk cId="2945911646" sldId="906"/>
            <ac:spMk id="47" creationId="{68452E08-7B25-4AB3-923C-AAE7A171A55D}"/>
          </ac:spMkLst>
        </pc:spChg>
        <pc:spChg chg="add mod">
          <ac:chgData name="Thibaud Biatek" userId="7dd24f03-83ee-4aeb-bcb9-1b2b4e0762ba" providerId="ADAL" clId="{391C3B85-73D8-4D31-B100-DF43DD3ECEA0}" dt="2019-06-19T12:05:27.648" v="625" actId="14100"/>
          <ac:spMkLst>
            <pc:docMk/>
            <pc:sldMk cId="2945911646" sldId="906"/>
            <ac:spMk id="48" creationId="{FF81530B-896E-4174-8DDC-6959558D710C}"/>
          </ac:spMkLst>
        </pc:spChg>
        <pc:spChg chg="add mod">
          <ac:chgData name="Thibaud Biatek" userId="7dd24f03-83ee-4aeb-bcb9-1b2b4e0762ba" providerId="ADAL" clId="{391C3B85-73D8-4D31-B100-DF43DD3ECEA0}" dt="2019-06-19T12:05:37.800" v="628" actId="14100"/>
          <ac:spMkLst>
            <pc:docMk/>
            <pc:sldMk cId="2945911646" sldId="906"/>
            <ac:spMk id="49" creationId="{58FB546C-DDCC-42F8-BA22-3D3D533076FF}"/>
          </ac:spMkLst>
        </pc:spChg>
        <pc:graphicFrameChg chg="del">
          <ac:chgData name="Thibaud Biatek" userId="7dd24f03-83ee-4aeb-bcb9-1b2b4e0762ba" providerId="ADAL" clId="{391C3B85-73D8-4D31-B100-DF43DD3ECEA0}" dt="2019-06-19T11:48:52.306" v="102" actId="478"/>
          <ac:graphicFrameMkLst>
            <pc:docMk/>
            <pc:sldMk cId="2945911646" sldId="906"/>
            <ac:graphicFrameMk id="4" creationId="{2681C988-4A83-42D0-862A-970C6A507596}"/>
          </ac:graphicFrameMkLst>
        </pc:graphicFrameChg>
        <pc:graphicFrameChg chg="del">
          <ac:chgData name="Thibaud Biatek" userId="7dd24f03-83ee-4aeb-bcb9-1b2b4e0762ba" providerId="ADAL" clId="{391C3B85-73D8-4D31-B100-DF43DD3ECEA0}" dt="2019-06-19T11:48:52.306" v="102" actId="478"/>
          <ac:graphicFrameMkLst>
            <pc:docMk/>
            <pc:sldMk cId="2945911646" sldId="906"/>
            <ac:graphicFrameMk id="5" creationId="{46EEF2EA-31FA-4FA7-8AE7-2E615FDC29EF}"/>
          </ac:graphicFrameMkLst>
        </pc:graphicFrameChg>
        <pc:graphicFrameChg chg="add del mod">
          <ac:chgData name="Thibaud Biatek" userId="7dd24f03-83ee-4aeb-bcb9-1b2b4e0762ba" providerId="ADAL" clId="{391C3B85-73D8-4D31-B100-DF43DD3ECEA0}" dt="2019-06-19T11:51:46.407" v="242"/>
          <ac:graphicFrameMkLst>
            <pc:docMk/>
            <pc:sldMk cId="2945911646" sldId="906"/>
            <ac:graphicFrameMk id="7" creationId="{FA015C30-C260-4783-9566-AAE03E183A30}"/>
          </ac:graphicFrameMkLst>
        </pc:graphicFrameChg>
        <pc:graphicFrameChg chg="add mod">
          <ac:chgData name="Thibaud Biatek" userId="7dd24f03-83ee-4aeb-bcb9-1b2b4e0762ba" providerId="ADAL" clId="{391C3B85-73D8-4D31-B100-DF43DD3ECEA0}" dt="2019-06-19T11:53:33.532" v="420" actId="1076"/>
          <ac:graphicFrameMkLst>
            <pc:docMk/>
            <pc:sldMk cId="2945911646" sldId="906"/>
            <ac:graphicFrameMk id="9" creationId="{14037EE0-C52C-4CF7-BA4E-40BBEEEE775B}"/>
          </ac:graphicFrameMkLst>
        </pc:graphicFrameChg>
        <pc:picChg chg="add mod">
          <ac:chgData name="Thibaud Biatek" userId="7dd24f03-83ee-4aeb-bcb9-1b2b4e0762ba" providerId="ADAL" clId="{391C3B85-73D8-4D31-B100-DF43DD3ECEA0}" dt="2019-06-19T11:59:47.219" v="581" actId="1076"/>
          <ac:picMkLst>
            <pc:docMk/>
            <pc:sldMk cId="2945911646" sldId="906"/>
            <ac:picMk id="14" creationId="{B8C100DA-1D3C-4F32-B3B4-15535E4B5962}"/>
          </ac:picMkLst>
        </pc:picChg>
        <pc:cxnChg chg="add mod">
          <ac:chgData name="Thibaud Biatek" userId="7dd24f03-83ee-4aeb-bcb9-1b2b4e0762ba" providerId="ADAL" clId="{391C3B85-73D8-4D31-B100-DF43DD3ECEA0}" dt="2019-06-19T11:52:11.140" v="250" actId="11529"/>
          <ac:cxnSpMkLst>
            <pc:docMk/>
            <pc:sldMk cId="2945911646" sldId="906"/>
            <ac:cxnSpMk id="11" creationId="{63B188E7-D306-4DC0-89B2-AFBE0563B12C}"/>
          </ac:cxnSpMkLst>
        </pc:cxnChg>
        <pc:cxnChg chg="add mod">
          <ac:chgData name="Thibaud Biatek" userId="7dd24f03-83ee-4aeb-bcb9-1b2b4e0762ba" providerId="ADAL" clId="{391C3B85-73D8-4D31-B100-DF43DD3ECEA0}" dt="2019-06-19T11:59:47.219" v="581" actId="1076"/>
          <ac:cxnSpMkLst>
            <pc:docMk/>
            <pc:sldMk cId="2945911646" sldId="906"/>
            <ac:cxnSpMk id="16" creationId="{B40941A1-4314-4E63-A528-C91749A33C16}"/>
          </ac:cxnSpMkLst>
        </pc:cxnChg>
        <pc:cxnChg chg="add mod">
          <ac:chgData name="Thibaud Biatek" userId="7dd24f03-83ee-4aeb-bcb9-1b2b4e0762ba" providerId="ADAL" clId="{391C3B85-73D8-4D31-B100-DF43DD3ECEA0}" dt="2019-06-19T11:59:47.219" v="581" actId="1076"/>
          <ac:cxnSpMkLst>
            <pc:docMk/>
            <pc:sldMk cId="2945911646" sldId="906"/>
            <ac:cxnSpMk id="17" creationId="{98C27CF8-ED71-464B-AFFA-F1610CDF5EAA}"/>
          </ac:cxnSpMkLst>
        </pc:cxnChg>
        <pc:cxnChg chg="add mod">
          <ac:chgData name="Thibaud Biatek" userId="7dd24f03-83ee-4aeb-bcb9-1b2b4e0762ba" providerId="ADAL" clId="{391C3B85-73D8-4D31-B100-DF43DD3ECEA0}" dt="2019-06-19T11:59:47.219" v="581" actId="1076"/>
          <ac:cxnSpMkLst>
            <pc:docMk/>
            <pc:sldMk cId="2945911646" sldId="906"/>
            <ac:cxnSpMk id="18" creationId="{840CA582-25C3-4EBF-AE13-939BDA70FD90}"/>
          </ac:cxnSpMkLst>
        </pc:cxnChg>
        <pc:cxnChg chg="add mod">
          <ac:chgData name="Thibaud Biatek" userId="7dd24f03-83ee-4aeb-bcb9-1b2b4e0762ba" providerId="ADAL" clId="{391C3B85-73D8-4D31-B100-DF43DD3ECEA0}" dt="2019-06-19T11:59:47.219" v="581" actId="1076"/>
          <ac:cxnSpMkLst>
            <pc:docMk/>
            <pc:sldMk cId="2945911646" sldId="906"/>
            <ac:cxnSpMk id="19" creationId="{E4B10013-E9B6-4628-B44B-26444A0C0292}"/>
          </ac:cxnSpMkLst>
        </pc:cxnChg>
        <pc:cxnChg chg="add mod">
          <ac:chgData name="Thibaud Biatek" userId="7dd24f03-83ee-4aeb-bcb9-1b2b4e0762ba" providerId="ADAL" clId="{391C3B85-73D8-4D31-B100-DF43DD3ECEA0}" dt="2019-06-19T11:59:47.219" v="581" actId="1076"/>
          <ac:cxnSpMkLst>
            <pc:docMk/>
            <pc:sldMk cId="2945911646" sldId="906"/>
            <ac:cxnSpMk id="20" creationId="{D7BB3735-0A9D-452B-A06C-26B1BF8DA776}"/>
          </ac:cxnSpMkLst>
        </pc:cxnChg>
        <pc:cxnChg chg="add mod">
          <ac:chgData name="Thibaud Biatek" userId="7dd24f03-83ee-4aeb-bcb9-1b2b4e0762ba" providerId="ADAL" clId="{391C3B85-73D8-4D31-B100-DF43DD3ECEA0}" dt="2019-06-19T11:59:47.219" v="581" actId="1076"/>
          <ac:cxnSpMkLst>
            <pc:docMk/>
            <pc:sldMk cId="2945911646" sldId="906"/>
            <ac:cxnSpMk id="21" creationId="{A6BD87CC-9E6E-48BC-A453-5C6EBF5DDA31}"/>
          </ac:cxnSpMkLst>
        </pc:cxnChg>
        <pc:cxnChg chg="add mod">
          <ac:chgData name="Thibaud Biatek" userId="7dd24f03-83ee-4aeb-bcb9-1b2b4e0762ba" providerId="ADAL" clId="{391C3B85-73D8-4D31-B100-DF43DD3ECEA0}" dt="2019-06-19T11:59:47.219" v="581" actId="1076"/>
          <ac:cxnSpMkLst>
            <pc:docMk/>
            <pc:sldMk cId="2945911646" sldId="906"/>
            <ac:cxnSpMk id="22" creationId="{756F0C02-2682-4C4C-B877-80F9136FEB68}"/>
          </ac:cxnSpMkLst>
        </pc:cxnChg>
        <pc:cxnChg chg="add mod">
          <ac:chgData name="Thibaud Biatek" userId="7dd24f03-83ee-4aeb-bcb9-1b2b4e0762ba" providerId="ADAL" clId="{391C3B85-73D8-4D31-B100-DF43DD3ECEA0}" dt="2019-06-19T11:59:47.219" v="581" actId="1076"/>
          <ac:cxnSpMkLst>
            <pc:docMk/>
            <pc:sldMk cId="2945911646" sldId="906"/>
            <ac:cxnSpMk id="23" creationId="{DD8642E1-D147-4259-9BB3-ABA847D24897}"/>
          </ac:cxnSpMkLst>
        </pc:cxnChg>
        <pc:cxnChg chg="add mod">
          <ac:chgData name="Thibaud Biatek" userId="7dd24f03-83ee-4aeb-bcb9-1b2b4e0762ba" providerId="ADAL" clId="{391C3B85-73D8-4D31-B100-DF43DD3ECEA0}" dt="2019-06-19T11:59:47.219" v="581" actId="1076"/>
          <ac:cxnSpMkLst>
            <pc:docMk/>
            <pc:sldMk cId="2945911646" sldId="906"/>
            <ac:cxnSpMk id="24" creationId="{53C02482-C8EB-4F35-86FF-CE2A562A0A7A}"/>
          </ac:cxnSpMkLst>
        </pc:cxnChg>
        <pc:cxnChg chg="add mod">
          <ac:chgData name="Thibaud Biatek" userId="7dd24f03-83ee-4aeb-bcb9-1b2b4e0762ba" providerId="ADAL" clId="{391C3B85-73D8-4D31-B100-DF43DD3ECEA0}" dt="2019-06-19T11:59:47.219" v="581" actId="1076"/>
          <ac:cxnSpMkLst>
            <pc:docMk/>
            <pc:sldMk cId="2945911646" sldId="906"/>
            <ac:cxnSpMk id="25" creationId="{ABB15CE4-9680-4C55-8EC4-EF63C0AA7A8B}"/>
          </ac:cxnSpMkLst>
        </pc:cxnChg>
        <pc:cxnChg chg="add del">
          <ac:chgData name="Thibaud Biatek" userId="7dd24f03-83ee-4aeb-bcb9-1b2b4e0762ba" providerId="ADAL" clId="{391C3B85-73D8-4D31-B100-DF43DD3ECEA0}" dt="2019-06-19T11:58:15.490" v="559" actId="478"/>
          <ac:cxnSpMkLst>
            <pc:docMk/>
            <pc:sldMk cId="2945911646" sldId="906"/>
            <ac:cxnSpMk id="28" creationId="{B5DBCEEB-1F57-4E5C-B4D7-B8F9F90FFCC1}"/>
          </ac:cxnSpMkLst>
        </pc:cxnChg>
        <pc:cxnChg chg="add mod">
          <ac:chgData name="Thibaud Biatek" userId="7dd24f03-83ee-4aeb-bcb9-1b2b4e0762ba" providerId="ADAL" clId="{391C3B85-73D8-4D31-B100-DF43DD3ECEA0}" dt="2019-06-19T11:59:47.219" v="581" actId="1076"/>
          <ac:cxnSpMkLst>
            <pc:docMk/>
            <pc:sldMk cId="2945911646" sldId="906"/>
            <ac:cxnSpMk id="29" creationId="{F8AE0ED9-092B-4E60-942B-CCE24C370E0D}"/>
          </ac:cxnSpMkLst>
        </pc:cxnChg>
        <pc:cxnChg chg="add mod">
          <ac:chgData name="Thibaud Biatek" userId="7dd24f03-83ee-4aeb-bcb9-1b2b4e0762ba" providerId="ADAL" clId="{391C3B85-73D8-4D31-B100-DF43DD3ECEA0}" dt="2019-06-19T11:59:47.219" v="581" actId="1076"/>
          <ac:cxnSpMkLst>
            <pc:docMk/>
            <pc:sldMk cId="2945911646" sldId="906"/>
            <ac:cxnSpMk id="30" creationId="{6746078F-8D5C-4B5A-A82A-DC73281AD41A}"/>
          </ac:cxnSpMkLst>
        </pc:cxnChg>
        <pc:cxnChg chg="add mod">
          <ac:chgData name="Thibaud Biatek" userId="7dd24f03-83ee-4aeb-bcb9-1b2b4e0762ba" providerId="ADAL" clId="{391C3B85-73D8-4D31-B100-DF43DD3ECEA0}" dt="2019-06-19T11:59:47.219" v="581" actId="1076"/>
          <ac:cxnSpMkLst>
            <pc:docMk/>
            <pc:sldMk cId="2945911646" sldId="906"/>
            <ac:cxnSpMk id="31" creationId="{C8B06F3D-77EF-48EA-B854-6689F0BB64C4}"/>
          </ac:cxnSpMkLst>
        </pc:cxnChg>
        <pc:cxnChg chg="add mod">
          <ac:chgData name="Thibaud Biatek" userId="7dd24f03-83ee-4aeb-bcb9-1b2b4e0762ba" providerId="ADAL" clId="{391C3B85-73D8-4D31-B100-DF43DD3ECEA0}" dt="2019-06-19T11:59:47.219" v="581" actId="1076"/>
          <ac:cxnSpMkLst>
            <pc:docMk/>
            <pc:sldMk cId="2945911646" sldId="906"/>
            <ac:cxnSpMk id="32" creationId="{2C1EADDA-B41F-4029-A402-7E5CB974E7FC}"/>
          </ac:cxnSpMkLst>
        </pc:cxnChg>
        <pc:cxnChg chg="add mod">
          <ac:chgData name="Thibaud Biatek" userId="7dd24f03-83ee-4aeb-bcb9-1b2b4e0762ba" providerId="ADAL" clId="{391C3B85-73D8-4D31-B100-DF43DD3ECEA0}" dt="2019-06-19T11:59:47.219" v="581" actId="1076"/>
          <ac:cxnSpMkLst>
            <pc:docMk/>
            <pc:sldMk cId="2945911646" sldId="906"/>
            <ac:cxnSpMk id="33" creationId="{043F2236-6566-4F30-B9E0-205FEE1C672F}"/>
          </ac:cxnSpMkLst>
        </pc:cxnChg>
        <pc:cxnChg chg="add mod">
          <ac:chgData name="Thibaud Biatek" userId="7dd24f03-83ee-4aeb-bcb9-1b2b4e0762ba" providerId="ADAL" clId="{391C3B85-73D8-4D31-B100-DF43DD3ECEA0}" dt="2019-06-19T11:59:47.219" v="581" actId="1076"/>
          <ac:cxnSpMkLst>
            <pc:docMk/>
            <pc:sldMk cId="2945911646" sldId="906"/>
            <ac:cxnSpMk id="34" creationId="{C63F9A11-51B1-489E-AFA8-72450C520222}"/>
          </ac:cxnSpMkLst>
        </pc:cxnChg>
        <pc:cxnChg chg="add mod">
          <ac:chgData name="Thibaud Biatek" userId="7dd24f03-83ee-4aeb-bcb9-1b2b4e0762ba" providerId="ADAL" clId="{391C3B85-73D8-4D31-B100-DF43DD3ECEA0}" dt="2019-06-19T11:59:47.219" v="581" actId="1076"/>
          <ac:cxnSpMkLst>
            <pc:docMk/>
            <pc:sldMk cId="2945911646" sldId="906"/>
            <ac:cxnSpMk id="35" creationId="{3C1738F7-5DD4-4C3B-860E-BCBDCC6DA29E}"/>
          </ac:cxnSpMkLst>
        </pc:cxnChg>
        <pc:cxnChg chg="add mod">
          <ac:chgData name="Thibaud Biatek" userId="7dd24f03-83ee-4aeb-bcb9-1b2b4e0762ba" providerId="ADAL" clId="{391C3B85-73D8-4D31-B100-DF43DD3ECEA0}" dt="2019-06-19T11:59:47.219" v="581" actId="1076"/>
          <ac:cxnSpMkLst>
            <pc:docMk/>
            <pc:sldMk cId="2945911646" sldId="906"/>
            <ac:cxnSpMk id="36" creationId="{151C2BAC-5F17-49DB-A828-EF596648A290}"/>
          </ac:cxnSpMkLst>
        </pc:cxnChg>
      </pc:sldChg>
      <pc:sldChg chg="addSp delSp modSp add">
        <pc:chgData name="Thibaud Biatek" userId="7dd24f03-83ee-4aeb-bcb9-1b2b4e0762ba" providerId="ADAL" clId="{391C3B85-73D8-4D31-B100-DF43DD3ECEA0}" dt="2019-06-19T15:05:11.843" v="1184" actId="20577"/>
        <pc:sldMkLst>
          <pc:docMk/>
          <pc:sldMk cId="2124775286" sldId="907"/>
        </pc:sldMkLst>
        <pc:spChg chg="mod">
          <ac:chgData name="Thibaud Biatek" userId="7dd24f03-83ee-4aeb-bcb9-1b2b4e0762ba" providerId="ADAL" clId="{391C3B85-73D8-4D31-B100-DF43DD3ECEA0}" dt="2019-06-19T15:05:11.843" v="1184" actId="20577"/>
          <ac:spMkLst>
            <pc:docMk/>
            <pc:sldMk cId="2124775286" sldId="907"/>
            <ac:spMk id="3" creationId="{775037D3-A3B4-4335-B3E0-2F684139EEE0}"/>
          </ac:spMkLst>
        </pc:spChg>
        <pc:spChg chg="del">
          <ac:chgData name="Thibaud Biatek" userId="7dd24f03-83ee-4aeb-bcb9-1b2b4e0762ba" providerId="ADAL" clId="{391C3B85-73D8-4D31-B100-DF43DD3ECEA0}" dt="2019-06-19T12:07:15.764" v="648" actId="478"/>
          <ac:spMkLst>
            <pc:docMk/>
            <pc:sldMk cId="2124775286" sldId="907"/>
            <ac:spMk id="12" creationId="{EEFEB50E-CC7E-480D-A8F6-468FD93301D9}"/>
          </ac:spMkLst>
        </pc:spChg>
        <pc:spChg chg="del">
          <ac:chgData name="Thibaud Biatek" userId="7dd24f03-83ee-4aeb-bcb9-1b2b4e0762ba" providerId="ADAL" clId="{391C3B85-73D8-4D31-B100-DF43DD3ECEA0}" dt="2019-06-19T12:07:56.607" v="649" actId="478"/>
          <ac:spMkLst>
            <pc:docMk/>
            <pc:sldMk cId="2124775286" sldId="907"/>
            <ac:spMk id="13" creationId="{3360FAFA-A0D0-440B-BAB6-49946EA95DC4}"/>
          </ac:spMkLst>
        </pc:spChg>
        <pc:spChg chg="del">
          <ac:chgData name="Thibaud Biatek" userId="7dd24f03-83ee-4aeb-bcb9-1b2b4e0762ba" providerId="ADAL" clId="{391C3B85-73D8-4D31-B100-DF43DD3ECEA0}" dt="2019-06-19T12:16:26.326" v="1121" actId="478"/>
          <ac:spMkLst>
            <pc:docMk/>
            <pc:sldMk cId="2124775286" sldId="907"/>
            <ac:spMk id="37" creationId="{5834172C-9DB8-4547-B6B0-5AC978093004}"/>
          </ac:spMkLst>
        </pc:spChg>
        <pc:spChg chg="del">
          <ac:chgData name="Thibaud Biatek" userId="7dd24f03-83ee-4aeb-bcb9-1b2b4e0762ba" providerId="ADAL" clId="{391C3B85-73D8-4D31-B100-DF43DD3ECEA0}" dt="2019-06-19T12:16:26.326" v="1121" actId="478"/>
          <ac:spMkLst>
            <pc:docMk/>
            <pc:sldMk cId="2124775286" sldId="907"/>
            <ac:spMk id="38" creationId="{C0CFFAF9-B256-4EB2-A160-192E67726B53}"/>
          </ac:spMkLst>
        </pc:spChg>
        <pc:spChg chg="del">
          <ac:chgData name="Thibaud Biatek" userId="7dd24f03-83ee-4aeb-bcb9-1b2b4e0762ba" providerId="ADAL" clId="{391C3B85-73D8-4D31-B100-DF43DD3ECEA0}" dt="2019-06-19T12:16:26.326" v="1121" actId="478"/>
          <ac:spMkLst>
            <pc:docMk/>
            <pc:sldMk cId="2124775286" sldId="907"/>
            <ac:spMk id="39" creationId="{ADB75806-234C-4B27-8B9A-F66B5F13652A}"/>
          </ac:spMkLst>
        </pc:spChg>
        <pc:spChg chg="del">
          <ac:chgData name="Thibaud Biatek" userId="7dd24f03-83ee-4aeb-bcb9-1b2b4e0762ba" providerId="ADAL" clId="{391C3B85-73D8-4D31-B100-DF43DD3ECEA0}" dt="2019-06-19T12:16:26.326" v="1121" actId="478"/>
          <ac:spMkLst>
            <pc:docMk/>
            <pc:sldMk cId="2124775286" sldId="907"/>
            <ac:spMk id="40" creationId="{C6DE7E8C-7E59-478D-979D-238897970D63}"/>
          </ac:spMkLst>
        </pc:spChg>
        <pc:spChg chg="del">
          <ac:chgData name="Thibaud Biatek" userId="7dd24f03-83ee-4aeb-bcb9-1b2b4e0762ba" providerId="ADAL" clId="{391C3B85-73D8-4D31-B100-DF43DD3ECEA0}" dt="2019-06-19T12:16:26.326" v="1121" actId="478"/>
          <ac:spMkLst>
            <pc:docMk/>
            <pc:sldMk cId="2124775286" sldId="907"/>
            <ac:spMk id="41" creationId="{AC988C49-22AF-4DF0-A7B2-54257C953AC8}"/>
          </ac:spMkLst>
        </pc:spChg>
        <pc:spChg chg="del">
          <ac:chgData name="Thibaud Biatek" userId="7dd24f03-83ee-4aeb-bcb9-1b2b4e0762ba" providerId="ADAL" clId="{391C3B85-73D8-4D31-B100-DF43DD3ECEA0}" dt="2019-06-19T12:16:26.326" v="1121" actId="478"/>
          <ac:spMkLst>
            <pc:docMk/>
            <pc:sldMk cId="2124775286" sldId="907"/>
            <ac:spMk id="42" creationId="{21AA0D4E-5287-409D-9745-34D2E78A69E2}"/>
          </ac:spMkLst>
        </pc:spChg>
        <pc:spChg chg="del">
          <ac:chgData name="Thibaud Biatek" userId="7dd24f03-83ee-4aeb-bcb9-1b2b4e0762ba" providerId="ADAL" clId="{391C3B85-73D8-4D31-B100-DF43DD3ECEA0}" dt="2019-06-19T12:16:26.326" v="1121" actId="478"/>
          <ac:spMkLst>
            <pc:docMk/>
            <pc:sldMk cId="2124775286" sldId="907"/>
            <ac:spMk id="43" creationId="{54DDD33B-E636-419B-9713-CA8CB517AE34}"/>
          </ac:spMkLst>
        </pc:spChg>
        <pc:spChg chg="del">
          <ac:chgData name="Thibaud Biatek" userId="7dd24f03-83ee-4aeb-bcb9-1b2b4e0762ba" providerId="ADAL" clId="{391C3B85-73D8-4D31-B100-DF43DD3ECEA0}" dt="2019-06-19T12:16:26.326" v="1121" actId="478"/>
          <ac:spMkLst>
            <pc:docMk/>
            <pc:sldMk cId="2124775286" sldId="907"/>
            <ac:spMk id="44" creationId="{F75EC2BC-619E-45E2-A7A5-EAB75E50716C}"/>
          </ac:spMkLst>
        </pc:spChg>
        <pc:spChg chg="del">
          <ac:chgData name="Thibaud Biatek" userId="7dd24f03-83ee-4aeb-bcb9-1b2b4e0762ba" providerId="ADAL" clId="{391C3B85-73D8-4D31-B100-DF43DD3ECEA0}" dt="2019-06-19T12:16:26.326" v="1121" actId="478"/>
          <ac:spMkLst>
            <pc:docMk/>
            <pc:sldMk cId="2124775286" sldId="907"/>
            <ac:spMk id="45" creationId="{6C5F46C0-600D-47EA-AF8D-E414D1B7515D}"/>
          </ac:spMkLst>
        </pc:spChg>
        <pc:spChg chg="del">
          <ac:chgData name="Thibaud Biatek" userId="7dd24f03-83ee-4aeb-bcb9-1b2b4e0762ba" providerId="ADAL" clId="{391C3B85-73D8-4D31-B100-DF43DD3ECEA0}" dt="2019-06-19T12:16:26.326" v="1121" actId="478"/>
          <ac:spMkLst>
            <pc:docMk/>
            <pc:sldMk cId="2124775286" sldId="907"/>
            <ac:spMk id="47" creationId="{68452E08-7B25-4AB3-923C-AAE7A171A55D}"/>
          </ac:spMkLst>
        </pc:spChg>
        <pc:spChg chg="del">
          <ac:chgData name="Thibaud Biatek" userId="7dd24f03-83ee-4aeb-bcb9-1b2b4e0762ba" providerId="ADAL" clId="{391C3B85-73D8-4D31-B100-DF43DD3ECEA0}" dt="2019-06-19T12:16:26.326" v="1121" actId="478"/>
          <ac:spMkLst>
            <pc:docMk/>
            <pc:sldMk cId="2124775286" sldId="907"/>
            <ac:spMk id="48" creationId="{FF81530B-896E-4174-8DDC-6959558D710C}"/>
          </ac:spMkLst>
        </pc:spChg>
        <pc:spChg chg="del">
          <ac:chgData name="Thibaud Biatek" userId="7dd24f03-83ee-4aeb-bcb9-1b2b4e0762ba" providerId="ADAL" clId="{391C3B85-73D8-4D31-B100-DF43DD3ECEA0}" dt="2019-06-19T12:16:26.326" v="1121" actId="478"/>
          <ac:spMkLst>
            <pc:docMk/>
            <pc:sldMk cId="2124775286" sldId="907"/>
            <ac:spMk id="49" creationId="{58FB546C-DDCC-42F8-BA22-3D3D533076FF}"/>
          </ac:spMkLst>
        </pc:spChg>
        <pc:graphicFrameChg chg="del">
          <ac:chgData name="Thibaud Biatek" userId="7dd24f03-83ee-4aeb-bcb9-1b2b4e0762ba" providerId="ADAL" clId="{391C3B85-73D8-4D31-B100-DF43DD3ECEA0}" dt="2019-06-19T12:07:15.764" v="648" actId="478"/>
          <ac:graphicFrameMkLst>
            <pc:docMk/>
            <pc:sldMk cId="2124775286" sldId="907"/>
            <ac:graphicFrameMk id="9" creationId="{14037EE0-C52C-4CF7-BA4E-40BBEEEE775B}"/>
          </ac:graphicFrameMkLst>
        </pc:graphicFrameChg>
        <pc:picChg chg="del">
          <ac:chgData name="Thibaud Biatek" userId="7dd24f03-83ee-4aeb-bcb9-1b2b4e0762ba" providerId="ADAL" clId="{391C3B85-73D8-4D31-B100-DF43DD3ECEA0}" dt="2019-06-19T12:16:26.326" v="1121" actId="478"/>
          <ac:picMkLst>
            <pc:docMk/>
            <pc:sldMk cId="2124775286" sldId="907"/>
            <ac:picMk id="14" creationId="{B8C100DA-1D3C-4F32-B3B4-15535E4B5962}"/>
          </ac:picMkLst>
        </pc:picChg>
        <pc:picChg chg="add del mod">
          <ac:chgData name="Thibaud Biatek" userId="7dd24f03-83ee-4aeb-bcb9-1b2b4e0762ba" providerId="ADAL" clId="{391C3B85-73D8-4D31-B100-DF43DD3ECEA0}" dt="2019-06-19T12:40:19.509" v="1155" actId="478"/>
          <ac:picMkLst>
            <pc:docMk/>
            <pc:sldMk cId="2124775286" sldId="907"/>
            <ac:picMk id="46" creationId="{661DB49E-A148-4214-AD16-A8BAD312DDC5}"/>
          </ac:picMkLst>
        </pc:picChg>
        <pc:cxnChg chg="del">
          <ac:chgData name="Thibaud Biatek" userId="7dd24f03-83ee-4aeb-bcb9-1b2b4e0762ba" providerId="ADAL" clId="{391C3B85-73D8-4D31-B100-DF43DD3ECEA0}" dt="2019-06-19T12:07:15.764" v="648" actId="478"/>
          <ac:cxnSpMkLst>
            <pc:docMk/>
            <pc:sldMk cId="2124775286" sldId="907"/>
            <ac:cxnSpMk id="11" creationId="{63B188E7-D306-4DC0-89B2-AFBE0563B12C}"/>
          </ac:cxnSpMkLst>
        </pc:cxnChg>
        <pc:cxnChg chg="del">
          <ac:chgData name="Thibaud Biatek" userId="7dd24f03-83ee-4aeb-bcb9-1b2b4e0762ba" providerId="ADAL" clId="{391C3B85-73D8-4D31-B100-DF43DD3ECEA0}" dt="2019-06-19T12:16:26.326" v="1121" actId="478"/>
          <ac:cxnSpMkLst>
            <pc:docMk/>
            <pc:sldMk cId="2124775286" sldId="907"/>
            <ac:cxnSpMk id="16" creationId="{B40941A1-4314-4E63-A528-C91749A33C16}"/>
          </ac:cxnSpMkLst>
        </pc:cxnChg>
        <pc:cxnChg chg="del">
          <ac:chgData name="Thibaud Biatek" userId="7dd24f03-83ee-4aeb-bcb9-1b2b4e0762ba" providerId="ADAL" clId="{391C3B85-73D8-4D31-B100-DF43DD3ECEA0}" dt="2019-06-19T12:16:26.326" v="1121" actId="478"/>
          <ac:cxnSpMkLst>
            <pc:docMk/>
            <pc:sldMk cId="2124775286" sldId="907"/>
            <ac:cxnSpMk id="17" creationId="{98C27CF8-ED71-464B-AFFA-F1610CDF5EAA}"/>
          </ac:cxnSpMkLst>
        </pc:cxnChg>
        <pc:cxnChg chg="del">
          <ac:chgData name="Thibaud Biatek" userId="7dd24f03-83ee-4aeb-bcb9-1b2b4e0762ba" providerId="ADAL" clId="{391C3B85-73D8-4D31-B100-DF43DD3ECEA0}" dt="2019-06-19T12:16:26.326" v="1121" actId="478"/>
          <ac:cxnSpMkLst>
            <pc:docMk/>
            <pc:sldMk cId="2124775286" sldId="907"/>
            <ac:cxnSpMk id="18" creationId="{840CA582-25C3-4EBF-AE13-939BDA70FD90}"/>
          </ac:cxnSpMkLst>
        </pc:cxnChg>
        <pc:cxnChg chg="del">
          <ac:chgData name="Thibaud Biatek" userId="7dd24f03-83ee-4aeb-bcb9-1b2b4e0762ba" providerId="ADAL" clId="{391C3B85-73D8-4D31-B100-DF43DD3ECEA0}" dt="2019-06-19T12:16:26.326" v="1121" actId="478"/>
          <ac:cxnSpMkLst>
            <pc:docMk/>
            <pc:sldMk cId="2124775286" sldId="907"/>
            <ac:cxnSpMk id="19" creationId="{E4B10013-E9B6-4628-B44B-26444A0C0292}"/>
          </ac:cxnSpMkLst>
        </pc:cxnChg>
        <pc:cxnChg chg="del">
          <ac:chgData name="Thibaud Biatek" userId="7dd24f03-83ee-4aeb-bcb9-1b2b4e0762ba" providerId="ADAL" clId="{391C3B85-73D8-4D31-B100-DF43DD3ECEA0}" dt="2019-06-19T12:16:26.326" v="1121" actId="478"/>
          <ac:cxnSpMkLst>
            <pc:docMk/>
            <pc:sldMk cId="2124775286" sldId="907"/>
            <ac:cxnSpMk id="20" creationId="{D7BB3735-0A9D-452B-A06C-26B1BF8DA776}"/>
          </ac:cxnSpMkLst>
        </pc:cxnChg>
        <pc:cxnChg chg="del">
          <ac:chgData name="Thibaud Biatek" userId="7dd24f03-83ee-4aeb-bcb9-1b2b4e0762ba" providerId="ADAL" clId="{391C3B85-73D8-4D31-B100-DF43DD3ECEA0}" dt="2019-06-19T12:16:26.326" v="1121" actId="478"/>
          <ac:cxnSpMkLst>
            <pc:docMk/>
            <pc:sldMk cId="2124775286" sldId="907"/>
            <ac:cxnSpMk id="21" creationId="{A6BD87CC-9E6E-48BC-A453-5C6EBF5DDA31}"/>
          </ac:cxnSpMkLst>
        </pc:cxnChg>
        <pc:cxnChg chg="del">
          <ac:chgData name="Thibaud Biatek" userId="7dd24f03-83ee-4aeb-bcb9-1b2b4e0762ba" providerId="ADAL" clId="{391C3B85-73D8-4D31-B100-DF43DD3ECEA0}" dt="2019-06-19T12:16:26.326" v="1121" actId="478"/>
          <ac:cxnSpMkLst>
            <pc:docMk/>
            <pc:sldMk cId="2124775286" sldId="907"/>
            <ac:cxnSpMk id="22" creationId="{756F0C02-2682-4C4C-B877-80F9136FEB68}"/>
          </ac:cxnSpMkLst>
        </pc:cxnChg>
        <pc:cxnChg chg="del">
          <ac:chgData name="Thibaud Biatek" userId="7dd24f03-83ee-4aeb-bcb9-1b2b4e0762ba" providerId="ADAL" clId="{391C3B85-73D8-4D31-B100-DF43DD3ECEA0}" dt="2019-06-19T12:16:26.326" v="1121" actId="478"/>
          <ac:cxnSpMkLst>
            <pc:docMk/>
            <pc:sldMk cId="2124775286" sldId="907"/>
            <ac:cxnSpMk id="23" creationId="{DD8642E1-D147-4259-9BB3-ABA847D24897}"/>
          </ac:cxnSpMkLst>
        </pc:cxnChg>
        <pc:cxnChg chg="del">
          <ac:chgData name="Thibaud Biatek" userId="7dd24f03-83ee-4aeb-bcb9-1b2b4e0762ba" providerId="ADAL" clId="{391C3B85-73D8-4D31-B100-DF43DD3ECEA0}" dt="2019-06-19T12:16:26.326" v="1121" actId="478"/>
          <ac:cxnSpMkLst>
            <pc:docMk/>
            <pc:sldMk cId="2124775286" sldId="907"/>
            <ac:cxnSpMk id="24" creationId="{53C02482-C8EB-4F35-86FF-CE2A562A0A7A}"/>
          </ac:cxnSpMkLst>
        </pc:cxnChg>
        <pc:cxnChg chg="del">
          <ac:chgData name="Thibaud Biatek" userId="7dd24f03-83ee-4aeb-bcb9-1b2b4e0762ba" providerId="ADAL" clId="{391C3B85-73D8-4D31-B100-DF43DD3ECEA0}" dt="2019-06-19T12:16:26.326" v="1121" actId="478"/>
          <ac:cxnSpMkLst>
            <pc:docMk/>
            <pc:sldMk cId="2124775286" sldId="907"/>
            <ac:cxnSpMk id="25" creationId="{ABB15CE4-9680-4C55-8EC4-EF63C0AA7A8B}"/>
          </ac:cxnSpMkLst>
        </pc:cxnChg>
        <pc:cxnChg chg="del">
          <ac:chgData name="Thibaud Biatek" userId="7dd24f03-83ee-4aeb-bcb9-1b2b4e0762ba" providerId="ADAL" clId="{391C3B85-73D8-4D31-B100-DF43DD3ECEA0}" dt="2019-06-19T12:16:26.326" v="1121" actId="478"/>
          <ac:cxnSpMkLst>
            <pc:docMk/>
            <pc:sldMk cId="2124775286" sldId="907"/>
            <ac:cxnSpMk id="29" creationId="{F8AE0ED9-092B-4E60-942B-CCE24C370E0D}"/>
          </ac:cxnSpMkLst>
        </pc:cxnChg>
        <pc:cxnChg chg="del">
          <ac:chgData name="Thibaud Biatek" userId="7dd24f03-83ee-4aeb-bcb9-1b2b4e0762ba" providerId="ADAL" clId="{391C3B85-73D8-4D31-B100-DF43DD3ECEA0}" dt="2019-06-19T12:16:26.326" v="1121" actId="478"/>
          <ac:cxnSpMkLst>
            <pc:docMk/>
            <pc:sldMk cId="2124775286" sldId="907"/>
            <ac:cxnSpMk id="30" creationId="{6746078F-8D5C-4B5A-A82A-DC73281AD41A}"/>
          </ac:cxnSpMkLst>
        </pc:cxnChg>
        <pc:cxnChg chg="del">
          <ac:chgData name="Thibaud Biatek" userId="7dd24f03-83ee-4aeb-bcb9-1b2b4e0762ba" providerId="ADAL" clId="{391C3B85-73D8-4D31-B100-DF43DD3ECEA0}" dt="2019-06-19T12:16:26.326" v="1121" actId="478"/>
          <ac:cxnSpMkLst>
            <pc:docMk/>
            <pc:sldMk cId="2124775286" sldId="907"/>
            <ac:cxnSpMk id="31" creationId="{C8B06F3D-77EF-48EA-B854-6689F0BB64C4}"/>
          </ac:cxnSpMkLst>
        </pc:cxnChg>
        <pc:cxnChg chg="del">
          <ac:chgData name="Thibaud Biatek" userId="7dd24f03-83ee-4aeb-bcb9-1b2b4e0762ba" providerId="ADAL" clId="{391C3B85-73D8-4D31-B100-DF43DD3ECEA0}" dt="2019-06-19T12:16:26.326" v="1121" actId="478"/>
          <ac:cxnSpMkLst>
            <pc:docMk/>
            <pc:sldMk cId="2124775286" sldId="907"/>
            <ac:cxnSpMk id="32" creationId="{2C1EADDA-B41F-4029-A402-7E5CB974E7FC}"/>
          </ac:cxnSpMkLst>
        </pc:cxnChg>
        <pc:cxnChg chg="del">
          <ac:chgData name="Thibaud Biatek" userId="7dd24f03-83ee-4aeb-bcb9-1b2b4e0762ba" providerId="ADAL" clId="{391C3B85-73D8-4D31-B100-DF43DD3ECEA0}" dt="2019-06-19T12:16:26.326" v="1121" actId="478"/>
          <ac:cxnSpMkLst>
            <pc:docMk/>
            <pc:sldMk cId="2124775286" sldId="907"/>
            <ac:cxnSpMk id="33" creationId="{043F2236-6566-4F30-B9E0-205FEE1C672F}"/>
          </ac:cxnSpMkLst>
        </pc:cxnChg>
        <pc:cxnChg chg="del">
          <ac:chgData name="Thibaud Biatek" userId="7dd24f03-83ee-4aeb-bcb9-1b2b4e0762ba" providerId="ADAL" clId="{391C3B85-73D8-4D31-B100-DF43DD3ECEA0}" dt="2019-06-19T12:16:26.326" v="1121" actId="478"/>
          <ac:cxnSpMkLst>
            <pc:docMk/>
            <pc:sldMk cId="2124775286" sldId="907"/>
            <ac:cxnSpMk id="34" creationId="{C63F9A11-51B1-489E-AFA8-72450C520222}"/>
          </ac:cxnSpMkLst>
        </pc:cxnChg>
        <pc:cxnChg chg="del">
          <ac:chgData name="Thibaud Biatek" userId="7dd24f03-83ee-4aeb-bcb9-1b2b4e0762ba" providerId="ADAL" clId="{391C3B85-73D8-4D31-B100-DF43DD3ECEA0}" dt="2019-06-19T12:16:26.326" v="1121" actId="478"/>
          <ac:cxnSpMkLst>
            <pc:docMk/>
            <pc:sldMk cId="2124775286" sldId="907"/>
            <ac:cxnSpMk id="35" creationId="{3C1738F7-5DD4-4C3B-860E-BCBDCC6DA29E}"/>
          </ac:cxnSpMkLst>
        </pc:cxnChg>
        <pc:cxnChg chg="del">
          <ac:chgData name="Thibaud Biatek" userId="7dd24f03-83ee-4aeb-bcb9-1b2b4e0762ba" providerId="ADAL" clId="{391C3B85-73D8-4D31-B100-DF43DD3ECEA0}" dt="2019-06-19T12:16:26.326" v="1121" actId="478"/>
          <ac:cxnSpMkLst>
            <pc:docMk/>
            <pc:sldMk cId="2124775286" sldId="907"/>
            <ac:cxnSpMk id="36" creationId="{151C2BAC-5F17-49DB-A828-EF596648A290}"/>
          </ac:cxnSpMkLst>
        </pc:cxnChg>
      </pc:sldChg>
    </pc:docChg>
  </pc:docChgLst>
  <pc:docChgLst>
    <pc:chgData name="Thibaud Biatek" userId="7dd24f03-83ee-4aeb-bcb9-1b2b4e0762ba" providerId="ADAL" clId="{77F9854A-4204-4EA3-9409-53B67E33F16B}"/>
    <pc:docChg chg="undo custSel modSld">
      <pc:chgData name="Thibaud Biatek" userId="7dd24f03-83ee-4aeb-bcb9-1b2b4e0762ba" providerId="ADAL" clId="{77F9854A-4204-4EA3-9409-53B67E33F16B}" dt="2019-07-05T13:09:56.723" v="1244" actId="20577"/>
      <pc:docMkLst>
        <pc:docMk/>
      </pc:docMkLst>
      <pc:sldChg chg="modSp">
        <pc:chgData name="Thibaud Biatek" userId="7dd24f03-83ee-4aeb-bcb9-1b2b4e0762ba" providerId="ADAL" clId="{77F9854A-4204-4EA3-9409-53B67E33F16B}" dt="2019-07-04T13:39:40.071" v="4" actId="14100"/>
        <pc:sldMkLst>
          <pc:docMk/>
          <pc:sldMk cId="3810703501" sldId="573"/>
        </pc:sldMkLst>
        <pc:spChg chg="mod">
          <ac:chgData name="Thibaud Biatek" userId="7dd24f03-83ee-4aeb-bcb9-1b2b4e0762ba" providerId="ADAL" clId="{77F9854A-4204-4EA3-9409-53B67E33F16B}" dt="2019-07-04T13:39:40.071" v="4" actId="14100"/>
          <ac:spMkLst>
            <pc:docMk/>
            <pc:sldMk cId="3810703501" sldId="573"/>
            <ac:spMk id="3" creationId="{2584845F-75C2-415A-8317-9BE337A0A649}"/>
          </ac:spMkLst>
        </pc:spChg>
      </pc:sldChg>
      <pc:sldChg chg="modSp">
        <pc:chgData name="Thibaud Biatek" userId="7dd24f03-83ee-4aeb-bcb9-1b2b4e0762ba" providerId="ADAL" clId="{77F9854A-4204-4EA3-9409-53B67E33F16B}" dt="2019-07-05T13:09:56.723" v="1244" actId="20577"/>
        <pc:sldMkLst>
          <pc:docMk/>
          <pc:sldMk cId="2945911646" sldId="906"/>
        </pc:sldMkLst>
        <pc:spChg chg="mod">
          <ac:chgData name="Thibaud Biatek" userId="7dd24f03-83ee-4aeb-bcb9-1b2b4e0762ba" providerId="ADAL" clId="{77F9854A-4204-4EA3-9409-53B67E33F16B}" dt="2019-07-05T12:48:18.745" v="674" actId="20577"/>
          <ac:spMkLst>
            <pc:docMk/>
            <pc:sldMk cId="2945911646" sldId="906"/>
            <ac:spMk id="2" creationId="{9A802578-3359-4B7B-B818-437AEF3FA053}"/>
          </ac:spMkLst>
        </pc:spChg>
        <pc:spChg chg="mod">
          <ac:chgData name="Thibaud Biatek" userId="7dd24f03-83ee-4aeb-bcb9-1b2b4e0762ba" providerId="ADAL" clId="{77F9854A-4204-4EA3-9409-53B67E33F16B}" dt="2019-07-05T13:09:56.723" v="1244" actId="20577"/>
          <ac:spMkLst>
            <pc:docMk/>
            <pc:sldMk cId="2945911646" sldId="906"/>
            <ac:spMk id="3" creationId="{775037D3-A3B4-4335-B3E0-2F684139EEE0}"/>
          </ac:spMkLst>
        </pc:spChg>
      </pc:sldChg>
      <pc:sldChg chg="addSp delSp modSp">
        <pc:chgData name="Thibaud Biatek" userId="7dd24f03-83ee-4aeb-bcb9-1b2b4e0762ba" providerId="ADAL" clId="{77F9854A-4204-4EA3-9409-53B67E33F16B}" dt="2019-07-05T13:07:24.696" v="1201" actId="1076"/>
        <pc:sldMkLst>
          <pc:docMk/>
          <pc:sldMk cId="2124775286" sldId="907"/>
        </pc:sldMkLst>
        <pc:spChg chg="mod">
          <ac:chgData name="Thibaud Biatek" userId="7dd24f03-83ee-4aeb-bcb9-1b2b4e0762ba" providerId="ADAL" clId="{77F9854A-4204-4EA3-9409-53B67E33F16B}" dt="2019-07-05T12:48:27.148" v="687" actId="20577"/>
          <ac:spMkLst>
            <pc:docMk/>
            <pc:sldMk cId="2124775286" sldId="907"/>
            <ac:spMk id="2" creationId="{9A802578-3359-4B7B-B818-437AEF3FA053}"/>
          </ac:spMkLst>
        </pc:spChg>
        <pc:spChg chg="del">
          <ac:chgData name="Thibaud Biatek" userId="7dd24f03-83ee-4aeb-bcb9-1b2b4e0762ba" providerId="ADAL" clId="{77F9854A-4204-4EA3-9409-53B67E33F16B}" dt="2019-07-05T12:50:53.930" v="802" actId="478"/>
          <ac:spMkLst>
            <pc:docMk/>
            <pc:sldMk cId="2124775286" sldId="907"/>
            <ac:spMk id="3" creationId="{775037D3-A3B4-4335-B3E0-2F684139EEE0}"/>
          </ac:spMkLst>
        </pc:spChg>
        <pc:spChg chg="del">
          <ac:chgData name="Thibaud Biatek" userId="7dd24f03-83ee-4aeb-bcb9-1b2b4e0762ba" providerId="ADAL" clId="{77F9854A-4204-4EA3-9409-53B67E33F16B}" dt="2019-07-04T13:50:08.754" v="638" actId="478"/>
          <ac:spMkLst>
            <pc:docMk/>
            <pc:sldMk cId="2124775286" sldId="907"/>
            <ac:spMk id="4" creationId="{CD44CBDB-9055-4DED-B85F-355BB5E740CD}"/>
          </ac:spMkLst>
        </pc:spChg>
        <pc:spChg chg="mod">
          <ac:chgData name="Thibaud Biatek" userId="7dd24f03-83ee-4aeb-bcb9-1b2b4e0762ba" providerId="ADAL" clId="{77F9854A-4204-4EA3-9409-53B67E33F16B}" dt="2019-07-05T13:07:19.877" v="1200" actId="20577"/>
          <ac:spMkLst>
            <pc:docMk/>
            <pc:sldMk cId="2124775286" sldId="907"/>
            <ac:spMk id="5" creationId="{462DA89C-AFE4-4F83-BCC6-177E7B20EA22}"/>
          </ac:spMkLst>
        </pc:spChg>
        <pc:spChg chg="add del mod">
          <ac:chgData name="Thibaud Biatek" userId="7dd24f03-83ee-4aeb-bcb9-1b2b4e0762ba" providerId="ADAL" clId="{77F9854A-4204-4EA3-9409-53B67E33F16B}" dt="2019-07-05T12:50:55.525" v="803" actId="478"/>
          <ac:spMkLst>
            <pc:docMk/>
            <pc:sldMk cId="2124775286" sldId="907"/>
            <ac:spMk id="7" creationId="{C4A5DD56-5ECB-4DCA-A282-0819641360CC}"/>
          </ac:spMkLst>
        </pc:spChg>
        <pc:spChg chg="add mod">
          <ac:chgData name="Thibaud Biatek" userId="7dd24f03-83ee-4aeb-bcb9-1b2b4e0762ba" providerId="ADAL" clId="{77F9854A-4204-4EA3-9409-53B67E33F16B}" dt="2019-07-05T13:07:24.696" v="1201" actId="1076"/>
          <ac:spMkLst>
            <pc:docMk/>
            <pc:sldMk cId="2124775286" sldId="907"/>
            <ac:spMk id="9" creationId="{D940E956-31FA-48D1-A28F-1531DE6C7471}"/>
          </ac:spMkLst>
        </pc:spChg>
        <pc:spChg chg="add mod">
          <ac:chgData name="Thibaud Biatek" userId="7dd24f03-83ee-4aeb-bcb9-1b2b4e0762ba" providerId="ADAL" clId="{77F9854A-4204-4EA3-9409-53B67E33F16B}" dt="2019-07-05T13:07:24.696" v="1201" actId="1076"/>
          <ac:spMkLst>
            <pc:docMk/>
            <pc:sldMk cId="2124775286" sldId="907"/>
            <ac:spMk id="10" creationId="{CAAE353A-ED28-446F-A4EB-6BE268B14E85}"/>
          </ac:spMkLst>
        </pc:spChg>
        <pc:spChg chg="add mod">
          <ac:chgData name="Thibaud Biatek" userId="7dd24f03-83ee-4aeb-bcb9-1b2b4e0762ba" providerId="ADAL" clId="{77F9854A-4204-4EA3-9409-53B67E33F16B}" dt="2019-07-05T13:07:24.696" v="1201" actId="1076"/>
          <ac:spMkLst>
            <pc:docMk/>
            <pc:sldMk cId="2124775286" sldId="907"/>
            <ac:spMk id="11" creationId="{5BC5203A-24F6-49BE-AAF0-567F66F07944}"/>
          </ac:spMkLst>
        </pc:spChg>
        <pc:spChg chg="add mod">
          <ac:chgData name="Thibaud Biatek" userId="7dd24f03-83ee-4aeb-bcb9-1b2b4e0762ba" providerId="ADAL" clId="{77F9854A-4204-4EA3-9409-53B67E33F16B}" dt="2019-07-05T13:07:24.696" v="1201" actId="1076"/>
          <ac:spMkLst>
            <pc:docMk/>
            <pc:sldMk cId="2124775286" sldId="907"/>
            <ac:spMk id="12" creationId="{ADC683AB-1053-4A72-9476-DD096BB2EF71}"/>
          </ac:spMkLst>
        </pc:spChg>
        <pc:spChg chg="add mod">
          <ac:chgData name="Thibaud Biatek" userId="7dd24f03-83ee-4aeb-bcb9-1b2b4e0762ba" providerId="ADAL" clId="{77F9854A-4204-4EA3-9409-53B67E33F16B}" dt="2019-07-05T13:07:24.696" v="1201" actId="1076"/>
          <ac:spMkLst>
            <pc:docMk/>
            <pc:sldMk cId="2124775286" sldId="907"/>
            <ac:spMk id="13" creationId="{B80E2AE8-93B5-49E7-A3B8-E289835C1576}"/>
          </ac:spMkLst>
        </pc:spChg>
        <pc:spChg chg="add mod">
          <ac:chgData name="Thibaud Biatek" userId="7dd24f03-83ee-4aeb-bcb9-1b2b4e0762ba" providerId="ADAL" clId="{77F9854A-4204-4EA3-9409-53B67E33F16B}" dt="2019-07-05T13:07:24.696" v="1201" actId="1076"/>
          <ac:spMkLst>
            <pc:docMk/>
            <pc:sldMk cId="2124775286" sldId="907"/>
            <ac:spMk id="14" creationId="{DA4FE3D9-F928-4AC9-ACFF-E0FF00687C22}"/>
          </ac:spMkLst>
        </pc:spChg>
        <pc:spChg chg="add mod">
          <ac:chgData name="Thibaud Biatek" userId="7dd24f03-83ee-4aeb-bcb9-1b2b4e0762ba" providerId="ADAL" clId="{77F9854A-4204-4EA3-9409-53B67E33F16B}" dt="2019-07-05T13:07:24.696" v="1201" actId="1076"/>
          <ac:spMkLst>
            <pc:docMk/>
            <pc:sldMk cId="2124775286" sldId="907"/>
            <ac:spMk id="15" creationId="{D4C5FCFA-796F-4409-944B-89832F95A95D}"/>
          </ac:spMkLst>
        </pc:spChg>
        <pc:spChg chg="add mod">
          <ac:chgData name="Thibaud Biatek" userId="7dd24f03-83ee-4aeb-bcb9-1b2b4e0762ba" providerId="ADAL" clId="{77F9854A-4204-4EA3-9409-53B67E33F16B}" dt="2019-07-05T13:07:24.696" v="1201" actId="1076"/>
          <ac:spMkLst>
            <pc:docMk/>
            <pc:sldMk cId="2124775286" sldId="907"/>
            <ac:spMk id="16" creationId="{D536B120-9D5E-4249-8756-59172BA6B9BC}"/>
          </ac:spMkLst>
        </pc:spChg>
        <pc:spChg chg="add del">
          <ac:chgData name="Thibaud Biatek" userId="7dd24f03-83ee-4aeb-bcb9-1b2b4e0762ba" providerId="ADAL" clId="{77F9854A-4204-4EA3-9409-53B67E33F16B}" dt="2019-07-05T12:51:58.443" v="823"/>
          <ac:spMkLst>
            <pc:docMk/>
            <pc:sldMk cId="2124775286" sldId="907"/>
            <ac:spMk id="17" creationId="{9A4DD49E-1D5A-474C-BF52-C1D2F3DFF600}"/>
          </ac:spMkLst>
        </pc:spChg>
        <pc:spChg chg="add del">
          <ac:chgData name="Thibaud Biatek" userId="7dd24f03-83ee-4aeb-bcb9-1b2b4e0762ba" providerId="ADAL" clId="{77F9854A-4204-4EA3-9409-53B67E33F16B}" dt="2019-07-05T12:51:58.443" v="823"/>
          <ac:spMkLst>
            <pc:docMk/>
            <pc:sldMk cId="2124775286" sldId="907"/>
            <ac:spMk id="18" creationId="{C2531E1E-8A1B-4A24-904D-D07376760162}"/>
          </ac:spMkLst>
        </pc:spChg>
        <pc:spChg chg="add del">
          <ac:chgData name="Thibaud Biatek" userId="7dd24f03-83ee-4aeb-bcb9-1b2b4e0762ba" providerId="ADAL" clId="{77F9854A-4204-4EA3-9409-53B67E33F16B}" dt="2019-07-05T12:51:58.443" v="823"/>
          <ac:spMkLst>
            <pc:docMk/>
            <pc:sldMk cId="2124775286" sldId="907"/>
            <ac:spMk id="19" creationId="{5CB95028-08E6-4704-B95B-A7FE73E0A26B}"/>
          </ac:spMkLst>
        </pc:spChg>
        <pc:spChg chg="add del">
          <ac:chgData name="Thibaud Biatek" userId="7dd24f03-83ee-4aeb-bcb9-1b2b4e0762ba" providerId="ADAL" clId="{77F9854A-4204-4EA3-9409-53B67E33F16B}" dt="2019-07-05T12:51:58.443" v="823"/>
          <ac:spMkLst>
            <pc:docMk/>
            <pc:sldMk cId="2124775286" sldId="907"/>
            <ac:spMk id="20" creationId="{1687C75D-491B-4D9D-BB4F-13F95FA28020}"/>
          </ac:spMkLst>
        </pc:spChg>
        <pc:spChg chg="add mod">
          <ac:chgData name="Thibaud Biatek" userId="7dd24f03-83ee-4aeb-bcb9-1b2b4e0762ba" providerId="ADAL" clId="{77F9854A-4204-4EA3-9409-53B67E33F16B}" dt="2019-07-05T13:07:24.696" v="1201" actId="1076"/>
          <ac:spMkLst>
            <pc:docMk/>
            <pc:sldMk cId="2124775286" sldId="907"/>
            <ac:spMk id="21" creationId="{206DAD16-92D5-4FA2-BD2F-C18B5EECD70D}"/>
          </ac:spMkLst>
        </pc:spChg>
        <pc:spChg chg="add mod">
          <ac:chgData name="Thibaud Biatek" userId="7dd24f03-83ee-4aeb-bcb9-1b2b4e0762ba" providerId="ADAL" clId="{77F9854A-4204-4EA3-9409-53B67E33F16B}" dt="2019-07-05T13:07:24.696" v="1201" actId="1076"/>
          <ac:spMkLst>
            <pc:docMk/>
            <pc:sldMk cId="2124775286" sldId="907"/>
            <ac:spMk id="22" creationId="{EA0EF536-FEB9-4AA7-A0E6-049B36C2B807}"/>
          </ac:spMkLst>
        </pc:spChg>
        <pc:spChg chg="add mod">
          <ac:chgData name="Thibaud Biatek" userId="7dd24f03-83ee-4aeb-bcb9-1b2b4e0762ba" providerId="ADAL" clId="{77F9854A-4204-4EA3-9409-53B67E33F16B}" dt="2019-07-05T13:07:24.696" v="1201" actId="1076"/>
          <ac:spMkLst>
            <pc:docMk/>
            <pc:sldMk cId="2124775286" sldId="907"/>
            <ac:spMk id="23" creationId="{747FC527-D29B-4EE5-BA1D-F642306D8B3A}"/>
          </ac:spMkLst>
        </pc:spChg>
        <pc:spChg chg="add mod">
          <ac:chgData name="Thibaud Biatek" userId="7dd24f03-83ee-4aeb-bcb9-1b2b4e0762ba" providerId="ADAL" clId="{77F9854A-4204-4EA3-9409-53B67E33F16B}" dt="2019-07-05T13:07:24.696" v="1201" actId="1076"/>
          <ac:spMkLst>
            <pc:docMk/>
            <pc:sldMk cId="2124775286" sldId="907"/>
            <ac:spMk id="24" creationId="{7C79E4B1-9578-443C-ACEF-457FBE75BC83}"/>
          </ac:spMkLst>
        </pc:spChg>
        <pc:spChg chg="add mod">
          <ac:chgData name="Thibaud Biatek" userId="7dd24f03-83ee-4aeb-bcb9-1b2b4e0762ba" providerId="ADAL" clId="{77F9854A-4204-4EA3-9409-53B67E33F16B}" dt="2019-07-05T13:07:24.696" v="1201" actId="1076"/>
          <ac:spMkLst>
            <pc:docMk/>
            <pc:sldMk cId="2124775286" sldId="907"/>
            <ac:spMk id="25" creationId="{8F37EA6B-C0DE-4AB9-B3AD-AAE623756459}"/>
          </ac:spMkLst>
        </pc:spChg>
        <pc:spChg chg="add mod">
          <ac:chgData name="Thibaud Biatek" userId="7dd24f03-83ee-4aeb-bcb9-1b2b4e0762ba" providerId="ADAL" clId="{77F9854A-4204-4EA3-9409-53B67E33F16B}" dt="2019-07-05T13:07:24.696" v="1201" actId="1076"/>
          <ac:spMkLst>
            <pc:docMk/>
            <pc:sldMk cId="2124775286" sldId="907"/>
            <ac:spMk id="26" creationId="{D98299AF-3859-4078-99CA-D5120C039A29}"/>
          </ac:spMkLst>
        </pc:spChg>
        <pc:spChg chg="add mod">
          <ac:chgData name="Thibaud Biatek" userId="7dd24f03-83ee-4aeb-bcb9-1b2b4e0762ba" providerId="ADAL" clId="{77F9854A-4204-4EA3-9409-53B67E33F16B}" dt="2019-07-05T13:07:24.696" v="1201" actId="1076"/>
          <ac:spMkLst>
            <pc:docMk/>
            <pc:sldMk cId="2124775286" sldId="907"/>
            <ac:spMk id="27" creationId="{92E47FD4-E695-4BB4-9210-5DB2FEAEE549}"/>
          </ac:spMkLst>
        </pc:spChg>
        <pc:spChg chg="add mod">
          <ac:chgData name="Thibaud Biatek" userId="7dd24f03-83ee-4aeb-bcb9-1b2b4e0762ba" providerId="ADAL" clId="{77F9854A-4204-4EA3-9409-53B67E33F16B}" dt="2019-07-05T13:07:24.696" v="1201" actId="1076"/>
          <ac:spMkLst>
            <pc:docMk/>
            <pc:sldMk cId="2124775286" sldId="907"/>
            <ac:spMk id="28" creationId="{263F8747-F489-4B59-9EFA-2E6E5E35885E}"/>
          </ac:spMkLst>
        </pc:spChg>
        <pc:picChg chg="add mod">
          <ac:chgData name="Thibaud Biatek" userId="7dd24f03-83ee-4aeb-bcb9-1b2b4e0762ba" providerId="ADAL" clId="{77F9854A-4204-4EA3-9409-53B67E33F16B}" dt="2019-07-05T13:07:24.696" v="1201" actId="1076"/>
          <ac:picMkLst>
            <pc:docMk/>
            <pc:sldMk cId="2124775286" sldId="907"/>
            <ac:picMk id="6" creationId="{B61926E6-68CF-42F3-AD79-F9CB95F4C10A}"/>
          </ac:picMkLst>
        </pc:picChg>
      </pc:sldChg>
    </pc:docChg>
  </pc:docChgLst>
  <pc:docChgLst>
    <pc:chgData name="Thibaud Biatek" userId="7dd24f03-83ee-4aeb-bcb9-1b2b4e0762ba" providerId="ADAL" clId="{52450140-0FB9-407C-B08E-2C8E287302B2}"/>
    <pc:docChg chg="custSel addSld modSld">
      <pc:chgData name="Thibaud Biatek" userId="7dd24f03-83ee-4aeb-bcb9-1b2b4e0762ba" providerId="ADAL" clId="{52450140-0FB9-407C-B08E-2C8E287302B2}" dt="2019-07-04T09:45:54.110" v="1085" actId="20577"/>
      <pc:docMkLst>
        <pc:docMk/>
      </pc:docMkLst>
      <pc:sldChg chg="modSp">
        <pc:chgData name="Thibaud Biatek" userId="7dd24f03-83ee-4aeb-bcb9-1b2b4e0762ba" providerId="ADAL" clId="{52450140-0FB9-407C-B08E-2C8E287302B2}" dt="2019-07-04T06:58:41.824" v="107" actId="20577"/>
        <pc:sldMkLst>
          <pc:docMk/>
          <pc:sldMk cId="3810703501" sldId="573"/>
        </pc:sldMkLst>
        <pc:spChg chg="mod">
          <ac:chgData name="Thibaud Biatek" userId="7dd24f03-83ee-4aeb-bcb9-1b2b4e0762ba" providerId="ADAL" clId="{52450140-0FB9-407C-B08E-2C8E287302B2}" dt="2019-07-04T06:57:58.868" v="44" actId="20577"/>
          <ac:spMkLst>
            <pc:docMk/>
            <pc:sldMk cId="3810703501" sldId="573"/>
            <ac:spMk id="3" creationId="{2584845F-75C2-415A-8317-9BE337A0A649}"/>
          </ac:spMkLst>
        </pc:spChg>
        <pc:spChg chg="mod">
          <ac:chgData name="Thibaud Biatek" userId="7dd24f03-83ee-4aeb-bcb9-1b2b4e0762ba" providerId="ADAL" clId="{52450140-0FB9-407C-B08E-2C8E287302B2}" dt="2019-07-04T06:58:41.824" v="107" actId="20577"/>
          <ac:spMkLst>
            <pc:docMk/>
            <pc:sldMk cId="3810703501" sldId="573"/>
            <ac:spMk id="15" creationId="{5888BF74-A2A1-4E56-B8EC-B78A725AA00A}"/>
          </ac:spMkLst>
        </pc:spChg>
        <pc:spChg chg="mod">
          <ac:chgData name="Thibaud Biatek" userId="7dd24f03-83ee-4aeb-bcb9-1b2b4e0762ba" providerId="ADAL" clId="{52450140-0FB9-407C-B08E-2C8E287302B2}" dt="2019-07-04T06:58:17.930" v="98" actId="20577"/>
          <ac:spMkLst>
            <pc:docMk/>
            <pc:sldMk cId="3810703501" sldId="573"/>
            <ac:spMk id="47" creationId="{938A968C-5DDC-4091-9567-74EF32CFAE27}"/>
          </ac:spMkLst>
        </pc:spChg>
      </pc:sldChg>
      <pc:sldChg chg="addSp delSp modSp">
        <pc:chgData name="Thibaud Biatek" userId="7dd24f03-83ee-4aeb-bcb9-1b2b4e0762ba" providerId="ADAL" clId="{52450140-0FB9-407C-B08E-2C8E287302B2}" dt="2019-07-04T07:54:44.106" v="936" actId="20577"/>
        <pc:sldMkLst>
          <pc:docMk/>
          <pc:sldMk cId="2615638769" sldId="905"/>
        </pc:sldMkLst>
        <pc:spChg chg="mod">
          <ac:chgData name="Thibaud Biatek" userId="7dd24f03-83ee-4aeb-bcb9-1b2b4e0762ba" providerId="ADAL" clId="{52450140-0FB9-407C-B08E-2C8E287302B2}" dt="2019-07-04T07:45:48.384" v="901" actId="20577"/>
          <ac:spMkLst>
            <pc:docMk/>
            <pc:sldMk cId="2615638769" sldId="905"/>
            <ac:spMk id="2" creationId="{9A802578-3359-4B7B-B818-437AEF3FA053}"/>
          </ac:spMkLst>
        </pc:spChg>
        <pc:spChg chg="del">
          <ac:chgData name="Thibaud Biatek" userId="7dd24f03-83ee-4aeb-bcb9-1b2b4e0762ba" providerId="ADAL" clId="{52450140-0FB9-407C-B08E-2C8E287302B2}" dt="2019-07-04T07:45:56.146" v="903" actId="478"/>
          <ac:spMkLst>
            <pc:docMk/>
            <pc:sldMk cId="2615638769" sldId="905"/>
            <ac:spMk id="3" creationId="{775037D3-A3B4-4335-B3E0-2F684139EEE0}"/>
          </ac:spMkLst>
        </pc:spChg>
        <pc:spChg chg="add del mod">
          <ac:chgData name="Thibaud Biatek" userId="7dd24f03-83ee-4aeb-bcb9-1b2b4e0762ba" providerId="ADAL" clId="{52450140-0FB9-407C-B08E-2C8E287302B2}" dt="2019-07-04T07:45:57.882" v="904" actId="478"/>
          <ac:spMkLst>
            <pc:docMk/>
            <pc:sldMk cId="2615638769" sldId="905"/>
            <ac:spMk id="5" creationId="{8553982D-826A-4C54-A99A-3B46A38A3328}"/>
          </ac:spMkLst>
        </pc:spChg>
        <pc:spChg chg="add mod ord">
          <ac:chgData name="Thibaud Biatek" userId="7dd24f03-83ee-4aeb-bcb9-1b2b4e0762ba" providerId="ADAL" clId="{52450140-0FB9-407C-B08E-2C8E287302B2}" dt="2019-07-04T07:54:44.106" v="936" actId="20577"/>
          <ac:spMkLst>
            <pc:docMk/>
            <pc:sldMk cId="2615638769" sldId="905"/>
            <ac:spMk id="12" creationId="{6323AE19-6901-4873-927F-9AE9028628C3}"/>
          </ac:spMkLst>
        </pc:spChg>
        <pc:graphicFrameChg chg="del">
          <ac:chgData name="Thibaud Biatek" userId="7dd24f03-83ee-4aeb-bcb9-1b2b4e0762ba" providerId="ADAL" clId="{52450140-0FB9-407C-B08E-2C8E287302B2}" dt="2019-07-04T07:45:53.740" v="902" actId="478"/>
          <ac:graphicFrameMkLst>
            <pc:docMk/>
            <pc:sldMk cId="2615638769" sldId="905"/>
            <ac:graphicFrameMk id="6" creationId="{1863FA0A-49C3-42F5-9769-4AB0CBE64548}"/>
          </ac:graphicFrameMkLst>
        </pc:graphicFrameChg>
        <pc:graphicFrameChg chg="del">
          <ac:chgData name="Thibaud Biatek" userId="7dd24f03-83ee-4aeb-bcb9-1b2b4e0762ba" providerId="ADAL" clId="{52450140-0FB9-407C-B08E-2C8E287302B2}" dt="2019-07-04T07:45:53.740" v="902" actId="478"/>
          <ac:graphicFrameMkLst>
            <pc:docMk/>
            <pc:sldMk cId="2615638769" sldId="905"/>
            <ac:graphicFrameMk id="7" creationId="{B26B8D61-2D85-4675-B1BE-9B9AD77D12E7}"/>
          </ac:graphicFrameMkLst>
        </pc:graphicFrameChg>
        <pc:graphicFrameChg chg="del">
          <ac:chgData name="Thibaud Biatek" userId="7dd24f03-83ee-4aeb-bcb9-1b2b4e0762ba" providerId="ADAL" clId="{52450140-0FB9-407C-B08E-2C8E287302B2}" dt="2019-07-04T07:45:53.740" v="902" actId="478"/>
          <ac:graphicFrameMkLst>
            <pc:docMk/>
            <pc:sldMk cId="2615638769" sldId="905"/>
            <ac:graphicFrameMk id="8" creationId="{F5B4E599-7C29-4647-8A4C-B980E9CDF46F}"/>
          </ac:graphicFrameMkLst>
        </pc:graphicFrameChg>
        <pc:graphicFrameChg chg="add del mod modGraphic">
          <ac:chgData name="Thibaud Biatek" userId="7dd24f03-83ee-4aeb-bcb9-1b2b4e0762ba" providerId="ADAL" clId="{52450140-0FB9-407C-B08E-2C8E287302B2}" dt="2019-07-04T07:53:51.884" v="909" actId="478"/>
          <ac:graphicFrameMkLst>
            <pc:docMk/>
            <pc:sldMk cId="2615638769" sldId="905"/>
            <ac:graphicFrameMk id="9" creationId="{6368EE9D-2B44-4214-AEB9-08C38598D81F}"/>
          </ac:graphicFrameMkLst>
        </pc:graphicFrameChg>
        <pc:graphicFrameChg chg="add mod">
          <ac:chgData name="Thibaud Biatek" userId="7dd24f03-83ee-4aeb-bcb9-1b2b4e0762ba" providerId="ADAL" clId="{52450140-0FB9-407C-B08E-2C8E287302B2}" dt="2019-07-04T07:54:11.114" v="914" actId="1076"/>
          <ac:graphicFrameMkLst>
            <pc:docMk/>
            <pc:sldMk cId="2615638769" sldId="905"/>
            <ac:graphicFrameMk id="10" creationId="{A33A0D49-B9E8-456A-BF1A-0B7953D14AB2}"/>
          </ac:graphicFrameMkLst>
        </pc:graphicFrameChg>
        <pc:graphicFrameChg chg="add mod">
          <ac:chgData name="Thibaud Biatek" userId="7dd24f03-83ee-4aeb-bcb9-1b2b4e0762ba" providerId="ADAL" clId="{52450140-0FB9-407C-B08E-2C8E287302B2}" dt="2019-07-04T07:54:08.459" v="913" actId="1076"/>
          <ac:graphicFrameMkLst>
            <pc:docMk/>
            <pc:sldMk cId="2615638769" sldId="905"/>
            <ac:graphicFrameMk id="11" creationId="{45DC911A-757F-4561-AADF-74EF4E2CC1B2}"/>
          </ac:graphicFrameMkLst>
        </pc:graphicFrameChg>
      </pc:sldChg>
      <pc:sldChg chg="delSp modSp">
        <pc:chgData name="Thibaud Biatek" userId="7dd24f03-83ee-4aeb-bcb9-1b2b4e0762ba" providerId="ADAL" clId="{52450140-0FB9-407C-B08E-2C8E287302B2}" dt="2019-07-04T09:45:54.110" v="1085" actId="20577"/>
        <pc:sldMkLst>
          <pc:docMk/>
          <pc:sldMk cId="2945911646" sldId="906"/>
        </pc:sldMkLst>
        <pc:spChg chg="mod">
          <ac:chgData name="Thibaud Biatek" userId="7dd24f03-83ee-4aeb-bcb9-1b2b4e0762ba" providerId="ADAL" clId="{52450140-0FB9-407C-B08E-2C8E287302B2}" dt="2019-07-04T06:59:01.378" v="122" actId="20577"/>
          <ac:spMkLst>
            <pc:docMk/>
            <pc:sldMk cId="2945911646" sldId="906"/>
            <ac:spMk id="2" creationId="{9A802578-3359-4B7B-B818-437AEF3FA053}"/>
          </ac:spMkLst>
        </pc:spChg>
        <pc:spChg chg="mod">
          <ac:chgData name="Thibaud Biatek" userId="7dd24f03-83ee-4aeb-bcb9-1b2b4e0762ba" providerId="ADAL" clId="{52450140-0FB9-407C-B08E-2C8E287302B2}" dt="2019-07-04T09:45:54.110" v="1085" actId="20577"/>
          <ac:spMkLst>
            <pc:docMk/>
            <pc:sldMk cId="2945911646" sldId="906"/>
            <ac:spMk id="3" creationId="{775037D3-A3B4-4335-B3E0-2F684139EEE0}"/>
          </ac:spMkLst>
        </pc:spChg>
        <pc:spChg chg="del">
          <ac:chgData name="Thibaud Biatek" userId="7dd24f03-83ee-4aeb-bcb9-1b2b4e0762ba" providerId="ADAL" clId="{52450140-0FB9-407C-B08E-2C8E287302B2}" dt="2019-07-04T07:10:58.082" v="123" actId="478"/>
          <ac:spMkLst>
            <pc:docMk/>
            <pc:sldMk cId="2945911646" sldId="906"/>
            <ac:spMk id="12" creationId="{EEFEB50E-CC7E-480D-A8F6-468FD93301D9}"/>
          </ac:spMkLst>
        </pc:spChg>
        <pc:spChg chg="del">
          <ac:chgData name="Thibaud Biatek" userId="7dd24f03-83ee-4aeb-bcb9-1b2b4e0762ba" providerId="ADAL" clId="{52450140-0FB9-407C-B08E-2C8E287302B2}" dt="2019-07-04T07:10:58.082" v="123" actId="478"/>
          <ac:spMkLst>
            <pc:docMk/>
            <pc:sldMk cId="2945911646" sldId="906"/>
            <ac:spMk id="13" creationId="{3360FAFA-A0D0-440B-BAB6-49946EA95DC4}"/>
          </ac:spMkLst>
        </pc:spChg>
        <pc:spChg chg="del">
          <ac:chgData name="Thibaud Biatek" userId="7dd24f03-83ee-4aeb-bcb9-1b2b4e0762ba" providerId="ADAL" clId="{52450140-0FB9-407C-B08E-2C8E287302B2}" dt="2019-07-04T07:10:58.082" v="123" actId="478"/>
          <ac:spMkLst>
            <pc:docMk/>
            <pc:sldMk cId="2945911646" sldId="906"/>
            <ac:spMk id="37" creationId="{5834172C-9DB8-4547-B6B0-5AC978093004}"/>
          </ac:spMkLst>
        </pc:spChg>
        <pc:spChg chg="del">
          <ac:chgData name="Thibaud Biatek" userId="7dd24f03-83ee-4aeb-bcb9-1b2b4e0762ba" providerId="ADAL" clId="{52450140-0FB9-407C-B08E-2C8E287302B2}" dt="2019-07-04T07:10:58.082" v="123" actId="478"/>
          <ac:spMkLst>
            <pc:docMk/>
            <pc:sldMk cId="2945911646" sldId="906"/>
            <ac:spMk id="38" creationId="{C0CFFAF9-B256-4EB2-A160-192E67726B53}"/>
          </ac:spMkLst>
        </pc:spChg>
        <pc:spChg chg="del">
          <ac:chgData name="Thibaud Biatek" userId="7dd24f03-83ee-4aeb-bcb9-1b2b4e0762ba" providerId="ADAL" clId="{52450140-0FB9-407C-B08E-2C8E287302B2}" dt="2019-07-04T07:10:58.082" v="123" actId="478"/>
          <ac:spMkLst>
            <pc:docMk/>
            <pc:sldMk cId="2945911646" sldId="906"/>
            <ac:spMk id="39" creationId="{ADB75806-234C-4B27-8B9A-F66B5F13652A}"/>
          </ac:spMkLst>
        </pc:spChg>
        <pc:spChg chg="del">
          <ac:chgData name="Thibaud Biatek" userId="7dd24f03-83ee-4aeb-bcb9-1b2b4e0762ba" providerId="ADAL" clId="{52450140-0FB9-407C-B08E-2C8E287302B2}" dt="2019-07-04T07:10:58.082" v="123" actId="478"/>
          <ac:spMkLst>
            <pc:docMk/>
            <pc:sldMk cId="2945911646" sldId="906"/>
            <ac:spMk id="40" creationId="{C6DE7E8C-7E59-478D-979D-238897970D63}"/>
          </ac:spMkLst>
        </pc:spChg>
        <pc:spChg chg="del">
          <ac:chgData name="Thibaud Biatek" userId="7dd24f03-83ee-4aeb-bcb9-1b2b4e0762ba" providerId="ADAL" clId="{52450140-0FB9-407C-B08E-2C8E287302B2}" dt="2019-07-04T07:10:58.082" v="123" actId="478"/>
          <ac:spMkLst>
            <pc:docMk/>
            <pc:sldMk cId="2945911646" sldId="906"/>
            <ac:spMk id="41" creationId="{AC988C49-22AF-4DF0-A7B2-54257C953AC8}"/>
          </ac:spMkLst>
        </pc:spChg>
        <pc:spChg chg="del">
          <ac:chgData name="Thibaud Biatek" userId="7dd24f03-83ee-4aeb-bcb9-1b2b4e0762ba" providerId="ADAL" clId="{52450140-0FB9-407C-B08E-2C8E287302B2}" dt="2019-07-04T07:10:58.082" v="123" actId="478"/>
          <ac:spMkLst>
            <pc:docMk/>
            <pc:sldMk cId="2945911646" sldId="906"/>
            <ac:spMk id="42" creationId="{21AA0D4E-5287-409D-9745-34D2E78A69E2}"/>
          </ac:spMkLst>
        </pc:spChg>
        <pc:spChg chg="del">
          <ac:chgData name="Thibaud Biatek" userId="7dd24f03-83ee-4aeb-bcb9-1b2b4e0762ba" providerId="ADAL" clId="{52450140-0FB9-407C-B08E-2C8E287302B2}" dt="2019-07-04T07:10:58.082" v="123" actId="478"/>
          <ac:spMkLst>
            <pc:docMk/>
            <pc:sldMk cId="2945911646" sldId="906"/>
            <ac:spMk id="43" creationId="{54DDD33B-E636-419B-9713-CA8CB517AE34}"/>
          </ac:spMkLst>
        </pc:spChg>
        <pc:spChg chg="del">
          <ac:chgData name="Thibaud Biatek" userId="7dd24f03-83ee-4aeb-bcb9-1b2b4e0762ba" providerId="ADAL" clId="{52450140-0FB9-407C-B08E-2C8E287302B2}" dt="2019-07-04T07:10:58.082" v="123" actId="478"/>
          <ac:spMkLst>
            <pc:docMk/>
            <pc:sldMk cId="2945911646" sldId="906"/>
            <ac:spMk id="44" creationId="{F75EC2BC-619E-45E2-A7A5-EAB75E50716C}"/>
          </ac:spMkLst>
        </pc:spChg>
        <pc:spChg chg="del">
          <ac:chgData name="Thibaud Biatek" userId="7dd24f03-83ee-4aeb-bcb9-1b2b4e0762ba" providerId="ADAL" clId="{52450140-0FB9-407C-B08E-2C8E287302B2}" dt="2019-07-04T07:10:58.082" v="123" actId="478"/>
          <ac:spMkLst>
            <pc:docMk/>
            <pc:sldMk cId="2945911646" sldId="906"/>
            <ac:spMk id="45" creationId="{6C5F46C0-600D-47EA-AF8D-E414D1B7515D}"/>
          </ac:spMkLst>
        </pc:spChg>
        <pc:spChg chg="del">
          <ac:chgData name="Thibaud Biatek" userId="7dd24f03-83ee-4aeb-bcb9-1b2b4e0762ba" providerId="ADAL" clId="{52450140-0FB9-407C-B08E-2C8E287302B2}" dt="2019-07-04T07:10:58.082" v="123" actId="478"/>
          <ac:spMkLst>
            <pc:docMk/>
            <pc:sldMk cId="2945911646" sldId="906"/>
            <ac:spMk id="47" creationId="{68452E08-7B25-4AB3-923C-AAE7A171A55D}"/>
          </ac:spMkLst>
        </pc:spChg>
        <pc:spChg chg="del">
          <ac:chgData name="Thibaud Biatek" userId="7dd24f03-83ee-4aeb-bcb9-1b2b4e0762ba" providerId="ADAL" clId="{52450140-0FB9-407C-B08E-2C8E287302B2}" dt="2019-07-04T07:10:58.082" v="123" actId="478"/>
          <ac:spMkLst>
            <pc:docMk/>
            <pc:sldMk cId="2945911646" sldId="906"/>
            <ac:spMk id="48" creationId="{FF81530B-896E-4174-8DDC-6959558D710C}"/>
          </ac:spMkLst>
        </pc:spChg>
        <pc:spChg chg="del">
          <ac:chgData name="Thibaud Biatek" userId="7dd24f03-83ee-4aeb-bcb9-1b2b4e0762ba" providerId="ADAL" clId="{52450140-0FB9-407C-B08E-2C8E287302B2}" dt="2019-07-04T07:10:58.082" v="123" actId="478"/>
          <ac:spMkLst>
            <pc:docMk/>
            <pc:sldMk cId="2945911646" sldId="906"/>
            <ac:spMk id="49" creationId="{58FB546C-DDCC-42F8-BA22-3D3D533076FF}"/>
          </ac:spMkLst>
        </pc:spChg>
        <pc:graphicFrameChg chg="del">
          <ac:chgData name="Thibaud Biatek" userId="7dd24f03-83ee-4aeb-bcb9-1b2b4e0762ba" providerId="ADAL" clId="{52450140-0FB9-407C-B08E-2C8E287302B2}" dt="2019-07-04T07:10:58.082" v="123" actId="478"/>
          <ac:graphicFrameMkLst>
            <pc:docMk/>
            <pc:sldMk cId="2945911646" sldId="906"/>
            <ac:graphicFrameMk id="9" creationId="{14037EE0-C52C-4CF7-BA4E-40BBEEEE775B}"/>
          </ac:graphicFrameMkLst>
        </pc:graphicFrameChg>
        <pc:picChg chg="del">
          <ac:chgData name="Thibaud Biatek" userId="7dd24f03-83ee-4aeb-bcb9-1b2b4e0762ba" providerId="ADAL" clId="{52450140-0FB9-407C-B08E-2C8E287302B2}" dt="2019-07-04T07:10:58.082" v="123" actId="478"/>
          <ac:picMkLst>
            <pc:docMk/>
            <pc:sldMk cId="2945911646" sldId="906"/>
            <ac:picMk id="14" creationId="{B8C100DA-1D3C-4F32-B3B4-15535E4B5962}"/>
          </ac:picMkLst>
        </pc:picChg>
        <pc:cxnChg chg="del">
          <ac:chgData name="Thibaud Biatek" userId="7dd24f03-83ee-4aeb-bcb9-1b2b4e0762ba" providerId="ADAL" clId="{52450140-0FB9-407C-B08E-2C8E287302B2}" dt="2019-07-04T07:10:58.082" v="123" actId="478"/>
          <ac:cxnSpMkLst>
            <pc:docMk/>
            <pc:sldMk cId="2945911646" sldId="906"/>
            <ac:cxnSpMk id="11" creationId="{63B188E7-D306-4DC0-89B2-AFBE0563B12C}"/>
          </ac:cxnSpMkLst>
        </pc:cxnChg>
        <pc:cxnChg chg="del">
          <ac:chgData name="Thibaud Biatek" userId="7dd24f03-83ee-4aeb-bcb9-1b2b4e0762ba" providerId="ADAL" clId="{52450140-0FB9-407C-B08E-2C8E287302B2}" dt="2019-07-04T07:10:58.082" v="123" actId="478"/>
          <ac:cxnSpMkLst>
            <pc:docMk/>
            <pc:sldMk cId="2945911646" sldId="906"/>
            <ac:cxnSpMk id="16" creationId="{B40941A1-4314-4E63-A528-C91749A33C16}"/>
          </ac:cxnSpMkLst>
        </pc:cxnChg>
        <pc:cxnChg chg="del">
          <ac:chgData name="Thibaud Biatek" userId="7dd24f03-83ee-4aeb-bcb9-1b2b4e0762ba" providerId="ADAL" clId="{52450140-0FB9-407C-B08E-2C8E287302B2}" dt="2019-07-04T07:10:58.082" v="123" actId="478"/>
          <ac:cxnSpMkLst>
            <pc:docMk/>
            <pc:sldMk cId="2945911646" sldId="906"/>
            <ac:cxnSpMk id="17" creationId="{98C27CF8-ED71-464B-AFFA-F1610CDF5EAA}"/>
          </ac:cxnSpMkLst>
        </pc:cxnChg>
        <pc:cxnChg chg="del">
          <ac:chgData name="Thibaud Biatek" userId="7dd24f03-83ee-4aeb-bcb9-1b2b4e0762ba" providerId="ADAL" clId="{52450140-0FB9-407C-B08E-2C8E287302B2}" dt="2019-07-04T07:10:58.082" v="123" actId="478"/>
          <ac:cxnSpMkLst>
            <pc:docMk/>
            <pc:sldMk cId="2945911646" sldId="906"/>
            <ac:cxnSpMk id="18" creationId="{840CA582-25C3-4EBF-AE13-939BDA70FD90}"/>
          </ac:cxnSpMkLst>
        </pc:cxnChg>
        <pc:cxnChg chg="del">
          <ac:chgData name="Thibaud Biatek" userId="7dd24f03-83ee-4aeb-bcb9-1b2b4e0762ba" providerId="ADAL" clId="{52450140-0FB9-407C-B08E-2C8E287302B2}" dt="2019-07-04T07:10:58.082" v="123" actId="478"/>
          <ac:cxnSpMkLst>
            <pc:docMk/>
            <pc:sldMk cId="2945911646" sldId="906"/>
            <ac:cxnSpMk id="19" creationId="{E4B10013-E9B6-4628-B44B-26444A0C0292}"/>
          </ac:cxnSpMkLst>
        </pc:cxnChg>
        <pc:cxnChg chg="del">
          <ac:chgData name="Thibaud Biatek" userId="7dd24f03-83ee-4aeb-bcb9-1b2b4e0762ba" providerId="ADAL" clId="{52450140-0FB9-407C-B08E-2C8E287302B2}" dt="2019-07-04T07:10:58.082" v="123" actId="478"/>
          <ac:cxnSpMkLst>
            <pc:docMk/>
            <pc:sldMk cId="2945911646" sldId="906"/>
            <ac:cxnSpMk id="20" creationId="{D7BB3735-0A9D-452B-A06C-26B1BF8DA776}"/>
          </ac:cxnSpMkLst>
        </pc:cxnChg>
        <pc:cxnChg chg="del">
          <ac:chgData name="Thibaud Biatek" userId="7dd24f03-83ee-4aeb-bcb9-1b2b4e0762ba" providerId="ADAL" clId="{52450140-0FB9-407C-B08E-2C8E287302B2}" dt="2019-07-04T07:10:58.082" v="123" actId="478"/>
          <ac:cxnSpMkLst>
            <pc:docMk/>
            <pc:sldMk cId="2945911646" sldId="906"/>
            <ac:cxnSpMk id="21" creationId="{A6BD87CC-9E6E-48BC-A453-5C6EBF5DDA31}"/>
          </ac:cxnSpMkLst>
        </pc:cxnChg>
        <pc:cxnChg chg="del">
          <ac:chgData name="Thibaud Biatek" userId="7dd24f03-83ee-4aeb-bcb9-1b2b4e0762ba" providerId="ADAL" clId="{52450140-0FB9-407C-B08E-2C8E287302B2}" dt="2019-07-04T07:10:58.082" v="123" actId="478"/>
          <ac:cxnSpMkLst>
            <pc:docMk/>
            <pc:sldMk cId="2945911646" sldId="906"/>
            <ac:cxnSpMk id="22" creationId="{756F0C02-2682-4C4C-B877-80F9136FEB68}"/>
          </ac:cxnSpMkLst>
        </pc:cxnChg>
        <pc:cxnChg chg="del">
          <ac:chgData name="Thibaud Biatek" userId="7dd24f03-83ee-4aeb-bcb9-1b2b4e0762ba" providerId="ADAL" clId="{52450140-0FB9-407C-B08E-2C8E287302B2}" dt="2019-07-04T07:10:58.082" v="123" actId="478"/>
          <ac:cxnSpMkLst>
            <pc:docMk/>
            <pc:sldMk cId="2945911646" sldId="906"/>
            <ac:cxnSpMk id="23" creationId="{DD8642E1-D147-4259-9BB3-ABA847D24897}"/>
          </ac:cxnSpMkLst>
        </pc:cxnChg>
        <pc:cxnChg chg="del">
          <ac:chgData name="Thibaud Biatek" userId="7dd24f03-83ee-4aeb-bcb9-1b2b4e0762ba" providerId="ADAL" clId="{52450140-0FB9-407C-B08E-2C8E287302B2}" dt="2019-07-04T07:10:58.082" v="123" actId="478"/>
          <ac:cxnSpMkLst>
            <pc:docMk/>
            <pc:sldMk cId="2945911646" sldId="906"/>
            <ac:cxnSpMk id="24" creationId="{53C02482-C8EB-4F35-86FF-CE2A562A0A7A}"/>
          </ac:cxnSpMkLst>
        </pc:cxnChg>
        <pc:cxnChg chg="del">
          <ac:chgData name="Thibaud Biatek" userId="7dd24f03-83ee-4aeb-bcb9-1b2b4e0762ba" providerId="ADAL" clId="{52450140-0FB9-407C-B08E-2C8E287302B2}" dt="2019-07-04T07:10:58.082" v="123" actId="478"/>
          <ac:cxnSpMkLst>
            <pc:docMk/>
            <pc:sldMk cId="2945911646" sldId="906"/>
            <ac:cxnSpMk id="25" creationId="{ABB15CE4-9680-4C55-8EC4-EF63C0AA7A8B}"/>
          </ac:cxnSpMkLst>
        </pc:cxnChg>
        <pc:cxnChg chg="del">
          <ac:chgData name="Thibaud Biatek" userId="7dd24f03-83ee-4aeb-bcb9-1b2b4e0762ba" providerId="ADAL" clId="{52450140-0FB9-407C-B08E-2C8E287302B2}" dt="2019-07-04T07:10:58.082" v="123" actId="478"/>
          <ac:cxnSpMkLst>
            <pc:docMk/>
            <pc:sldMk cId="2945911646" sldId="906"/>
            <ac:cxnSpMk id="29" creationId="{F8AE0ED9-092B-4E60-942B-CCE24C370E0D}"/>
          </ac:cxnSpMkLst>
        </pc:cxnChg>
        <pc:cxnChg chg="del">
          <ac:chgData name="Thibaud Biatek" userId="7dd24f03-83ee-4aeb-bcb9-1b2b4e0762ba" providerId="ADAL" clId="{52450140-0FB9-407C-B08E-2C8E287302B2}" dt="2019-07-04T07:10:58.082" v="123" actId="478"/>
          <ac:cxnSpMkLst>
            <pc:docMk/>
            <pc:sldMk cId="2945911646" sldId="906"/>
            <ac:cxnSpMk id="30" creationId="{6746078F-8D5C-4B5A-A82A-DC73281AD41A}"/>
          </ac:cxnSpMkLst>
        </pc:cxnChg>
        <pc:cxnChg chg="del">
          <ac:chgData name="Thibaud Biatek" userId="7dd24f03-83ee-4aeb-bcb9-1b2b4e0762ba" providerId="ADAL" clId="{52450140-0FB9-407C-B08E-2C8E287302B2}" dt="2019-07-04T07:10:58.082" v="123" actId="478"/>
          <ac:cxnSpMkLst>
            <pc:docMk/>
            <pc:sldMk cId="2945911646" sldId="906"/>
            <ac:cxnSpMk id="31" creationId="{C8B06F3D-77EF-48EA-B854-6689F0BB64C4}"/>
          </ac:cxnSpMkLst>
        </pc:cxnChg>
        <pc:cxnChg chg="del">
          <ac:chgData name="Thibaud Biatek" userId="7dd24f03-83ee-4aeb-bcb9-1b2b4e0762ba" providerId="ADAL" clId="{52450140-0FB9-407C-B08E-2C8E287302B2}" dt="2019-07-04T07:10:58.082" v="123" actId="478"/>
          <ac:cxnSpMkLst>
            <pc:docMk/>
            <pc:sldMk cId="2945911646" sldId="906"/>
            <ac:cxnSpMk id="32" creationId="{2C1EADDA-B41F-4029-A402-7E5CB974E7FC}"/>
          </ac:cxnSpMkLst>
        </pc:cxnChg>
        <pc:cxnChg chg="del">
          <ac:chgData name="Thibaud Biatek" userId="7dd24f03-83ee-4aeb-bcb9-1b2b4e0762ba" providerId="ADAL" clId="{52450140-0FB9-407C-B08E-2C8E287302B2}" dt="2019-07-04T07:10:58.082" v="123" actId="478"/>
          <ac:cxnSpMkLst>
            <pc:docMk/>
            <pc:sldMk cId="2945911646" sldId="906"/>
            <ac:cxnSpMk id="33" creationId="{043F2236-6566-4F30-B9E0-205FEE1C672F}"/>
          </ac:cxnSpMkLst>
        </pc:cxnChg>
        <pc:cxnChg chg="del">
          <ac:chgData name="Thibaud Biatek" userId="7dd24f03-83ee-4aeb-bcb9-1b2b4e0762ba" providerId="ADAL" clId="{52450140-0FB9-407C-B08E-2C8E287302B2}" dt="2019-07-04T07:10:58.082" v="123" actId="478"/>
          <ac:cxnSpMkLst>
            <pc:docMk/>
            <pc:sldMk cId="2945911646" sldId="906"/>
            <ac:cxnSpMk id="34" creationId="{C63F9A11-51B1-489E-AFA8-72450C520222}"/>
          </ac:cxnSpMkLst>
        </pc:cxnChg>
        <pc:cxnChg chg="del">
          <ac:chgData name="Thibaud Biatek" userId="7dd24f03-83ee-4aeb-bcb9-1b2b4e0762ba" providerId="ADAL" clId="{52450140-0FB9-407C-B08E-2C8E287302B2}" dt="2019-07-04T07:10:58.082" v="123" actId="478"/>
          <ac:cxnSpMkLst>
            <pc:docMk/>
            <pc:sldMk cId="2945911646" sldId="906"/>
            <ac:cxnSpMk id="35" creationId="{3C1738F7-5DD4-4C3B-860E-BCBDCC6DA29E}"/>
          </ac:cxnSpMkLst>
        </pc:cxnChg>
        <pc:cxnChg chg="del">
          <ac:chgData name="Thibaud Biatek" userId="7dd24f03-83ee-4aeb-bcb9-1b2b4e0762ba" providerId="ADAL" clId="{52450140-0FB9-407C-B08E-2C8E287302B2}" dt="2019-07-04T07:10:58.082" v="123" actId="478"/>
          <ac:cxnSpMkLst>
            <pc:docMk/>
            <pc:sldMk cId="2945911646" sldId="906"/>
            <ac:cxnSpMk id="36" creationId="{151C2BAC-5F17-49DB-A828-EF596648A290}"/>
          </ac:cxnSpMkLst>
        </pc:cxnChg>
      </pc:sldChg>
      <pc:sldChg chg="addSp modSp">
        <pc:chgData name="Thibaud Biatek" userId="7dd24f03-83ee-4aeb-bcb9-1b2b4e0762ba" providerId="ADAL" clId="{52450140-0FB9-407C-B08E-2C8E287302B2}" dt="2019-07-04T07:57:46.291" v="969" actId="20577"/>
        <pc:sldMkLst>
          <pc:docMk/>
          <pc:sldMk cId="2124775286" sldId="907"/>
        </pc:sldMkLst>
        <pc:spChg chg="mod">
          <ac:chgData name="Thibaud Biatek" userId="7dd24f03-83ee-4aeb-bcb9-1b2b4e0762ba" providerId="ADAL" clId="{52450140-0FB9-407C-B08E-2C8E287302B2}" dt="2019-07-04T07:57:46.291" v="969" actId="20577"/>
          <ac:spMkLst>
            <pc:docMk/>
            <pc:sldMk cId="2124775286" sldId="907"/>
            <ac:spMk id="2" creationId="{9A802578-3359-4B7B-B818-437AEF3FA053}"/>
          </ac:spMkLst>
        </pc:spChg>
        <pc:spChg chg="mod">
          <ac:chgData name="Thibaud Biatek" userId="7dd24f03-83ee-4aeb-bcb9-1b2b4e0762ba" providerId="ADAL" clId="{52450140-0FB9-407C-B08E-2C8E287302B2}" dt="2019-07-04T07:11:39.307" v="179" actId="20577"/>
          <ac:spMkLst>
            <pc:docMk/>
            <pc:sldMk cId="2124775286" sldId="907"/>
            <ac:spMk id="3" creationId="{775037D3-A3B4-4335-B3E0-2F684139EEE0}"/>
          </ac:spMkLst>
        </pc:spChg>
        <pc:spChg chg="add mod">
          <ac:chgData name="Thibaud Biatek" userId="7dd24f03-83ee-4aeb-bcb9-1b2b4e0762ba" providerId="ADAL" clId="{52450140-0FB9-407C-B08E-2C8E287302B2}" dt="2019-07-04T07:39:49.014" v="733" actId="1076"/>
          <ac:spMkLst>
            <pc:docMk/>
            <pc:sldMk cId="2124775286" sldId="907"/>
            <ac:spMk id="4" creationId="{CD44CBDB-9055-4DED-B85F-355BB5E740CD}"/>
          </ac:spMkLst>
        </pc:spChg>
        <pc:spChg chg="add mod">
          <ac:chgData name="Thibaud Biatek" userId="7dd24f03-83ee-4aeb-bcb9-1b2b4e0762ba" providerId="ADAL" clId="{52450140-0FB9-407C-B08E-2C8E287302B2}" dt="2019-07-04T07:57:31.311" v="953" actId="14100"/>
          <ac:spMkLst>
            <pc:docMk/>
            <pc:sldMk cId="2124775286" sldId="907"/>
            <ac:spMk id="5" creationId="{462DA89C-AFE4-4F83-BCC6-177E7B20EA22}"/>
          </ac:spMkLst>
        </pc:spChg>
      </pc:sldChg>
      <pc:sldChg chg="modSp add">
        <pc:chgData name="Thibaud Biatek" userId="7dd24f03-83ee-4aeb-bcb9-1b2b4e0762ba" providerId="ADAL" clId="{52450140-0FB9-407C-B08E-2C8E287302B2}" dt="2019-07-04T08:20:49.202" v="1040" actId="20577"/>
        <pc:sldMkLst>
          <pc:docMk/>
          <pc:sldMk cId="313406681" sldId="908"/>
        </pc:sldMkLst>
        <pc:spChg chg="mod">
          <ac:chgData name="Thibaud Biatek" userId="7dd24f03-83ee-4aeb-bcb9-1b2b4e0762ba" providerId="ADAL" clId="{52450140-0FB9-407C-B08E-2C8E287302B2}" dt="2019-07-04T07:57:59.403" v="980" actId="20577"/>
          <ac:spMkLst>
            <pc:docMk/>
            <pc:sldMk cId="313406681" sldId="908"/>
            <ac:spMk id="2" creationId="{9A802578-3359-4B7B-B818-437AEF3FA053}"/>
          </ac:spMkLst>
        </pc:spChg>
        <pc:spChg chg="mod">
          <ac:chgData name="Thibaud Biatek" userId="7dd24f03-83ee-4aeb-bcb9-1b2b4e0762ba" providerId="ADAL" clId="{52450140-0FB9-407C-B08E-2C8E287302B2}" dt="2019-07-04T08:20:49.202" v="1040" actId="20577"/>
          <ac:spMkLst>
            <pc:docMk/>
            <pc:sldMk cId="313406681" sldId="908"/>
            <ac:spMk id="3" creationId="{775037D3-A3B4-4335-B3E0-2F684139EEE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495299" y="2615706"/>
            <a:ext cx="8271196" cy="1461939"/>
          </a:xfrm>
        </p:spPr>
        <p:txBody>
          <a:bodyPr/>
          <a:lstStyle/>
          <a:p>
            <a:r>
              <a:rPr lang="en-US" sz="4400" dirty="0"/>
              <a:t>O0673: Harmonized MIP/CCLM boundary </a:t>
            </a:r>
            <a:r>
              <a:rPr lang="en-US" sz="4400" dirty="0" err="1"/>
              <a:t>downsampling</a:t>
            </a:r>
            <a:endParaRPr lang="en-US" sz="44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US" dirty="0"/>
              <a:t>T. Biatek, G. Van der Auwera and M.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5" name="Text Placeholder 18">
            <a:extLst>
              <a:ext uri="{FF2B5EF4-FFF2-40B4-BE49-F238E27FC236}">
                <a16:creationId xmlns:a16="http://schemas.microsoft.com/office/drawing/2014/main" id="{5888BF74-A2A1-4E56-B8EC-B78A725AA00A}"/>
              </a:ext>
            </a:extLst>
          </p:cNvPr>
          <p:cNvSpPr txBox="1">
            <a:spLocks/>
          </p:cNvSpPr>
          <p:nvPr/>
        </p:nvSpPr>
        <p:spPr bwMode="gray">
          <a:xfrm>
            <a:off x="495299" y="314222"/>
            <a:ext cx="2233151"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JVET 15th</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Motivation</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r>
              <a:rPr lang="en-US" dirty="0"/>
              <a:t>Current VVC specification includes </a:t>
            </a:r>
            <a:r>
              <a:rPr lang="en-US" dirty="0" err="1"/>
              <a:t>downsampling</a:t>
            </a:r>
            <a:r>
              <a:rPr lang="en-US" dirty="0"/>
              <a:t> of luma neighboring samples for:</a:t>
            </a:r>
          </a:p>
          <a:p>
            <a:pPr lvl="1"/>
            <a:r>
              <a:rPr lang="en-US" dirty="0"/>
              <a:t>MIP : as vectorized input for matrix-vector multiplication</a:t>
            </a:r>
          </a:p>
          <a:p>
            <a:pPr lvl="2"/>
            <a:r>
              <a:rPr lang="en-US" dirty="0"/>
              <a:t>Use simple averaging on samples</a:t>
            </a:r>
          </a:p>
          <a:p>
            <a:pPr lvl="1"/>
            <a:r>
              <a:rPr lang="en-US" dirty="0">
                <a:sym typeface="Wingdings" panose="05000000000000000000" pitchFamily="2" charset="2"/>
              </a:rPr>
              <a:t>CCLM : to estimate linear model parameters</a:t>
            </a:r>
          </a:p>
          <a:p>
            <a:pPr lvl="2"/>
            <a:r>
              <a:rPr lang="en-US" dirty="0">
                <a:sym typeface="Wingdings" panose="05000000000000000000" pitchFamily="2" charset="2"/>
              </a:rPr>
              <a:t>Use up to 6-tap filter</a:t>
            </a:r>
          </a:p>
          <a:p>
            <a:endParaRPr lang="en-US" dirty="0">
              <a:sym typeface="Wingdings" panose="05000000000000000000" pitchFamily="2" charset="2"/>
            </a:endParaRPr>
          </a:p>
          <a:p>
            <a:pPr lvl="1"/>
            <a:endParaRPr lang="en-US" dirty="0">
              <a:sym typeface="Wingdings" panose="05000000000000000000" pitchFamily="2" charset="2"/>
            </a:endParaRPr>
          </a:p>
          <a:p>
            <a:r>
              <a:rPr lang="en-US" dirty="0">
                <a:sym typeface="Wingdings" panose="05000000000000000000" pitchFamily="2" charset="2"/>
              </a:rPr>
              <a:t>This proposal:</a:t>
            </a:r>
          </a:p>
          <a:p>
            <a:pPr lvl="1"/>
            <a:r>
              <a:rPr lang="en-US" dirty="0">
                <a:sym typeface="Wingdings" panose="05000000000000000000" pitchFamily="2" charset="2"/>
              </a:rPr>
              <a:t>Harmonize MIP/CCLM </a:t>
            </a:r>
            <a:r>
              <a:rPr lang="en-US" dirty="0" err="1">
                <a:sym typeface="Wingdings" panose="05000000000000000000" pitchFamily="2" charset="2"/>
              </a:rPr>
              <a:t>downsampling</a:t>
            </a:r>
            <a:r>
              <a:rPr lang="en-US" dirty="0">
                <a:sym typeface="Wingdings" panose="05000000000000000000" pitchFamily="2" charset="2"/>
              </a:rPr>
              <a:t> of luma neighboring samples</a:t>
            </a:r>
          </a:p>
          <a:p>
            <a:pPr lvl="1"/>
            <a:r>
              <a:rPr lang="en-US" dirty="0">
                <a:sym typeface="Wingdings" panose="05000000000000000000" pitchFamily="2" charset="2"/>
              </a:rPr>
              <a:t>Simplify </a:t>
            </a:r>
            <a:r>
              <a:rPr lang="en-US" dirty="0" err="1">
                <a:sym typeface="Wingdings" panose="05000000000000000000" pitchFamily="2" charset="2"/>
              </a:rPr>
              <a:t>downsampling</a:t>
            </a:r>
            <a:r>
              <a:rPr lang="en-US" dirty="0">
                <a:sym typeface="Wingdings" panose="05000000000000000000" pitchFamily="2" charset="2"/>
              </a:rPr>
              <a:t> of </a:t>
            </a:r>
            <a:r>
              <a:rPr lang="en-CA" dirty="0"/>
              <a:t>luma neighboring samples in CCLM</a:t>
            </a:r>
            <a:endParaRPr lang="en-US" dirty="0">
              <a:sym typeface="Wingdings" panose="05000000000000000000" pitchFamily="2" charset="2"/>
            </a:endParaRPr>
          </a:p>
          <a:p>
            <a:pPr lvl="1"/>
            <a:endParaRPr lang="en-US" dirty="0">
              <a:sym typeface="Wingdings" panose="05000000000000000000" pitchFamily="2" charset="2"/>
            </a:endParaRP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4591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Proposed harmonization</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Content Placeholder 2">
            <a:extLst>
              <a:ext uri="{FF2B5EF4-FFF2-40B4-BE49-F238E27FC236}">
                <a16:creationId xmlns:a16="http://schemas.microsoft.com/office/drawing/2014/main" id="{462DA89C-AFE4-4F83-BCC6-177E7B20EA22}"/>
              </a:ext>
            </a:extLst>
          </p:cNvPr>
          <p:cNvSpPr txBox="1">
            <a:spLocks/>
          </p:cNvSpPr>
          <p:nvPr/>
        </p:nvSpPr>
        <p:spPr>
          <a:xfrm>
            <a:off x="644080" y="1513332"/>
            <a:ext cx="10739782" cy="468172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Invoked down-sampling process for CCLM is replaced by MIP’s one for luma boundaries</a:t>
            </a:r>
          </a:p>
          <a:p>
            <a:endParaRPr lang="en-US" dirty="0"/>
          </a:p>
          <a:p>
            <a:endParaRPr lang="en-US" dirty="0"/>
          </a:p>
          <a:p>
            <a:endParaRPr lang="en-US" dirty="0"/>
          </a:p>
          <a:p>
            <a:endParaRPr lang="en-US" dirty="0"/>
          </a:p>
          <a:p>
            <a:endParaRPr lang="en-US" dirty="0"/>
          </a:p>
          <a:p>
            <a:endParaRPr lang="en-US" dirty="0"/>
          </a:p>
          <a:p>
            <a:r>
              <a:rPr lang="en-US" dirty="0"/>
              <a:t>Rest of CCLM process remains unchanged:</a:t>
            </a:r>
          </a:p>
          <a:p>
            <a:pPr lvl="1"/>
            <a:r>
              <a:rPr lang="en-US" dirty="0"/>
              <a:t>(W’,H’) derivation for LM / LM-A / LM-L</a:t>
            </a:r>
          </a:p>
          <a:p>
            <a:pPr lvl="1"/>
            <a:r>
              <a:rPr lang="en-US" dirty="0"/>
              <a:t>(</a:t>
            </a:r>
            <a:r>
              <a:rPr lang="el-GR" dirty="0"/>
              <a:t>α</a:t>
            </a:r>
            <a:r>
              <a:rPr lang="en-US" dirty="0"/>
              <a:t>,</a:t>
            </a:r>
            <a:r>
              <a:rPr lang="el-GR" dirty="0"/>
              <a:t>β</a:t>
            </a:r>
            <a:r>
              <a:rPr lang="en-US" dirty="0"/>
              <a:t>) parameters derivation</a:t>
            </a:r>
          </a:p>
          <a:p>
            <a:pPr lvl="1"/>
            <a:r>
              <a:rPr lang="en-US" dirty="0"/>
              <a:t>Inner luma sample interpolation with filtering selection for type-0 and type-2 contents</a:t>
            </a:r>
          </a:p>
          <a:p>
            <a:pPr lvl="1"/>
            <a:endParaRPr lang="en-US" dirty="0"/>
          </a:p>
          <a:p>
            <a:pPr lvl="1"/>
            <a:endParaRPr lang="en-US" dirty="0"/>
          </a:p>
          <a:p>
            <a:pPr lvl="1"/>
            <a:endParaRPr lang="en-US" dirty="0"/>
          </a:p>
          <a:p>
            <a:pPr lvl="1"/>
            <a:endParaRPr lang="en-US" dirty="0"/>
          </a:p>
        </p:txBody>
      </p:sp>
      <p:pic>
        <p:nvPicPr>
          <p:cNvPr id="6" name="Picture 5">
            <a:extLst>
              <a:ext uri="{FF2B5EF4-FFF2-40B4-BE49-F238E27FC236}">
                <a16:creationId xmlns:a16="http://schemas.microsoft.com/office/drawing/2014/main" id="{B61926E6-68CF-42F3-AD79-F9CB95F4C10A}"/>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3432096" y="2273339"/>
            <a:ext cx="4537445" cy="2311321"/>
          </a:xfrm>
          <a:prstGeom prst="rect">
            <a:avLst/>
          </a:prstGeom>
          <a:noFill/>
          <a:ln>
            <a:noFill/>
          </a:ln>
        </p:spPr>
      </p:pic>
      <p:sp>
        <p:nvSpPr>
          <p:cNvPr id="9" name="Oval 8">
            <a:extLst>
              <a:ext uri="{FF2B5EF4-FFF2-40B4-BE49-F238E27FC236}">
                <a16:creationId xmlns:a16="http://schemas.microsoft.com/office/drawing/2014/main" id="{D940E956-31FA-48D1-A28F-1531DE6C7471}"/>
              </a:ext>
            </a:extLst>
          </p:cNvPr>
          <p:cNvSpPr/>
          <p:nvPr/>
        </p:nvSpPr>
        <p:spPr>
          <a:xfrm>
            <a:off x="5870741"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Oval 9">
            <a:extLst>
              <a:ext uri="{FF2B5EF4-FFF2-40B4-BE49-F238E27FC236}">
                <a16:creationId xmlns:a16="http://schemas.microsoft.com/office/drawing/2014/main" id="{CAAE353A-ED28-446F-A4EB-6BE268B14E85}"/>
              </a:ext>
            </a:extLst>
          </p:cNvPr>
          <p:cNvSpPr/>
          <p:nvPr/>
        </p:nvSpPr>
        <p:spPr>
          <a:xfrm>
            <a:off x="6104103"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Oval 10">
            <a:extLst>
              <a:ext uri="{FF2B5EF4-FFF2-40B4-BE49-F238E27FC236}">
                <a16:creationId xmlns:a16="http://schemas.microsoft.com/office/drawing/2014/main" id="{5BC5203A-24F6-49BE-AAF0-567F66F07944}"/>
              </a:ext>
            </a:extLst>
          </p:cNvPr>
          <p:cNvSpPr/>
          <p:nvPr/>
        </p:nvSpPr>
        <p:spPr>
          <a:xfrm>
            <a:off x="6326874"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Oval 11">
            <a:extLst>
              <a:ext uri="{FF2B5EF4-FFF2-40B4-BE49-F238E27FC236}">
                <a16:creationId xmlns:a16="http://schemas.microsoft.com/office/drawing/2014/main" id="{ADC683AB-1053-4A72-9476-DD096BB2EF71}"/>
              </a:ext>
            </a:extLst>
          </p:cNvPr>
          <p:cNvSpPr/>
          <p:nvPr/>
        </p:nvSpPr>
        <p:spPr>
          <a:xfrm>
            <a:off x="6549645"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Oval 12">
            <a:extLst>
              <a:ext uri="{FF2B5EF4-FFF2-40B4-BE49-F238E27FC236}">
                <a16:creationId xmlns:a16="http://schemas.microsoft.com/office/drawing/2014/main" id="{B80E2AE8-93B5-49E7-A3B8-E289835C1576}"/>
              </a:ext>
            </a:extLst>
          </p:cNvPr>
          <p:cNvSpPr/>
          <p:nvPr/>
        </p:nvSpPr>
        <p:spPr>
          <a:xfrm>
            <a:off x="6790225"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Oval 13">
            <a:extLst>
              <a:ext uri="{FF2B5EF4-FFF2-40B4-BE49-F238E27FC236}">
                <a16:creationId xmlns:a16="http://schemas.microsoft.com/office/drawing/2014/main" id="{DA4FE3D9-F928-4AC9-ACFF-E0FF00687C22}"/>
              </a:ext>
            </a:extLst>
          </p:cNvPr>
          <p:cNvSpPr/>
          <p:nvPr/>
        </p:nvSpPr>
        <p:spPr>
          <a:xfrm>
            <a:off x="7023587"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5" name="Oval 14">
            <a:extLst>
              <a:ext uri="{FF2B5EF4-FFF2-40B4-BE49-F238E27FC236}">
                <a16:creationId xmlns:a16="http://schemas.microsoft.com/office/drawing/2014/main" id="{D4C5FCFA-796F-4409-944B-89832F95A95D}"/>
              </a:ext>
            </a:extLst>
          </p:cNvPr>
          <p:cNvSpPr/>
          <p:nvPr/>
        </p:nvSpPr>
        <p:spPr>
          <a:xfrm>
            <a:off x="7246358"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6" name="Oval 15">
            <a:extLst>
              <a:ext uri="{FF2B5EF4-FFF2-40B4-BE49-F238E27FC236}">
                <a16:creationId xmlns:a16="http://schemas.microsoft.com/office/drawing/2014/main" id="{D536B120-9D5E-4249-8756-59172BA6B9BC}"/>
              </a:ext>
            </a:extLst>
          </p:cNvPr>
          <p:cNvSpPr/>
          <p:nvPr/>
        </p:nvSpPr>
        <p:spPr>
          <a:xfrm>
            <a:off x="7469129" y="246268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Oval 20">
            <a:extLst>
              <a:ext uri="{FF2B5EF4-FFF2-40B4-BE49-F238E27FC236}">
                <a16:creationId xmlns:a16="http://schemas.microsoft.com/office/drawing/2014/main" id="{206DAD16-92D5-4FA2-BD2F-C18B5EECD70D}"/>
              </a:ext>
            </a:extLst>
          </p:cNvPr>
          <p:cNvSpPr/>
          <p:nvPr/>
        </p:nvSpPr>
        <p:spPr>
          <a:xfrm>
            <a:off x="5585882" y="263413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2" name="Oval 21">
            <a:extLst>
              <a:ext uri="{FF2B5EF4-FFF2-40B4-BE49-F238E27FC236}">
                <a16:creationId xmlns:a16="http://schemas.microsoft.com/office/drawing/2014/main" id="{EA0EF536-FEB9-4AA7-A0E6-049B36C2B807}"/>
              </a:ext>
            </a:extLst>
          </p:cNvPr>
          <p:cNvSpPr/>
          <p:nvPr/>
        </p:nvSpPr>
        <p:spPr>
          <a:xfrm>
            <a:off x="5585882" y="2857968"/>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3" name="Oval 22">
            <a:extLst>
              <a:ext uri="{FF2B5EF4-FFF2-40B4-BE49-F238E27FC236}">
                <a16:creationId xmlns:a16="http://schemas.microsoft.com/office/drawing/2014/main" id="{747FC527-D29B-4EE5-BA1D-F642306D8B3A}"/>
              </a:ext>
            </a:extLst>
          </p:cNvPr>
          <p:cNvSpPr/>
          <p:nvPr/>
        </p:nvSpPr>
        <p:spPr>
          <a:xfrm>
            <a:off x="5585882" y="3081806"/>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Oval 23">
            <a:extLst>
              <a:ext uri="{FF2B5EF4-FFF2-40B4-BE49-F238E27FC236}">
                <a16:creationId xmlns:a16="http://schemas.microsoft.com/office/drawing/2014/main" id="{7C79E4B1-9578-443C-ACEF-457FBE75BC83}"/>
              </a:ext>
            </a:extLst>
          </p:cNvPr>
          <p:cNvSpPr/>
          <p:nvPr/>
        </p:nvSpPr>
        <p:spPr>
          <a:xfrm>
            <a:off x="5585882" y="3305644"/>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Oval 24">
            <a:extLst>
              <a:ext uri="{FF2B5EF4-FFF2-40B4-BE49-F238E27FC236}">
                <a16:creationId xmlns:a16="http://schemas.microsoft.com/office/drawing/2014/main" id="{8F37EA6B-C0DE-4AB9-B3AD-AAE623756459}"/>
              </a:ext>
            </a:extLst>
          </p:cNvPr>
          <p:cNvSpPr/>
          <p:nvPr/>
        </p:nvSpPr>
        <p:spPr>
          <a:xfrm>
            <a:off x="5585882" y="3529482"/>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6" name="Oval 25">
            <a:extLst>
              <a:ext uri="{FF2B5EF4-FFF2-40B4-BE49-F238E27FC236}">
                <a16:creationId xmlns:a16="http://schemas.microsoft.com/office/drawing/2014/main" id="{D98299AF-3859-4078-99CA-D5120C039A29}"/>
              </a:ext>
            </a:extLst>
          </p:cNvPr>
          <p:cNvSpPr/>
          <p:nvPr/>
        </p:nvSpPr>
        <p:spPr>
          <a:xfrm>
            <a:off x="5585882" y="3753320"/>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7" name="Oval 26">
            <a:extLst>
              <a:ext uri="{FF2B5EF4-FFF2-40B4-BE49-F238E27FC236}">
                <a16:creationId xmlns:a16="http://schemas.microsoft.com/office/drawing/2014/main" id="{92E47FD4-E695-4BB4-9210-5DB2FEAEE549}"/>
              </a:ext>
            </a:extLst>
          </p:cNvPr>
          <p:cNvSpPr/>
          <p:nvPr/>
        </p:nvSpPr>
        <p:spPr>
          <a:xfrm>
            <a:off x="5585882" y="3977158"/>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Oval 27">
            <a:extLst>
              <a:ext uri="{FF2B5EF4-FFF2-40B4-BE49-F238E27FC236}">
                <a16:creationId xmlns:a16="http://schemas.microsoft.com/office/drawing/2014/main" id="{263F8747-F489-4B59-9EFA-2E6E5E35885E}"/>
              </a:ext>
            </a:extLst>
          </p:cNvPr>
          <p:cNvSpPr/>
          <p:nvPr/>
        </p:nvSpPr>
        <p:spPr>
          <a:xfrm>
            <a:off x="5585882" y="4200996"/>
            <a:ext cx="114936" cy="11017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12477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6323AE19-6901-4873-927F-9AE9028628C3}"/>
              </a:ext>
            </a:extLst>
          </p:cNvPr>
          <p:cNvSpPr>
            <a:spLocks noGrp="1"/>
          </p:cNvSpPr>
          <p:nvPr>
            <p:ph sz="quarter" idx="12"/>
          </p:nvPr>
        </p:nvSpPr>
        <p:spPr>
          <a:xfrm>
            <a:off x="491680" y="1360932"/>
            <a:ext cx="11190732" cy="4681728"/>
          </a:xfrm>
        </p:spPr>
        <p:txBody>
          <a:bodyPr/>
          <a:lstStyle/>
          <a:p>
            <a:r>
              <a:rPr lang="en-US" dirty="0"/>
              <a:t>Over VTM5, SDR CTC</a:t>
            </a:r>
          </a:p>
          <a:p>
            <a:endParaRPr lang="en-US" dirty="0"/>
          </a:p>
          <a:p>
            <a:endParaRPr lang="en-US" dirty="0"/>
          </a:p>
          <a:p>
            <a:endParaRPr lang="en-US" dirty="0"/>
          </a:p>
          <a:p>
            <a:endParaRPr lang="en-US" dirty="0"/>
          </a:p>
          <a:p>
            <a:pPr lvl="1"/>
            <a:endParaRPr lang="en-US" dirty="0"/>
          </a:p>
        </p:txBody>
      </p:sp>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Performance overview (1)</a:t>
            </a:r>
          </a:p>
        </p:txBody>
      </p:sp>
      <p:graphicFrame>
        <p:nvGraphicFramePr>
          <p:cNvPr id="5" name="Table 4">
            <a:extLst>
              <a:ext uri="{FF2B5EF4-FFF2-40B4-BE49-F238E27FC236}">
                <a16:creationId xmlns:a16="http://schemas.microsoft.com/office/drawing/2014/main" id="{1B3E73A2-4546-4966-BEF0-35AEEB62768A}"/>
              </a:ext>
            </a:extLst>
          </p:cNvPr>
          <p:cNvGraphicFramePr>
            <a:graphicFrameLocks noGrp="1"/>
          </p:cNvGraphicFramePr>
          <p:nvPr>
            <p:extLst>
              <p:ext uri="{D42A27DB-BD31-4B8C-83A1-F6EECF244321}">
                <p14:modId xmlns:p14="http://schemas.microsoft.com/office/powerpoint/2010/main" val="1164517915"/>
              </p:ext>
            </p:extLst>
          </p:nvPr>
        </p:nvGraphicFramePr>
        <p:xfrm>
          <a:off x="1229357" y="2114002"/>
          <a:ext cx="4406902" cy="3724275"/>
        </p:xfrm>
        <a:graphic>
          <a:graphicData uri="http://schemas.openxmlformats.org/drawingml/2006/table">
            <a:tbl>
              <a:tblPr/>
              <a:tblGrid>
                <a:gridCol w="1037662">
                  <a:extLst>
                    <a:ext uri="{9D8B030D-6E8A-4147-A177-3AD203B41FA5}">
                      <a16:colId xmlns:a16="http://schemas.microsoft.com/office/drawing/2014/main" val="4237516661"/>
                    </a:ext>
                  </a:extLst>
                </a:gridCol>
                <a:gridCol w="673848">
                  <a:extLst>
                    <a:ext uri="{9D8B030D-6E8A-4147-A177-3AD203B41FA5}">
                      <a16:colId xmlns:a16="http://schemas.microsoft.com/office/drawing/2014/main" val="1298504906"/>
                    </a:ext>
                  </a:extLst>
                </a:gridCol>
                <a:gridCol w="673848">
                  <a:extLst>
                    <a:ext uri="{9D8B030D-6E8A-4147-A177-3AD203B41FA5}">
                      <a16:colId xmlns:a16="http://schemas.microsoft.com/office/drawing/2014/main" val="1921819785"/>
                    </a:ext>
                  </a:extLst>
                </a:gridCol>
                <a:gridCol w="673848">
                  <a:extLst>
                    <a:ext uri="{9D8B030D-6E8A-4147-A177-3AD203B41FA5}">
                      <a16:colId xmlns:a16="http://schemas.microsoft.com/office/drawing/2014/main" val="2707600931"/>
                    </a:ext>
                  </a:extLst>
                </a:gridCol>
                <a:gridCol w="673848">
                  <a:extLst>
                    <a:ext uri="{9D8B030D-6E8A-4147-A177-3AD203B41FA5}">
                      <a16:colId xmlns:a16="http://schemas.microsoft.com/office/drawing/2014/main" val="1087645297"/>
                    </a:ext>
                  </a:extLst>
                </a:gridCol>
                <a:gridCol w="673848">
                  <a:extLst>
                    <a:ext uri="{9D8B030D-6E8A-4147-A177-3AD203B41FA5}">
                      <a16:colId xmlns:a16="http://schemas.microsoft.com/office/drawing/2014/main" val="32048097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8151779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7503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01315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43425007"/>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722717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9367959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0.48%</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2680965"/>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62118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1480385"/>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57058934"/>
                  </a:ext>
                </a:extLst>
              </a:tr>
              <a:tr h="161925">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82392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590252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9329371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1666570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352263"/>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0.89%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18711025"/>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7315710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06295005"/>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0.47%</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5060110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8096474"/>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084576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0.56%</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70005810"/>
                  </a:ext>
                </a:extLst>
              </a:tr>
              <a:tr h="161925">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0.67%</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8659632"/>
                  </a:ext>
                </a:extLst>
              </a:tr>
            </a:tbl>
          </a:graphicData>
        </a:graphic>
      </p:graphicFrame>
      <p:graphicFrame>
        <p:nvGraphicFramePr>
          <p:cNvPr id="6" name="Table 5">
            <a:extLst>
              <a:ext uri="{FF2B5EF4-FFF2-40B4-BE49-F238E27FC236}">
                <a16:creationId xmlns:a16="http://schemas.microsoft.com/office/drawing/2014/main" id="{77293ADE-F3B5-41F3-BF0A-EF0C26D0A61B}"/>
              </a:ext>
            </a:extLst>
          </p:cNvPr>
          <p:cNvGraphicFramePr>
            <a:graphicFrameLocks noGrp="1"/>
          </p:cNvGraphicFramePr>
          <p:nvPr>
            <p:extLst>
              <p:ext uri="{D42A27DB-BD31-4B8C-83A1-F6EECF244321}">
                <p14:modId xmlns:p14="http://schemas.microsoft.com/office/powerpoint/2010/main" val="2862788046"/>
              </p:ext>
            </p:extLst>
          </p:nvPr>
        </p:nvGraphicFramePr>
        <p:xfrm>
          <a:off x="6373936" y="2114002"/>
          <a:ext cx="4406902" cy="3724275"/>
        </p:xfrm>
        <a:graphic>
          <a:graphicData uri="http://schemas.openxmlformats.org/drawingml/2006/table">
            <a:tbl>
              <a:tblPr/>
              <a:tblGrid>
                <a:gridCol w="1037662">
                  <a:extLst>
                    <a:ext uri="{9D8B030D-6E8A-4147-A177-3AD203B41FA5}">
                      <a16:colId xmlns:a16="http://schemas.microsoft.com/office/drawing/2014/main" val="1861574219"/>
                    </a:ext>
                  </a:extLst>
                </a:gridCol>
                <a:gridCol w="673848">
                  <a:extLst>
                    <a:ext uri="{9D8B030D-6E8A-4147-A177-3AD203B41FA5}">
                      <a16:colId xmlns:a16="http://schemas.microsoft.com/office/drawing/2014/main" val="3091030147"/>
                    </a:ext>
                  </a:extLst>
                </a:gridCol>
                <a:gridCol w="673848">
                  <a:extLst>
                    <a:ext uri="{9D8B030D-6E8A-4147-A177-3AD203B41FA5}">
                      <a16:colId xmlns:a16="http://schemas.microsoft.com/office/drawing/2014/main" val="1294567843"/>
                    </a:ext>
                  </a:extLst>
                </a:gridCol>
                <a:gridCol w="673848">
                  <a:extLst>
                    <a:ext uri="{9D8B030D-6E8A-4147-A177-3AD203B41FA5}">
                      <a16:colId xmlns:a16="http://schemas.microsoft.com/office/drawing/2014/main" val="3753217417"/>
                    </a:ext>
                  </a:extLst>
                </a:gridCol>
                <a:gridCol w="673848">
                  <a:extLst>
                    <a:ext uri="{9D8B030D-6E8A-4147-A177-3AD203B41FA5}">
                      <a16:colId xmlns:a16="http://schemas.microsoft.com/office/drawing/2014/main" val="1711466695"/>
                    </a:ext>
                  </a:extLst>
                </a:gridCol>
                <a:gridCol w="673848">
                  <a:extLst>
                    <a:ext uri="{9D8B030D-6E8A-4147-A177-3AD203B41FA5}">
                      <a16:colId xmlns:a16="http://schemas.microsoft.com/office/drawing/2014/main" val="125964817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0171524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7321957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4669255"/>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22516644"/>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585799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0894877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0916292"/>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477530"/>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004347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0.94%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65839868"/>
                  </a:ext>
                </a:extLst>
              </a:tr>
              <a:tr h="161925">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794660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687969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P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406640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5083214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6150093"/>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6165514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272788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593586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70224942"/>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986255"/>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0.38%</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408376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235709"/>
                  </a:ext>
                </a:extLst>
              </a:tr>
              <a:tr h="161925">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104%</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1083309"/>
                  </a:ext>
                </a:extLst>
              </a:tr>
            </a:tbl>
          </a:graphicData>
        </a:graphic>
      </p:graphicFrame>
    </p:spTree>
    <p:extLst>
      <p:ext uri="{BB962C8B-B14F-4D97-AF65-F5344CB8AC3E}">
        <p14:creationId xmlns:p14="http://schemas.microsoft.com/office/powerpoint/2010/main" val="2615638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6323AE19-6901-4873-927F-9AE9028628C3}"/>
              </a:ext>
            </a:extLst>
          </p:cNvPr>
          <p:cNvSpPr>
            <a:spLocks noGrp="1"/>
          </p:cNvSpPr>
          <p:nvPr>
            <p:ph sz="quarter" idx="12"/>
          </p:nvPr>
        </p:nvSpPr>
        <p:spPr>
          <a:xfrm>
            <a:off x="491680" y="1360932"/>
            <a:ext cx="11190732" cy="4681728"/>
          </a:xfrm>
        </p:spPr>
        <p:txBody>
          <a:bodyPr/>
          <a:lstStyle/>
          <a:p>
            <a:r>
              <a:rPr lang="en-US" dirty="0"/>
              <a:t>Over VTM5, HDR for type-2 content (see M0142)</a:t>
            </a:r>
          </a:p>
          <a:p>
            <a:pPr lvl="1"/>
            <a:r>
              <a:rPr lang="en-US" dirty="0" err="1"/>
              <a:t>sps_cclm_colocated_chroma_flag</a:t>
            </a:r>
            <a:r>
              <a:rPr lang="en-US" dirty="0"/>
              <a:t> = 1</a:t>
            </a:r>
          </a:p>
          <a:p>
            <a:pPr lvl="1"/>
            <a:endParaRPr lang="en-US" dirty="0"/>
          </a:p>
          <a:p>
            <a:endParaRPr lang="en-US" dirty="0"/>
          </a:p>
          <a:p>
            <a:endParaRPr lang="en-US" dirty="0"/>
          </a:p>
          <a:p>
            <a:endParaRPr lang="en-US" dirty="0"/>
          </a:p>
          <a:p>
            <a:endParaRPr lang="en-US" dirty="0"/>
          </a:p>
          <a:p>
            <a:pPr lvl="1"/>
            <a:endParaRPr lang="en-US" dirty="0"/>
          </a:p>
        </p:txBody>
      </p:sp>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Performance overview (2)</a:t>
            </a:r>
          </a:p>
        </p:txBody>
      </p:sp>
      <p:graphicFrame>
        <p:nvGraphicFramePr>
          <p:cNvPr id="5" name="Table 4">
            <a:extLst>
              <a:ext uri="{FF2B5EF4-FFF2-40B4-BE49-F238E27FC236}">
                <a16:creationId xmlns:a16="http://schemas.microsoft.com/office/drawing/2014/main" id="{B484643F-C379-49C9-B877-326C1A60B951}"/>
              </a:ext>
            </a:extLst>
          </p:cNvPr>
          <p:cNvGraphicFramePr>
            <a:graphicFrameLocks noGrp="1"/>
          </p:cNvGraphicFramePr>
          <p:nvPr>
            <p:extLst>
              <p:ext uri="{D42A27DB-BD31-4B8C-83A1-F6EECF244321}">
                <p14:modId xmlns:p14="http://schemas.microsoft.com/office/powerpoint/2010/main" val="113137554"/>
              </p:ext>
            </p:extLst>
          </p:nvPr>
        </p:nvGraphicFramePr>
        <p:xfrm>
          <a:off x="1932961" y="2669425"/>
          <a:ext cx="7772403" cy="2428875"/>
        </p:xfrm>
        <a:graphic>
          <a:graphicData uri="http://schemas.openxmlformats.org/drawingml/2006/table">
            <a:tbl>
              <a:tblPr/>
              <a:tblGrid>
                <a:gridCol w="1037163">
                  <a:extLst>
                    <a:ext uri="{9D8B030D-6E8A-4147-A177-3AD203B41FA5}">
                      <a16:colId xmlns:a16="http://schemas.microsoft.com/office/drawing/2014/main" val="3471048225"/>
                    </a:ext>
                  </a:extLst>
                </a:gridCol>
                <a:gridCol w="673524">
                  <a:extLst>
                    <a:ext uri="{9D8B030D-6E8A-4147-A177-3AD203B41FA5}">
                      <a16:colId xmlns:a16="http://schemas.microsoft.com/office/drawing/2014/main" val="873325684"/>
                    </a:ext>
                  </a:extLst>
                </a:gridCol>
                <a:gridCol w="673524">
                  <a:extLst>
                    <a:ext uri="{9D8B030D-6E8A-4147-A177-3AD203B41FA5}">
                      <a16:colId xmlns:a16="http://schemas.microsoft.com/office/drawing/2014/main" val="2224068979"/>
                    </a:ext>
                  </a:extLst>
                </a:gridCol>
                <a:gridCol w="673524">
                  <a:extLst>
                    <a:ext uri="{9D8B030D-6E8A-4147-A177-3AD203B41FA5}">
                      <a16:colId xmlns:a16="http://schemas.microsoft.com/office/drawing/2014/main" val="77270134"/>
                    </a:ext>
                  </a:extLst>
                </a:gridCol>
                <a:gridCol w="673524">
                  <a:extLst>
                    <a:ext uri="{9D8B030D-6E8A-4147-A177-3AD203B41FA5}">
                      <a16:colId xmlns:a16="http://schemas.microsoft.com/office/drawing/2014/main" val="279479024"/>
                    </a:ext>
                  </a:extLst>
                </a:gridCol>
                <a:gridCol w="673524">
                  <a:extLst>
                    <a:ext uri="{9D8B030D-6E8A-4147-A177-3AD203B41FA5}">
                      <a16:colId xmlns:a16="http://schemas.microsoft.com/office/drawing/2014/main" val="4005690567"/>
                    </a:ext>
                  </a:extLst>
                </a:gridCol>
                <a:gridCol w="673524">
                  <a:extLst>
                    <a:ext uri="{9D8B030D-6E8A-4147-A177-3AD203B41FA5}">
                      <a16:colId xmlns:a16="http://schemas.microsoft.com/office/drawing/2014/main" val="1905134335"/>
                    </a:ext>
                  </a:extLst>
                </a:gridCol>
                <a:gridCol w="673524">
                  <a:extLst>
                    <a:ext uri="{9D8B030D-6E8A-4147-A177-3AD203B41FA5}">
                      <a16:colId xmlns:a16="http://schemas.microsoft.com/office/drawing/2014/main" val="747551471"/>
                    </a:ext>
                  </a:extLst>
                </a:gridCol>
                <a:gridCol w="673524">
                  <a:extLst>
                    <a:ext uri="{9D8B030D-6E8A-4147-A177-3AD203B41FA5}">
                      <a16:colId xmlns:a16="http://schemas.microsoft.com/office/drawing/2014/main" val="310270157"/>
                    </a:ext>
                  </a:extLst>
                </a:gridCol>
                <a:gridCol w="673524">
                  <a:extLst>
                    <a:ext uri="{9D8B030D-6E8A-4147-A177-3AD203B41FA5}">
                      <a16:colId xmlns:a16="http://schemas.microsoft.com/office/drawing/2014/main" val="2832265484"/>
                    </a:ext>
                  </a:extLst>
                </a:gridCol>
                <a:gridCol w="673524">
                  <a:extLst>
                    <a:ext uri="{9D8B030D-6E8A-4147-A177-3AD203B41FA5}">
                      <a16:colId xmlns:a16="http://schemas.microsoft.com/office/drawing/2014/main" val="1734221305"/>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900" b="1" i="0" u="none" strike="noStrike" dirty="0">
                          <a:solidFill>
                            <a:srgbClr val="000000"/>
                          </a:solidFill>
                          <a:effectLst/>
                          <a:latin typeface="Arial" panose="020B0604020202020204" pitchFamily="34" charset="0"/>
                        </a:rPr>
                        <a:t>All Intra</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514614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900" b="1" i="0" u="none" strike="noStrike" dirty="0">
                          <a:solidFill>
                            <a:srgbClr val="000000"/>
                          </a:solidFill>
                          <a:effectLst/>
                          <a:latin typeface="Arial" panose="020B0604020202020204" pitchFamily="34" charset="0"/>
                        </a:rPr>
                        <a:t>Over VTM-5.0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873178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1"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a:solidFill>
                            <a:srgbClr val="000000"/>
                          </a:solidFill>
                          <a:effectLst/>
                          <a:latin typeface="Arial" panose="020B0604020202020204" pitchFamily="34" charset="0"/>
                        </a:rPr>
                        <a:t>wPSNR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PSNR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a:txBody>
                    <a:bodyPr/>
                    <a:lstStyle/>
                    <a:p>
                      <a:pPr algn="ctr" fontAlgn="ctr"/>
                      <a:endParaRPr lang="en-US" sz="900" b="1"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4169337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PSNR-L100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6468057"/>
                  </a:ext>
                </a:extLst>
              </a:tr>
              <a:tr h="161925">
                <a:tc>
                  <a:txBody>
                    <a:bodyPr/>
                    <a:lstStyle/>
                    <a:p>
                      <a:pPr algn="ctr" fontAlgn="ctr"/>
                      <a:r>
                        <a:rPr lang="en-US" sz="900" b="0" i="0" u="none" strike="noStrike">
                          <a:solidFill>
                            <a:srgbClr val="000000"/>
                          </a:solidFill>
                          <a:effectLst/>
                          <a:latin typeface="Arial" panose="020B0604020202020204" pitchFamily="34" charset="0"/>
                        </a:rPr>
                        <a:t>Class H1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1.60%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3.40%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1.43%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2.96%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94042355"/>
                  </a:ext>
                </a:extLst>
              </a:tr>
              <a:tr h="161925">
                <a:tc>
                  <a:txBody>
                    <a:bodyPr/>
                    <a:lstStyle/>
                    <a:p>
                      <a:pPr algn="ctr" fontAlgn="ctr"/>
                      <a:r>
                        <a:rPr lang="en-US" sz="900" b="0" i="0" u="none" strike="noStrike">
                          <a:solidFill>
                            <a:srgbClr val="000000"/>
                          </a:solidFill>
                          <a:effectLst/>
                          <a:latin typeface="Arial" panose="020B0604020202020204" pitchFamily="34" charset="0"/>
                        </a:rPr>
                        <a:t>Class H2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9015122"/>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1.60%</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3.40%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906045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366114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900" b="1" i="0" u="none" strike="noStrike" dirty="0">
                          <a:solidFill>
                            <a:srgbClr val="000000"/>
                          </a:solidFill>
                          <a:effectLst/>
                          <a:latin typeface="Arial" panose="020B0604020202020204" pitchFamily="34" charset="0"/>
                        </a:rPr>
                        <a:t>Random Access</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681546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10">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89170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1"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a:solidFill>
                            <a:srgbClr val="000000"/>
                          </a:solidFill>
                          <a:effectLst/>
                          <a:latin typeface="Arial" panose="020B0604020202020204" pitchFamily="34" charset="0"/>
                        </a:rPr>
                        <a:t>wPSNR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gridSpan="3">
                  <a:txBody>
                    <a:bodyPr/>
                    <a:lstStyle/>
                    <a:p>
                      <a:pPr algn="ctr" fontAlgn="ctr"/>
                      <a:r>
                        <a:rPr lang="en-US" sz="900" b="1" i="0" u="none" strike="noStrike">
                          <a:solidFill>
                            <a:srgbClr val="000000"/>
                          </a:solidFill>
                          <a:effectLst/>
                          <a:latin typeface="Arial" panose="020B0604020202020204" pitchFamily="34" charset="0"/>
                        </a:rPr>
                        <a:t>PSNR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tc>
                  <a:txBody>
                    <a:bodyPr/>
                    <a:lstStyle/>
                    <a:p>
                      <a:pPr algn="ctr" fontAlgn="ctr"/>
                      <a:endParaRPr lang="en-US" sz="900" b="1" i="0" u="none" strike="noStrike">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08243981"/>
                  </a:ext>
                </a:extLst>
              </a:tr>
              <a:tr h="161925">
                <a:tc>
                  <a:txBody>
                    <a:bodyPr/>
                    <a:lstStyle/>
                    <a:p>
                      <a:pPr algn="l" fontAlgn="b"/>
                      <a:endParaRPr lang="en-US" sz="900" b="0" i="0" u="none" strike="noStrike">
                        <a:solidFill>
                          <a:srgbClr val="000000"/>
                        </a:solidFill>
                        <a:effectLst/>
                        <a:latin typeface="Arial" panose="020B060402020202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DE100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PSNR-L100</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5176387"/>
                  </a:ext>
                </a:extLst>
              </a:tr>
              <a:tr h="161925">
                <a:tc>
                  <a:txBody>
                    <a:bodyPr/>
                    <a:lstStyle/>
                    <a:p>
                      <a:pPr algn="ctr" fontAlgn="ctr"/>
                      <a:r>
                        <a:rPr lang="en-US" sz="900" b="0" i="0" u="none" strike="noStrike">
                          <a:solidFill>
                            <a:srgbClr val="000000"/>
                          </a:solidFill>
                          <a:effectLst/>
                          <a:latin typeface="Arial" panose="020B0604020202020204" pitchFamily="34" charset="0"/>
                        </a:rPr>
                        <a:t>Class H1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1.99%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2.75%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1.93%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2.37%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45886360"/>
                  </a:ext>
                </a:extLst>
              </a:tr>
              <a:tr h="161925">
                <a:tc>
                  <a:txBody>
                    <a:bodyPr/>
                    <a:lstStyle/>
                    <a:p>
                      <a:pPr algn="ctr" fontAlgn="ctr"/>
                      <a:r>
                        <a:rPr lang="en-US" sz="900" b="0" i="0" u="none" strike="noStrike">
                          <a:solidFill>
                            <a:srgbClr val="000000"/>
                          </a:solidFill>
                          <a:effectLst/>
                          <a:latin typeface="Arial" panose="020B0604020202020204" pitchFamily="34" charset="0"/>
                        </a:rPr>
                        <a:t>Class H2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031436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1.99%</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2.75%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#DIV/0!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#DIV/0!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547531"/>
                  </a:ext>
                </a:extLst>
              </a:tr>
            </a:tbl>
          </a:graphicData>
        </a:graphic>
      </p:graphicFrame>
    </p:spTree>
    <p:extLst>
      <p:ext uri="{BB962C8B-B14F-4D97-AF65-F5344CB8AC3E}">
        <p14:creationId xmlns:p14="http://schemas.microsoft.com/office/powerpoint/2010/main" val="47481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02578-3359-4B7B-B818-437AEF3FA053}"/>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75037D3-A3B4-4335-B3E0-2F684139EEE0}"/>
              </a:ext>
            </a:extLst>
          </p:cNvPr>
          <p:cNvSpPr>
            <a:spLocks noGrp="1"/>
          </p:cNvSpPr>
          <p:nvPr>
            <p:ph sz="quarter" idx="12"/>
          </p:nvPr>
        </p:nvSpPr>
        <p:spPr>
          <a:xfrm>
            <a:off x="491679" y="1360932"/>
            <a:ext cx="11482603" cy="4681728"/>
          </a:xfrm>
        </p:spPr>
        <p:txBody>
          <a:bodyPr/>
          <a:lstStyle/>
          <a:p>
            <a:pPr hangingPunct="0"/>
            <a:r>
              <a:rPr lang="en-US" dirty="0"/>
              <a:t>We propose unified </a:t>
            </a:r>
            <a:r>
              <a:rPr lang="en-US" dirty="0">
                <a:sym typeface="Wingdings" panose="05000000000000000000" pitchFamily="2" charset="2"/>
              </a:rPr>
              <a:t>MIP/CCLM </a:t>
            </a:r>
            <a:r>
              <a:rPr lang="en-US" dirty="0" err="1">
                <a:sym typeface="Wingdings" panose="05000000000000000000" pitchFamily="2" charset="2"/>
              </a:rPr>
              <a:t>downsampling</a:t>
            </a:r>
            <a:r>
              <a:rPr lang="en-US" dirty="0">
                <a:sym typeface="Wingdings" panose="05000000000000000000" pitchFamily="2" charset="2"/>
              </a:rPr>
              <a:t> of luma neighboring samples</a:t>
            </a:r>
          </a:p>
          <a:p>
            <a:pPr hangingPunct="0"/>
            <a:r>
              <a:rPr lang="en-US" dirty="0"/>
              <a:t>Performance shows evidence </a:t>
            </a:r>
            <a:r>
              <a:rPr lang="en-US" dirty="0">
                <a:sym typeface="Wingdings" panose="05000000000000000000" pitchFamily="2" charset="2"/>
              </a:rPr>
              <a:t>that unification is possible at a reasonable cost:</a:t>
            </a:r>
            <a:endParaRPr lang="en-US" dirty="0"/>
          </a:p>
          <a:p>
            <a:pPr lvl="1" hangingPunct="0"/>
            <a:r>
              <a:rPr lang="en-US" dirty="0"/>
              <a:t>AI: .04% / .34% / .36%</a:t>
            </a:r>
          </a:p>
          <a:p>
            <a:pPr lvl="1"/>
            <a:r>
              <a:rPr lang="en-US" dirty="0">
                <a:sym typeface="Wingdings" panose="05000000000000000000" pitchFamily="2" charset="2"/>
              </a:rPr>
              <a:t>RA: .05% / .47% / .43%</a:t>
            </a:r>
          </a:p>
          <a:p>
            <a:pPr lvl="1"/>
            <a:r>
              <a:rPr lang="en-US" dirty="0">
                <a:sym typeface="Wingdings" panose="05000000000000000000" pitchFamily="2" charset="2"/>
              </a:rPr>
              <a:t>LDB: .01% / .11% / .40%</a:t>
            </a:r>
          </a:p>
          <a:p>
            <a:pPr lvl="1"/>
            <a:r>
              <a:rPr lang="en-US" dirty="0">
                <a:sym typeface="Wingdings" panose="05000000000000000000" pitchFamily="2" charset="2"/>
              </a:rPr>
              <a:t>LDP: .00% / .07% / .38%</a:t>
            </a:r>
          </a:p>
          <a:p>
            <a:r>
              <a:rPr lang="en-US" dirty="0">
                <a:sym typeface="Wingdings" panose="05000000000000000000" pitchFamily="2" charset="2"/>
              </a:rPr>
              <a:t>We recommend to conduct a CE on that topic.</a:t>
            </a:r>
          </a:p>
          <a:p>
            <a:endParaRPr lang="en-US" dirty="0">
              <a:sym typeface="Wingdings" panose="05000000000000000000" pitchFamily="2" charset="2"/>
            </a:endParaRPr>
          </a:p>
          <a:p>
            <a:r>
              <a:rPr lang="en-US" dirty="0">
                <a:sym typeface="Wingdings" panose="05000000000000000000" pitchFamily="2" charset="2"/>
              </a:rPr>
              <a:t>Thanks to </a:t>
            </a:r>
            <a:r>
              <a:rPr lang="en-US" dirty="0" err="1">
                <a:sym typeface="Wingdings" panose="05000000000000000000" pitchFamily="2" charset="2"/>
              </a:rPr>
              <a:t>InterDigital</a:t>
            </a:r>
            <a:r>
              <a:rPr lang="en-US" dirty="0">
                <a:sym typeface="Wingdings" panose="05000000000000000000" pitchFamily="2" charset="2"/>
              </a:rPr>
              <a:t> for crosschecking our contribution.</a:t>
            </a:r>
          </a:p>
        </p:txBody>
      </p:sp>
      <p:sp>
        <p:nvSpPr>
          <p:cNvPr id="8" name="Rectangle 4">
            <a:extLst>
              <a:ext uri="{FF2B5EF4-FFF2-40B4-BE49-F238E27FC236}">
                <a16:creationId xmlns:a16="http://schemas.microsoft.com/office/drawing/2014/main" id="{DCD3AB46-90B1-4B34-8A3F-21174C28279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1340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29785</TotalTime>
  <Words>842</Words>
  <Application>Microsoft Office PowerPoint</Application>
  <PresentationFormat>Widescreen</PresentationFormat>
  <Paragraphs>366</Paragraphs>
  <Slides>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Microsoft Sans Serif</vt:lpstr>
      <vt:lpstr>Qualcomm</vt:lpstr>
      <vt:lpstr>O0673: Harmonized MIP/CCLM boundary downsampling</vt:lpstr>
      <vt:lpstr>Motivation</vt:lpstr>
      <vt:lpstr>Proposed harmonization</vt:lpstr>
      <vt:lpstr>Performance overview (1)</vt:lpstr>
      <vt:lpstr>Performance overview (2)</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Thibaud Biatek</dc:creator>
  <cp:lastModifiedBy>Thibaud Biatek</cp:lastModifiedBy>
  <cp:revision>35</cp:revision>
  <dcterms:created xsi:type="dcterms:W3CDTF">2019-04-04T12:38:36Z</dcterms:created>
  <dcterms:modified xsi:type="dcterms:W3CDTF">2019-07-06T14:32:54Z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