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573" r:id="rId2"/>
    <p:sldId id="907" r:id="rId3"/>
    <p:sldId id="906" r:id="rId4"/>
    <p:sldId id="908" r:id="rId5"/>
    <p:sldId id="910" r:id="rId6"/>
    <p:sldId id="909" r:id="rId7"/>
    <p:sldId id="911" r:id="rId8"/>
    <p:sldId id="896" r:id="rId9"/>
    <p:sldId id="884"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4FD5"/>
    <a:srgbClr val="190000"/>
    <a:srgbClr val="F816D8"/>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52E521-8091-4D77-88A0-461BD61C11ED}" v="41" dt="2019-05-24T15:45:45.3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40" autoAdjust="0"/>
    <p:restoredTop sz="95833" autoAdjust="0"/>
  </p:normalViewPr>
  <p:slideViewPr>
    <p:cSldViewPr snapToGrid="0">
      <p:cViewPr varScale="1">
        <p:scale>
          <a:sx n="114" d="100"/>
          <a:sy n="114" d="100"/>
        </p:scale>
        <p:origin x="414" y="10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ppaditya Ray" userId="7702d70d-8a97-4837-afbb-59f98ec6bf37" providerId="ADAL" clId="{44AAACA7-79DD-4B70-B1A0-BDA34F37CF02}"/>
    <pc:docChg chg="custSel addSld delSld modSld">
      <pc:chgData name="Bappaditya Ray" userId="7702d70d-8a97-4837-afbb-59f98ec6bf37" providerId="ADAL" clId="{44AAACA7-79DD-4B70-B1A0-BDA34F37CF02}" dt="2019-05-13T14:11:03.587" v="797" actId="20577"/>
      <pc:docMkLst>
        <pc:docMk/>
      </pc:docMkLst>
      <pc:sldChg chg="modSp">
        <pc:chgData name="Bappaditya Ray" userId="7702d70d-8a97-4837-afbb-59f98ec6bf37" providerId="ADAL" clId="{44AAACA7-79DD-4B70-B1A0-BDA34F37CF02}" dt="2019-05-13T12:52:53.543" v="728" actId="20577"/>
        <pc:sldMkLst>
          <pc:docMk/>
          <pc:sldMk cId="3810703501" sldId="573"/>
        </pc:sldMkLst>
        <pc:spChg chg="mod">
          <ac:chgData name="Bappaditya Ray" userId="7702d70d-8a97-4837-afbb-59f98ec6bf37" providerId="ADAL" clId="{44AAACA7-79DD-4B70-B1A0-BDA34F37CF02}" dt="2019-05-13T12:52:53.543" v="728" actId="20577"/>
          <ac:spMkLst>
            <pc:docMk/>
            <pc:sldMk cId="3810703501" sldId="573"/>
            <ac:spMk id="19" creationId="{A720339C-D988-439D-A87B-69F0B7A7C8B3}"/>
          </ac:spMkLst>
        </pc:spChg>
      </pc:sldChg>
      <pc:sldChg chg="modSp">
        <pc:chgData name="Bappaditya Ray" userId="7702d70d-8a97-4837-afbb-59f98ec6bf37" providerId="ADAL" clId="{44AAACA7-79DD-4B70-B1A0-BDA34F37CF02}" dt="2019-05-13T14:11:03.587" v="797" actId="20577"/>
        <pc:sldMkLst>
          <pc:docMk/>
          <pc:sldMk cId="401064490" sldId="896"/>
        </pc:sldMkLst>
        <pc:spChg chg="mod">
          <ac:chgData name="Bappaditya Ray" userId="7702d70d-8a97-4837-afbb-59f98ec6bf37" providerId="ADAL" clId="{44AAACA7-79DD-4B70-B1A0-BDA34F37CF02}" dt="2019-05-13T14:11:03.587" v="797" actId="20577"/>
          <ac:spMkLst>
            <pc:docMk/>
            <pc:sldMk cId="401064490" sldId="896"/>
            <ac:spMk id="5" creationId="{68CA3F50-B5AD-4481-A177-1787DB121F7B}"/>
          </ac:spMkLst>
        </pc:spChg>
      </pc:sldChg>
    </pc:docChg>
  </pc:docChgLst>
  <pc:docChgLst>
    <pc:chgData name="Bappaditya Ray" userId="7702d70d-8a97-4837-afbb-59f98ec6bf37" providerId="ADAL" clId="{90F97A9C-1DED-4A5A-8485-9EB65F241876}"/>
    <pc:docChg chg="undo custSel addSld delSld modSld sldOrd">
      <pc:chgData name="Bappaditya Ray" userId="7702d70d-8a97-4837-afbb-59f98ec6bf37" providerId="ADAL" clId="{90F97A9C-1DED-4A5A-8485-9EB65F241876}" dt="2019-05-06T23:13:24.402" v="2102" actId="20577"/>
      <pc:docMkLst>
        <pc:docMk/>
      </pc:docMkLst>
      <pc:sldChg chg="modSp">
        <pc:chgData name="Bappaditya Ray" userId="7702d70d-8a97-4837-afbb-59f98ec6bf37" providerId="ADAL" clId="{90F97A9C-1DED-4A5A-8485-9EB65F241876}" dt="2019-05-06T15:16:09.712" v="1902" actId="20577"/>
        <pc:sldMkLst>
          <pc:docMk/>
          <pc:sldMk cId="3810703501" sldId="573"/>
        </pc:sldMkLst>
        <pc:spChg chg="mod">
          <ac:chgData name="Bappaditya Ray" userId="7702d70d-8a97-4837-afbb-59f98ec6bf37" providerId="ADAL" clId="{90F97A9C-1DED-4A5A-8485-9EB65F241876}" dt="2019-05-06T15:16:09.712" v="1902" actId="20577"/>
          <ac:spMkLst>
            <pc:docMk/>
            <pc:sldMk cId="3810703501" sldId="573"/>
            <ac:spMk id="3" creationId="{2584845F-75C2-415A-8317-9BE337A0A649}"/>
          </ac:spMkLst>
        </pc:spChg>
        <pc:spChg chg="mod">
          <ac:chgData name="Bappaditya Ray" userId="7702d70d-8a97-4837-afbb-59f98ec6bf37" providerId="ADAL" clId="{90F97A9C-1DED-4A5A-8485-9EB65F241876}" dt="2019-05-06T08:21:06.145" v="37" actId="20577"/>
          <ac:spMkLst>
            <pc:docMk/>
            <pc:sldMk cId="3810703501" sldId="573"/>
            <ac:spMk id="19" creationId="{A720339C-D988-439D-A87B-69F0B7A7C8B3}"/>
          </ac:spMkLst>
        </pc:spChg>
        <pc:spChg chg="mod">
          <ac:chgData name="Bappaditya Ray" userId="7702d70d-8a97-4837-afbb-59f98ec6bf37" providerId="ADAL" clId="{90F97A9C-1DED-4A5A-8485-9EB65F241876}" dt="2019-05-06T08:20:47.707" v="27" actId="20577"/>
          <ac:spMkLst>
            <pc:docMk/>
            <pc:sldMk cId="3810703501" sldId="573"/>
            <ac:spMk id="47" creationId="{938A968C-5DDC-4091-9567-74EF32CFAE27}"/>
          </ac:spMkLst>
        </pc:spChg>
      </pc:sldChg>
      <pc:sldChg chg="modSp">
        <pc:chgData name="Bappaditya Ray" userId="7702d70d-8a97-4837-afbb-59f98ec6bf37" providerId="ADAL" clId="{90F97A9C-1DED-4A5A-8485-9EB65F241876}" dt="2019-05-06T15:15:42.443" v="1887" actId="20577"/>
        <pc:sldMkLst>
          <pc:docMk/>
          <pc:sldMk cId="401064490" sldId="896"/>
        </pc:sldMkLst>
        <pc:spChg chg="mod">
          <ac:chgData name="Bappaditya Ray" userId="7702d70d-8a97-4837-afbb-59f98ec6bf37" providerId="ADAL" clId="{90F97A9C-1DED-4A5A-8485-9EB65F241876}" dt="2019-05-06T15:15:42.443" v="1887" actId="20577"/>
          <ac:spMkLst>
            <pc:docMk/>
            <pc:sldMk cId="401064490" sldId="896"/>
            <ac:spMk id="5" creationId="{68CA3F50-B5AD-4481-A177-1787DB121F7B}"/>
          </ac:spMkLst>
        </pc:spChg>
      </pc:sldChg>
    </pc:docChg>
  </pc:docChgLst>
  <pc:docChgLst>
    <pc:chgData name="Bappaditya Ray" userId="7702d70d-8a97-4837-afbb-59f98ec6bf37" providerId="ADAL" clId="{14436F55-759B-4A47-ACF5-66A0584AF47F}"/>
    <pc:docChg chg="custSel delSld modSld">
      <pc:chgData name="Bappaditya Ray" userId="7702d70d-8a97-4837-afbb-59f98ec6bf37" providerId="ADAL" clId="{14436F55-759B-4A47-ACF5-66A0584AF47F}" dt="2019-05-20T18:30:50.326" v="47" actId="14100"/>
      <pc:docMkLst>
        <pc:docMk/>
      </pc:docMkLst>
      <pc:sldChg chg="addSp modSp">
        <pc:chgData name="Bappaditya Ray" userId="7702d70d-8a97-4837-afbb-59f98ec6bf37" providerId="ADAL" clId="{14436F55-759B-4A47-ACF5-66A0584AF47F}" dt="2019-05-20T18:30:50.326" v="47" actId="14100"/>
        <pc:sldMkLst>
          <pc:docMk/>
          <pc:sldMk cId="2956053216" sldId="905"/>
        </pc:sldMkLst>
        <pc:spChg chg="add mod">
          <ac:chgData name="Bappaditya Ray" userId="7702d70d-8a97-4837-afbb-59f98ec6bf37" providerId="ADAL" clId="{14436F55-759B-4A47-ACF5-66A0584AF47F}" dt="2019-05-20T18:30:50.326" v="47" actId="14100"/>
          <ac:spMkLst>
            <pc:docMk/>
            <pc:sldMk cId="2956053216" sldId="905"/>
            <ac:spMk id="9" creationId="{2843AE8E-0FB2-4C76-938F-9714CF4B1414}"/>
          </ac:spMkLst>
        </pc:spChg>
      </pc:sldChg>
    </pc:docChg>
  </pc:docChgLst>
  <pc:docChgLst>
    <pc:chgData name="Bappaditya Ray" userId="7702d70d-8a97-4837-afbb-59f98ec6bf37" providerId="ADAL" clId="{72E96722-D8E8-474F-8A51-035ACACD58A4}"/>
    <pc:docChg chg="custSel addSld delSld modSld">
      <pc:chgData name="Bappaditya Ray" userId="7702d70d-8a97-4837-afbb-59f98ec6bf37" providerId="ADAL" clId="{72E96722-D8E8-474F-8A51-035ACACD58A4}" dt="2019-05-22T10:23:11.276" v="347" actId="20577"/>
      <pc:docMkLst>
        <pc:docMk/>
      </pc:docMkLst>
      <pc:sldChg chg="modSp">
        <pc:chgData name="Bappaditya Ray" userId="7702d70d-8a97-4837-afbb-59f98ec6bf37" providerId="ADAL" clId="{72E96722-D8E8-474F-8A51-035ACACD58A4}" dt="2019-05-22T08:51:46.232" v="195" actId="20577"/>
        <pc:sldMkLst>
          <pc:docMk/>
          <pc:sldMk cId="401064490" sldId="896"/>
        </pc:sldMkLst>
        <pc:spChg chg="mod">
          <ac:chgData name="Bappaditya Ray" userId="7702d70d-8a97-4837-afbb-59f98ec6bf37" providerId="ADAL" clId="{72E96722-D8E8-474F-8A51-035ACACD58A4}" dt="2019-05-22T08:51:46.232" v="195" actId="20577"/>
          <ac:spMkLst>
            <pc:docMk/>
            <pc:sldMk cId="401064490" sldId="896"/>
            <ac:spMk id="5" creationId="{68CA3F50-B5AD-4481-A177-1787DB121F7B}"/>
          </ac:spMkLst>
        </pc:spChg>
      </pc:sldChg>
      <pc:sldChg chg="addSp delSp modSp">
        <pc:chgData name="Bappaditya Ray" userId="7702d70d-8a97-4837-afbb-59f98ec6bf37" providerId="ADAL" clId="{72E96722-D8E8-474F-8A51-035ACACD58A4}" dt="2019-05-22T10:23:11.276" v="347" actId="20577"/>
        <pc:sldMkLst>
          <pc:docMk/>
          <pc:sldMk cId="2956053216" sldId="905"/>
        </pc:sldMkLst>
        <pc:spChg chg="mod">
          <ac:chgData name="Bappaditya Ray" userId="7702d70d-8a97-4837-afbb-59f98ec6bf37" providerId="ADAL" clId="{72E96722-D8E8-474F-8A51-035ACACD58A4}" dt="2019-05-22T10:23:11.276" v="347" actId="20577"/>
          <ac:spMkLst>
            <pc:docMk/>
            <pc:sldMk cId="2956053216" sldId="905"/>
            <ac:spMk id="2" creationId="{36AA1808-BACB-499F-A1DF-8CCBBC6E299D}"/>
          </ac:spMkLst>
        </pc:spChg>
        <pc:spChg chg="mod">
          <ac:chgData name="Bappaditya Ray" userId="7702d70d-8a97-4837-afbb-59f98ec6bf37" providerId="ADAL" clId="{72E96722-D8E8-474F-8A51-035ACACD58A4}" dt="2019-05-22T08:54:48.082" v="196" actId="207"/>
          <ac:spMkLst>
            <pc:docMk/>
            <pc:sldMk cId="2956053216" sldId="905"/>
            <ac:spMk id="3" creationId="{7FA74FDD-9999-4A3F-A00D-5F8D21EC1426}"/>
          </ac:spMkLst>
        </pc:spChg>
        <pc:spChg chg="mod">
          <ac:chgData name="Bappaditya Ray" userId="7702d70d-8a97-4837-afbb-59f98ec6bf37" providerId="ADAL" clId="{72E96722-D8E8-474F-8A51-035ACACD58A4}" dt="2019-05-22T08:45:21.546" v="21" actId="1076"/>
          <ac:spMkLst>
            <pc:docMk/>
            <pc:sldMk cId="2956053216" sldId="905"/>
            <ac:spMk id="4" creationId="{2430082F-928D-43AD-A8D2-0BFA26D834AA}"/>
          </ac:spMkLst>
        </pc:spChg>
        <pc:graphicFrameChg chg="del">
          <ac:chgData name="Bappaditya Ray" userId="7702d70d-8a97-4837-afbb-59f98ec6bf37" providerId="ADAL" clId="{72E96722-D8E8-474F-8A51-035ACACD58A4}" dt="2019-05-22T08:44:07.950" v="17" actId="478"/>
          <ac:graphicFrameMkLst>
            <pc:docMk/>
            <pc:sldMk cId="2956053216" sldId="905"/>
            <ac:graphicFrameMk id="6" creationId="{7ABFB9C2-6F63-4D2E-96C5-A2D401EF2AEB}"/>
          </ac:graphicFrameMkLst>
        </pc:graphicFrameChg>
        <pc:graphicFrameChg chg="del">
          <ac:chgData name="Bappaditya Ray" userId="7702d70d-8a97-4837-afbb-59f98ec6bf37" providerId="ADAL" clId="{72E96722-D8E8-474F-8A51-035ACACD58A4}" dt="2019-05-22T08:45:15.174" v="20" actId="478"/>
          <ac:graphicFrameMkLst>
            <pc:docMk/>
            <pc:sldMk cId="2956053216" sldId="905"/>
            <ac:graphicFrameMk id="7" creationId="{C91148F0-5F16-4116-9C24-A4F3377169D0}"/>
          </ac:graphicFrameMkLst>
        </pc:graphicFrameChg>
        <pc:graphicFrameChg chg="del mod modGraphic">
          <ac:chgData name="Bappaditya Ray" userId="7702d70d-8a97-4837-afbb-59f98ec6bf37" providerId="ADAL" clId="{72E96722-D8E8-474F-8A51-035ACACD58A4}" dt="2019-05-22T08:47:28.058" v="36" actId="478"/>
          <ac:graphicFrameMkLst>
            <pc:docMk/>
            <pc:sldMk cId="2956053216" sldId="905"/>
            <ac:graphicFrameMk id="8" creationId="{6B1D1711-AB9C-43CE-B255-4F9ED9E2026B}"/>
          </ac:graphicFrameMkLst>
        </pc:graphicFrameChg>
        <pc:graphicFrameChg chg="del">
          <ac:chgData name="Bappaditya Ray" userId="7702d70d-8a97-4837-afbb-59f98ec6bf37" providerId="ADAL" clId="{72E96722-D8E8-474F-8A51-035ACACD58A4}" dt="2019-05-22T08:45:39.361" v="22" actId="478"/>
          <ac:graphicFrameMkLst>
            <pc:docMk/>
            <pc:sldMk cId="2956053216" sldId="905"/>
            <ac:graphicFrameMk id="10" creationId="{9D14D099-08CC-4EB2-8CDE-02449149A967}"/>
          </ac:graphicFrameMkLst>
        </pc:graphicFrameChg>
        <pc:graphicFrameChg chg="del">
          <ac:chgData name="Bappaditya Ray" userId="7702d70d-8a97-4837-afbb-59f98ec6bf37" providerId="ADAL" clId="{72E96722-D8E8-474F-8A51-035ACACD58A4}" dt="2019-05-22T08:41:56.289" v="2" actId="478"/>
          <ac:graphicFrameMkLst>
            <pc:docMk/>
            <pc:sldMk cId="2956053216" sldId="905"/>
            <ac:graphicFrameMk id="12" creationId="{0899926B-5AC3-47BC-9482-9BADA52D3548}"/>
          </ac:graphicFrameMkLst>
        </pc:graphicFrameChg>
        <pc:graphicFrameChg chg="add mod modGraphic">
          <ac:chgData name="Bappaditya Ray" userId="7702d70d-8a97-4837-afbb-59f98ec6bf37" providerId="ADAL" clId="{72E96722-D8E8-474F-8A51-035ACACD58A4}" dt="2019-05-22T08:46:52.556" v="28" actId="1076"/>
          <ac:graphicFrameMkLst>
            <pc:docMk/>
            <pc:sldMk cId="2956053216" sldId="905"/>
            <ac:graphicFrameMk id="13" creationId="{5BF8500E-B29D-4C7F-8B70-A996EED88E43}"/>
          </ac:graphicFrameMkLst>
        </pc:graphicFrameChg>
        <pc:graphicFrameChg chg="add mod modGraphic">
          <ac:chgData name="Bappaditya Ray" userId="7702d70d-8a97-4837-afbb-59f98ec6bf37" providerId="ADAL" clId="{72E96722-D8E8-474F-8A51-035ACACD58A4}" dt="2019-05-22T08:47:00.580" v="30" actId="1076"/>
          <ac:graphicFrameMkLst>
            <pc:docMk/>
            <pc:sldMk cId="2956053216" sldId="905"/>
            <ac:graphicFrameMk id="14" creationId="{D7E5FCFE-51F4-4098-9847-DA3495969BC7}"/>
          </ac:graphicFrameMkLst>
        </pc:graphicFrameChg>
        <pc:graphicFrameChg chg="add mod modGraphic">
          <ac:chgData name="Bappaditya Ray" userId="7702d70d-8a97-4837-afbb-59f98ec6bf37" providerId="ADAL" clId="{72E96722-D8E8-474F-8A51-035ACACD58A4}" dt="2019-05-22T08:47:42.444" v="39" actId="1076"/>
          <ac:graphicFrameMkLst>
            <pc:docMk/>
            <pc:sldMk cId="2956053216" sldId="905"/>
            <ac:graphicFrameMk id="15" creationId="{9D88B894-4CD6-4ADD-80A6-49E12EB419C4}"/>
          </ac:graphicFrameMkLst>
        </pc:graphicFrameChg>
        <pc:graphicFrameChg chg="add mod modGraphic">
          <ac:chgData name="Bappaditya Ray" userId="7702d70d-8a97-4837-afbb-59f98ec6bf37" providerId="ADAL" clId="{72E96722-D8E8-474F-8A51-035ACACD58A4}" dt="2019-05-22T08:47:21.532" v="34" actId="1076"/>
          <ac:graphicFrameMkLst>
            <pc:docMk/>
            <pc:sldMk cId="2956053216" sldId="905"/>
            <ac:graphicFrameMk id="16" creationId="{6E4CBD0E-98FE-496C-AC02-182FF1150016}"/>
          </ac:graphicFrameMkLst>
        </pc:graphicFrameChg>
        <pc:graphicFrameChg chg="add mod modGraphic">
          <ac:chgData name="Bappaditya Ray" userId="7702d70d-8a97-4837-afbb-59f98ec6bf37" providerId="ADAL" clId="{72E96722-D8E8-474F-8A51-035ACACD58A4}" dt="2019-05-22T08:48:29.366" v="44" actId="14100"/>
          <ac:graphicFrameMkLst>
            <pc:docMk/>
            <pc:sldMk cId="2956053216" sldId="905"/>
            <ac:graphicFrameMk id="17" creationId="{C5559B4E-11B8-478C-9DE4-58EDD406BF01}"/>
          </ac:graphicFrameMkLst>
        </pc:graphicFrameChg>
      </pc:sldChg>
      <pc:sldChg chg="addSp delSp modSp add">
        <pc:chgData name="Bappaditya Ray" userId="7702d70d-8a97-4837-afbb-59f98ec6bf37" providerId="ADAL" clId="{72E96722-D8E8-474F-8A51-035ACACD58A4}" dt="2019-05-22T10:23:03.099" v="346" actId="20577"/>
        <pc:sldMkLst>
          <pc:docMk/>
          <pc:sldMk cId="2406901371" sldId="906"/>
        </pc:sldMkLst>
        <pc:spChg chg="mod">
          <ac:chgData name="Bappaditya Ray" userId="7702d70d-8a97-4837-afbb-59f98ec6bf37" providerId="ADAL" clId="{72E96722-D8E8-474F-8A51-035ACACD58A4}" dt="2019-05-22T10:23:03.099" v="346" actId="20577"/>
          <ac:spMkLst>
            <pc:docMk/>
            <pc:sldMk cId="2406901371" sldId="906"/>
            <ac:spMk id="2" creationId="{36AA1808-BACB-499F-A1DF-8CCBBC6E299D}"/>
          </ac:spMkLst>
        </pc:spChg>
        <pc:spChg chg="mod">
          <ac:chgData name="Bappaditya Ray" userId="7702d70d-8a97-4837-afbb-59f98ec6bf37" providerId="ADAL" clId="{72E96722-D8E8-474F-8A51-035ACACD58A4}" dt="2019-05-22T10:22:40.408" v="345" actId="207"/>
          <ac:spMkLst>
            <pc:docMk/>
            <pc:sldMk cId="2406901371" sldId="906"/>
            <ac:spMk id="3" creationId="{7FA74FDD-9999-4A3F-A00D-5F8D21EC1426}"/>
          </ac:spMkLst>
        </pc:spChg>
        <pc:spChg chg="del">
          <ac:chgData name="Bappaditya Ray" userId="7702d70d-8a97-4837-afbb-59f98ec6bf37" providerId="ADAL" clId="{72E96722-D8E8-474F-8A51-035ACACD58A4}" dt="2019-05-22T10:12:15.616" v="217" actId="478"/>
          <ac:spMkLst>
            <pc:docMk/>
            <pc:sldMk cId="2406901371" sldId="906"/>
            <ac:spMk id="4" creationId="{2430082F-928D-43AD-A8D2-0BFA26D834AA}"/>
          </ac:spMkLst>
        </pc:spChg>
        <pc:spChg chg="del">
          <ac:chgData name="Bappaditya Ray" userId="7702d70d-8a97-4837-afbb-59f98ec6bf37" providerId="ADAL" clId="{72E96722-D8E8-474F-8A51-035ACACD58A4}" dt="2019-05-22T10:13:44.896" v="223" actId="478"/>
          <ac:spMkLst>
            <pc:docMk/>
            <pc:sldMk cId="2406901371" sldId="906"/>
            <ac:spMk id="9" creationId="{2843AE8E-0FB2-4C76-938F-9714CF4B1414}"/>
          </ac:spMkLst>
        </pc:spChg>
        <pc:spChg chg="del">
          <ac:chgData name="Bappaditya Ray" userId="7702d70d-8a97-4837-afbb-59f98ec6bf37" providerId="ADAL" clId="{72E96722-D8E8-474F-8A51-035ACACD58A4}" dt="2019-05-22T10:12:19.356" v="218" actId="478"/>
          <ac:spMkLst>
            <pc:docMk/>
            <pc:sldMk cId="2406901371" sldId="906"/>
            <ac:spMk id="11" creationId="{F80FC87A-781A-4622-9AEC-3BCE56AC19C9}"/>
          </ac:spMkLst>
        </pc:spChg>
        <pc:graphicFrameChg chg="add del mod">
          <ac:chgData name="Bappaditya Ray" userId="7702d70d-8a97-4837-afbb-59f98ec6bf37" providerId="ADAL" clId="{72E96722-D8E8-474F-8A51-035ACACD58A4}" dt="2019-05-22T10:13:24.233" v="220"/>
          <ac:graphicFrameMkLst>
            <pc:docMk/>
            <pc:sldMk cId="2406901371" sldId="906"/>
            <ac:graphicFrameMk id="6" creationId="{F04793CA-897D-4861-800E-A58D1FAC6CAE}"/>
          </ac:graphicFrameMkLst>
        </pc:graphicFrameChg>
        <pc:graphicFrameChg chg="add del mod">
          <ac:chgData name="Bappaditya Ray" userId="7702d70d-8a97-4837-afbb-59f98ec6bf37" providerId="ADAL" clId="{72E96722-D8E8-474F-8A51-035ACACD58A4}" dt="2019-05-22T10:13:40.533" v="222" actId="478"/>
          <ac:graphicFrameMkLst>
            <pc:docMk/>
            <pc:sldMk cId="2406901371" sldId="906"/>
            <ac:graphicFrameMk id="7" creationId="{EC8ECC33-CEA8-40A5-B95E-056901CB92F9}"/>
          </ac:graphicFrameMkLst>
        </pc:graphicFrameChg>
        <pc:graphicFrameChg chg="add mod modGraphic">
          <ac:chgData name="Bappaditya Ray" userId="7702d70d-8a97-4837-afbb-59f98ec6bf37" providerId="ADAL" clId="{72E96722-D8E8-474F-8A51-035ACACD58A4}" dt="2019-05-22T10:21:08.160" v="274" actId="207"/>
          <ac:graphicFrameMkLst>
            <pc:docMk/>
            <pc:sldMk cId="2406901371" sldId="906"/>
            <ac:graphicFrameMk id="8" creationId="{066FA32F-A4C7-4A59-827D-9AE59400B473}"/>
          </ac:graphicFrameMkLst>
        </pc:graphicFrameChg>
        <pc:graphicFrameChg chg="del">
          <ac:chgData name="Bappaditya Ray" userId="7702d70d-8a97-4837-afbb-59f98ec6bf37" providerId="ADAL" clId="{72E96722-D8E8-474F-8A51-035ACACD58A4}" dt="2019-05-22T10:12:02.377" v="212" actId="478"/>
          <ac:graphicFrameMkLst>
            <pc:docMk/>
            <pc:sldMk cId="2406901371" sldId="906"/>
            <ac:graphicFrameMk id="13" creationId="{5BF8500E-B29D-4C7F-8B70-A996EED88E43}"/>
          </ac:graphicFrameMkLst>
        </pc:graphicFrameChg>
        <pc:graphicFrameChg chg="del">
          <ac:chgData name="Bappaditya Ray" userId="7702d70d-8a97-4837-afbb-59f98ec6bf37" providerId="ADAL" clId="{72E96722-D8E8-474F-8A51-035ACACD58A4}" dt="2019-05-22T10:12:05.338" v="213" actId="478"/>
          <ac:graphicFrameMkLst>
            <pc:docMk/>
            <pc:sldMk cId="2406901371" sldId="906"/>
            <ac:graphicFrameMk id="14" creationId="{D7E5FCFE-51F4-4098-9847-DA3495969BC7}"/>
          </ac:graphicFrameMkLst>
        </pc:graphicFrameChg>
        <pc:graphicFrameChg chg="del">
          <ac:chgData name="Bappaditya Ray" userId="7702d70d-8a97-4837-afbb-59f98ec6bf37" providerId="ADAL" clId="{72E96722-D8E8-474F-8A51-035ACACD58A4}" dt="2019-05-22T10:12:12.285" v="216" actId="478"/>
          <ac:graphicFrameMkLst>
            <pc:docMk/>
            <pc:sldMk cId="2406901371" sldId="906"/>
            <ac:graphicFrameMk id="15" creationId="{9D88B894-4CD6-4ADD-80A6-49E12EB419C4}"/>
          </ac:graphicFrameMkLst>
        </pc:graphicFrameChg>
        <pc:graphicFrameChg chg="del">
          <ac:chgData name="Bappaditya Ray" userId="7702d70d-8a97-4837-afbb-59f98ec6bf37" providerId="ADAL" clId="{72E96722-D8E8-474F-8A51-035ACACD58A4}" dt="2019-05-22T10:12:07.703" v="214" actId="478"/>
          <ac:graphicFrameMkLst>
            <pc:docMk/>
            <pc:sldMk cId="2406901371" sldId="906"/>
            <ac:graphicFrameMk id="16" creationId="{6E4CBD0E-98FE-496C-AC02-182FF1150016}"/>
          </ac:graphicFrameMkLst>
        </pc:graphicFrameChg>
        <pc:graphicFrameChg chg="del">
          <ac:chgData name="Bappaditya Ray" userId="7702d70d-8a97-4837-afbb-59f98ec6bf37" providerId="ADAL" clId="{72E96722-D8E8-474F-8A51-035ACACD58A4}" dt="2019-05-22T10:12:10.218" v="215" actId="478"/>
          <ac:graphicFrameMkLst>
            <pc:docMk/>
            <pc:sldMk cId="2406901371" sldId="906"/>
            <ac:graphicFrameMk id="17" creationId="{C5559B4E-11B8-478C-9DE4-58EDD406BF01}"/>
          </ac:graphicFrameMkLst>
        </pc:graphicFrameChg>
      </pc:sldChg>
    </pc:docChg>
  </pc:docChgLst>
  <pc:docChgLst>
    <pc:chgData name="Bappaditya Ray" userId="7702d70d-8a97-4837-afbb-59f98ec6bf37" providerId="ADAL" clId="{D552E521-8091-4D77-88A0-461BD61C11ED}"/>
    <pc:docChg chg="undo custSel addSld modSld">
      <pc:chgData name="Bappaditya Ray" userId="7702d70d-8a97-4837-afbb-59f98ec6bf37" providerId="ADAL" clId="{D552E521-8091-4D77-88A0-461BD61C11ED}" dt="2019-05-24T15:47:42.429" v="1525" actId="14100"/>
      <pc:docMkLst>
        <pc:docMk/>
      </pc:docMkLst>
      <pc:sldChg chg="modSp">
        <pc:chgData name="Bappaditya Ray" userId="7702d70d-8a97-4837-afbb-59f98ec6bf37" providerId="ADAL" clId="{D552E521-8091-4D77-88A0-461BD61C11ED}" dt="2019-05-24T14:34:56.501" v="3" actId="20577"/>
        <pc:sldMkLst>
          <pc:docMk/>
          <pc:sldMk cId="3810703501" sldId="573"/>
        </pc:sldMkLst>
        <pc:spChg chg="mod">
          <ac:chgData name="Bappaditya Ray" userId="7702d70d-8a97-4837-afbb-59f98ec6bf37" providerId="ADAL" clId="{D552E521-8091-4D77-88A0-461BD61C11ED}" dt="2019-05-24T14:34:56.501" v="3" actId="20577"/>
          <ac:spMkLst>
            <pc:docMk/>
            <pc:sldMk cId="3810703501" sldId="573"/>
            <ac:spMk id="3" creationId="{2584845F-75C2-415A-8317-9BE337A0A649}"/>
          </ac:spMkLst>
        </pc:spChg>
      </pc:sldChg>
      <pc:sldChg chg="addSp delSp modSp">
        <pc:chgData name="Bappaditya Ray" userId="7702d70d-8a97-4837-afbb-59f98ec6bf37" providerId="ADAL" clId="{D552E521-8091-4D77-88A0-461BD61C11ED}" dt="2019-05-24T15:46:27.725" v="1499" actId="20577"/>
        <pc:sldMkLst>
          <pc:docMk/>
          <pc:sldMk cId="401064490" sldId="896"/>
        </pc:sldMkLst>
        <pc:spChg chg="add del mod">
          <ac:chgData name="Bappaditya Ray" userId="7702d70d-8a97-4837-afbb-59f98ec6bf37" providerId="ADAL" clId="{D552E521-8091-4D77-88A0-461BD61C11ED}" dt="2019-05-24T15:38:36.918" v="1041" actId="1076"/>
          <ac:spMkLst>
            <pc:docMk/>
            <pc:sldMk cId="401064490" sldId="896"/>
            <ac:spMk id="2" creationId="{064D9E0B-C61D-4040-8F1D-EDBBB0800FC9}"/>
          </ac:spMkLst>
        </pc:spChg>
        <pc:spChg chg="add del mod">
          <ac:chgData name="Bappaditya Ray" userId="7702d70d-8a97-4837-afbb-59f98ec6bf37" providerId="ADAL" clId="{D552E521-8091-4D77-88A0-461BD61C11ED}" dt="2019-05-24T15:32:47.231" v="730" actId="478"/>
          <ac:spMkLst>
            <pc:docMk/>
            <pc:sldMk cId="401064490" sldId="896"/>
            <ac:spMk id="4" creationId="{5160BDFD-85D1-467A-8F9F-0F689B20D99C}"/>
          </ac:spMkLst>
        </pc:spChg>
        <pc:spChg chg="mod">
          <ac:chgData name="Bappaditya Ray" userId="7702d70d-8a97-4837-afbb-59f98ec6bf37" providerId="ADAL" clId="{D552E521-8091-4D77-88A0-461BD61C11ED}" dt="2019-05-24T15:46:27.725" v="1499" actId="20577"/>
          <ac:spMkLst>
            <pc:docMk/>
            <pc:sldMk cId="401064490" sldId="896"/>
            <ac:spMk id="5" creationId="{68CA3F50-B5AD-4481-A177-1787DB121F7B}"/>
          </ac:spMkLst>
        </pc:spChg>
        <pc:spChg chg="add del mod">
          <ac:chgData name="Bappaditya Ray" userId="7702d70d-8a97-4837-afbb-59f98ec6bf37" providerId="ADAL" clId="{D552E521-8091-4D77-88A0-461BD61C11ED}" dt="2019-05-24T15:38:34.305" v="1040" actId="478"/>
          <ac:spMkLst>
            <pc:docMk/>
            <pc:sldMk cId="401064490" sldId="896"/>
            <ac:spMk id="7" creationId="{13D99320-533E-49FF-8722-6EDC9C5D0A50}"/>
          </ac:spMkLst>
        </pc:spChg>
      </pc:sldChg>
      <pc:sldChg chg="addSp delSp modSp">
        <pc:chgData name="Bappaditya Ray" userId="7702d70d-8a97-4837-afbb-59f98ec6bf37" providerId="ADAL" clId="{D552E521-8091-4D77-88A0-461BD61C11ED}" dt="2019-05-24T15:47:42.429" v="1525" actId="14100"/>
        <pc:sldMkLst>
          <pc:docMk/>
          <pc:sldMk cId="2956053216" sldId="905"/>
        </pc:sldMkLst>
        <pc:spChg chg="mod">
          <ac:chgData name="Bappaditya Ray" userId="7702d70d-8a97-4837-afbb-59f98ec6bf37" providerId="ADAL" clId="{D552E521-8091-4D77-88A0-461BD61C11ED}" dt="2019-05-24T15:47:42.429" v="1525" actId="14100"/>
          <ac:spMkLst>
            <pc:docMk/>
            <pc:sldMk cId="2956053216" sldId="905"/>
            <ac:spMk id="2" creationId="{36AA1808-BACB-499F-A1DF-8CCBBC6E299D}"/>
          </ac:spMkLst>
        </pc:spChg>
        <pc:spChg chg="mod">
          <ac:chgData name="Bappaditya Ray" userId="7702d70d-8a97-4837-afbb-59f98ec6bf37" providerId="ADAL" clId="{D552E521-8091-4D77-88A0-461BD61C11ED}" dt="2019-05-24T14:41:34.760" v="273" actId="20577"/>
          <ac:spMkLst>
            <pc:docMk/>
            <pc:sldMk cId="2956053216" sldId="905"/>
            <ac:spMk id="3" creationId="{7FA74FDD-9999-4A3F-A00D-5F8D21EC1426}"/>
          </ac:spMkLst>
        </pc:spChg>
        <pc:spChg chg="del">
          <ac:chgData name="Bappaditya Ray" userId="7702d70d-8a97-4837-afbb-59f98ec6bf37" providerId="ADAL" clId="{D552E521-8091-4D77-88A0-461BD61C11ED}" dt="2019-05-24T14:36:38.075" v="154" actId="478"/>
          <ac:spMkLst>
            <pc:docMk/>
            <pc:sldMk cId="2956053216" sldId="905"/>
            <ac:spMk id="4" creationId="{2430082F-928D-43AD-A8D2-0BFA26D834AA}"/>
          </ac:spMkLst>
        </pc:spChg>
        <pc:spChg chg="del">
          <ac:chgData name="Bappaditya Ray" userId="7702d70d-8a97-4837-afbb-59f98ec6bf37" providerId="ADAL" clId="{D552E521-8091-4D77-88A0-461BD61C11ED}" dt="2019-05-24T14:39:30.664" v="181" actId="478"/>
          <ac:spMkLst>
            <pc:docMk/>
            <pc:sldMk cId="2956053216" sldId="905"/>
            <ac:spMk id="9" creationId="{2843AE8E-0FB2-4C76-938F-9714CF4B1414}"/>
          </ac:spMkLst>
        </pc:spChg>
        <pc:spChg chg="add del mod">
          <ac:chgData name="Bappaditya Ray" userId="7702d70d-8a97-4837-afbb-59f98ec6bf37" providerId="ADAL" clId="{D552E521-8091-4D77-88A0-461BD61C11ED}" dt="2019-05-24T14:39:10.180" v="178" actId="767"/>
          <ac:spMkLst>
            <pc:docMk/>
            <pc:sldMk cId="2956053216" sldId="905"/>
            <ac:spMk id="10" creationId="{45BD771E-7E9F-45B2-B5D0-4089C0ADB1A0}"/>
          </ac:spMkLst>
        </pc:spChg>
        <pc:spChg chg="del">
          <ac:chgData name="Bappaditya Ray" userId="7702d70d-8a97-4837-afbb-59f98ec6bf37" providerId="ADAL" clId="{D552E521-8091-4D77-88A0-461BD61C11ED}" dt="2019-05-24T14:36:46.715" v="158" actId="478"/>
          <ac:spMkLst>
            <pc:docMk/>
            <pc:sldMk cId="2956053216" sldId="905"/>
            <ac:spMk id="11" creationId="{F80FC87A-781A-4622-9AEC-3BCE56AC19C9}"/>
          </ac:spMkLst>
        </pc:spChg>
        <pc:graphicFrameChg chg="add mod modGraphic">
          <ac:chgData name="Bappaditya Ray" userId="7702d70d-8a97-4837-afbb-59f98ec6bf37" providerId="ADAL" clId="{D552E521-8091-4D77-88A0-461BD61C11ED}" dt="2019-05-24T14:39:22.201" v="180" actId="14734"/>
          <ac:graphicFrameMkLst>
            <pc:docMk/>
            <pc:sldMk cId="2956053216" sldId="905"/>
            <ac:graphicFrameMk id="6" creationId="{B5BD6310-B4EF-4666-AA85-4D70DB14EC63}"/>
          </ac:graphicFrameMkLst>
        </pc:graphicFrameChg>
        <pc:graphicFrameChg chg="add mod">
          <ac:chgData name="Bappaditya Ray" userId="7702d70d-8a97-4837-afbb-59f98ec6bf37" providerId="ADAL" clId="{D552E521-8091-4D77-88A0-461BD61C11ED}" dt="2019-05-24T14:37:49.286" v="162" actId="1076"/>
          <ac:graphicFrameMkLst>
            <pc:docMk/>
            <pc:sldMk cId="2956053216" sldId="905"/>
            <ac:graphicFrameMk id="7" creationId="{6642A256-A456-4965-A475-EA7AF44D1473}"/>
          </ac:graphicFrameMkLst>
        </pc:graphicFrameChg>
        <pc:graphicFrameChg chg="add mod">
          <ac:chgData name="Bappaditya Ray" userId="7702d70d-8a97-4837-afbb-59f98ec6bf37" providerId="ADAL" clId="{D552E521-8091-4D77-88A0-461BD61C11ED}" dt="2019-05-24T14:38:09.901" v="164" actId="1076"/>
          <ac:graphicFrameMkLst>
            <pc:docMk/>
            <pc:sldMk cId="2956053216" sldId="905"/>
            <ac:graphicFrameMk id="8" creationId="{07E61524-1DE5-46B4-95AA-A1C6DADBAA93}"/>
          </ac:graphicFrameMkLst>
        </pc:graphicFrameChg>
        <pc:graphicFrameChg chg="del">
          <ac:chgData name="Bappaditya Ray" userId="7702d70d-8a97-4837-afbb-59f98ec6bf37" providerId="ADAL" clId="{D552E521-8091-4D77-88A0-461BD61C11ED}" dt="2019-05-24T14:36:34.231" v="152" actId="478"/>
          <ac:graphicFrameMkLst>
            <pc:docMk/>
            <pc:sldMk cId="2956053216" sldId="905"/>
            <ac:graphicFrameMk id="13" creationId="{5BF8500E-B29D-4C7F-8B70-A996EED88E43}"/>
          </ac:graphicFrameMkLst>
        </pc:graphicFrameChg>
        <pc:graphicFrameChg chg="del">
          <ac:chgData name="Bappaditya Ray" userId="7702d70d-8a97-4837-afbb-59f98ec6bf37" providerId="ADAL" clId="{D552E521-8091-4D77-88A0-461BD61C11ED}" dt="2019-05-24T14:36:41.026" v="155" actId="478"/>
          <ac:graphicFrameMkLst>
            <pc:docMk/>
            <pc:sldMk cId="2956053216" sldId="905"/>
            <ac:graphicFrameMk id="14" creationId="{D7E5FCFE-51F4-4098-9847-DA3495969BC7}"/>
          </ac:graphicFrameMkLst>
        </pc:graphicFrameChg>
        <pc:graphicFrameChg chg="del">
          <ac:chgData name="Bappaditya Ray" userId="7702d70d-8a97-4837-afbb-59f98ec6bf37" providerId="ADAL" clId="{D552E521-8091-4D77-88A0-461BD61C11ED}" dt="2019-05-24T14:36:44.148" v="157" actId="478"/>
          <ac:graphicFrameMkLst>
            <pc:docMk/>
            <pc:sldMk cId="2956053216" sldId="905"/>
            <ac:graphicFrameMk id="15" creationId="{9D88B894-4CD6-4ADD-80A6-49E12EB419C4}"/>
          </ac:graphicFrameMkLst>
        </pc:graphicFrameChg>
        <pc:graphicFrameChg chg="del">
          <ac:chgData name="Bappaditya Ray" userId="7702d70d-8a97-4837-afbb-59f98ec6bf37" providerId="ADAL" clId="{D552E521-8091-4D77-88A0-461BD61C11ED}" dt="2019-05-24T14:36:35.837" v="153" actId="478"/>
          <ac:graphicFrameMkLst>
            <pc:docMk/>
            <pc:sldMk cId="2956053216" sldId="905"/>
            <ac:graphicFrameMk id="16" creationId="{6E4CBD0E-98FE-496C-AC02-182FF1150016}"/>
          </ac:graphicFrameMkLst>
        </pc:graphicFrameChg>
        <pc:graphicFrameChg chg="del">
          <ac:chgData name="Bappaditya Ray" userId="7702d70d-8a97-4837-afbb-59f98ec6bf37" providerId="ADAL" clId="{D552E521-8091-4D77-88A0-461BD61C11ED}" dt="2019-05-24T14:36:42.343" v="156" actId="478"/>
          <ac:graphicFrameMkLst>
            <pc:docMk/>
            <pc:sldMk cId="2956053216" sldId="905"/>
            <ac:graphicFrameMk id="17" creationId="{C5559B4E-11B8-478C-9DE4-58EDD406BF01}"/>
          </ac:graphicFrameMkLst>
        </pc:graphicFrameChg>
      </pc:sldChg>
      <pc:sldChg chg="addSp delSp modSp">
        <pc:chgData name="Bappaditya Ray" userId="7702d70d-8a97-4837-afbb-59f98ec6bf37" providerId="ADAL" clId="{D552E521-8091-4D77-88A0-461BD61C11ED}" dt="2019-05-24T15:00:14.082" v="591" actId="20577"/>
        <pc:sldMkLst>
          <pc:docMk/>
          <pc:sldMk cId="2406901371" sldId="906"/>
        </pc:sldMkLst>
        <pc:spChg chg="add del mod">
          <ac:chgData name="Bappaditya Ray" userId="7702d70d-8a97-4837-afbb-59f98ec6bf37" providerId="ADAL" clId="{D552E521-8091-4D77-88A0-461BD61C11ED}" dt="2019-05-24T14:42:52.819" v="301" actId="122"/>
          <ac:spMkLst>
            <pc:docMk/>
            <pc:sldMk cId="2406901371" sldId="906"/>
            <ac:spMk id="2" creationId="{36AA1808-BACB-499F-A1DF-8CCBBC6E299D}"/>
          </ac:spMkLst>
        </pc:spChg>
        <pc:spChg chg="del">
          <ac:chgData name="Bappaditya Ray" userId="7702d70d-8a97-4837-afbb-59f98ec6bf37" providerId="ADAL" clId="{D552E521-8091-4D77-88A0-461BD61C11ED}" dt="2019-05-24T14:42:12.057" v="275" actId="478"/>
          <ac:spMkLst>
            <pc:docMk/>
            <pc:sldMk cId="2406901371" sldId="906"/>
            <ac:spMk id="3" creationId="{7FA74FDD-9999-4A3F-A00D-5F8D21EC1426}"/>
          </ac:spMkLst>
        </pc:spChg>
        <pc:spChg chg="add del mod">
          <ac:chgData name="Bappaditya Ray" userId="7702d70d-8a97-4837-afbb-59f98ec6bf37" providerId="ADAL" clId="{D552E521-8091-4D77-88A0-461BD61C11ED}" dt="2019-05-24T14:42:17.791" v="277" actId="478"/>
          <ac:spMkLst>
            <pc:docMk/>
            <pc:sldMk cId="2406901371" sldId="906"/>
            <ac:spMk id="6" creationId="{8FC9AC1F-6C9A-4CB6-992D-9C74C5B69130}"/>
          </ac:spMkLst>
        </pc:spChg>
        <pc:spChg chg="add mod">
          <ac:chgData name="Bappaditya Ray" userId="7702d70d-8a97-4837-afbb-59f98ec6bf37" providerId="ADAL" clId="{D552E521-8091-4D77-88A0-461BD61C11ED}" dt="2019-05-24T14:49:05.974" v="568" actId="14100"/>
          <ac:spMkLst>
            <pc:docMk/>
            <pc:sldMk cId="2406901371" sldId="906"/>
            <ac:spMk id="7" creationId="{175559E0-4413-4D10-B79C-8217AAC91643}"/>
          </ac:spMkLst>
        </pc:spChg>
        <pc:spChg chg="add mod">
          <ac:chgData name="Bappaditya Ray" userId="7702d70d-8a97-4837-afbb-59f98ec6bf37" providerId="ADAL" clId="{D552E521-8091-4D77-88A0-461BD61C11ED}" dt="2019-05-24T14:58:21.393" v="581" actId="20577"/>
          <ac:spMkLst>
            <pc:docMk/>
            <pc:sldMk cId="2406901371" sldId="906"/>
            <ac:spMk id="10" creationId="{C464F255-04FE-4EAB-BE22-C2FC8CE4D85D}"/>
          </ac:spMkLst>
        </pc:spChg>
        <pc:spChg chg="add mod">
          <ac:chgData name="Bappaditya Ray" userId="7702d70d-8a97-4837-afbb-59f98ec6bf37" providerId="ADAL" clId="{D552E521-8091-4D77-88A0-461BD61C11ED}" dt="2019-05-24T15:00:14.082" v="591" actId="20577"/>
          <ac:spMkLst>
            <pc:docMk/>
            <pc:sldMk cId="2406901371" sldId="906"/>
            <ac:spMk id="12" creationId="{C328B89D-470B-4351-95FD-65761D231592}"/>
          </ac:spMkLst>
        </pc:spChg>
        <pc:graphicFrameChg chg="del">
          <ac:chgData name="Bappaditya Ray" userId="7702d70d-8a97-4837-afbb-59f98ec6bf37" providerId="ADAL" clId="{D552E521-8091-4D77-88A0-461BD61C11ED}" dt="2019-05-24T14:42:09.832" v="274" actId="478"/>
          <ac:graphicFrameMkLst>
            <pc:docMk/>
            <pc:sldMk cId="2406901371" sldId="906"/>
            <ac:graphicFrameMk id="8" creationId="{066FA32F-A4C7-4A59-827D-9AE59400B473}"/>
          </ac:graphicFrameMkLst>
        </pc:graphicFrameChg>
        <pc:graphicFrameChg chg="add mod">
          <ac:chgData name="Bappaditya Ray" userId="7702d70d-8a97-4837-afbb-59f98ec6bf37" providerId="ADAL" clId="{D552E521-8091-4D77-88A0-461BD61C11ED}" dt="2019-05-24T14:56:56.632" v="570" actId="1076"/>
          <ac:graphicFrameMkLst>
            <pc:docMk/>
            <pc:sldMk cId="2406901371" sldId="906"/>
            <ac:graphicFrameMk id="9" creationId="{211491B8-A50F-47BD-9612-D8386F478B31}"/>
          </ac:graphicFrameMkLst>
        </pc:graphicFrameChg>
        <pc:graphicFrameChg chg="add mod modGraphic">
          <ac:chgData name="Bappaditya Ray" userId="7702d70d-8a97-4837-afbb-59f98ec6bf37" providerId="ADAL" clId="{D552E521-8091-4D77-88A0-461BD61C11ED}" dt="2019-05-24T14:59:55.786" v="587" actId="14100"/>
          <ac:graphicFrameMkLst>
            <pc:docMk/>
            <pc:sldMk cId="2406901371" sldId="906"/>
            <ac:graphicFrameMk id="11" creationId="{461CF18E-CCF9-48AE-BE8C-DAC610E8B518}"/>
          </ac:graphicFrameMkLst>
        </pc:graphicFrameChg>
      </pc:sldChg>
      <pc:sldChg chg="addSp delSp modSp add">
        <pc:chgData name="Bappaditya Ray" userId="7702d70d-8a97-4837-afbb-59f98ec6bf37" providerId="ADAL" clId="{D552E521-8091-4D77-88A0-461BD61C11ED}" dt="2019-05-24T15:21:52.059" v="662" actId="14100"/>
        <pc:sldMkLst>
          <pc:docMk/>
          <pc:sldMk cId="4075056181" sldId="907"/>
        </pc:sldMkLst>
        <pc:spChg chg="del">
          <ac:chgData name="Bappaditya Ray" userId="7702d70d-8a97-4837-afbb-59f98ec6bf37" providerId="ADAL" clId="{D552E521-8091-4D77-88A0-461BD61C11ED}" dt="2019-05-24T15:08:34.634" v="593" actId="478"/>
          <ac:spMkLst>
            <pc:docMk/>
            <pc:sldMk cId="4075056181" sldId="907"/>
            <ac:spMk id="7" creationId="{175559E0-4413-4D10-B79C-8217AAC91643}"/>
          </ac:spMkLst>
        </pc:spChg>
        <pc:spChg chg="mod">
          <ac:chgData name="Bappaditya Ray" userId="7702d70d-8a97-4837-afbb-59f98ec6bf37" providerId="ADAL" clId="{D552E521-8091-4D77-88A0-461BD61C11ED}" dt="2019-05-24T15:08:57.984" v="599" actId="1076"/>
          <ac:spMkLst>
            <pc:docMk/>
            <pc:sldMk cId="4075056181" sldId="907"/>
            <ac:spMk id="10" creationId="{C464F255-04FE-4EAB-BE22-C2FC8CE4D85D}"/>
          </ac:spMkLst>
        </pc:spChg>
        <pc:spChg chg="mod">
          <ac:chgData name="Bappaditya Ray" userId="7702d70d-8a97-4837-afbb-59f98ec6bf37" providerId="ADAL" clId="{D552E521-8091-4D77-88A0-461BD61C11ED}" dt="2019-05-24T15:12:08.115" v="616" actId="1076"/>
          <ac:spMkLst>
            <pc:docMk/>
            <pc:sldMk cId="4075056181" sldId="907"/>
            <ac:spMk id="12" creationId="{C328B89D-470B-4351-95FD-65761D231592}"/>
          </ac:spMkLst>
        </pc:spChg>
        <pc:spChg chg="add mod">
          <ac:chgData name="Bappaditya Ray" userId="7702d70d-8a97-4837-afbb-59f98ec6bf37" providerId="ADAL" clId="{D552E521-8091-4D77-88A0-461BD61C11ED}" dt="2019-05-24T15:16:54.758" v="636" actId="20577"/>
          <ac:spMkLst>
            <pc:docMk/>
            <pc:sldMk cId="4075056181" sldId="907"/>
            <ac:spMk id="15" creationId="{0DDE26F5-ED0D-401C-B65A-40F044E85834}"/>
          </ac:spMkLst>
        </pc:spChg>
        <pc:graphicFrameChg chg="add mod modGraphic">
          <ac:chgData name="Bappaditya Ray" userId="7702d70d-8a97-4837-afbb-59f98ec6bf37" providerId="ADAL" clId="{D552E521-8091-4D77-88A0-461BD61C11ED}" dt="2019-05-24T15:10:41.857" v="606" actId="1076"/>
          <ac:graphicFrameMkLst>
            <pc:docMk/>
            <pc:sldMk cId="4075056181" sldId="907"/>
            <ac:graphicFrameMk id="3" creationId="{1191AF7B-34AD-43BC-8BEC-77611F30F047}"/>
          </ac:graphicFrameMkLst>
        </pc:graphicFrameChg>
        <pc:graphicFrameChg chg="add mod modGraphic">
          <ac:chgData name="Bappaditya Ray" userId="7702d70d-8a97-4837-afbb-59f98ec6bf37" providerId="ADAL" clId="{D552E521-8091-4D77-88A0-461BD61C11ED}" dt="2019-05-24T15:11:12.194" v="610" actId="1076"/>
          <ac:graphicFrameMkLst>
            <pc:docMk/>
            <pc:sldMk cId="4075056181" sldId="907"/>
            <ac:graphicFrameMk id="4" creationId="{93B9B7D3-E52D-464E-B14B-EA5492BB2487}"/>
          </ac:graphicFrameMkLst>
        </pc:graphicFrameChg>
        <pc:graphicFrameChg chg="add mod modGraphic">
          <ac:chgData name="Bappaditya Ray" userId="7702d70d-8a97-4837-afbb-59f98ec6bf37" providerId="ADAL" clId="{D552E521-8091-4D77-88A0-461BD61C11ED}" dt="2019-05-24T15:11:59.515" v="615" actId="14734"/>
          <ac:graphicFrameMkLst>
            <pc:docMk/>
            <pc:sldMk cId="4075056181" sldId="907"/>
            <ac:graphicFrameMk id="6" creationId="{3B8E5EDB-0BCB-4608-8B55-9992C6C1DFCD}"/>
          </ac:graphicFrameMkLst>
        </pc:graphicFrameChg>
        <pc:graphicFrameChg chg="add mod modGraphic">
          <ac:chgData name="Bappaditya Ray" userId="7702d70d-8a97-4837-afbb-59f98ec6bf37" providerId="ADAL" clId="{D552E521-8091-4D77-88A0-461BD61C11ED}" dt="2019-05-24T15:13:22.708" v="622" actId="14100"/>
          <ac:graphicFrameMkLst>
            <pc:docMk/>
            <pc:sldMk cId="4075056181" sldId="907"/>
            <ac:graphicFrameMk id="8" creationId="{885B8F1D-28F5-423F-9E0D-148EF53FA1E1}"/>
          </ac:graphicFrameMkLst>
        </pc:graphicFrameChg>
        <pc:graphicFrameChg chg="del">
          <ac:chgData name="Bappaditya Ray" userId="7702d70d-8a97-4837-afbb-59f98ec6bf37" providerId="ADAL" clId="{D552E521-8091-4D77-88A0-461BD61C11ED}" dt="2019-05-24T15:08:54.025" v="598" actId="478"/>
          <ac:graphicFrameMkLst>
            <pc:docMk/>
            <pc:sldMk cId="4075056181" sldId="907"/>
            <ac:graphicFrameMk id="9" creationId="{211491B8-A50F-47BD-9612-D8386F478B31}"/>
          </ac:graphicFrameMkLst>
        </pc:graphicFrameChg>
        <pc:graphicFrameChg chg="del">
          <ac:chgData name="Bappaditya Ray" userId="7702d70d-8a97-4837-afbb-59f98ec6bf37" providerId="ADAL" clId="{D552E521-8091-4D77-88A0-461BD61C11ED}" dt="2019-05-24T15:08:51.562" v="597" actId="478"/>
          <ac:graphicFrameMkLst>
            <pc:docMk/>
            <pc:sldMk cId="4075056181" sldId="907"/>
            <ac:graphicFrameMk id="11" creationId="{461CF18E-CCF9-48AE-BE8C-DAC610E8B518}"/>
          </ac:graphicFrameMkLst>
        </pc:graphicFrameChg>
        <pc:graphicFrameChg chg="add mod modGraphic">
          <ac:chgData name="Bappaditya Ray" userId="7702d70d-8a97-4837-afbb-59f98ec6bf37" providerId="ADAL" clId="{D552E521-8091-4D77-88A0-461BD61C11ED}" dt="2019-05-24T15:13:56.820" v="627" actId="14100"/>
          <ac:graphicFrameMkLst>
            <pc:docMk/>
            <pc:sldMk cId="4075056181" sldId="907"/>
            <ac:graphicFrameMk id="13" creationId="{6E2F85A0-4464-41DF-83D2-74C180C2BF09}"/>
          </ac:graphicFrameMkLst>
        </pc:graphicFrameChg>
        <pc:graphicFrameChg chg="add mod modGraphic">
          <ac:chgData name="Bappaditya Ray" userId="7702d70d-8a97-4837-afbb-59f98ec6bf37" providerId="ADAL" clId="{D552E521-8091-4D77-88A0-461BD61C11ED}" dt="2019-05-24T15:15:21.093" v="632" actId="14734"/>
          <ac:graphicFrameMkLst>
            <pc:docMk/>
            <pc:sldMk cId="4075056181" sldId="907"/>
            <ac:graphicFrameMk id="14" creationId="{20C6F39C-73B6-4730-8B14-3D0181A17FBE}"/>
          </ac:graphicFrameMkLst>
        </pc:graphicFrameChg>
        <pc:graphicFrameChg chg="add mod modGraphic">
          <ac:chgData name="Bappaditya Ray" userId="7702d70d-8a97-4837-afbb-59f98ec6bf37" providerId="ADAL" clId="{D552E521-8091-4D77-88A0-461BD61C11ED}" dt="2019-05-24T15:17:44.048" v="640" actId="1076"/>
          <ac:graphicFrameMkLst>
            <pc:docMk/>
            <pc:sldMk cId="4075056181" sldId="907"/>
            <ac:graphicFrameMk id="16" creationId="{63D0EADC-A396-49B0-B5E9-AB962DE3FEC2}"/>
          </ac:graphicFrameMkLst>
        </pc:graphicFrameChg>
        <pc:graphicFrameChg chg="add mod modGraphic">
          <ac:chgData name="Bappaditya Ray" userId="7702d70d-8a97-4837-afbb-59f98ec6bf37" providerId="ADAL" clId="{D552E521-8091-4D77-88A0-461BD61C11ED}" dt="2019-05-24T15:21:52.059" v="662" actId="14100"/>
          <ac:graphicFrameMkLst>
            <pc:docMk/>
            <pc:sldMk cId="4075056181" sldId="907"/>
            <ac:graphicFrameMk id="17" creationId="{B72B8EC3-0916-4EA3-A87D-232AF66F1E46}"/>
          </ac:graphicFrameMkLst>
        </pc:graphicFrameChg>
        <pc:graphicFrameChg chg="add mod modGraphic">
          <ac:chgData name="Bappaditya Ray" userId="7702d70d-8a97-4837-afbb-59f98ec6bf37" providerId="ADAL" clId="{D552E521-8091-4D77-88A0-461BD61C11ED}" dt="2019-05-24T15:20:00.908" v="651" actId="14100"/>
          <ac:graphicFrameMkLst>
            <pc:docMk/>
            <pc:sldMk cId="4075056181" sldId="907"/>
            <ac:graphicFrameMk id="18" creationId="{B331E4E7-42F4-487A-961D-B12CA0A58B0F}"/>
          </ac:graphicFrameMkLst>
        </pc:graphicFrameChg>
      </pc:sldChg>
      <pc:sldChg chg="addSp delSp modSp add">
        <pc:chgData name="Bappaditya Ray" userId="7702d70d-8a97-4837-afbb-59f98ec6bf37" providerId="ADAL" clId="{D552E521-8091-4D77-88A0-461BD61C11ED}" dt="2019-05-24T15:31:02.849" v="711" actId="1076"/>
        <pc:sldMkLst>
          <pc:docMk/>
          <pc:sldMk cId="4133775320" sldId="908"/>
        </pc:sldMkLst>
        <pc:spChg chg="mod">
          <ac:chgData name="Bappaditya Ray" userId="7702d70d-8a97-4837-afbb-59f98ec6bf37" providerId="ADAL" clId="{D552E521-8091-4D77-88A0-461BD61C11ED}" dt="2019-05-24T15:20:28.066" v="660" actId="20577"/>
          <ac:spMkLst>
            <pc:docMk/>
            <pc:sldMk cId="4133775320" sldId="908"/>
            <ac:spMk id="2" creationId="{36AA1808-BACB-499F-A1DF-8CCBBC6E299D}"/>
          </ac:spMkLst>
        </pc:spChg>
        <pc:graphicFrameChg chg="del">
          <ac:chgData name="Bappaditya Ray" userId="7702d70d-8a97-4837-afbb-59f98ec6bf37" providerId="ADAL" clId="{D552E521-8091-4D77-88A0-461BD61C11ED}" dt="2019-05-24T15:22:02.792" v="663" actId="478"/>
          <ac:graphicFrameMkLst>
            <pc:docMk/>
            <pc:sldMk cId="4133775320" sldId="908"/>
            <ac:graphicFrameMk id="3" creationId="{1191AF7B-34AD-43BC-8BEC-77611F30F047}"/>
          </ac:graphicFrameMkLst>
        </pc:graphicFrameChg>
        <pc:graphicFrameChg chg="del">
          <ac:chgData name="Bappaditya Ray" userId="7702d70d-8a97-4837-afbb-59f98ec6bf37" providerId="ADAL" clId="{D552E521-8091-4D77-88A0-461BD61C11ED}" dt="2019-05-24T15:22:56.520" v="668" actId="478"/>
          <ac:graphicFrameMkLst>
            <pc:docMk/>
            <pc:sldMk cId="4133775320" sldId="908"/>
            <ac:graphicFrameMk id="4" creationId="{93B9B7D3-E52D-464E-B14B-EA5492BB2487}"/>
          </ac:graphicFrameMkLst>
        </pc:graphicFrameChg>
        <pc:graphicFrameChg chg="del">
          <ac:chgData name="Bappaditya Ray" userId="7702d70d-8a97-4837-afbb-59f98ec6bf37" providerId="ADAL" clId="{D552E521-8091-4D77-88A0-461BD61C11ED}" dt="2019-05-24T15:23:37.120" v="673" actId="478"/>
          <ac:graphicFrameMkLst>
            <pc:docMk/>
            <pc:sldMk cId="4133775320" sldId="908"/>
            <ac:graphicFrameMk id="6" creationId="{3B8E5EDB-0BCB-4608-8B55-9992C6C1DFCD}"/>
          </ac:graphicFrameMkLst>
        </pc:graphicFrameChg>
        <pc:graphicFrameChg chg="add mod modGraphic">
          <ac:chgData name="Bappaditya Ray" userId="7702d70d-8a97-4837-afbb-59f98ec6bf37" providerId="ADAL" clId="{D552E521-8091-4D77-88A0-461BD61C11ED}" dt="2019-05-24T15:22:43.226" v="667" actId="1076"/>
          <ac:graphicFrameMkLst>
            <pc:docMk/>
            <pc:sldMk cId="4133775320" sldId="908"/>
            <ac:graphicFrameMk id="7" creationId="{3F460A70-E5F4-45B3-9FA9-FC7E5208A335}"/>
          </ac:graphicFrameMkLst>
        </pc:graphicFrameChg>
        <pc:graphicFrameChg chg="del">
          <ac:chgData name="Bappaditya Ray" userId="7702d70d-8a97-4837-afbb-59f98ec6bf37" providerId="ADAL" clId="{D552E521-8091-4D77-88A0-461BD61C11ED}" dt="2019-05-24T15:24:30.857" v="679" actId="478"/>
          <ac:graphicFrameMkLst>
            <pc:docMk/>
            <pc:sldMk cId="4133775320" sldId="908"/>
            <ac:graphicFrameMk id="8" creationId="{885B8F1D-28F5-423F-9E0D-148EF53FA1E1}"/>
          </ac:graphicFrameMkLst>
        </pc:graphicFrameChg>
        <pc:graphicFrameChg chg="add mod modGraphic">
          <ac:chgData name="Bappaditya Ray" userId="7702d70d-8a97-4837-afbb-59f98ec6bf37" providerId="ADAL" clId="{D552E521-8091-4D77-88A0-461BD61C11ED}" dt="2019-05-24T15:23:31.867" v="672" actId="1076"/>
          <ac:graphicFrameMkLst>
            <pc:docMk/>
            <pc:sldMk cId="4133775320" sldId="908"/>
            <ac:graphicFrameMk id="9" creationId="{6F13E6C1-AB2B-4745-A09D-1FC14E319D38}"/>
          </ac:graphicFrameMkLst>
        </pc:graphicFrameChg>
        <pc:graphicFrameChg chg="add mod modGraphic">
          <ac:chgData name="Bappaditya Ray" userId="7702d70d-8a97-4837-afbb-59f98ec6bf37" providerId="ADAL" clId="{D552E521-8091-4D77-88A0-461BD61C11ED}" dt="2019-05-24T15:24:07.229" v="678" actId="14100"/>
          <ac:graphicFrameMkLst>
            <pc:docMk/>
            <pc:sldMk cId="4133775320" sldId="908"/>
            <ac:graphicFrameMk id="11" creationId="{96E853CC-56F3-4AA5-922B-B8E491FAA910}"/>
          </ac:graphicFrameMkLst>
        </pc:graphicFrameChg>
        <pc:graphicFrameChg chg="del">
          <ac:chgData name="Bappaditya Ray" userId="7702d70d-8a97-4837-afbb-59f98ec6bf37" providerId="ADAL" clId="{D552E521-8091-4D77-88A0-461BD61C11ED}" dt="2019-05-24T15:25:24.661" v="684" actId="478"/>
          <ac:graphicFrameMkLst>
            <pc:docMk/>
            <pc:sldMk cId="4133775320" sldId="908"/>
            <ac:graphicFrameMk id="13" creationId="{6E2F85A0-4464-41DF-83D2-74C180C2BF09}"/>
          </ac:graphicFrameMkLst>
        </pc:graphicFrameChg>
        <pc:graphicFrameChg chg="del">
          <ac:chgData name="Bappaditya Ray" userId="7702d70d-8a97-4837-afbb-59f98ec6bf37" providerId="ADAL" clId="{D552E521-8091-4D77-88A0-461BD61C11ED}" dt="2019-05-24T15:26:45.478" v="690" actId="478"/>
          <ac:graphicFrameMkLst>
            <pc:docMk/>
            <pc:sldMk cId="4133775320" sldId="908"/>
            <ac:graphicFrameMk id="14" creationId="{20C6F39C-73B6-4730-8B14-3D0181A17FBE}"/>
          </ac:graphicFrameMkLst>
        </pc:graphicFrameChg>
        <pc:graphicFrameChg chg="del">
          <ac:chgData name="Bappaditya Ray" userId="7702d70d-8a97-4837-afbb-59f98ec6bf37" providerId="ADAL" clId="{D552E521-8091-4D77-88A0-461BD61C11ED}" dt="2019-05-24T15:27:48.196" v="695" actId="478"/>
          <ac:graphicFrameMkLst>
            <pc:docMk/>
            <pc:sldMk cId="4133775320" sldId="908"/>
            <ac:graphicFrameMk id="16" creationId="{63D0EADC-A396-49B0-B5E9-AB962DE3FEC2}"/>
          </ac:graphicFrameMkLst>
        </pc:graphicFrameChg>
        <pc:graphicFrameChg chg="del mod modGraphic">
          <ac:chgData name="Bappaditya Ray" userId="7702d70d-8a97-4837-afbb-59f98ec6bf37" providerId="ADAL" clId="{D552E521-8091-4D77-88A0-461BD61C11ED}" dt="2019-05-24T15:28:44.884" v="700" actId="478"/>
          <ac:graphicFrameMkLst>
            <pc:docMk/>
            <pc:sldMk cId="4133775320" sldId="908"/>
            <ac:graphicFrameMk id="17" creationId="{B72B8EC3-0916-4EA3-A87D-232AF66F1E46}"/>
          </ac:graphicFrameMkLst>
        </pc:graphicFrameChg>
        <pc:graphicFrameChg chg="del">
          <ac:chgData name="Bappaditya Ray" userId="7702d70d-8a97-4837-afbb-59f98ec6bf37" providerId="ADAL" clId="{D552E521-8091-4D77-88A0-461BD61C11ED}" dt="2019-05-24T15:30:36.203" v="707" actId="478"/>
          <ac:graphicFrameMkLst>
            <pc:docMk/>
            <pc:sldMk cId="4133775320" sldId="908"/>
            <ac:graphicFrameMk id="18" creationId="{B331E4E7-42F4-487A-961D-B12CA0A58B0F}"/>
          </ac:graphicFrameMkLst>
        </pc:graphicFrameChg>
        <pc:graphicFrameChg chg="add mod modGraphic">
          <ac:chgData name="Bappaditya Ray" userId="7702d70d-8a97-4837-afbb-59f98ec6bf37" providerId="ADAL" clId="{D552E521-8091-4D77-88A0-461BD61C11ED}" dt="2019-05-24T15:25:20.503" v="683" actId="1076"/>
          <ac:graphicFrameMkLst>
            <pc:docMk/>
            <pc:sldMk cId="4133775320" sldId="908"/>
            <ac:graphicFrameMk id="19" creationId="{8AB9A365-96EC-457E-A291-2C3D3855F4D8}"/>
          </ac:graphicFrameMkLst>
        </pc:graphicFrameChg>
        <pc:graphicFrameChg chg="add mod modGraphic">
          <ac:chgData name="Bappaditya Ray" userId="7702d70d-8a97-4837-afbb-59f98ec6bf37" providerId="ADAL" clId="{D552E521-8091-4D77-88A0-461BD61C11ED}" dt="2019-05-24T15:26:25.839" v="689" actId="14100"/>
          <ac:graphicFrameMkLst>
            <pc:docMk/>
            <pc:sldMk cId="4133775320" sldId="908"/>
            <ac:graphicFrameMk id="20" creationId="{BC0C62B6-6538-44B6-BAAE-C38E409F8CDF}"/>
          </ac:graphicFrameMkLst>
        </pc:graphicFrameChg>
        <pc:graphicFrameChg chg="add mod modGraphic">
          <ac:chgData name="Bappaditya Ray" userId="7702d70d-8a97-4837-afbb-59f98ec6bf37" providerId="ADAL" clId="{D552E521-8091-4D77-88A0-461BD61C11ED}" dt="2019-05-24T15:27:30.567" v="694" actId="1076"/>
          <ac:graphicFrameMkLst>
            <pc:docMk/>
            <pc:sldMk cId="4133775320" sldId="908"/>
            <ac:graphicFrameMk id="21" creationId="{94385A36-B1BC-4B18-9ECA-26F5A0E809B5}"/>
          </ac:graphicFrameMkLst>
        </pc:graphicFrameChg>
        <pc:graphicFrameChg chg="add mod modGraphic">
          <ac:chgData name="Bappaditya Ray" userId="7702d70d-8a97-4837-afbb-59f98ec6bf37" providerId="ADAL" clId="{D552E521-8091-4D77-88A0-461BD61C11ED}" dt="2019-05-24T15:28:26.367" v="699" actId="1076"/>
          <ac:graphicFrameMkLst>
            <pc:docMk/>
            <pc:sldMk cId="4133775320" sldId="908"/>
            <ac:graphicFrameMk id="22" creationId="{93C95E3D-652E-492B-BBE9-BB4D42D3E170}"/>
          </ac:graphicFrameMkLst>
        </pc:graphicFrameChg>
        <pc:graphicFrameChg chg="add mod modGraphic">
          <ac:chgData name="Bappaditya Ray" userId="7702d70d-8a97-4837-afbb-59f98ec6bf37" providerId="ADAL" clId="{D552E521-8091-4D77-88A0-461BD61C11ED}" dt="2019-05-24T15:30:30.076" v="706" actId="14100"/>
          <ac:graphicFrameMkLst>
            <pc:docMk/>
            <pc:sldMk cId="4133775320" sldId="908"/>
            <ac:graphicFrameMk id="23" creationId="{32C4F591-6CD3-4856-8B83-77A1B52FEC5F}"/>
          </ac:graphicFrameMkLst>
        </pc:graphicFrameChg>
        <pc:graphicFrameChg chg="add mod modGraphic">
          <ac:chgData name="Bappaditya Ray" userId="7702d70d-8a97-4837-afbb-59f98ec6bf37" providerId="ADAL" clId="{D552E521-8091-4D77-88A0-461BD61C11ED}" dt="2019-05-24T15:31:02.849" v="711" actId="1076"/>
          <ac:graphicFrameMkLst>
            <pc:docMk/>
            <pc:sldMk cId="4133775320" sldId="908"/>
            <ac:graphicFrameMk id="24" creationId="{FE43D5FA-9A1C-40E0-8A42-CD6CC1493DF0}"/>
          </ac:graphicFrameMkLst>
        </pc:graphicFrameChg>
      </pc:sldChg>
    </pc:docChg>
  </pc:docChgLst>
  <pc:docChgLst>
    <pc:chgData name="Bappaditya Ray" userId="7702d70d-8a97-4837-afbb-59f98ec6bf37" providerId="ADAL" clId="{94E01D4D-A9F6-4041-809E-AC07FC324DA8}"/>
    <pc:docChg chg="undo custSel addSld delSld modSld">
      <pc:chgData name="Bappaditya Ray" userId="7702d70d-8a97-4837-afbb-59f98ec6bf37" providerId="ADAL" clId="{94E01D4D-A9F6-4041-809E-AC07FC324DA8}" dt="2019-05-15T15:52:26.994" v="840" actId="20577"/>
      <pc:docMkLst>
        <pc:docMk/>
      </pc:docMkLst>
      <pc:sldChg chg="modSp">
        <pc:chgData name="Bappaditya Ray" userId="7702d70d-8a97-4837-afbb-59f98ec6bf37" providerId="ADAL" clId="{94E01D4D-A9F6-4041-809E-AC07FC324DA8}" dt="2019-05-15T15:52:26.994" v="840" actId="20577"/>
        <pc:sldMkLst>
          <pc:docMk/>
          <pc:sldMk cId="3810703501" sldId="573"/>
        </pc:sldMkLst>
        <pc:spChg chg="mod">
          <ac:chgData name="Bappaditya Ray" userId="7702d70d-8a97-4837-afbb-59f98ec6bf37" providerId="ADAL" clId="{94E01D4D-A9F6-4041-809E-AC07FC324DA8}" dt="2019-05-15T15:52:26.994" v="840" actId="20577"/>
          <ac:spMkLst>
            <pc:docMk/>
            <pc:sldMk cId="3810703501" sldId="573"/>
            <ac:spMk id="3" creationId="{2584845F-75C2-415A-8317-9BE337A0A64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8.xml"/><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pPr algn="ctr"/>
            <a:r>
              <a:rPr lang="fr-FR" sz="2800" dirty="0"/>
              <a:t>JVETO0671: </a:t>
            </a:r>
            <a:r>
              <a:rPr lang="fr-FR" sz="2800" dirty="0" err="1"/>
              <a:t>Simplified</a:t>
            </a:r>
            <a:r>
              <a:rPr lang="fr-FR" sz="2800" dirty="0"/>
              <a:t> intra chroma mode </a:t>
            </a:r>
            <a:r>
              <a:rPr lang="fr-FR" sz="2800" dirty="0" err="1"/>
              <a:t>coding</a:t>
            </a:r>
            <a:endParaRPr lang="en-US" sz="28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fr-FR" dirty="0"/>
              <a:t>B</a:t>
            </a:r>
            <a:r>
              <a:rPr lang="en-US" dirty="0" err="1"/>
              <a:t>appaditya</a:t>
            </a:r>
            <a:r>
              <a:rPr lang="en-US" dirty="0"/>
              <a:t> Ray, Geert Van Der Auwera, Marta </a:t>
            </a:r>
            <a:r>
              <a:rPr lang="en-US" dirty="0" err="1"/>
              <a:t>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9" name="Text Placeholder 18">
            <a:extLst>
              <a:ext uri="{FF2B5EF4-FFF2-40B4-BE49-F238E27FC236}">
                <a16:creationId xmlns:a16="http://schemas.microsoft.com/office/drawing/2014/main" id="{A720339C-D988-439D-A87B-69F0B7A7C8B3}"/>
              </a:ext>
            </a:extLst>
          </p:cNvPr>
          <p:cNvSpPr>
            <a:spLocks noGrp="1"/>
          </p:cNvSpPr>
          <p:nvPr>
            <p:ph type="body" sz="quarter" idx="14"/>
          </p:nvPr>
        </p:nvSpPr>
        <p:spPr>
          <a:xfrm>
            <a:off x="495299" y="314222"/>
            <a:ext cx="2233151" cy="265271"/>
          </a:xfrm>
        </p:spPr>
        <p:txBody>
          <a:bodyPr/>
          <a:lstStyle/>
          <a:p>
            <a:r>
              <a:rPr lang="fr-FR" dirty="0"/>
              <a:t>J</a:t>
            </a:r>
            <a:r>
              <a:rPr lang="en-US" dirty="0"/>
              <a:t>VET</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Proposal</a:t>
            </a:r>
            <a:r>
              <a:rPr lang="fr-FR" sz="2800" dirty="0">
                <a:solidFill>
                  <a:srgbClr val="FF0000"/>
                </a:solidFill>
              </a:rPr>
              <a:t> 1</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sp>
        <p:nvSpPr>
          <p:cNvPr id="3" name="TextBox 2">
            <a:extLst>
              <a:ext uri="{FF2B5EF4-FFF2-40B4-BE49-F238E27FC236}">
                <a16:creationId xmlns:a16="http://schemas.microsoft.com/office/drawing/2014/main" id="{7FA74FDD-9999-4A3F-A00D-5F8D21EC1426}"/>
              </a:ext>
            </a:extLst>
          </p:cNvPr>
          <p:cNvSpPr txBox="1"/>
          <p:nvPr/>
        </p:nvSpPr>
        <p:spPr>
          <a:xfrm>
            <a:off x="343949" y="1350628"/>
            <a:ext cx="10771464" cy="3570208"/>
          </a:xfrm>
          <a:prstGeom prst="rect">
            <a:avLst/>
          </a:prstGeom>
          <a:noFill/>
          <a:ln>
            <a:noFill/>
          </a:ln>
        </p:spPr>
        <p:txBody>
          <a:bodyPr wrap="square" lIns="0" tIns="0" rIns="0" bIns="0" rtlCol="0">
            <a:spAutoFit/>
          </a:bodyPr>
          <a:lstStyle/>
          <a:p>
            <a:pPr marL="285750" indent="-285750" algn="l">
              <a:lnSpc>
                <a:spcPct val="95000"/>
              </a:lnSpc>
              <a:spcBef>
                <a:spcPts val="1200"/>
              </a:spcBef>
              <a:buFont typeface="Arial" panose="020B0604020202020204" pitchFamily="34" charset="0"/>
              <a:buChar char="•"/>
            </a:pPr>
            <a:r>
              <a:rPr lang="fr-FR" sz="1600" dirty="0">
                <a:solidFill>
                  <a:srgbClr val="314FD5"/>
                </a:solidFill>
              </a:rPr>
              <a:t>Motivation: VTM-5 draft </a:t>
            </a:r>
            <a:r>
              <a:rPr lang="fr-FR" sz="1600" dirty="0" err="1">
                <a:solidFill>
                  <a:srgbClr val="314FD5"/>
                </a:solidFill>
              </a:rPr>
              <a:t>associates</a:t>
            </a:r>
            <a:r>
              <a:rPr lang="fr-FR" sz="1600" dirty="0">
                <a:solidFill>
                  <a:srgbClr val="314FD5"/>
                </a:solidFill>
              </a:rPr>
              <a:t> DM_CHROMA </a:t>
            </a:r>
            <a:r>
              <a:rPr lang="fr-FR" sz="1600" dirty="0" err="1">
                <a:solidFill>
                  <a:srgbClr val="314FD5"/>
                </a:solidFill>
              </a:rPr>
              <a:t>with</a:t>
            </a:r>
            <a:r>
              <a:rPr lang="fr-FR" sz="1600" dirty="0">
                <a:solidFill>
                  <a:srgbClr val="314FD5"/>
                </a:solidFill>
              </a:rPr>
              <a:t> </a:t>
            </a:r>
            <a:r>
              <a:rPr lang="fr-FR" sz="1600" dirty="0" err="1">
                <a:solidFill>
                  <a:srgbClr val="314FD5"/>
                </a:solidFill>
              </a:rPr>
              <a:t>pred_mode</a:t>
            </a:r>
            <a:r>
              <a:rPr lang="fr-FR" sz="1600" dirty="0">
                <a:solidFill>
                  <a:srgbClr val="314FD5"/>
                </a:solidFill>
              </a:rPr>
              <a:t> = 4 for </a:t>
            </a:r>
            <a:r>
              <a:rPr lang="fr-FR" sz="1600" dirty="0" err="1">
                <a:solidFill>
                  <a:srgbClr val="314FD5"/>
                </a:solidFill>
              </a:rPr>
              <a:t>sps_cclm_enabled_flag</a:t>
            </a:r>
            <a:r>
              <a:rPr lang="fr-FR" sz="1600" dirty="0">
                <a:solidFill>
                  <a:srgbClr val="314FD5"/>
                </a:solidFill>
              </a:rPr>
              <a:t>=0, and </a:t>
            </a:r>
            <a:r>
              <a:rPr lang="fr-FR" sz="1600" dirty="0" err="1">
                <a:solidFill>
                  <a:srgbClr val="314FD5"/>
                </a:solidFill>
              </a:rPr>
              <a:t>pred_mode</a:t>
            </a:r>
            <a:r>
              <a:rPr lang="fr-FR" sz="1600" dirty="0">
                <a:solidFill>
                  <a:srgbClr val="314FD5"/>
                </a:solidFill>
              </a:rPr>
              <a:t>=7 for </a:t>
            </a:r>
            <a:r>
              <a:rPr lang="fr-FR" sz="1600" dirty="0" err="1">
                <a:solidFill>
                  <a:srgbClr val="314FD5"/>
                </a:solidFill>
              </a:rPr>
              <a:t>sps_cclm_disabled_flag</a:t>
            </a:r>
            <a:r>
              <a:rPr lang="fr-FR" sz="1600" dirty="0">
                <a:solidFill>
                  <a:srgbClr val="314FD5"/>
                </a:solidFill>
              </a:rPr>
              <a:t>=1.</a:t>
            </a: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algn="l">
              <a:lnSpc>
                <a:spcPct val="95000"/>
              </a:lnSpc>
              <a:spcBef>
                <a:spcPts val="1200"/>
              </a:spcBef>
            </a:pPr>
            <a:endParaRPr lang="fr-FR" sz="1600" dirty="0">
              <a:solidFill>
                <a:srgbClr val="314FD5"/>
              </a:solidFill>
            </a:endParaRPr>
          </a:p>
        </p:txBody>
      </p:sp>
      <p:pic>
        <p:nvPicPr>
          <p:cNvPr id="7" name="Picture 6">
            <a:extLst>
              <a:ext uri="{FF2B5EF4-FFF2-40B4-BE49-F238E27FC236}">
                <a16:creationId xmlns:a16="http://schemas.microsoft.com/office/drawing/2014/main" id="{511B7192-3F34-44DE-9769-91FC3A7A0DD5}"/>
              </a:ext>
            </a:extLst>
          </p:cNvPr>
          <p:cNvPicPr>
            <a:picLocks noChangeAspect="1"/>
          </p:cNvPicPr>
          <p:nvPr/>
        </p:nvPicPr>
        <p:blipFill>
          <a:blip r:embed="rId2"/>
          <a:stretch>
            <a:fillRect/>
          </a:stretch>
        </p:blipFill>
        <p:spPr>
          <a:xfrm>
            <a:off x="0" y="1972179"/>
            <a:ext cx="5944872" cy="1957298"/>
          </a:xfrm>
          <a:prstGeom prst="rect">
            <a:avLst/>
          </a:prstGeom>
        </p:spPr>
      </p:pic>
      <p:pic>
        <p:nvPicPr>
          <p:cNvPr id="10" name="Picture 9">
            <a:extLst>
              <a:ext uri="{FF2B5EF4-FFF2-40B4-BE49-F238E27FC236}">
                <a16:creationId xmlns:a16="http://schemas.microsoft.com/office/drawing/2014/main" id="{2CFBD526-2DBA-4537-9873-E54B1299E744}"/>
              </a:ext>
            </a:extLst>
          </p:cNvPr>
          <p:cNvPicPr>
            <a:picLocks noChangeAspect="1"/>
          </p:cNvPicPr>
          <p:nvPr/>
        </p:nvPicPr>
        <p:blipFill>
          <a:blip r:embed="rId3"/>
          <a:stretch>
            <a:fillRect/>
          </a:stretch>
        </p:blipFill>
        <p:spPr>
          <a:xfrm>
            <a:off x="-25167" y="3842467"/>
            <a:ext cx="5944872" cy="2687473"/>
          </a:xfrm>
          <a:prstGeom prst="rect">
            <a:avLst/>
          </a:prstGeom>
        </p:spPr>
      </p:pic>
      <p:sp>
        <p:nvSpPr>
          <p:cNvPr id="13" name="TextBox 12">
            <a:extLst>
              <a:ext uri="{FF2B5EF4-FFF2-40B4-BE49-F238E27FC236}">
                <a16:creationId xmlns:a16="http://schemas.microsoft.com/office/drawing/2014/main" id="{9D25CF33-66DE-43D3-92B7-64AD83E531BD}"/>
              </a:ext>
            </a:extLst>
          </p:cNvPr>
          <p:cNvSpPr txBox="1"/>
          <p:nvPr/>
        </p:nvSpPr>
        <p:spPr>
          <a:xfrm flipH="1">
            <a:off x="7164624" y="2170529"/>
            <a:ext cx="2731037" cy="680186"/>
          </a:xfrm>
          <a:prstGeom prst="rect">
            <a:avLst/>
          </a:prstGeom>
          <a:noFill/>
          <a:ln>
            <a:noFill/>
          </a:ln>
        </p:spPr>
        <p:txBody>
          <a:bodyPr wrap="square" lIns="0" tIns="0" rIns="0" bIns="0" rtlCol="0">
            <a:spAutoFit/>
          </a:bodyPr>
          <a:lstStyle/>
          <a:p>
            <a:pPr algn="l">
              <a:lnSpc>
                <a:spcPct val="95000"/>
              </a:lnSpc>
              <a:spcBef>
                <a:spcPts val="1200"/>
              </a:spcBef>
            </a:pPr>
            <a:r>
              <a:rPr lang="fr-FR" sz="1200" dirty="0" err="1">
                <a:solidFill>
                  <a:schemeClr val="tx1">
                    <a:lumMod val="85000"/>
                    <a:lumOff val="15000"/>
                  </a:schemeClr>
                </a:solidFill>
              </a:rPr>
              <a:t>Proposal</a:t>
            </a:r>
            <a:r>
              <a:rPr lang="fr-FR" sz="1200" dirty="0">
                <a:solidFill>
                  <a:schemeClr val="tx1">
                    <a:lumMod val="85000"/>
                    <a:lumOff val="15000"/>
                  </a:schemeClr>
                </a:solidFill>
              </a:rPr>
              <a:t>:</a:t>
            </a:r>
          </a:p>
          <a:p>
            <a:pPr algn="l">
              <a:lnSpc>
                <a:spcPct val="95000"/>
              </a:lnSpc>
              <a:spcBef>
                <a:spcPts val="1200"/>
              </a:spcBef>
            </a:pPr>
            <a:r>
              <a:rPr lang="fr-FR" sz="1200" dirty="0" err="1">
                <a:solidFill>
                  <a:schemeClr val="tx1">
                    <a:lumMod val="85000"/>
                    <a:lumOff val="15000"/>
                  </a:schemeClr>
                </a:solidFill>
              </a:rPr>
              <a:t>Keep</a:t>
            </a:r>
            <a:r>
              <a:rPr lang="fr-FR" sz="1200" dirty="0">
                <a:solidFill>
                  <a:schemeClr val="tx1">
                    <a:lumMod val="85000"/>
                    <a:lumOff val="15000"/>
                  </a:schemeClr>
                </a:solidFill>
              </a:rPr>
              <a:t> DM_CHROMA=4 for </a:t>
            </a:r>
            <a:r>
              <a:rPr lang="fr-FR" sz="1200" dirty="0" err="1">
                <a:solidFill>
                  <a:schemeClr val="tx1">
                    <a:lumMod val="85000"/>
                    <a:lumOff val="15000"/>
                  </a:schemeClr>
                </a:solidFill>
              </a:rPr>
              <a:t>both</a:t>
            </a:r>
            <a:r>
              <a:rPr lang="fr-FR" sz="1200" dirty="0">
                <a:solidFill>
                  <a:schemeClr val="tx1">
                    <a:lumMod val="85000"/>
                    <a:lumOff val="15000"/>
                  </a:schemeClr>
                </a:solidFill>
              </a:rPr>
              <a:t> cases (a single table </a:t>
            </a:r>
            <a:r>
              <a:rPr lang="fr-FR" sz="1200" dirty="0" err="1">
                <a:solidFill>
                  <a:schemeClr val="tx1">
                    <a:lumMod val="85000"/>
                    <a:lumOff val="15000"/>
                  </a:schemeClr>
                </a:solidFill>
              </a:rPr>
              <a:t>is</a:t>
            </a:r>
            <a:r>
              <a:rPr lang="fr-FR" sz="1200" dirty="0">
                <a:solidFill>
                  <a:schemeClr val="tx1">
                    <a:lumMod val="85000"/>
                    <a:lumOff val="15000"/>
                  </a:schemeClr>
                </a:solidFill>
              </a:rPr>
              <a:t> </a:t>
            </a:r>
            <a:r>
              <a:rPr lang="fr-FR" sz="1200" dirty="0" err="1">
                <a:solidFill>
                  <a:schemeClr val="tx1">
                    <a:lumMod val="85000"/>
                    <a:lumOff val="15000"/>
                  </a:schemeClr>
                </a:solidFill>
              </a:rPr>
              <a:t>sufficient</a:t>
            </a:r>
            <a:r>
              <a:rPr lang="fr-FR" sz="1200" dirty="0">
                <a:solidFill>
                  <a:schemeClr val="tx1">
                    <a:lumMod val="85000"/>
                    <a:lumOff val="15000"/>
                  </a:schemeClr>
                </a:solidFill>
              </a:rPr>
              <a:t>).</a:t>
            </a:r>
            <a:endParaRPr lang="en-US" sz="1200" dirty="0">
              <a:solidFill>
                <a:schemeClr val="tx1">
                  <a:lumMod val="85000"/>
                  <a:lumOff val="15000"/>
                </a:schemeClr>
              </a:solidFill>
            </a:endParaRPr>
          </a:p>
        </p:txBody>
      </p:sp>
      <p:pic>
        <p:nvPicPr>
          <p:cNvPr id="15" name="Picture 14">
            <a:extLst>
              <a:ext uri="{FF2B5EF4-FFF2-40B4-BE49-F238E27FC236}">
                <a16:creationId xmlns:a16="http://schemas.microsoft.com/office/drawing/2014/main" id="{8E6E1812-1CFD-4698-8C5E-8C2159AB776E}"/>
              </a:ext>
            </a:extLst>
          </p:cNvPr>
          <p:cNvPicPr>
            <a:picLocks noChangeAspect="1"/>
          </p:cNvPicPr>
          <p:nvPr/>
        </p:nvPicPr>
        <p:blipFill>
          <a:blip r:embed="rId4"/>
          <a:stretch>
            <a:fillRect/>
          </a:stretch>
        </p:blipFill>
        <p:spPr>
          <a:xfrm>
            <a:off x="5729681" y="3843072"/>
            <a:ext cx="5944872" cy="2687473"/>
          </a:xfrm>
          <a:prstGeom prst="rect">
            <a:avLst/>
          </a:prstGeom>
        </p:spPr>
      </p:pic>
      <p:sp>
        <p:nvSpPr>
          <p:cNvPr id="4" name="Arrow: Right 3">
            <a:extLst>
              <a:ext uri="{FF2B5EF4-FFF2-40B4-BE49-F238E27FC236}">
                <a16:creationId xmlns:a16="http://schemas.microsoft.com/office/drawing/2014/main" id="{D5AE93E1-7D3E-43E7-9640-96DD2B248A9D}"/>
              </a:ext>
            </a:extLst>
          </p:cNvPr>
          <p:cNvSpPr/>
          <p:nvPr/>
        </p:nvSpPr>
        <p:spPr>
          <a:xfrm>
            <a:off x="5637402" y="3554841"/>
            <a:ext cx="536895" cy="2873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07999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Proposal</a:t>
            </a:r>
            <a:r>
              <a:rPr lang="fr-FR" sz="2800" dirty="0">
                <a:solidFill>
                  <a:srgbClr val="FF0000"/>
                </a:solidFill>
              </a:rPr>
              <a:t> 2</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sp>
        <p:nvSpPr>
          <p:cNvPr id="3" name="TextBox 2">
            <a:extLst>
              <a:ext uri="{FF2B5EF4-FFF2-40B4-BE49-F238E27FC236}">
                <a16:creationId xmlns:a16="http://schemas.microsoft.com/office/drawing/2014/main" id="{7FA74FDD-9999-4A3F-A00D-5F8D21EC1426}"/>
              </a:ext>
            </a:extLst>
          </p:cNvPr>
          <p:cNvSpPr txBox="1"/>
          <p:nvPr/>
        </p:nvSpPr>
        <p:spPr>
          <a:xfrm>
            <a:off x="343949" y="1350628"/>
            <a:ext cx="10771464" cy="3336298"/>
          </a:xfrm>
          <a:prstGeom prst="rect">
            <a:avLst/>
          </a:prstGeom>
          <a:noFill/>
          <a:ln>
            <a:noFill/>
          </a:ln>
        </p:spPr>
        <p:txBody>
          <a:bodyPr wrap="square" lIns="0" tIns="0" rIns="0" bIns="0" rtlCol="0">
            <a:spAutoFit/>
          </a:bodyPr>
          <a:lstStyle/>
          <a:p>
            <a:pPr marL="285750" indent="-285750" algn="l">
              <a:lnSpc>
                <a:spcPct val="95000"/>
              </a:lnSpc>
              <a:spcBef>
                <a:spcPts val="1200"/>
              </a:spcBef>
              <a:buFont typeface="Arial" panose="020B0604020202020204" pitchFamily="34" charset="0"/>
              <a:buChar char="•"/>
            </a:pPr>
            <a:r>
              <a:rPr lang="fr-FR" sz="1600" dirty="0">
                <a:solidFill>
                  <a:srgbClr val="314FD5"/>
                </a:solidFill>
              </a:rPr>
              <a:t>VTM-5 uses </a:t>
            </a:r>
            <a:r>
              <a:rPr lang="fr-FR" sz="1600" dirty="0" err="1">
                <a:solidFill>
                  <a:srgbClr val="314FD5"/>
                </a:solidFill>
              </a:rPr>
              <a:t>different</a:t>
            </a:r>
            <a:r>
              <a:rPr lang="fr-FR" sz="1600" dirty="0">
                <a:solidFill>
                  <a:srgbClr val="314FD5"/>
                </a:solidFill>
              </a:rPr>
              <a:t> </a:t>
            </a:r>
            <a:r>
              <a:rPr lang="fr-FR" sz="1600" dirty="0" err="1">
                <a:solidFill>
                  <a:srgbClr val="314FD5"/>
                </a:solidFill>
              </a:rPr>
              <a:t>binarization</a:t>
            </a:r>
            <a:r>
              <a:rPr lang="fr-FR" sz="1600" dirty="0">
                <a:solidFill>
                  <a:srgbClr val="314FD5"/>
                </a:solidFill>
              </a:rPr>
              <a:t> table for </a:t>
            </a:r>
            <a:r>
              <a:rPr lang="fr-FR" sz="1600" dirty="0" err="1">
                <a:solidFill>
                  <a:srgbClr val="314FD5"/>
                </a:solidFill>
              </a:rPr>
              <a:t>sps_cclm_enabled_flag</a:t>
            </a:r>
            <a:r>
              <a:rPr lang="fr-FR" sz="1600" dirty="0">
                <a:solidFill>
                  <a:srgbClr val="314FD5"/>
                </a:solidFill>
              </a:rPr>
              <a:t> 0 and 1.</a:t>
            </a: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algn="l">
              <a:lnSpc>
                <a:spcPct val="95000"/>
              </a:lnSpc>
              <a:spcBef>
                <a:spcPts val="1200"/>
              </a:spcBef>
            </a:pPr>
            <a:endParaRPr lang="fr-FR" sz="1600" dirty="0">
              <a:solidFill>
                <a:srgbClr val="314FD5"/>
              </a:solidFill>
            </a:endParaRPr>
          </a:p>
        </p:txBody>
      </p:sp>
      <p:graphicFrame>
        <p:nvGraphicFramePr>
          <p:cNvPr id="4" name="Table 3">
            <a:extLst>
              <a:ext uri="{FF2B5EF4-FFF2-40B4-BE49-F238E27FC236}">
                <a16:creationId xmlns:a16="http://schemas.microsoft.com/office/drawing/2014/main" id="{EAC96040-5ECF-4B26-8C77-3B878FD5F965}"/>
              </a:ext>
            </a:extLst>
          </p:cNvPr>
          <p:cNvGraphicFramePr>
            <a:graphicFrameLocks noGrp="1"/>
          </p:cNvGraphicFramePr>
          <p:nvPr>
            <p:extLst>
              <p:ext uri="{D42A27DB-BD31-4B8C-83A1-F6EECF244321}">
                <p14:modId xmlns:p14="http://schemas.microsoft.com/office/powerpoint/2010/main" val="3584067371"/>
              </p:ext>
            </p:extLst>
          </p:nvPr>
        </p:nvGraphicFramePr>
        <p:xfrm>
          <a:off x="596642" y="1952697"/>
          <a:ext cx="4807641" cy="1261745"/>
        </p:xfrm>
        <a:graphic>
          <a:graphicData uri="http://schemas.openxmlformats.org/drawingml/2006/table">
            <a:tbl>
              <a:tblPr firstRow="1" firstCol="1" bandRow="1"/>
              <a:tblGrid>
                <a:gridCol w="2774970">
                  <a:extLst>
                    <a:ext uri="{9D8B030D-6E8A-4147-A177-3AD203B41FA5}">
                      <a16:colId xmlns:a16="http://schemas.microsoft.com/office/drawing/2014/main" val="2482297209"/>
                    </a:ext>
                  </a:extLst>
                </a:gridCol>
                <a:gridCol w="2032671">
                  <a:extLst>
                    <a:ext uri="{9D8B030D-6E8A-4147-A177-3AD203B41FA5}">
                      <a16:colId xmlns:a16="http://schemas.microsoft.com/office/drawing/2014/main" val="2156828103"/>
                    </a:ext>
                  </a:extLst>
                </a:gridCol>
              </a:tblGrid>
              <a:tr h="18224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Value of intra_chroma_pred_mode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1609407"/>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2935346"/>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9759612"/>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9138710"/>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8766503"/>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422297"/>
                  </a:ext>
                </a:extLst>
              </a:tr>
            </a:tbl>
          </a:graphicData>
        </a:graphic>
      </p:graphicFrame>
      <p:graphicFrame>
        <p:nvGraphicFramePr>
          <p:cNvPr id="8" name="Table 7">
            <a:extLst>
              <a:ext uri="{FF2B5EF4-FFF2-40B4-BE49-F238E27FC236}">
                <a16:creationId xmlns:a16="http://schemas.microsoft.com/office/drawing/2014/main" id="{7F8C09FB-E204-472E-8120-1B874532D79A}"/>
              </a:ext>
            </a:extLst>
          </p:cNvPr>
          <p:cNvGraphicFramePr>
            <a:graphicFrameLocks noGrp="1"/>
          </p:cNvGraphicFramePr>
          <p:nvPr>
            <p:extLst>
              <p:ext uri="{D42A27DB-BD31-4B8C-83A1-F6EECF244321}">
                <p14:modId xmlns:p14="http://schemas.microsoft.com/office/powerpoint/2010/main" val="1119617649"/>
              </p:ext>
            </p:extLst>
          </p:nvPr>
        </p:nvGraphicFramePr>
        <p:xfrm>
          <a:off x="596641" y="3429000"/>
          <a:ext cx="4807641" cy="1875790"/>
        </p:xfrm>
        <a:graphic>
          <a:graphicData uri="http://schemas.openxmlformats.org/drawingml/2006/table">
            <a:tbl>
              <a:tblPr firstRow="1" firstCol="1" bandRow="1"/>
              <a:tblGrid>
                <a:gridCol w="2839393">
                  <a:extLst>
                    <a:ext uri="{9D8B030D-6E8A-4147-A177-3AD203B41FA5}">
                      <a16:colId xmlns:a16="http://schemas.microsoft.com/office/drawing/2014/main" val="2585725222"/>
                    </a:ext>
                  </a:extLst>
                </a:gridCol>
                <a:gridCol w="1968248">
                  <a:extLst>
                    <a:ext uri="{9D8B030D-6E8A-4147-A177-3AD203B41FA5}">
                      <a16:colId xmlns:a16="http://schemas.microsoft.com/office/drawing/2014/main" val="2853701008"/>
                    </a:ext>
                  </a:extLst>
                </a:gridCol>
              </a:tblGrid>
              <a:tr h="18224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Value of intra_chroma_pred_mode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3928678"/>
                  </a:ext>
                </a:extLst>
              </a:tr>
              <a:tr h="18224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7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77941"/>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4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3832848"/>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306398"/>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1111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4411772"/>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2071875"/>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9734516"/>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8628098"/>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11011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8767545"/>
                  </a:ext>
                </a:extLst>
              </a:tr>
            </a:tbl>
          </a:graphicData>
        </a:graphic>
      </p:graphicFrame>
      <p:graphicFrame>
        <p:nvGraphicFramePr>
          <p:cNvPr id="9" name="Table 8">
            <a:extLst>
              <a:ext uri="{FF2B5EF4-FFF2-40B4-BE49-F238E27FC236}">
                <a16:creationId xmlns:a16="http://schemas.microsoft.com/office/drawing/2014/main" id="{BAE29329-2449-471D-9BD2-D46307A12B4D}"/>
              </a:ext>
            </a:extLst>
          </p:cNvPr>
          <p:cNvGraphicFramePr>
            <a:graphicFrameLocks noGrp="1"/>
          </p:cNvGraphicFramePr>
          <p:nvPr>
            <p:extLst>
              <p:ext uri="{D42A27DB-BD31-4B8C-83A1-F6EECF244321}">
                <p14:modId xmlns:p14="http://schemas.microsoft.com/office/powerpoint/2010/main" val="3150777355"/>
              </p:ext>
            </p:extLst>
          </p:nvPr>
        </p:nvGraphicFramePr>
        <p:xfrm>
          <a:off x="6166931" y="3429000"/>
          <a:ext cx="4807641" cy="1875790"/>
        </p:xfrm>
        <a:graphic>
          <a:graphicData uri="http://schemas.openxmlformats.org/drawingml/2006/table">
            <a:tbl>
              <a:tblPr firstRow="1" firstCol="1" bandRow="1"/>
              <a:tblGrid>
                <a:gridCol w="3216312">
                  <a:extLst>
                    <a:ext uri="{9D8B030D-6E8A-4147-A177-3AD203B41FA5}">
                      <a16:colId xmlns:a16="http://schemas.microsoft.com/office/drawing/2014/main" val="2521235755"/>
                    </a:ext>
                  </a:extLst>
                </a:gridCol>
                <a:gridCol w="1591329">
                  <a:extLst>
                    <a:ext uri="{9D8B030D-6E8A-4147-A177-3AD203B41FA5}">
                      <a16:colId xmlns:a16="http://schemas.microsoft.com/office/drawing/2014/main" val="3975097689"/>
                    </a:ext>
                  </a:extLst>
                </a:gridCol>
              </a:tblGrid>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effectLst/>
                          <a:latin typeface="Times New Roman" panose="02020603050405020304" pitchFamily="18" charset="0"/>
                          <a:ea typeface="Times New Roman" panose="02020603050405020304" pitchFamily="18" charset="0"/>
                        </a:rPr>
                        <a:t>Value of </a:t>
                      </a:r>
                      <a:r>
                        <a:rPr lang="en-CA" sz="1100" b="1" dirty="0" err="1">
                          <a:effectLst/>
                          <a:latin typeface="Times New Roman" panose="02020603050405020304" pitchFamily="18" charset="0"/>
                          <a:ea typeface="Times New Roman" panose="02020603050405020304" pitchFamily="18" charset="0"/>
                        </a:rPr>
                        <a:t>intra_chroma_pred_mode</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0493287"/>
                  </a:ext>
                </a:extLst>
              </a:tr>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4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b="0" u="sng" dirty="0">
                          <a:effectLst/>
                          <a:latin typeface="Times New Roman" panose="02020603050405020304" pitchFamily="18" charset="0"/>
                          <a:ea typeface="Times New Roman" panose="02020603050405020304" pitchFamily="18" charset="0"/>
                        </a:rPr>
                        <a:t>0</a:t>
                      </a:r>
                      <a:endParaRPr lang="en-US" sz="1100" b="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96341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100034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6401005"/>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0539086"/>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751525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37572"/>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918917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7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9761901"/>
                  </a:ext>
                </a:extLst>
              </a:tr>
            </a:tbl>
          </a:graphicData>
        </a:graphic>
      </p:graphicFrame>
      <p:sp>
        <p:nvSpPr>
          <p:cNvPr id="12" name="Arrow: Right 11">
            <a:extLst>
              <a:ext uri="{FF2B5EF4-FFF2-40B4-BE49-F238E27FC236}">
                <a16:creationId xmlns:a16="http://schemas.microsoft.com/office/drawing/2014/main" id="{1916D97F-EA62-4C16-913A-C8A4E9C27E89}"/>
              </a:ext>
            </a:extLst>
          </p:cNvPr>
          <p:cNvSpPr/>
          <p:nvPr/>
        </p:nvSpPr>
        <p:spPr>
          <a:xfrm>
            <a:off x="5606493" y="3050857"/>
            <a:ext cx="489507" cy="32717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 name="TextBox 13">
            <a:extLst>
              <a:ext uri="{FF2B5EF4-FFF2-40B4-BE49-F238E27FC236}">
                <a16:creationId xmlns:a16="http://schemas.microsoft.com/office/drawing/2014/main" id="{3B1EEDC7-B739-451C-9C4B-738B9312D710}"/>
              </a:ext>
            </a:extLst>
          </p:cNvPr>
          <p:cNvSpPr txBox="1"/>
          <p:nvPr/>
        </p:nvSpPr>
        <p:spPr>
          <a:xfrm>
            <a:off x="6298210" y="2097899"/>
            <a:ext cx="4191899" cy="767903"/>
          </a:xfrm>
          <a:prstGeom prst="rect">
            <a:avLst/>
          </a:prstGeom>
          <a:noFill/>
          <a:ln>
            <a:noFill/>
          </a:ln>
        </p:spPr>
        <p:txBody>
          <a:bodyPr wrap="square" lIns="0" tIns="0" rIns="0" bIns="0" rtlCol="0">
            <a:spAutoFit/>
          </a:bodyPr>
          <a:lstStyle/>
          <a:p>
            <a:pPr algn="l">
              <a:lnSpc>
                <a:spcPct val="95000"/>
              </a:lnSpc>
              <a:spcBef>
                <a:spcPts val="1200"/>
              </a:spcBef>
            </a:pPr>
            <a:r>
              <a:rPr lang="fr-FR" sz="1400" dirty="0" err="1">
                <a:solidFill>
                  <a:schemeClr val="tx1">
                    <a:lumMod val="85000"/>
                    <a:lumOff val="15000"/>
                  </a:schemeClr>
                </a:solidFill>
              </a:rPr>
              <a:t>Proposing</a:t>
            </a:r>
            <a:r>
              <a:rPr lang="fr-FR" sz="1400" dirty="0">
                <a:solidFill>
                  <a:schemeClr val="tx1">
                    <a:lumMod val="85000"/>
                    <a:lumOff val="15000"/>
                  </a:schemeClr>
                </a:solidFill>
              </a:rPr>
              <a:t> single </a:t>
            </a:r>
            <a:r>
              <a:rPr lang="fr-FR" sz="1400" dirty="0" err="1">
                <a:solidFill>
                  <a:schemeClr val="tx1">
                    <a:lumMod val="85000"/>
                    <a:lumOff val="15000"/>
                  </a:schemeClr>
                </a:solidFill>
              </a:rPr>
              <a:t>binarization</a:t>
            </a:r>
            <a:r>
              <a:rPr lang="fr-FR" sz="1400" dirty="0">
                <a:solidFill>
                  <a:schemeClr val="tx1">
                    <a:lumMod val="85000"/>
                    <a:lumOff val="15000"/>
                  </a:schemeClr>
                </a:solidFill>
              </a:rPr>
              <a:t> table:</a:t>
            </a:r>
          </a:p>
          <a:p>
            <a:pPr algn="l">
              <a:lnSpc>
                <a:spcPct val="95000"/>
              </a:lnSpc>
              <a:spcBef>
                <a:spcPts val="1200"/>
              </a:spcBef>
            </a:pPr>
            <a:r>
              <a:rPr lang="fr-FR" sz="1400" dirty="0">
                <a:solidFill>
                  <a:schemeClr val="tx1">
                    <a:lumMod val="85000"/>
                    <a:lumOff val="15000"/>
                  </a:schemeClr>
                </a:solidFill>
              </a:rPr>
              <a:t>For </a:t>
            </a:r>
            <a:r>
              <a:rPr lang="fr-FR" sz="1400" dirty="0" err="1">
                <a:solidFill>
                  <a:schemeClr val="tx1">
                    <a:lumMod val="85000"/>
                    <a:lumOff val="15000"/>
                  </a:schemeClr>
                </a:solidFill>
              </a:rPr>
              <a:t>sps_cclm_enabled_case</a:t>
            </a:r>
            <a:r>
              <a:rPr lang="fr-FR" sz="1400" dirty="0">
                <a:solidFill>
                  <a:schemeClr val="tx1">
                    <a:lumMod val="85000"/>
                    <a:lumOff val="15000"/>
                  </a:schemeClr>
                </a:solidFill>
              </a:rPr>
              <a:t>=0, the first bin </a:t>
            </a:r>
            <a:r>
              <a:rPr lang="fr-FR" sz="1400" dirty="0" err="1">
                <a:solidFill>
                  <a:schemeClr val="tx1">
                    <a:lumMod val="85000"/>
                    <a:lumOff val="15000"/>
                  </a:schemeClr>
                </a:solidFill>
              </a:rPr>
              <a:t>should</a:t>
            </a:r>
            <a:r>
              <a:rPr lang="fr-FR" sz="1400" dirty="0">
                <a:solidFill>
                  <a:schemeClr val="tx1">
                    <a:lumMod val="85000"/>
                    <a:lumOff val="15000"/>
                  </a:schemeClr>
                </a:solidFill>
              </a:rPr>
              <a:t> </a:t>
            </a:r>
            <a:r>
              <a:rPr lang="fr-FR" sz="1400" dirty="0" err="1">
                <a:solidFill>
                  <a:schemeClr val="tx1">
                    <a:lumMod val="85000"/>
                    <a:lumOff val="15000"/>
                  </a:schemeClr>
                </a:solidFill>
              </a:rPr>
              <a:t>be</a:t>
            </a:r>
            <a:r>
              <a:rPr lang="fr-FR" sz="1400" dirty="0">
                <a:solidFill>
                  <a:schemeClr val="tx1">
                    <a:lumMod val="85000"/>
                    <a:lumOff val="15000"/>
                  </a:schemeClr>
                </a:solidFill>
              </a:rPr>
              <a:t> </a:t>
            </a:r>
            <a:r>
              <a:rPr lang="fr-FR" sz="1400" dirty="0" err="1">
                <a:solidFill>
                  <a:schemeClr val="tx1">
                    <a:lumMod val="85000"/>
                    <a:lumOff val="15000"/>
                  </a:schemeClr>
                </a:solidFill>
              </a:rPr>
              <a:t>inferred</a:t>
            </a:r>
            <a:r>
              <a:rPr lang="fr-FR" sz="1400" dirty="0">
                <a:solidFill>
                  <a:schemeClr val="tx1">
                    <a:lumMod val="85000"/>
                    <a:lumOff val="15000"/>
                  </a:schemeClr>
                </a:solidFill>
              </a:rPr>
              <a:t> to </a:t>
            </a:r>
            <a:r>
              <a:rPr lang="fr-FR" sz="1400" dirty="0" err="1">
                <a:solidFill>
                  <a:schemeClr val="tx1">
                    <a:lumMod val="85000"/>
                    <a:lumOff val="15000"/>
                  </a:schemeClr>
                </a:solidFill>
              </a:rPr>
              <a:t>be</a:t>
            </a:r>
            <a:r>
              <a:rPr lang="fr-FR" sz="1400" dirty="0">
                <a:solidFill>
                  <a:schemeClr val="tx1">
                    <a:lumMod val="85000"/>
                    <a:lumOff val="15000"/>
                  </a:schemeClr>
                </a:solidFill>
              </a:rPr>
              <a:t> </a:t>
            </a:r>
            <a:r>
              <a:rPr lang="fr-FR" sz="1400" dirty="0" err="1">
                <a:solidFill>
                  <a:schemeClr val="tx1">
                    <a:lumMod val="85000"/>
                    <a:lumOff val="15000"/>
                  </a:schemeClr>
                </a:solidFill>
              </a:rPr>
              <a:t>zero</a:t>
            </a:r>
            <a:r>
              <a:rPr lang="fr-FR" sz="1400" dirty="0">
                <a:solidFill>
                  <a:schemeClr val="tx1">
                    <a:lumMod val="85000"/>
                    <a:lumOff val="15000"/>
                  </a:schemeClr>
                </a:solidFill>
              </a:rPr>
              <a:t> (not to </a:t>
            </a:r>
            <a:r>
              <a:rPr lang="fr-FR" sz="1400" dirty="0" err="1">
                <a:solidFill>
                  <a:schemeClr val="tx1">
                    <a:lumMod val="85000"/>
                    <a:lumOff val="15000"/>
                  </a:schemeClr>
                </a:solidFill>
              </a:rPr>
              <a:t>be</a:t>
            </a:r>
            <a:r>
              <a:rPr lang="fr-FR" sz="1400" dirty="0">
                <a:solidFill>
                  <a:schemeClr val="tx1">
                    <a:lumMod val="85000"/>
                    <a:lumOff val="15000"/>
                  </a:schemeClr>
                </a:solidFill>
              </a:rPr>
              <a:t> </a:t>
            </a:r>
            <a:r>
              <a:rPr lang="fr-FR" sz="1400" dirty="0" err="1">
                <a:solidFill>
                  <a:schemeClr val="tx1">
                    <a:lumMod val="85000"/>
                    <a:lumOff val="15000"/>
                  </a:schemeClr>
                </a:solidFill>
              </a:rPr>
              <a:t>coded</a:t>
            </a:r>
            <a:r>
              <a:rPr lang="fr-FR" sz="1400" dirty="0">
                <a:solidFill>
                  <a:schemeClr val="tx1">
                    <a:lumMod val="85000"/>
                    <a:lumOff val="15000"/>
                  </a:schemeClr>
                </a:solidFill>
              </a:rPr>
              <a:t>).</a:t>
            </a:r>
            <a:endParaRPr lang="en-US" sz="1400" dirty="0">
              <a:solidFill>
                <a:schemeClr val="tx1">
                  <a:lumMod val="85000"/>
                  <a:lumOff val="15000"/>
                </a:schemeClr>
              </a:solidFill>
            </a:endParaRPr>
          </a:p>
        </p:txBody>
      </p:sp>
    </p:spTree>
    <p:extLst>
      <p:ext uri="{BB962C8B-B14F-4D97-AF65-F5344CB8AC3E}">
        <p14:creationId xmlns:p14="http://schemas.microsoft.com/office/powerpoint/2010/main" val="2445287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Comparison</a:t>
            </a:r>
            <a:r>
              <a:rPr lang="fr-FR" sz="2800" dirty="0">
                <a:solidFill>
                  <a:srgbClr val="FF0000"/>
                </a:solidFill>
              </a:rPr>
              <a:t> of </a:t>
            </a:r>
            <a:r>
              <a:rPr lang="fr-FR" sz="2800" dirty="0" err="1">
                <a:solidFill>
                  <a:srgbClr val="FF0000"/>
                </a:solidFill>
              </a:rPr>
              <a:t>number</a:t>
            </a:r>
            <a:r>
              <a:rPr lang="fr-FR" sz="2800" dirty="0">
                <a:solidFill>
                  <a:srgbClr val="FF0000"/>
                </a:solidFill>
              </a:rPr>
              <a:t> of </a:t>
            </a:r>
            <a:r>
              <a:rPr lang="fr-FR" sz="2800" dirty="0" err="1">
                <a:solidFill>
                  <a:srgbClr val="FF0000"/>
                </a:solidFill>
              </a:rPr>
              <a:t>bins</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graphicFrame>
        <p:nvGraphicFramePr>
          <p:cNvPr id="19" name="Table 18">
            <a:extLst>
              <a:ext uri="{FF2B5EF4-FFF2-40B4-BE49-F238E27FC236}">
                <a16:creationId xmlns:a16="http://schemas.microsoft.com/office/drawing/2014/main" id="{1FC5EA48-0AF7-4AFA-B131-19469E3CB684}"/>
              </a:ext>
            </a:extLst>
          </p:cNvPr>
          <p:cNvGraphicFramePr>
            <a:graphicFrameLocks noGrp="1"/>
          </p:cNvGraphicFramePr>
          <p:nvPr>
            <p:extLst>
              <p:ext uri="{D42A27DB-BD31-4B8C-83A1-F6EECF244321}">
                <p14:modId xmlns:p14="http://schemas.microsoft.com/office/powerpoint/2010/main" val="2352500806"/>
              </p:ext>
            </p:extLst>
          </p:nvPr>
        </p:nvGraphicFramePr>
        <p:xfrm>
          <a:off x="2886835" y="2569975"/>
          <a:ext cx="5300820" cy="2028825"/>
        </p:xfrm>
        <a:graphic>
          <a:graphicData uri="http://schemas.openxmlformats.org/drawingml/2006/table">
            <a:tbl>
              <a:tblPr firstRow="1" firstCol="1" bandRow="1"/>
              <a:tblGrid>
                <a:gridCol w="1773124">
                  <a:extLst>
                    <a:ext uri="{9D8B030D-6E8A-4147-A177-3AD203B41FA5}">
                      <a16:colId xmlns:a16="http://schemas.microsoft.com/office/drawing/2014/main" val="2521235755"/>
                    </a:ext>
                  </a:extLst>
                </a:gridCol>
                <a:gridCol w="1547894">
                  <a:extLst>
                    <a:ext uri="{9D8B030D-6E8A-4147-A177-3AD203B41FA5}">
                      <a16:colId xmlns:a16="http://schemas.microsoft.com/office/drawing/2014/main" val="2464952191"/>
                    </a:ext>
                  </a:extLst>
                </a:gridCol>
                <a:gridCol w="1102516">
                  <a:extLst>
                    <a:ext uri="{9D8B030D-6E8A-4147-A177-3AD203B41FA5}">
                      <a16:colId xmlns:a16="http://schemas.microsoft.com/office/drawing/2014/main" val="3975097689"/>
                    </a:ext>
                  </a:extLst>
                </a:gridCol>
                <a:gridCol w="877286">
                  <a:extLst>
                    <a:ext uri="{9D8B030D-6E8A-4147-A177-3AD203B41FA5}">
                      <a16:colId xmlns:a16="http://schemas.microsoft.com/office/drawing/2014/main" val="841040677"/>
                    </a:ext>
                  </a:extLst>
                </a:gridCol>
              </a:tblGrid>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effectLst/>
                          <a:latin typeface="Times New Roman" panose="02020603050405020304" pitchFamily="18" charset="0"/>
                          <a:ea typeface="Times New Roman" panose="02020603050405020304" pitchFamily="18" charset="0"/>
                        </a:rPr>
                        <a:t>Value of </a:t>
                      </a:r>
                      <a:r>
                        <a:rPr lang="en-CA" sz="1100" b="1" dirty="0" err="1">
                          <a:effectLst/>
                          <a:latin typeface="Times New Roman" panose="02020603050405020304" pitchFamily="18" charset="0"/>
                          <a:ea typeface="Times New Roman" panose="02020603050405020304" pitchFamily="18" charset="0"/>
                        </a:rPr>
                        <a:t>intra_chroma_pred_mode</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Original </a:t>
                      </a:r>
                      <a:r>
                        <a:rPr lang="fr-FR" sz="1100" dirty="0" err="1">
                          <a:effectLst/>
                          <a:latin typeface="Times New Roman" panose="02020603050405020304" pitchFamily="18" charset="0"/>
                          <a:ea typeface="Times New Roman" panose="02020603050405020304" pitchFamily="18" charset="0"/>
                        </a:rPr>
                        <a:t>Bins</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effectLst/>
                          <a:latin typeface="Times New Roman" panose="02020603050405020304" pitchFamily="18" charset="0"/>
                          <a:ea typeface="Times New Roman" panose="02020603050405020304" pitchFamily="18" charset="0"/>
                        </a:rPr>
                        <a:t>Proposed Bins</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b="1" dirty="0" err="1">
                          <a:effectLst/>
                          <a:latin typeface="Times New Roman" panose="02020603050405020304" pitchFamily="18" charset="0"/>
                          <a:ea typeface="Times New Roman" panose="02020603050405020304" pitchFamily="18" charset="0"/>
                        </a:rPr>
                        <a:t>deltaBins</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0493287"/>
                  </a:ext>
                </a:extLst>
              </a:tr>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4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b="0" u="sng" dirty="0">
                          <a:effectLst/>
                          <a:latin typeface="Times New Roman" panose="02020603050405020304" pitchFamily="18" charset="0"/>
                          <a:ea typeface="Times New Roman" panose="02020603050405020304" pitchFamily="18" charset="0"/>
                        </a:rPr>
                        <a:t>0</a:t>
                      </a:r>
                      <a:endParaRPr lang="en-US" sz="1100" b="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b="0" u="none" dirty="0">
                          <a:effectLst/>
                          <a:latin typeface="Times New Roman" panose="02020603050405020304" pitchFamily="18" charset="0"/>
                          <a:ea typeface="Times New Roman" panose="02020603050405020304" pitchFamily="18" charset="0"/>
                        </a:rPr>
                        <a:t> +1</a:t>
                      </a:r>
                      <a:endParaRPr lang="en-US" sz="1100" b="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96341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100034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11001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6401005"/>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0539086"/>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751525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37572"/>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918917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7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9761901"/>
                  </a:ext>
                </a:extLst>
              </a:tr>
            </a:tbl>
          </a:graphicData>
        </a:graphic>
      </p:graphicFrame>
      <p:sp>
        <p:nvSpPr>
          <p:cNvPr id="20" name="TextBox 19">
            <a:extLst>
              <a:ext uri="{FF2B5EF4-FFF2-40B4-BE49-F238E27FC236}">
                <a16:creationId xmlns:a16="http://schemas.microsoft.com/office/drawing/2014/main" id="{07C134DB-AEED-493F-A17D-607E8A6A0ED7}"/>
              </a:ext>
            </a:extLst>
          </p:cNvPr>
          <p:cNvSpPr txBox="1"/>
          <p:nvPr/>
        </p:nvSpPr>
        <p:spPr>
          <a:xfrm>
            <a:off x="1593907" y="1728132"/>
            <a:ext cx="8867163" cy="233910"/>
          </a:xfrm>
          <a:prstGeom prst="rect">
            <a:avLst/>
          </a:prstGeom>
          <a:noFill/>
          <a:ln>
            <a:noFill/>
          </a:ln>
        </p:spPr>
        <p:txBody>
          <a:bodyPr wrap="square" lIns="0" tIns="0" rIns="0" bIns="0" rtlCol="0">
            <a:spAutoFit/>
          </a:bodyPr>
          <a:lstStyle/>
          <a:p>
            <a:pPr algn="l">
              <a:lnSpc>
                <a:spcPct val="95000"/>
              </a:lnSpc>
              <a:spcBef>
                <a:spcPts val="1200"/>
              </a:spcBef>
            </a:pPr>
            <a:r>
              <a:rPr lang="fr-FR" sz="1600" dirty="0">
                <a:solidFill>
                  <a:schemeClr val="tx1">
                    <a:lumMod val="85000"/>
                    <a:lumOff val="15000"/>
                  </a:schemeClr>
                </a:solidFill>
              </a:rPr>
              <a:t>1 extra bin for DM_CHROMA, </a:t>
            </a:r>
            <a:r>
              <a:rPr lang="fr-FR" sz="1600" dirty="0" err="1">
                <a:solidFill>
                  <a:schemeClr val="tx1">
                    <a:lumMod val="85000"/>
                    <a:lumOff val="15000"/>
                  </a:schemeClr>
                </a:solidFill>
              </a:rPr>
              <a:t>same</a:t>
            </a:r>
            <a:r>
              <a:rPr lang="fr-FR" sz="1600" dirty="0">
                <a:solidFill>
                  <a:schemeClr val="tx1">
                    <a:lumMod val="85000"/>
                    <a:lumOff val="15000"/>
                  </a:schemeClr>
                </a:solidFill>
              </a:rPr>
              <a:t> </a:t>
            </a:r>
            <a:r>
              <a:rPr lang="fr-FR" sz="1600" dirty="0" err="1">
                <a:solidFill>
                  <a:schemeClr val="tx1">
                    <a:lumMod val="85000"/>
                    <a:lumOff val="15000"/>
                  </a:schemeClr>
                </a:solidFill>
              </a:rPr>
              <a:t>bins</a:t>
            </a:r>
            <a:r>
              <a:rPr lang="fr-FR" sz="1600" dirty="0">
                <a:solidFill>
                  <a:schemeClr val="tx1">
                    <a:lumMod val="85000"/>
                    <a:lumOff val="15000"/>
                  </a:schemeClr>
                </a:solidFill>
              </a:rPr>
              <a:t> for LM_CHROMA, and 1 </a:t>
            </a:r>
            <a:r>
              <a:rPr lang="fr-FR" sz="1600" dirty="0" err="1">
                <a:solidFill>
                  <a:schemeClr val="tx1">
                    <a:lumMod val="85000"/>
                    <a:lumOff val="15000"/>
                  </a:schemeClr>
                </a:solidFill>
              </a:rPr>
              <a:t>reduced</a:t>
            </a:r>
            <a:r>
              <a:rPr lang="fr-FR" sz="1600" dirty="0">
                <a:solidFill>
                  <a:schemeClr val="tx1">
                    <a:lumMod val="85000"/>
                    <a:lumOff val="15000"/>
                  </a:schemeClr>
                </a:solidFill>
              </a:rPr>
              <a:t> bin for 6 </a:t>
            </a:r>
            <a:r>
              <a:rPr lang="fr-FR" sz="1600" dirty="0" err="1">
                <a:solidFill>
                  <a:schemeClr val="tx1">
                    <a:lumMod val="85000"/>
                    <a:lumOff val="15000"/>
                  </a:schemeClr>
                </a:solidFill>
              </a:rPr>
              <a:t>other</a:t>
            </a:r>
            <a:r>
              <a:rPr lang="fr-FR" sz="1600" dirty="0">
                <a:solidFill>
                  <a:schemeClr val="tx1">
                    <a:lumMod val="85000"/>
                    <a:lumOff val="15000"/>
                  </a:schemeClr>
                </a:solidFill>
              </a:rPr>
              <a:t> modes</a:t>
            </a:r>
            <a:endParaRPr lang="en-US" sz="1600" dirty="0">
              <a:solidFill>
                <a:schemeClr val="tx1">
                  <a:lumMod val="85000"/>
                  <a:lumOff val="15000"/>
                </a:schemeClr>
              </a:solidFill>
            </a:endParaRPr>
          </a:p>
        </p:txBody>
      </p:sp>
    </p:spTree>
    <p:extLst>
      <p:ext uri="{BB962C8B-B14F-4D97-AF65-F5344CB8AC3E}">
        <p14:creationId xmlns:p14="http://schemas.microsoft.com/office/powerpoint/2010/main" val="330633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Context</a:t>
            </a:r>
            <a:r>
              <a:rPr lang="fr-FR" sz="2800" dirty="0">
                <a:solidFill>
                  <a:srgbClr val="FF0000"/>
                </a:solidFill>
              </a:rPr>
              <a:t> design for </a:t>
            </a:r>
            <a:r>
              <a:rPr lang="fr-FR" sz="2800" dirty="0" err="1">
                <a:solidFill>
                  <a:srgbClr val="FF0000"/>
                </a:solidFill>
              </a:rPr>
              <a:t>binarization</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graphicFrame>
        <p:nvGraphicFramePr>
          <p:cNvPr id="4" name="Table 3">
            <a:extLst>
              <a:ext uri="{FF2B5EF4-FFF2-40B4-BE49-F238E27FC236}">
                <a16:creationId xmlns:a16="http://schemas.microsoft.com/office/drawing/2014/main" id="{EF80C17E-A196-4E76-94BD-1A8C3A5B2A4A}"/>
              </a:ext>
            </a:extLst>
          </p:cNvPr>
          <p:cNvGraphicFramePr>
            <a:graphicFrameLocks noGrp="1"/>
          </p:cNvGraphicFramePr>
          <p:nvPr>
            <p:extLst>
              <p:ext uri="{D42A27DB-BD31-4B8C-83A1-F6EECF244321}">
                <p14:modId xmlns:p14="http://schemas.microsoft.com/office/powerpoint/2010/main" val="3611690174"/>
              </p:ext>
            </p:extLst>
          </p:nvPr>
        </p:nvGraphicFramePr>
        <p:xfrm>
          <a:off x="3037837" y="1559237"/>
          <a:ext cx="4807641" cy="1861185"/>
        </p:xfrm>
        <a:graphic>
          <a:graphicData uri="http://schemas.openxmlformats.org/drawingml/2006/table">
            <a:tbl>
              <a:tblPr firstRow="1" firstCol="1" bandRow="1"/>
              <a:tblGrid>
                <a:gridCol w="3216312">
                  <a:extLst>
                    <a:ext uri="{9D8B030D-6E8A-4147-A177-3AD203B41FA5}">
                      <a16:colId xmlns:a16="http://schemas.microsoft.com/office/drawing/2014/main" val="4147072163"/>
                    </a:ext>
                  </a:extLst>
                </a:gridCol>
                <a:gridCol w="1591329">
                  <a:extLst>
                    <a:ext uri="{9D8B030D-6E8A-4147-A177-3AD203B41FA5}">
                      <a16:colId xmlns:a16="http://schemas.microsoft.com/office/drawing/2014/main" val="3060872012"/>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Value of intra_chroma_pred_mode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29682"/>
                  </a:ext>
                </a:extLst>
              </a:tr>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4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0</a:t>
                      </a:r>
                      <a:r>
                        <a:rPr lang="en-CA" sz="1100" b="1">
                          <a:solidFill>
                            <a:srgbClr val="1F4E79"/>
                          </a:solidFill>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852891"/>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0</a:t>
                      </a:r>
                      <a:r>
                        <a:rPr lang="en-CA" sz="1100" b="1">
                          <a:solidFill>
                            <a:srgbClr val="1F4E79"/>
                          </a:solidFill>
                          <a:effectLst/>
                          <a:latin typeface="Times New Roman" panose="02020603050405020304" pitchFamily="18" charset="0"/>
                          <a:ea typeface="Times New Roman" panose="02020603050405020304" pitchFamily="18" charset="0"/>
                        </a:rPr>
                        <a:t>1</a:t>
                      </a:r>
                      <a:r>
                        <a:rPr lang="en-CA" sz="1100" b="1">
                          <a:effectLst/>
                          <a:latin typeface="Times New Roman" panose="02020603050405020304" pitchFamily="18" charset="0"/>
                          <a:ea typeface="Times New Roman" panose="02020603050405020304" pitchFamily="18" charset="0"/>
                        </a:rPr>
                        <a:t>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29762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0</a:t>
                      </a:r>
                      <a:r>
                        <a:rPr lang="en-CA" sz="1100" b="1">
                          <a:solidFill>
                            <a:srgbClr val="1F4E79"/>
                          </a:solidFill>
                          <a:effectLst/>
                          <a:latin typeface="Times New Roman" panose="02020603050405020304" pitchFamily="18" charset="0"/>
                          <a:ea typeface="Times New Roman" panose="02020603050405020304" pitchFamily="18" charset="0"/>
                        </a:rPr>
                        <a:t>1</a:t>
                      </a:r>
                      <a:r>
                        <a:rPr lang="en-CA" sz="1100" b="1">
                          <a:effectLst/>
                          <a:latin typeface="Times New Roman" panose="02020603050405020304" pitchFamily="18" charset="0"/>
                          <a:ea typeface="Times New Roman" panose="02020603050405020304" pitchFamily="18" charset="0"/>
                        </a:rPr>
                        <a:t>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8223188"/>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0</a:t>
                      </a:r>
                      <a:r>
                        <a:rPr lang="en-CA" sz="1100" b="1">
                          <a:solidFill>
                            <a:srgbClr val="1F4E79"/>
                          </a:solidFill>
                          <a:effectLst/>
                          <a:latin typeface="Times New Roman" panose="02020603050405020304" pitchFamily="18" charset="0"/>
                          <a:ea typeface="Times New Roman" panose="02020603050405020304" pitchFamily="18" charset="0"/>
                        </a:rPr>
                        <a:t>1</a:t>
                      </a:r>
                      <a:r>
                        <a:rPr lang="en-CA" sz="1100" b="1">
                          <a:effectLst/>
                          <a:latin typeface="Times New Roman" panose="02020603050405020304" pitchFamily="18" charset="0"/>
                          <a:ea typeface="Times New Roman" panose="02020603050405020304" pitchFamily="18" charset="0"/>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5373405"/>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0</a:t>
                      </a:r>
                      <a:r>
                        <a:rPr lang="en-CA" sz="1100" b="1">
                          <a:solidFill>
                            <a:srgbClr val="1F4E79"/>
                          </a:solidFill>
                          <a:effectLst/>
                          <a:latin typeface="Times New Roman" panose="02020603050405020304" pitchFamily="18" charset="0"/>
                          <a:ea typeface="Times New Roman" panose="02020603050405020304" pitchFamily="18" charset="0"/>
                        </a:rPr>
                        <a:t>1</a:t>
                      </a:r>
                      <a:r>
                        <a:rPr lang="en-CA" sz="1100" b="1">
                          <a:effectLst/>
                          <a:latin typeface="Times New Roman" panose="02020603050405020304" pitchFamily="18" charset="0"/>
                          <a:ea typeface="Times New Roman" panose="02020603050405020304" pitchFamily="18" charset="0"/>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970121"/>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1</a:t>
                      </a:r>
                      <a:r>
                        <a:rPr lang="en-CA" sz="1100" b="1">
                          <a:solidFill>
                            <a:srgbClr val="00B050"/>
                          </a:solidFill>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8731206"/>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1</a:t>
                      </a:r>
                      <a:r>
                        <a:rPr lang="en-CA" sz="1100" b="1">
                          <a:solidFill>
                            <a:srgbClr val="00B050"/>
                          </a:solidFill>
                          <a:effectLst/>
                          <a:latin typeface="Times New Roman" panose="02020603050405020304" pitchFamily="18" charset="0"/>
                          <a:ea typeface="Times New Roman" panose="02020603050405020304" pitchFamily="18" charset="0"/>
                        </a:rPr>
                        <a:t>1</a:t>
                      </a:r>
                      <a:r>
                        <a:rPr lang="en-CA" sz="1100" b="1">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843463"/>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7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FF0000"/>
                          </a:solidFill>
                          <a:effectLst/>
                          <a:latin typeface="Times New Roman" panose="02020603050405020304" pitchFamily="18" charset="0"/>
                          <a:ea typeface="Times New Roman" panose="02020603050405020304" pitchFamily="18" charset="0"/>
                        </a:rPr>
                        <a:t>1</a:t>
                      </a:r>
                      <a:r>
                        <a:rPr lang="en-CA" sz="1100" b="1" dirty="0">
                          <a:solidFill>
                            <a:srgbClr val="00B050"/>
                          </a:solidFill>
                          <a:effectLst/>
                          <a:latin typeface="Times New Roman" panose="02020603050405020304" pitchFamily="18" charset="0"/>
                          <a:ea typeface="Times New Roman" panose="02020603050405020304" pitchFamily="18" charset="0"/>
                        </a:rPr>
                        <a:t>1</a:t>
                      </a:r>
                      <a:r>
                        <a:rPr lang="en-CA" sz="1100" b="1" dirty="0">
                          <a:effectLst/>
                          <a:latin typeface="Times New Roman" panose="02020603050405020304" pitchFamily="18" charset="0"/>
                          <a:ea typeface="Times New Roman" panose="02020603050405020304" pitchFamily="18" charset="0"/>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7784625"/>
                  </a:ext>
                </a:extLst>
              </a:tr>
            </a:tbl>
          </a:graphicData>
        </a:graphic>
      </p:graphicFrame>
      <p:sp>
        <p:nvSpPr>
          <p:cNvPr id="6" name="TextBox 5">
            <a:extLst>
              <a:ext uri="{FF2B5EF4-FFF2-40B4-BE49-F238E27FC236}">
                <a16:creationId xmlns:a16="http://schemas.microsoft.com/office/drawing/2014/main" id="{05FE70F7-BD94-4B47-80C0-08681A825054}"/>
              </a:ext>
            </a:extLst>
          </p:cNvPr>
          <p:cNvSpPr txBox="1"/>
          <p:nvPr/>
        </p:nvSpPr>
        <p:spPr>
          <a:xfrm>
            <a:off x="1216404" y="713064"/>
            <a:ext cx="9336946" cy="621709"/>
          </a:xfrm>
          <a:prstGeom prst="rect">
            <a:avLst/>
          </a:prstGeom>
          <a:noFill/>
          <a:ln>
            <a:noFill/>
          </a:ln>
        </p:spPr>
        <p:txBody>
          <a:bodyPr wrap="square" lIns="0" tIns="0" rIns="0" bIns="0" rtlCol="0">
            <a:spAutoFit/>
          </a:bodyPr>
          <a:lstStyle/>
          <a:p>
            <a:pPr marL="285750" indent="-285750" algn="l">
              <a:lnSpc>
                <a:spcPct val="95000"/>
              </a:lnSpc>
              <a:spcBef>
                <a:spcPts val="1200"/>
              </a:spcBef>
              <a:buFont typeface="Arial" panose="020B0604020202020204" pitchFamily="34" charset="0"/>
              <a:buChar char="•"/>
            </a:pPr>
            <a:r>
              <a:rPr lang="fr-FR" sz="1600" dirty="0" err="1">
                <a:solidFill>
                  <a:srgbClr val="FF0000"/>
                </a:solidFill>
              </a:rPr>
              <a:t>Context</a:t>
            </a:r>
            <a:r>
              <a:rPr lang="fr-FR" sz="1600" dirty="0">
                <a:solidFill>
                  <a:srgbClr val="FF0000"/>
                </a:solidFill>
              </a:rPr>
              <a:t> 1: </a:t>
            </a:r>
            <a:r>
              <a:rPr lang="fr-FR" sz="1600" dirty="0" err="1">
                <a:solidFill>
                  <a:srgbClr val="FF0000"/>
                </a:solidFill>
              </a:rPr>
              <a:t>regular</a:t>
            </a:r>
            <a:r>
              <a:rPr lang="fr-FR" sz="1600" dirty="0">
                <a:solidFill>
                  <a:srgbClr val="FF0000"/>
                </a:solidFill>
              </a:rPr>
              <a:t> or LM</a:t>
            </a:r>
            <a:r>
              <a:rPr lang="fr-FR" sz="1600" dirty="0">
                <a:solidFill>
                  <a:schemeClr val="tx1">
                    <a:lumMod val="85000"/>
                    <a:lumOff val="15000"/>
                  </a:schemeClr>
                </a:solidFill>
              </a:rPr>
              <a:t>, </a:t>
            </a:r>
            <a:r>
              <a:rPr lang="fr-FR" sz="1600" dirty="0" err="1">
                <a:solidFill>
                  <a:srgbClr val="314FD5"/>
                </a:solidFill>
              </a:rPr>
              <a:t>Context</a:t>
            </a:r>
            <a:r>
              <a:rPr lang="fr-FR" sz="1600" dirty="0">
                <a:solidFill>
                  <a:srgbClr val="314FD5"/>
                </a:solidFill>
              </a:rPr>
              <a:t> 2: DM_CHROMA or not</a:t>
            </a:r>
            <a:r>
              <a:rPr lang="fr-FR" sz="1600" dirty="0">
                <a:solidFill>
                  <a:schemeClr val="tx1">
                    <a:lumMod val="85000"/>
                    <a:lumOff val="15000"/>
                  </a:schemeClr>
                </a:solidFill>
              </a:rPr>
              <a:t>. </a:t>
            </a:r>
            <a:r>
              <a:rPr lang="fr-FR" sz="1600" dirty="0" err="1">
                <a:solidFill>
                  <a:srgbClr val="00B050"/>
                </a:solidFill>
              </a:rPr>
              <a:t>Context</a:t>
            </a:r>
            <a:r>
              <a:rPr lang="fr-FR" sz="1600" dirty="0">
                <a:solidFill>
                  <a:srgbClr val="00B050"/>
                </a:solidFill>
              </a:rPr>
              <a:t> 3: LM_CHROMA or not.</a:t>
            </a:r>
          </a:p>
          <a:p>
            <a:pPr marL="285750" indent="-285750" algn="l">
              <a:lnSpc>
                <a:spcPct val="95000"/>
              </a:lnSpc>
              <a:spcBef>
                <a:spcPts val="1200"/>
              </a:spcBef>
              <a:buFont typeface="Arial" panose="020B0604020202020204" pitchFamily="34" charset="0"/>
              <a:buChar char="•"/>
            </a:pPr>
            <a:r>
              <a:rPr lang="fr-FR" sz="1600" dirty="0"/>
              <a:t>Uses 3 </a:t>
            </a:r>
            <a:r>
              <a:rPr lang="fr-FR" sz="1600" dirty="0" err="1"/>
              <a:t>contexts</a:t>
            </a:r>
            <a:r>
              <a:rPr lang="fr-FR" sz="1600" dirty="0"/>
              <a:t> like the original chroma </a:t>
            </a:r>
            <a:r>
              <a:rPr lang="fr-FR" sz="1600" dirty="0" err="1"/>
              <a:t>coding</a:t>
            </a:r>
            <a:r>
              <a:rPr lang="fr-FR" sz="1600" dirty="0"/>
              <a:t>  </a:t>
            </a:r>
            <a:endParaRPr lang="en-US" sz="1600" dirty="0"/>
          </a:p>
        </p:txBody>
      </p:sp>
      <p:graphicFrame>
        <p:nvGraphicFramePr>
          <p:cNvPr id="9" name="Table 8">
            <a:extLst>
              <a:ext uri="{FF2B5EF4-FFF2-40B4-BE49-F238E27FC236}">
                <a16:creationId xmlns:a16="http://schemas.microsoft.com/office/drawing/2014/main" id="{54CA51AC-F910-49C3-9B32-23AEB5027496}"/>
              </a:ext>
            </a:extLst>
          </p:cNvPr>
          <p:cNvGraphicFramePr>
            <a:graphicFrameLocks noGrp="1"/>
          </p:cNvGraphicFramePr>
          <p:nvPr>
            <p:extLst>
              <p:ext uri="{D42A27DB-BD31-4B8C-83A1-F6EECF244321}">
                <p14:modId xmlns:p14="http://schemas.microsoft.com/office/powerpoint/2010/main" val="3774999236"/>
              </p:ext>
            </p:extLst>
          </p:nvPr>
        </p:nvGraphicFramePr>
        <p:xfrm>
          <a:off x="1661020" y="4117471"/>
          <a:ext cx="7373924" cy="1340096"/>
        </p:xfrm>
        <a:graphic>
          <a:graphicData uri="http://schemas.openxmlformats.org/drawingml/2006/table">
            <a:tbl>
              <a:tblPr firstRow="1" firstCol="1" bandRow="1"/>
              <a:tblGrid>
                <a:gridCol w="2298584">
                  <a:extLst>
                    <a:ext uri="{9D8B030D-6E8A-4147-A177-3AD203B41FA5}">
                      <a16:colId xmlns:a16="http://schemas.microsoft.com/office/drawing/2014/main" val="797847087"/>
                    </a:ext>
                  </a:extLst>
                </a:gridCol>
                <a:gridCol w="1378764">
                  <a:extLst>
                    <a:ext uri="{9D8B030D-6E8A-4147-A177-3AD203B41FA5}">
                      <a16:colId xmlns:a16="http://schemas.microsoft.com/office/drawing/2014/main" val="792953979"/>
                    </a:ext>
                  </a:extLst>
                </a:gridCol>
                <a:gridCol w="721048">
                  <a:extLst>
                    <a:ext uri="{9D8B030D-6E8A-4147-A177-3AD203B41FA5}">
                      <a16:colId xmlns:a16="http://schemas.microsoft.com/office/drawing/2014/main" val="594272544"/>
                    </a:ext>
                  </a:extLst>
                </a:gridCol>
                <a:gridCol w="721048">
                  <a:extLst>
                    <a:ext uri="{9D8B030D-6E8A-4147-A177-3AD203B41FA5}">
                      <a16:colId xmlns:a16="http://schemas.microsoft.com/office/drawing/2014/main" val="2378143339"/>
                    </a:ext>
                  </a:extLst>
                </a:gridCol>
                <a:gridCol w="689002">
                  <a:extLst>
                    <a:ext uri="{9D8B030D-6E8A-4147-A177-3AD203B41FA5}">
                      <a16:colId xmlns:a16="http://schemas.microsoft.com/office/drawing/2014/main" val="101120506"/>
                    </a:ext>
                  </a:extLst>
                </a:gridCol>
                <a:gridCol w="782739">
                  <a:extLst>
                    <a:ext uri="{9D8B030D-6E8A-4147-A177-3AD203B41FA5}">
                      <a16:colId xmlns:a16="http://schemas.microsoft.com/office/drawing/2014/main" val="3630539372"/>
                    </a:ext>
                  </a:extLst>
                </a:gridCol>
                <a:gridCol w="782739">
                  <a:extLst>
                    <a:ext uri="{9D8B030D-6E8A-4147-A177-3AD203B41FA5}">
                      <a16:colId xmlns:a16="http://schemas.microsoft.com/office/drawing/2014/main" val="2602666276"/>
                    </a:ext>
                  </a:extLst>
                </a:gridCol>
              </a:tblGrid>
              <a:tr h="340702">
                <a:tc>
                  <a:txBody>
                    <a:bodyPr/>
                    <a:lstStyle/>
                    <a:p>
                      <a:pPr marL="0" marR="0" algn="l"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intra_chroma_pred_mode</a:t>
                      </a:r>
                      <a:r>
                        <a:rPr lang="en-CA" sz="1000" dirty="0">
                          <a:effectLst/>
                          <a:latin typeface="Times New Roman" panose="02020603050405020304" pitchFamily="18" charset="0"/>
                          <a:ea typeface="PMingLiU" panose="02020500000000000000" pitchFamily="18" charset="-120"/>
                          <a:cs typeface="Times New Roman" panose="02020603050405020304" pitchFamily="18" charset="0"/>
                        </a:rPr>
                        <a:t>[ ][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sps_cclm_enabled_flag</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 = 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a:effectLst/>
                          <a:latin typeface="Times New Roman" panose="02020603050405020304" pitchFamily="18" charset="0"/>
                          <a:ea typeface="PMingLiU" panose="02020500000000000000" pitchFamily="18" charset="-120"/>
                          <a:cs typeface="Times New Roman" panose="02020603050405020304" pitchFamily="18" charset="0"/>
                        </a:rPr>
                        <a:t>1</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PMingLiU" panose="02020500000000000000" pitchFamily="18" charset="-120"/>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3969639"/>
                  </a:ext>
                </a:extLst>
              </a:tr>
              <a:tr h="499697">
                <a:tc>
                  <a:txBody>
                    <a:bodyPr/>
                    <a:lstStyle/>
                    <a:p>
                      <a:pPr marL="0" marR="0" algn="l"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intra_chroma_pred_mode</a:t>
                      </a:r>
                      <a:r>
                        <a:rPr lang="en-CA" sz="1000" dirty="0">
                          <a:effectLst/>
                          <a:latin typeface="Times New Roman" panose="02020603050405020304" pitchFamily="18" charset="0"/>
                          <a:ea typeface="PMingLiU" panose="02020500000000000000" pitchFamily="18" charset="-120"/>
                          <a:cs typeface="Times New Roman" panose="02020603050405020304" pitchFamily="18" charset="0"/>
                        </a:rPr>
                        <a:t>[ ][ ]</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sps_cclm_enabled_flag</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 = 1 &amp;&amp;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bin at </a:t>
                      </a: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binIdx</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equal to 1 = = 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1</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dirty="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5558986"/>
                  </a:ext>
                </a:extLst>
              </a:tr>
              <a:tr h="499697">
                <a:tc>
                  <a:txBody>
                    <a:bodyPr/>
                    <a:lstStyle/>
                    <a:p>
                      <a:pPr marL="0" marR="0" algn="l" hangingPunct="0">
                        <a:spcBef>
                          <a:spcPts val="680"/>
                        </a:spcBef>
                        <a:spcAft>
                          <a:spcPts val="0"/>
                        </a:spcAft>
                        <a:tabLst>
                          <a:tab pos="504190" algn="l"/>
                          <a:tab pos="756285" algn="l"/>
                          <a:tab pos="1008380" algn="l"/>
                          <a:tab pos="1260475" algn="l"/>
                        </a:tabLst>
                      </a:pPr>
                      <a:r>
                        <a:rPr lang="en-CA" sz="1000">
                          <a:effectLst/>
                          <a:latin typeface="Times New Roman" panose="02020603050405020304" pitchFamily="18" charset="0"/>
                          <a:ea typeface="SimSun" panose="02010600030101010101" pitchFamily="2" charset="-122"/>
                          <a:cs typeface="Times New Roman" panose="02020603050405020304" pitchFamily="18" charset="0"/>
                        </a:rPr>
                        <a:t>intra_chroma_pred_mode</a:t>
                      </a:r>
                      <a:r>
                        <a:rPr lang="en-CA" sz="1000">
                          <a:effectLst/>
                          <a:latin typeface="Times New Roman" panose="02020603050405020304" pitchFamily="18" charset="0"/>
                          <a:ea typeface="PMingLiU" panose="02020500000000000000" pitchFamily="18" charset="-120"/>
                          <a:cs typeface="Times New Roman" panose="02020603050405020304" pitchFamily="18" charset="0"/>
                        </a:rPr>
                        <a:t>[ ][ ]</a:t>
                      </a:r>
                      <a:r>
                        <a:rPr lang="en-CA" sz="1000">
                          <a:effectLst/>
                          <a:latin typeface="Times New Roman" panose="02020603050405020304" pitchFamily="18" charset="0"/>
                          <a:ea typeface="SimSun" panose="02010600030101010101" pitchFamily="2" charset="-122"/>
                          <a:cs typeface="Times New Roman" panose="02020603050405020304" pitchFamily="18" charset="0"/>
                        </a:rPr>
                        <a:t> </a:t>
                      </a:r>
                      <a:br>
                        <a:rPr lang="en-CA" sz="1000">
                          <a:effectLst/>
                          <a:latin typeface="Times New Roman" panose="02020603050405020304" pitchFamily="18" charset="0"/>
                          <a:ea typeface="SimSun" panose="02010600030101010101" pitchFamily="2" charset="-122"/>
                          <a:cs typeface="Times New Roman" panose="02020603050405020304" pitchFamily="18" charset="0"/>
                        </a:rPr>
                      </a:br>
                      <a:r>
                        <a:rPr lang="en-CA" sz="1000">
                          <a:effectLst/>
                          <a:latin typeface="Times New Roman" panose="02020603050405020304" pitchFamily="18" charset="0"/>
                          <a:ea typeface="SimSun" panose="02010600030101010101" pitchFamily="2" charset="-122"/>
                          <a:cs typeface="Times New Roman" panose="02020603050405020304" pitchFamily="18" charset="0"/>
                        </a:rPr>
                        <a:t>sps_cclm_enabled_flag = = 1 &amp;&amp; </a:t>
                      </a:r>
                      <a:br>
                        <a:rPr lang="en-CA" sz="1000">
                          <a:effectLst/>
                          <a:latin typeface="Times New Roman" panose="02020603050405020304" pitchFamily="18" charset="0"/>
                          <a:ea typeface="SimSun" panose="02010600030101010101" pitchFamily="2" charset="-122"/>
                          <a:cs typeface="Times New Roman" panose="02020603050405020304" pitchFamily="18" charset="0"/>
                        </a:rPr>
                      </a:br>
                      <a:r>
                        <a:rPr lang="en-CA" sz="1000">
                          <a:effectLst/>
                          <a:latin typeface="Times New Roman" panose="02020603050405020304" pitchFamily="18" charset="0"/>
                          <a:ea typeface="SimSun" panose="02010600030101010101" pitchFamily="2" charset="-122"/>
                          <a:cs typeface="Times New Roman" panose="02020603050405020304" pitchFamily="18" charset="0"/>
                        </a:rPr>
                        <a:t>bin at binIdx equal to 1 = = 1</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a:effectLst/>
                          <a:latin typeface="Times New Roman" panose="02020603050405020304" pitchFamily="18" charset="0"/>
                          <a:ea typeface="SimSun" panose="02010600030101010101" pitchFamily="2" charset="-122"/>
                          <a:cs typeface="Times New Roman" panose="02020603050405020304" pitchFamily="18" charset="0"/>
                        </a:rPr>
                        <a:t>2</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dirty="0" err="1">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dirty="0" err="1">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6851404"/>
                  </a:ext>
                </a:extLst>
              </a:tr>
            </a:tbl>
          </a:graphicData>
        </a:graphic>
      </p:graphicFrame>
    </p:spTree>
    <p:extLst>
      <p:ext uri="{BB962C8B-B14F-4D97-AF65-F5344CB8AC3E}">
        <p14:creationId xmlns:p14="http://schemas.microsoft.com/office/powerpoint/2010/main" val="1648389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Results</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graphicFrame>
        <p:nvGraphicFramePr>
          <p:cNvPr id="3" name="Table 2">
            <a:extLst>
              <a:ext uri="{FF2B5EF4-FFF2-40B4-BE49-F238E27FC236}">
                <a16:creationId xmlns:a16="http://schemas.microsoft.com/office/drawing/2014/main" id="{43F2DFF3-2EE6-412A-A32A-B508A3B3E024}"/>
              </a:ext>
            </a:extLst>
          </p:cNvPr>
          <p:cNvGraphicFramePr>
            <a:graphicFrameLocks noGrp="1"/>
          </p:cNvGraphicFramePr>
          <p:nvPr>
            <p:extLst>
              <p:ext uri="{D42A27DB-BD31-4B8C-83A1-F6EECF244321}">
                <p14:modId xmlns:p14="http://schemas.microsoft.com/office/powerpoint/2010/main" val="264301134"/>
              </p:ext>
            </p:extLst>
          </p:nvPr>
        </p:nvGraphicFramePr>
        <p:xfrm>
          <a:off x="1317129" y="1176779"/>
          <a:ext cx="4406902" cy="2025015"/>
        </p:xfrm>
        <a:graphic>
          <a:graphicData uri="http://schemas.openxmlformats.org/drawingml/2006/table">
            <a:tbl>
              <a:tblPr/>
              <a:tblGrid>
                <a:gridCol w="1037662">
                  <a:extLst>
                    <a:ext uri="{9D8B030D-6E8A-4147-A177-3AD203B41FA5}">
                      <a16:colId xmlns:a16="http://schemas.microsoft.com/office/drawing/2014/main" val="2105581311"/>
                    </a:ext>
                  </a:extLst>
                </a:gridCol>
                <a:gridCol w="673848">
                  <a:extLst>
                    <a:ext uri="{9D8B030D-6E8A-4147-A177-3AD203B41FA5}">
                      <a16:colId xmlns:a16="http://schemas.microsoft.com/office/drawing/2014/main" val="2258441654"/>
                    </a:ext>
                  </a:extLst>
                </a:gridCol>
                <a:gridCol w="673848">
                  <a:extLst>
                    <a:ext uri="{9D8B030D-6E8A-4147-A177-3AD203B41FA5}">
                      <a16:colId xmlns:a16="http://schemas.microsoft.com/office/drawing/2014/main" val="2692339399"/>
                    </a:ext>
                  </a:extLst>
                </a:gridCol>
                <a:gridCol w="673848">
                  <a:extLst>
                    <a:ext uri="{9D8B030D-6E8A-4147-A177-3AD203B41FA5}">
                      <a16:colId xmlns:a16="http://schemas.microsoft.com/office/drawing/2014/main" val="3912555402"/>
                    </a:ext>
                  </a:extLst>
                </a:gridCol>
                <a:gridCol w="673848">
                  <a:extLst>
                    <a:ext uri="{9D8B030D-6E8A-4147-A177-3AD203B41FA5}">
                      <a16:colId xmlns:a16="http://schemas.microsoft.com/office/drawing/2014/main" val="2951964396"/>
                    </a:ext>
                  </a:extLst>
                </a:gridCol>
                <a:gridCol w="673848">
                  <a:extLst>
                    <a:ext uri="{9D8B030D-6E8A-4147-A177-3AD203B41FA5}">
                      <a16:colId xmlns:a16="http://schemas.microsoft.com/office/drawing/2014/main" val="60764175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All Intra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587929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5557975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685944"/>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4249781"/>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3967605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1916847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8943348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3388422"/>
                  </a:ext>
                </a:extLst>
              </a:tr>
              <a:tr h="161925">
                <a:tc>
                  <a:txBody>
                    <a:bodyPr/>
                    <a:lstStyle/>
                    <a:p>
                      <a:pPr algn="ctr" fontAlgn="ctr"/>
                      <a:r>
                        <a:rPr lang="en-US" sz="900" b="1" i="0" u="none" strike="noStrike" dirty="0">
                          <a:solidFill>
                            <a:schemeClr val="tx1"/>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104498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3101616"/>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8486559"/>
                  </a:ext>
                </a:extLst>
              </a:tr>
            </a:tbl>
          </a:graphicData>
        </a:graphic>
      </p:graphicFrame>
      <p:graphicFrame>
        <p:nvGraphicFramePr>
          <p:cNvPr id="4" name="Table 3">
            <a:extLst>
              <a:ext uri="{FF2B5EF4-FFF2-40B4-BE49-F238E27FC236}">
                <a16:creationId xmlns:a16="http://schemas.microsoft.com/office/drawing/2014/main" id="{83D5ABEF-C9FA-4CB4-B43F-10E38C9A60C2}"/>
              </a:ext>
            </a:extLst>
          </p:cNvPr>
          <p:cNvGraphicFramePr>
            <a:graphicFrameLocks noGrp="1"/>
          </p:cNvGraphicFramePr>
          <p:nvPr>
            <p:extLst>
              <p:ext uri="{D42A27DB-BD31-4B8C-83A1-F6EECF244321}">
                <p14:modId xmlns:p14="http://schemas.microsoft.com/office/powerpoint/2010/main" val="321121146"/>
              </p:ext>
            </p:extLst>
          </p:nvPr>
        </p:nvGraphicFramePr>
        <p:xfrm>
          <a:off x="6096000" y="1039619"/>
          <a:ext cx="4406902" cy="2162175"/>
        </p:xfrm>
        <a:graphic>
          <a:graphicData uri="http://schemas.openxmlformats.org/drawingml/2006/table">
            <a:tbl>
              <a:tblPr/>
              <a:tblGrid>
                <a:gridCol w="1037662">
                  <a:extLst>
                    <a:ext uri="{9D8B030D-6E8A-4147-A177-3AD203B41FA5}">
                      <a16:colId xmlns:a16="http://schemas.microsoft.com/office/drawing/2014/main" val="1172908199"/>
                    </a:ext>
                  </a:extLst>
                </a:gridCol>
                <a:gridCol w="673848">
                  <a:extLst>
                    <a:ext uri="{9D8B030D-6E8A-4147-A177-3AD203B41FA5}">
                      <a16:colId xmlns:a16="http://schemas.microsoft.com/office/drawing/2014/main" val="69441973"/>
                    </a:ext>
                  </a:extLst>
                </a:gridCol>
                <a:gridCol w="673848">
                  <a:extLst>
                    <a:ext uri="{9D8B030D-6E8A-4147-A177-3AD203B41FA5}">
                      <a16:colId xmlns:a16="http://schemas.microsoft.com/office/drawing/2014/main" val="1047419770"/>
                    </a:ext>
                  </a:extLst>
                </a:gridCol>
                <a:gridCol w="673848">
                  <a:extLst>
                    <a:ext uri="{9D8B030D-6E8A-4147-A177-3AD203B41FA5}">
                      <a16:colId xmlns:a16="http://schemas.microsoft.com/office/drawing/2014/main" val="331317710"/>
                    </a:ext>
                  </a:extLst>
                </a:gridCol>
                <a:gridCol w="673848">
                  <a:extLst>
                    <a:ext uri="{9D8B030D-6E8A-4147-A177-3AD203B41FA5}">
                      <a16:colId xmlns:a16="http://schemas.microsoft.com/office/drawing/2014/main" val="1418575569"/>
                    </a:ext>
                  </a:extLst>
                </a:gridCol>
                <a:gridCol w="673848">
                  <a:extLst>
                    <a:ext uri="{9D8B030D-6E8A-4147-A177-3AD203B41FA5}">
                      <a16:colId xmlns:a16="http://schemas.microsoft.com/office/drawing/2014/main" val="964675287"/>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390100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0407375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24676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2834815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1226135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61797940"/>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2176680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7382212"/>
                  </a:ext>
                </a:extLst>
              </a:tr>
              <a:tr h="161925">
                <a:tc>
                  <a:txBody>
                    <a:bodyPr/>
                    <a:lstStyle/>
                    <a:p>
                      <a:pPr algn="ctr" fontAlgn="ctr"/>
                      <a:r>
                        <a:rPr lang="en-US" sz="900" b="1" i="0" u="none" strike="noStrike" dirty="0">
                          <a:solidFill>
                            <a:schemeClr val="tx1"/>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-0.24%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-0.30%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810005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14847232"/>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8948307"/>
                  </a:ext>
                </a:extLst>
              </a:tr>
            </a:tbl>
          </a:graphicData>
        </a:graphic>
      </p:graphicFrame>
      <p:graphicFrame>
        <p:nvGraphicFramePr>
          <p:cNvPr id="6" name="Table 5">
            <a:extLst>
              <a:ext uri="{FF2B5EF4-FFF2-40B4-BE49-F238E27FC236}">
                <a16:creationId xmlns:a16="http://schemas.microsoft.com/office/drawing/2014/main" id="{2F44A640-4158-4702-B3F3-9200818B329E}"/>
              </a:ext>
            </a:extLst>
          </p:cNvPr>
          <p:cNvGraphicFramePr>
            <a:graphicFrameLocks noGrp="1"/>
          </p:cNvGraphicFramePr>
          <p:nvPr>
            <p:extLst>
              <p:ext uri="{D42A27DB-BD31-4B8C-83A1-F6EECF244321}">
                <p14:modId xmlns:p14="http://schemas.microsoft.com/office/powerpoint/2010/main" val="2809159390"/>
              </p:ext>
            </p:extLst>
          </p:nvPr>
        </p:nvGraphicFramePr>
        <p:xfrm>
          <a:off x="3288541" y="3602576"/>
          <a:ext cx="4406902" cy="2025015"/>
        </p:xfrm>
        <a:graphic>
          <a:graphicData uri="http://schemas.openxmlformats.org/drawingml/2006/table">
            <a:tbl>
              <a:tblPr/>
              <a:tblGrid>
                <a:gridCol w="1037662">
                  <a:extLst>
                    <a:ext uri="{9D8B030D-6E8A-4147-A177-3AD203B41FA5}">
                      <a16:colId xmlns:a16="http://schemas.microsoft.com/office/drawing/2014/main" val="554970191"/>
                    </a:ext>
                  </a:extLst>
                </a:gridCol>
                <a:gridCol w="673848">
                  <a:extLst>
                    <a:ext uri="{9D8B030D-6E8A-4147-A177-3AD203B41FA5}">
                      <a16:colId xmlns:a16="http://schemas.microsoft.com/office/drawing/2014/main" val="1892417714"/>
                    </a:ext>
                  </a:extLst>
                </a:gridCol>
                <a:gridCol w="673848">
                  <a:extLst>
                    <a:ext uri="{9D8B030D-6E8A-4147-A177-3AD203B41FA5}">
                      <a16:colId xmlns:a16="http://schemas.microsoft.com/office/drawing/2014/main" val="2842359587"/>
                    </a:ext>
                  </a:extLst>
                </a:gridCol>
                <a:gridCol w="673848">
                  <a:extLst>
                    <a:ext uri="{9D8B030D-6E8A-4147-A177-3AD203B41FA5}">
                      <a16:colId xmlns:a16="http://schemas.microsoft.com/office/drawing/2014/main" val="1785467961"/>
                    </a:ext>
                  </a:extLst>
                </a:gridCol>
                <a:gridCol w="673848">
                  <a:extLst>
                    <a:ext uri="{9D8B030D-6E8A-4147-A177-3AD203B41FA5}">
                      <a16:colId xmlns:a16="http://schemas.microsoft.com/office/drawing/2014/main" val="495051536"/>
                    </a:ext>
                  </a:extLst>
                </a:gridCol>
                <a:gridCol w="673848">
                  <a:extLst>
                    <a:ext uri="{9D8B030D-6E8A-4147-A177-3AD203B41FA5}">
                      <a16:colId xmlns:a16="http://schemas.microsoft.com/office/drawing/2014/main" val="289227633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862364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3114600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3501261"/>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1107233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97145914"/>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9102023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6462831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1528101"/>
                  </a:ext>
                </a:extLst>
              </a:tr>
              <a:tr h="161925">
                <a:tc>
                  <a:txBody>
                    <a:bodyPr/>
                    <a:lstStyle/>
                    <a:p>
                      <a:pPr algn="ctr" fontAlgn="ctr"/>
                      <a:r>
                        <a:rPr lang="en-US" sz="900" b="1" i="0" u="none" strike="noStrike" dirty="0">
                          <a:solidFill>
                            <a:schemeClr val="tx1"/>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-0.35%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01094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6376118"/>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759007"/>
                  </a:ext>
                </a:extLst>
              </a:tr>
            </a:tbl>
          </a:graphicData>
        </a:graphic>
      </p:graphicFrame>
    </p:spTree>
    <p:extLst>
      <p:ext uri="{BB962C8B-B14F-4D97-AF65-F5344CB8AC3E}">
        <p14:creationId xmlns:p14="http://schemas.microsoft.com/office/powerpoint/2010/main" val="132658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graphicFrame>
        <p:nvGraphicFramePr>
          <p:cNvPr id="3" name="Table 2">
            <a:extLst>
              <a:ext uri="{FF2B5EF4-FFF2-40B4-BE49-F238E27FC236}">
                <a16:creationId xmlns:a16="http://schemas.microsoft.com/office/drawing/2014/main" id="{43F2DFF3-2EE6-412A-A32A-B508A3B3E024}"/>
              </a:ext>
            </a:extLst>
          </p:cNvPr>
          <p:cNvGraphicFramePr>
            <a:graphicFrameLocks noGrp="1"/>
          </p:cNvGraphicFramePr>
          <p:nvPr>
            <p:extLst>
              <p:ext uri="{D42A27DB-BD31-4B8C-83A1-F6EECF244321}">
                <p14:modId xmlns:p14="http://schemas.microsoft.com/office/powerpoint/2010/main" val="3023915241"/>
              </p:ext>
            </p:extLst>
          </p:nvPr>
        </p:nvGraphicFramePr>
        <p:xfrm>
          <a:off x="718125" y="452199"/>
          <a:ext cx="4406902" cy="2025015"/>
        </p:xfrm>
        <a:graphic>
          <a:graphicData uri="http://schemas.openxmlformats.org/drawingml/2006/table">
            <a:tbl>
              <a:tblPr/>
              <a:tblGrid>
                <a:gridCol w="1037662">
                  <a:extLst>
                    <a:ext uri="{9D8B030D-6E8A-4147-A177-3AD203B41FA5}">
                      <a16:colId xmlns:a16="http://schemas.microsoft.com/office/drawing/2014/main" val="2105581311"/>
                    </a:ext>
                  </a:extLst>
                </a:gridCol>
                <a:gridCol w="673848">
                  <a:extLst>
                    <a:ext uri="{9D8B030D-6E8A-4147-A177-3AD203B41FA5}">
                      <a16:colId xmlns:a16="http://schemas.microsoft.com/office/drawing/2014/main" val="2258441654"/>
                    </a:ext>
                  </a:extLst>
                </a:gridCol>
                <a:gridCol w="673848">
                  <a:extLst>
                    <a:ext uri="{9D8B030D-6E8A-4147-A177-3AD203B41FA5}">
                      <a16:colId xmlns:a16="http://schemas.microsoft.com/office/drawing/2014/main" val="2692339399"/>
                    </a:ext>
                  </a:extLst>
                </a:gridCol>
                <a:gridCol w="673848">
                  <a:extLst>
                    <a:ext uri="{9D8B030D-6E8A-4147-A177-3AD203B41FA5}">
                      <a16:colId xmlns:a16="http://schemas.microsoft.com/office/drawing/2014/main" val="3912555402"/>
                    </a:ext>
                  </a:extLst>
                </a:gridCol>
                <a:gridCol w="673848">
                  <a:extLst>
                    <a:ext uri="{9D8B030D-6E8A-4147-A177-3AD203B41FA5}">
                      <a16:colId xmlns:a16="http://schemas.microsoft.com/office/drawing/2014/main" val="2951964396"/>
                    </a:ext>
                  </a:extLst>
                </a:gridCol>
                <a:gridCol w="673848">
                  <a:extLst>
                    <a:ext uri="{9D8B030D-6E8A-4147-A177-3AD203B41FA5}">
                      <a16:colId xmlns:a16="http://schemas.microsoft.com/office/drawing/2014/main" val="60764175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All Intra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587929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5557975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685944"/>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4249781"/>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3967605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1916847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8943348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3388422"/>
                  </a:ext>
                </a:extLst>
              </a:tr>
              <a:tr h="161925">
                <a:tc>
                  <a:txBody>
                    <a:bodyPr/>
                    <a:lstStyle/>
                    <a:p>
                      <a:pPr algn="ctr" fontAlgn="ctr"/>
                      <a:r>
                        <a:rPr lang="en-US" sz="900" b="1" i="0" u="none" strike="noStrike" dirty="0">
                          <a:solidFill>
                            <a:schemeClr val="tx1"/>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104498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3101616"/>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8486559"/>
                  </a:ext>
                </a:extLst>
              </a:tr>
            </a:tbl>
          </a:graphicData>
        </a:graphic>
      </p:graphicFrame>
      <p:graphicFrame>
        <p:nvGraphicFramePr>
          <p:cNvPr id="4" name="Table 3">
            <a:extLst>
              <a:ext uri="{FF2B5EF4-FFF2-40B4-BE49-F238E27FC236}">
                <a16:creationId xmlns:a16="http://schemas.microsoft.com/office/drawing/2014/main" id="{83D5ABEF-C9FA-4CB4-B43F-10E38C9A60C2}"/>
              </a:ext>
            </a:extLst>
          </p:cNvPr>
          <p:cNvGraphicFramePr>
            <a:graphicFrameLocks noGrp="1"/>
          </p:cNvGraphicFramePr>
          <p:nvPr>
            <p:extLst>
              <p:ext uri="{D42A27DB-BD31-4B8C-83A1-F6EECF244321}">
                <p14:modId xmlns:p14="http://schemas.microsoft.com/office/powerpoint/2010/main" val="1249585400"/>
              </p:ext>
            </p:extLst>
          </p:nvPr>
        </p:nvGraphicFramePr>
        <p:xfrm>
          <a:off x="718125" y="2477214"/>
          <a:ext cx="4406902" cy="2162175"/>
        </p:xfrm>
        <a:graphic>
          <a:graphicData uri="http://schemas.openxmlformats.org/drawingml/2006/table">
            <a:tbl>
              <a:tblPr/>
              <a:tblGrid>
                <a:gridCol w="1037662">
                  <a:extLst>
                    <a:ext uri="{9D8B030D-6E8A-4147-A177-3AD203B41FA5}">
                      <a16:colId xmlns:a16="http://schemas.microsoft.com/office/drawing/2014/main" val="1172908199"/>
                    </a:ext>
                  </a:extLst>
                </a:gridCol>
                <a:gridCol w="673848">
                  <a:extLst>
                    <a:ext uri="{9D8B030D-6E8A-4147-A177-3AD203B41FA5}">
                      <a16:colId xmlns:a16="http://schemas.microsoft.com/office/drawing/2014/main" val="69441973"/>
                    </a:ext>
                  </a:extLst>
                </a:gridCol>
                <a:gridCol w="673848">
                  <a:extLst>
                    <a:ext uri="{9D8B030D-6E8A-4147-A177-3AD203B41FA5}">
                      <a16:colId xmlns:a16="http://schemas.microsoft.com/office/drawing/2014/main" val="1047419770"/>
                    </a:ext>
                  </a:extLst>
                </a:gridCol>
                <a:gridCol w="673848">
                  <a:extLst>
                    <a:ext uri="{9D8B030D-6E8A-4147-A177-3AD203B41FA5}">
                      <a16:colId xmlns:a16="http://schemas.microsoft.com/office/drawing/2014/main" val="331317710"/>
                    </a:ext>
                  </a:extLst>
                </a:gridCol>
                <a:gridCol w="673848">
                  <a:extLst>
                    <a:ext uri="{9D8B030D-6E8A-4147-A177-3AD203B41FA5}">
                      <a16:colId xmlns:a16="http://schemas.microsoft.com/office/drawing/2014/main" val="1418575569"/>
                    </a:ext>
                  </a:extLst>
                </a:gridCol>
                <a:gridCol w="673848">
                  <a:extLst>
                    <a:ext uri="{9D8B030D-6E8A-4147-A177-3AD203B41FA5}">
                      <a16:colId xmlns:a16="http://schemas.microsoft.com/office/drawing/2014/main" val="964675287"/>
                    </a:ext>
                  </a:extLst>
                </a:gridCol>
              </a:tblGrid>
              <a:tr h="0">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390100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0407375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24676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2834815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1226135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61797940"/>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2176680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7382212"/>
                  </a:ext>
                </a:extLst>
              </a:tr>
              <a:tr h="161925">
                <a:tc>
                  <a:txBody>
                    <a:bodyPr/>
                    <a:lstStyle/>
                    <a:p>
                      <a:pPr algn="ctr" fontAlgn="ctr"/>
                      <a:r>
                        <a:rPr lang="en-US" sz="900" b="1" i="0" u="none" strike="noStrike" dirty="0">
                          <a:solidFill>
                            <a:schemeClr val="tx1"/>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-0.24%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-0.30%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810005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14847232"/>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8948307"/>
                  </a:ext>
                </a:extLst>
              </a:tr>
            </a:tbl>
          </a:graphicData>
        </a:graphic>
      </p:graphicFrame>
      <p:graphicFrame>
        <p:nvGraphicFramePr>
          <p:cNvPr id="6" name="Table 5">
            <a:extLst>
              <a:ext uri="{FF2B5EF4-FFF2-40B4-BE49-F238E27FC236}">
                <a16:creationId xmlns:a16="http://schemas.microsoft.com/office/drawing/2014/main" id="{2F44A640-4158-4702-B3F3-9200818B329E}"/>
              </a:ext>
            </a:extLst>
          </p:cNvPr>
          <p:cNvGraphicFramePr>
            <a:graphicFrameLocks noGrp="1"/>
          </p:cNvGraphicFramePr>
          <p:nvPr>
            <p:extLst>
              <p:ext uri="{D42A27DB-BD31-4B8C-83A1-F6EECF244321}">
                <p14:modId xmlns:p14="http://schemas.microsoft.com/office/powerpoint/2010/main" val="3435450192"/>
              </p:ext>
            </p:extLst>
          </p:nvPr>
        </p:nvGraphicFramePr>
        <p:xfrm>
          <a:off x="718125" y="4645119"/>
          <a:ext cx="4406902" cy="2025015"/>
        </p:xfrm>
        <a:graphic>
          <a:graphicData uri="http://schemas.openxmlformats.org/drawingml/2006/table">
            <a:tbl>
              <a:tblPr/>
              <a:tblGrid>
                <a:gridCol w="1037662">
                  <a:extLst>
                    <a:ext uri="{9D8B030D-6E8A-4147-A177-3AD203B41FA5}">
                      <a16:colId xmlns:a16="http://schemas.microsoft.com/office/drawing/2014/main" val="554970191"/>
                    </a:ext>
                  </a:extLst>
                </a:gridCol>
                <a:gridCol w="673848">
                  <a:extLst>
                    <a:ext uri="{9D8B030D-6E8A-4147-A177-3AD203B41FA5}">
                      <a16:colId xmlns:a16="http://schemas.microsoft.com/office/drawing/2014/main" val="1892417714"/>
                    </a:ext>
                  </a:extLst>
                </a:gridCol>
                <a:gridCol w="673848">
                  <a:extLst>
                    <a:ext uri="{9D8B030D-6E8A-4147-A177-3AD203B41FA5}">
                      <a16:colId xmlns:a16="http://schemas.microsoft.com/office/drawing/2014/main" val="2842359587"/>
                    </a:ext>
                  </a:extLst>
                </a:gridCol>
                <a:gridCol w="673848">
                  <a:extLst>
                    <a:ext uri="{9D8B030D-6E8A-4147-A177-3AD203B41FA5}">
                      <a16:colId xmlns:a16="http://schemas.microsoft.com/office/drawing/2014/main" val="1785467961"/>
                    </a:ext>
                  </a:extLst>
                </a:gridCol>
                <a:gridCol w="673848">
                  <a:extLst>
                    <a:ext uri="{9D8B030D-6E8A-4147-A177-3AD203B41FA5}">
                      <a16:colId xmlns:a16="http://schemas.microsoft.com/office/drawing/2014/main" val="495051536"/>
                    </a:ext>
                  </a:extLst>
                </a:gridCol>
                <a:gridCol w="673848">
                  <a:extLst>
                    <a:ext uri="{9D8B030D-6E8A-4147-A177-3AD203B41FA5}">
                      <a16:colId xmlns:a16="http://schemas.microsoft.com/office/drawing/2014/main" val="289227633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862364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3114600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3501261"/>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1107233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97145914"/>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9102023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6462831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1528101"/>
                  </a:ext>
                </a:extLst>
              </a:tr>
              <a:tr h="161925">
                <a:tc>
                  <a:txBody>
                    <a:bodyPr/>
                    <a:lstStyle/>
                    <a:p>
                      <a:pPr algn="ctr" fontAlgn="ctr"/>
                      <a:r>
                        <a:rPr lang="en-US" sz="900" b="1" i="0" u="none" strike="noStrike" dirty="0">
                          <a:solidFill>
                            <a:schemeClr val="tx1"/>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-0.35%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chemeClr val="tx1"/>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01094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6376118"/>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759007"/>
                  </a:ext>
                </a:extLst>
              </a:tr>
            </a:tbl>
          </a:graphicData>
        </a:graphic>
      </p:graphicFrame>
      <p:graphicFrame>
        <p:nvGraphicFramePr>
          <p:cNvPr id="7" name="Table 6">
            <a:extLst>
              <a:ext uri="{FF2B5EF4-FFF2-40B4-BE49-F238E27FC236}">
                <a16:creationId xmlns:a16="http://schemas.microsoft.com/office/drawing/2014/main" id="{8DD9F90E-B899-4CAC-9FEE-E12486F49E90}"/>
              </a:ext>
            </a:extLst>
          </p:cNvPr>
          <p:cNvGraphicFramePr>
            <a:graphicFrameLocks noGrp="1"/>
          </p:cNvGraphicFramePr>
          <p:nvPr>
            <p:extLst>
              <p:ext uri="{D42A27DB-BD31-4B8C-83A1-F6EECF244321}">
                <p14:modId xmlns:p14="http://schemas.microsoft.com/office/powerpoint/2010/main" val="2276441715"/>
              </p:ext>
            </p:extLst>
          </p:nvPr>
        </p:nvGraphicFramePr>
        <p:xfrm>
          <a:off x="7424314" y="452199"/>
          <a:ext cx="4406902" cy="2025015"/>
        </p:xfrm>
        <a:graphic>
          <a:graphicData uri="http://schemas.openxmlformats.org/drawingml/2006/table">
            <a:tbl>
              <a:tblPr/>
              <a:tblGrid>
                <a:gridCol w="1037662">
                  <a:extLst>
                    <a:ext uri="{9D8B030D-6E8A-4147-A177-3AD203B41FA5}">
                      <a16:colId xmlns:a16="http://schemas.microsoft.com/office/drawing/2014/main" val="2557922440"/>
                    </a:ext>
                  </a:extLst>
                </a:gridCol>
                <a:gridCol w="673848">
                  <a:extLst>
                    <a:ext uri="{9D8B030D-6E8A-4147-A177-3AD203B41FA5}">
                      <a16:colId xmlns:a16="http://schemas.microsoft.com/office/drawing/2014/main" val="3127294969"/>
                    </a:ext>
                  </a:extLst>
                </a:gridCol>
                <a:gridCol w="673848">
                  <a:extLst>
                    <a:ext uri="{9D8B030D-6E8A-4147-A177-3AD203B41FA5}">
                      <a16:colId xmlns:a16="http://schemas.microsoft.com/office/drawing/2014/main" val="3061415530"/>
                    </a:ext>
                  </a:extLst>
                </a:gridCol>
                <a:gridCol w="673848">
                  <a:extLst>
                    <a:ext uri="{9D8B030D-6E8A-4147-A177-3AD203B41FA5}">
                      <a16:colId xmlns:a16="http://schemas.microsoft.com/office/drawing/2014/main" val="2196580302"/>
                    </a:ext>
                  </a:extLst>
                </a:gridCol>
                <a:gridCol w="673848">
                  <a:extLst>
                    <a:ext uri="{9D8B030D-6E8A-4147-A177-3AD203B41FA5}">
                      <a16:colId xmlns:a16="http://schemas.microsoft.com/office/drawing/2014/main" val="4244693439"/>
                    </a:ext>
                  </a:extLst>
                </a:gridCol>
                <a:gridCol w="673848">
                  <a:extLst>
                    <a:ext uri="{9D8B030D-6E8A-4147-A177-3AD203B41FA5}">
                      <a16:colId xmlns:a16="http://schemas.microsoft.com/office/drawing/2014/main" val="229654419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All Intra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85391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618567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93378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0049819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56979966"/>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4254095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736606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6625551"/>
                  </a:ext>
                </a:extLst>
              </a:tr>
              <a:tr h="161925">
                <a:tc>
                  <a:txBody>
                    <a:bodyPr/>
                    <a:lstStyle/>
                    <a:p>
                      <a:pPr algn="ctr" fontAlgn="ctr"/>
                      <a:r>
                        <a:rPr lang="en-US" sz="900" b="1" i="0" u="none" strike="noStrike" dirty="0">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613356"/>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25884406"/>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5231112"/>
                  </a:ext>
                </a:extLst>
              </a:tr>
            </a:tbl>
          </a:graphicData>
        </a:graphic>
      </p:graphicFrame>
      <p:graphicFrame>
        <p:nvGraphicFramePr>
          <p:cNvPr id="8" name="Table 7">
            <a:extLst>
              <a:ext uri="{FF2B5EF4-FFF2-40B4-BE49-F238E27FC236}">
                <a16:creationId xmlns:a16="http://schemas.microsoft.com/office/drawing/2014/main" id="{C7B1DCAB-CC05-4260-AE9B-F5D911916B38}"/>
              </a:ext>
            </a:extLst>
          </p:cNvPr>
          <p:cNvGraphicFramePr>
            <a:graphicFrameLocks noGrp="1"/>
          </p:cNvGraphicFramePr>
          <p:nvPr>
            <p:extLst>
              <p:ext uri="{D42A27DB-BD31-4B8C-83A1-F6EECF244321}">
                <p14:modId xmlns:p14="http://schemas.microsoft.com/office/powerpoint/2010/main" val="1439425995"/>
              </p:ext>
            </p:extLst>
          </p:nvPr>
        </p:nvGraphicFramePr>
        <p:xfrm>
          <a:off x="7424314" y="2477213"/>
          <a:ext cx="4406902" cy="2162175"/>
        </p:xfrm>
        <a:graphic>
          <a:graphicData uri="http://schemas.openxmlformats.org/drawingml/2006/table">
            <a:tbl>
              <a:tblPr/>
              <a:tblGrid>
                <a:gridCol w="1037662">
                  <a:extLst>
                    <a:ext uri="{9D8B030D-6E8A-4147-A177-3AD203B41FA5}">
                      <a16:colId xmlns:a16="http://schemas.microsoft.com/office/drawing/2014/main" val="486497303"/>
                    </a:ext>
                  </a:extLst>
                </a:gridCol>
                <a:gridCol w="673848">
                  <a:extLst>
                    <a:ext uri="{9D8B030D-6E8A-4147-A177-3AD203B41FA5}">
                      <a16:colId xmlns:a16="http://schemas.microsoft.com/office/drawing/2014/main" val="1901103033"/>
                    </a:ext>
                  </a:extLst>
                </a:gridCol>
                <a:gridCol w="673848">
                  <a:extLst>
                    <a:ext uri="{9D8B030D-6E8A-4147-A177-3AD203B41FA5}">
                      <a16:colId xmlns:a16="http://schemas.microsoft.com/office/drawing/2014/main" val="2356905400"/>
                    </a:ext>
                  </a:extLst>
                </a:gridCol>
                <a:gridCol w="673848">
                  <a:extLst>
                    <a:ext uri="{9D8B030D-6E8A-4147-A177-3AD203B41FA5}">
                      <a16:colId xmlns:a16="http://schemas.microsoft.com/office/drawing/2014/main" val="691901740"/>
                    </a:ext>
                  </a:extLst>
                </a:gridCol>
                <a:gridCol w="673848">
                  <a:extLst>
                    <a:ext uri="{9D8B030D-6E8A-4147-A177-3AD203B41FA5}">
                      <a16:colId xmlns:a16="http://schemas.microsoft.com/office/drawing/2014/main" val="354252428"/>
                    </a:ext>
                  </a:extLst>
                </a:gridCol>
                <a:gridCol w="673848">
                  <a:extLst>
                    <a:ext uri="{9D8B030D-6E8A-4147-A177-3AD203B41FA5}">
                      <a16:colId xmlns:a16="http://schemas.microsoft.com/office/drawing/2014/main" val="5464093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568214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121810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58666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42028981"/>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2399186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0500897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879814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3764772"/>
                  </a:ext>
                </a:extLst>
              </a:tr>
              <a:tr h="161925">
                <a:tc>
                  <a:txBody>
                    <a:bodyPr/>
                    <a:lstStyle/>
                    <a:p>
                      <a:pPr algn="ctr" fontAlgn="ctr"/>
                      <a:r>
                        <a:rPr lang="en-US" sz="900" b="1" i="0" u="none" strike="noStrike" dirty="0">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-0.13%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738427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1101546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5988926"/>
                  </a:ext>
                </a:extLst>
              </a:tr>
            </a:tbl>
          </a:graphicData>
        </a:graphic>
      </p:graphicFrame>
      <p:graphicFrame>
        <p:nvGraphicFramePr>
          <p:cNvPr id="9" name="Table 8">
            <a:extLst>
              <a:ext uri="{FF2B5EF4-FFF2-40B4-BE49-F238E27FC236}">
                <a16:creationId xmlns:a16="http://schemas.microsoft.com/office/drawing/2014/main" id="{9605BB01-4009-46AB-9CDD-82AB338119C0}"/>
              </a:ext>
            </a:extLst>
          </p:cNvPr>
          <p:cNvGraphicFramePr>
            <a:graphicFrameLocks noGrp="1"/>
          </p:cNvGraphicFramePr>
          <p:nvPr>
            <p:extLst>
              <p:ext uri="{D42A27DB-BD31-4B8C-83A1-F6EECF244321}">
                <p14:modId xmlns:p14="http://schemas.microsoft.com/office/powerpoint/2010/main" val="458790305"/>
              </p:ext>
            </p:extLst>
          </p:nvPr>
        </p:nvGraphicFramePr>
        <p:xfrm>
          <a:off x="7424314" y="4645119"/>
          <a:ext cx="4406902" cy="2025015"/>
        </p:xfrm>
        <a:graphic>
          <a:graphicData uri="http://schemas.openxmlformats.org/drawingml/2006/table">
            <a:tbl>
              <a:tblPr/>
              <a:tblGrid>
                <a:gridCol w="1037662">
                  <a:extLst>
                    <a:ext uri="{9D8B030D-6E8A-4147-A177-3AD203B41FA5}">
                      <a16:colId xmlns:a16="http://schemas.microsoft.com/office/drawing/2014/main" val="3163223371"/>
                    </a:ext>
                  </a:extLst>
                </a:gridCol>
                <a:gridCol w="673848">
                  <a:extLst>
                    <a:ext uri="{9D8B030D-6E8A-4147-A177-3AD203B41FA5}">
                      <a16:colId xmlns:a16="http://schemas.microsoft.com/office/drawing/2014/main" val="1504097035"/>
                    </a:ext>
                  </a:extLst>
                </a:gridCol>
                <a:gridCol w="673848">
                  <a:extLst>
                    <a:ext uri="{9D8B030D-6E8A-4147-A177-3AD203B41FA5}">
                      <a16:colId xmlns:a16="http://schemas.microsoft.com/office/drawing/2014/main" val="1236696504"/>
                    </a:ext>
                  </a:extLst>
                </a:gridCol>
                <a:gridCol w="673848">
                  <a:extLst>
                    <a:ext uri="{9D8B030D-6E8A-4147-A177-3AD203B41FA5}">
                      <a16:colId xmlns:a16="http://schemas.microsoft.com/office/drawing/2014/main" val="3149075293"/>
                    </a:ext>
                  </a:extLst>
                </a:gridCol>
                <a:gridCol w="673848">
                  <a:extLst>
                    <a:ext uri="{9D8B030D-6E8A-4147-A177-3AD203B41FA5}">
                      <a16:colId xmlns:a16="http://schemas.microsoft.com/office/drawing/2014/main" val="3577019747"/>
                    </a:ext>
                  </a:extLst>
                </a:gridCol>
                <a:gridCol w="673848">
                  <a:extLst>
                    <a:ext uri="{9D8B030D-6E8A-4147-A177-3AD203B41FA5}">
                      <a16:colId xmlns:a16="http://schemas.microsoft.com/office/drawing/2014/main" val="255885487"/>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78033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5597955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867928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2243767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48458416"/>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221661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1610226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875275"/>
                  </a:ext>
                </a:extLst>
              </a:tr>
              <a:tr h="161925">
                <a:tc>
                  <a:txBody>
                    <a:bodyPr/>
                    <a:lstStyle/>
                    <a:p>
                      <a:pPr algn="ctr" fontAlgn="ctr"/>
                      <a:r>
                        <a:rPr lang="en-US" sz="900" b="1" i="0" u="none" strike="noStrike" dirty="0">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0.35%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88%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0127152"/>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0533180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3579213"/>
                  </a:ext>
                </a:extLst>
              </a:tr>
            </a:tbl>
          </a:graphicData>
        </a:graphic>
      </p:graphicFrame>
      <p:sp>
        <p:nvSpPr>
          <p:cNvPr id="11" name="TextBox 10">
            <a:extLst>
              <a:ext uri="{FF2B5EF4-FFF2-40B4-BE49-F238E27FC236}">
                <a16:creationId xmlns:a16="http://schemas.microsoft.com/office/drawing/2014/main" id="{94C3B039-CFD5-4838-8563-A9D808BC70C2}"/>
              </a:ext>
            </a:extLst>
          </p:cNvPr>
          <p:cNvSpPr txBox="1"/>
          <p:nvPr/>
        </p:nvSpPr>
        <p:spPr>
          <a:xfrm>
            <a:off x="2582744" y="102361"/>
            <a:ext cx="1300293" cy="233910"/>
          </a:xfrm>
          <a:prstGeom prst="rect">
            <a:avLst/>
          </a:prstGeom>
          <a:noFill/>
          <a:ln>
            <a:noFill/>
          </a:ln>
        </p:spPr>
        <p:txBody>
          <a:bodyPr wrap="square" lIns="0" tIns="0" rIns="0" bIns="0" rtlCol="0">
            <a:spAutoFit/>
          </a:bodyPr>
          <a:lstStyle/>
          <a:p>
            <a:pPr algn="ctr">
              <a:lnSpc>
                <a:spcPct val="95000"/>
              </a:lnSpc>
              <a:spcBef>
                <a:spcPts val="1200"/>
              </a:spcBef>
            </a:pPr>
            <a:r>
              <a:rPr lang="fr-FR" sz="1600" dirty="0">
                <a:solidFill>
                  <a:srgbClr val="FF0000"/>
                </a:solidFill>
              </a:rPr>
              <a:t>O0671</a:t>
            </a:r>
          </a:p>
        </p:txBody>
      </p:sp>
      <p:sp>
        <p:nvSpPr>
          <p:cNvPr id="15" name="TextBox 14">
            <a:extLst>
              <a:ext uri="{FF2B5EF4-FFF2-40B4-BE49-F238E27FC236}">
                <a16:creationId xmlns:a16="http://schemas.microsoft.com/office/drawing/2014/main" id="{10F88147-6BEF-4298-AB5B-A4AEC1ECEBC2}"/>
              </a:ext>
            </a:extLst>
          </p:cNvPr>
          <p:cNvSpPr txBox="1"/>
          <p:nvPr/>
        </p:nvSpPr>
        <p:spPr>
          <a:xfrm>
            <a:off x="9627765" y="107073"/>
            <a:ext cx="1300293" cy="233910"/>
          </a:xfrm>
          <a:prstGeom prst="rect">
            <a:avLst/>
          </a:prstGeom>
          <a:noFill/>
          <a:ln>
            <a:noFill/>
          </a:ln>
        </p:spPr>
        <p:txBody>
          <a:bodyPr wrap="square" lIns="0" tIns="0" rIns="0" bIns="0" rtlCol="0">
            <a:spAutoFit/>
          </a:bodyPr>
          <a:lstStyle/>
          <a:p>
            <a:pPr algn="ctr">
              <a:lnSpc>
                <a:spcPct val="95000"/>
              </a:lnSpc>
              <a:spcBef>
                <a:spcPts val="1200"/>
              </a:spcBef>
            </a:pPr>
            <a:r>
              <a:rPr lang="fr-FR" sz="1600" dirty="0">
                <a:solidFill>
                  <a:srgbClr val="FF0000"/>
                </a:solidFill>
              </a:rPr>
              <a:t>O0416</a:t>
            </a:r>
          </a:p>
        </p:txBody>
      </p:sp>
    </p:spTree>
    <p:extLst>
      <p:ext uri="{BB962C8B-B14F-4D97-AF65-F5344CB8AC3E}">
        <p14:creationId xmlns:p14="http://schemas.microsoft.com/office/powerpoint/2010/main" val="386638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D9E0B-C61D-4040-8F1D-EDBBB0800FC9}"/>
              </a:ext>
            </a:extLst>
          </p:cNvPr>
          <p:cNvSpPr>
            <a:spLocks noGrp="1"/>
          </p:cNvSpPr>
          <p:nvPr>
            <p:ph type="title"/>
          </p:nvPr>
        </p:nvSpPr>
        <p:spPr>
          <a:xfrm>
            <a:off x="495300" y="242686"/>
            <a:ext cx="11187112" cy="429028"/>
          </a:xfrm>
          <a:ln>
            <a:noFill/>
          </a:ln>
        </p:spPr>
        <p:txBody>
          <a:bodyPr/>
          <a:lstStyle/>
          <a:p>
            <a:pPr algn="ctr"/>
            <a:r>
              <a:rPr lang="fr-FR" dirty="0"/>
              <a:t>Conclusion</a:t>
            </a:r>
            <a:endParaRPr lang="en-US" dirty="0"/>
          </a:p>
        </p:txBody>
      </p:sp>
      <p:sp>
        <p:nvSpPr>
          <p:cNvPr id="5" name="Content Placeholder 4">
            <a:extLst>
              <a:ext uri="{FF2B5EF4-FFF2-40B4-BE49-F238E27FC236}">
                <a16:creationId xmlns:a16="http://schemas.microsoft.com/office/drawing/2014/main" id="{68CA3F50-B5AD-4481-A177-1787DB121F7B}"/>
              </a:ext>
            </a:extLst>
          </p:cNvPr>
          <p:cNvSpPr>
            <a:spLocks noGrp="1"/>
          </p:cNvSpPr>
          <p:nvPr>
            <p:ph sz="quarter" idx="12"/>
          </p:nvPr>
        </p:nvSpPr>
        <p:spPr>
          <a:xfrm>
            <a:off x="495300" y="906011"/>
            <a:ext cx="11081507" cy="5494789"/>
          </a:xfrm>
        </p:spPr>
        <p:txBody>
          <a:bodyPr/>
          <a:lstStyle/>
          <a:p>
            <a:r>
              <a:rPr lang="en-US" sz="1400" dirty="0"/>
              <a:t>Simplification of intra chroma mode coding and VVC draft.</a:t>
            </a:r>
          </a:p>
          <a:p>
            <a:pPr lvl="1"/>
            <a:r>
              <a:rPr lang="en-US" sz="1400" dirty="0"/>
              <a:t>The proposal uses a single binarization for </a:t>
            </a:r>
            <a:r>
              <a:rPr lang="en-US" sz="1400" dirty="0" err="1"/>
              <a:t>cclm</a:t>
            </a:r>
            <a:r>
              <a:rPr lang="en-US" sz="1400" dirty="0"/>
              <a:t> enabled and disabled case.</a:t>
            </a:r>
          </a:p>
          <a:p>
            <a:pPr lvl="1"/>
            <a:r>
              <a:rPr lang="en-US" sz="1400" dirty="0"/>
              <a:t> Same </a:t>
            </a:r>
            <a:r>
              <a:rPr lang="en-US" sz="1400" dirty="0" err="1"/>
              <a:t>intra_chroma_pred_mode</a:t>
            </a:r>
            <a:r>
              <a:rPr lang="en-US" sz="1400" dirty="0"/>
              <a:t>=4 for </a:t>
            </a:r>
            <a:r>
              <a:rPr lang="en-US" sz="1400" dirty="0" err="1"/>
              <a:t>cclm</a:t>
            </a:r>
            <a:r>
              <a:rPr lang="en-US" sz="1400" dirty="0"/>
              <a:t> enabled and disabled.</a:t>
            </a:r>
          </a:p>
          <a:p>
            <a:r>
              <a:rPr lang="en-US" sz="1400" dirty="0"/>
              <a:t>Minor chroma gain is achieved.</a:t>
            </a:r>
          </a:p>
          <a:p>
            <a:endParaRPr lang="en-US" sz="1400" dirty="0"/>
          </a:p>
          <a:p>
            <a:endParaRPr lang="en-US" dirty="0"/>
          </a:p>
        </p:txBody>
      </p:sp>
    </p:spTree>
    <p:extLst>
      <p:ext uri="{BB962C8B-B14F-4D97-AF65-F5344CB8AC3E}">
        <p14:creationId xmlns:p14="http://schemas.microsoft.com/office/powerpoint/2010/main" val="40106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11834</TotalTime>
  <Words>1546</Words>
  <Application>Microsoft Office PowerPoint</Application>
  <PresentationFormat>Widescreen</PresentationFormat>
  <Paragraphs>721</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Century Gothic</vt:lpstr>
      <vt:lpstr>Microsoft Sans Serif</vt:lpstr>
      <vt:lpstr>Times New Roman</vt:lpstr>
      <vt:lpstr>Qualcomm</vt:lpstr>
      <vt:lpstr>JVETO0671: Simplified intra chroma mode coding</vt:lpstr>
      <vt:lpstr>Proposal 1</vt:lpstr>
      <vt:lpstr>Proposal 2</vt:lpstr>
      <vt:lpstr>Comparison of number of bins</vt:lpstr>
      <vt:lpstr>Context design for binarization</vt:lpstr>
      <vt:lpstr>Results</vt:lpstr>
      <vt:lpstr>PowerPoint Presentation</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Thibaud Biatek</dc:creator>
  <cp:lastModifiedBy>Bappaditya Ray</cp:lastModifiedBy>
  <cp:revision>60</cp:revision>
  <dcterms:created xsi:type="dcterms:W3CDTF">2019-04-04T12:38:36Z</dcterms:created>
  <dcterms:modified xsi:type="dcterms:W3CDTF">2019-07-07T17:09:10Z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