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1"/>
  </p:notesMasterIdLst>
  <p:handoutMasterIdLst>
    <p:handoutMasterId r:id="rId12"/>
  </p:handoutMasterIdLst>
  <p:sldIdLst>
    <p:sldId id="573" r:id="rId2"/>
    <p:sldId id="907" r:id="rId3"/>
    <p:sldId id="945" r:id="rId4"/>
    <p:sldId id="954" r:id="rId5"/>
    <p:sldId id="949" r:id="rId6"/>
    <p:sldId id="950" r:id="rId7"/>
    <p:sldId id="952" r:id="rId8"/>
    <p:sldId id="953" r:id="rId9"/>
    <p:sldId id="943" r:id="rId10"/>
  </p:sldIdLst>
  <p:sldSz cx="12192000" cy="6858000"/>
  <p:notesSz cx="6858000" cy="9144000"/>
  <p:custDataLst>
    <p:tags r:id="rId1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E82CB82-FD8E-4203-8D4B-4028DC429D87}" v="63" dt="2019-07-06T08:37:11.4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5840" autoAdjust="0"/>
  </p:normalViewPr>
  <p:slideViewPr>
    <p:cSldViewPr snapToGrid="0">
      <p:cViewPr varScale="1">
        <p:scale>
          <a:sx n="56" d="100"/>
          <a:sy n="56" d="100"/>
        </p:scale>
        <p:origin x="926" y="48"/>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gs" Target="tags/tag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n Hu" userId="3618843d-2054-4bcf-ad49-76f523b6d2da" providerId="ADAL" clId="{7E82CB82-FD8E-4203-8D4B-4028DC429D87}"/>
    <pc:docChg chg="undo custSel addSld delSld modSld">
      <pc:chgData name="Nan Hu" userId="3618843d-2054-4bcf-ad49-76f523b6d2da" providerId="ADAL" clId="{7E82CB82-FD8E-4203-8D4B-4028DC429D87}" dt="2019-07-06T08:37:23.496" v="1216" actId="1076"/>
      <pc:docMkLst>
        <pc:docMk/>
      </pc:docMkLst>
      <pc:sldChg chg="modSp">
        <pc:chgData name="Nan Hu" userId="3618843d-2054-4bcf-ad49-76f523b6d2da" providerId="ADAL" clId="{7E82CB82-FD8E-4203-8D4B-4028DC429D87}" dt="2019-07-03T15:28:58.914" v="861" actId="20577"/>
        <pc:sldMkLst>
          <pc:docMk/>
          <pc:sldMk cId="1172688196" sldId="907"/>
        </pc:sldMkLst>
        <pc:spChg chg="mod">
          <ac:chgData name="Nan Hu" userId="3618843d-2054-4bcf-ad49-76f523b6d2da" providerId="ADAL" clId="{7E82CB82-FD8E-4203-8D4B-4028DC429D87}" dt="2019-07-03T15:28:58.914" v="861" actId="20577"/>
          <ac:spMkLst>
            <pc:docMk/>
            <pc:sldMk cId="1172688196" sldId="907"/>
            <ac:spMk id="5" creationId="{00000000-0000-0000-0000-000000000000}"/>
          </ac:spMkLst>
        </pc:spChg>
      </pc:sldChg>
      <pc:sldChg chg="addSp delSp modSp">
        <pc:chgData name="Nan Hu" userId="3618843d-2054-4bcf-ad49-76f523b6d2da" providerId="ADAL" clId="{7E82CB82-FD8E-4203-8D4B-4028DC429D87}" dt="2019-07-04T16:35:28.325" v="1165" actId="1076"/>
        <pc:sldMkLst>
          <pc:docMk/>
          <pc:sldMk cId="2251717995" sldId="945"/>
        </pc:sldMkLst>
        <pc:spChg chg="mod">
          <ac:chgData name="Nan Hu" userId="3618843d-2054-4bcf-ad49-76f523b6d2da" providerId="ADAL" clId="{7E82CB82-FD8E-4203-8D4B-4028DC429D87}" dt="2019-07-04T16:25:01.913" v="924" actId="1076"/>
          <ac:spMkLst>
            <pc:docMk/>
            <pc:sldMk cId="2251717995" sldId="945"/>
            <ac:spMk id="4" creationId="{00000000-0000-0000-0000-000000000000}"/>
          </ac:spMkLst>
        </pc:spChg>
        <pc:spChg chg="del">
          <ac:chgData name="Nan Hu" userId="3618843d-2054-4bcf-ad49-76f523b6d2da" providerId="ADAL" clId="{7E82CB82-FD8E-4203-8D4B-4028DC429D87}" dt="2019-07-04T16:24:07.585" v="862" actId="478"/>
          <ac:spMkLst>
            <pc:docMk/>
            <pc:sldMk cId="2251717995" sldId="945"/>
            <ac:spMk id="5" creationId="{00000000-0000-0000-0000-000000000000}"/>
          </ac:spMkLst>
        </pc:spChg>
        <pc:spChg chg="add mod">
          <ac:chgData name="Nan Hu" userId="3618843d-2054-4bcf-ad49-76f523b6d2da" providerId="ADAL" clId="{7E82CB82-FD8E-4203-8D4B-4028DC429D87}" dt="2019-07-04T16:33:59.608" v="1120" actId="1076"/>
          <ac:spMkLst>
            <pc:docMk/>
            <pc:sldMk cId="2251717995" sldId="945"/>
            <ac:spMk id="7" creationId="{B2CCE2D2-D210-4971-A3D1-52B573C38C1B}"/>
          </ac:spMkLst>
        </pc:spChg>
        <pc:spChg chg="del mod">
          <ac:chgData name="Nan Hu" userId="3618843d-2054-4bcf-ad49-76f523b6d2da" providerId="ADAL" clId="{7E82CB82-FD8E-4203-8D4B-4028DC429D87}" dt="2019-07-04T16:34:28.874" v="1134" actId="478"/>
          <ac:spMkLst>
            <pc:docMk/>
            <pc:sldMk cId="2251717995" sldId="945"/>
            <ac:spMk id="8" creationId="{3F4D60D6-FD19-4C7B-B0FB-1138EB040E1B}"/>
          </ac:spMkLst>
        </pc:spChg>
        <pc:spChg chg="mod">
          <ac:chgData name="Nan Hu" userId="3618843d-2054-4bcf-ad49-76f523b6d2da" providerId="ADAL" clId="{7E82CB82-FD8E-4203-8D4B-4028DC429D87}" dt="2019-07-04T16:30:47.667" v="1071" actId="1038"/>
          <ac:spMkLst>
            <pc:docMk/>
            <pc:sldMk cId="2251717995" sldId="945"/>
            <ac:spMk id="9" creationId="{89A92304-ED85-4458-B57F-0D651B53FE2E}"/>
          </ac:spMkLst>
        </pc:spChg>
        <pc:spChg chg="mod">
          <ac:chgData name="Nan Hu" userId="3618843d-2054-4bcf-ad49-76f523b6d2da" providerId="ADAL" clId="{7E82CB82-FD8E-4203-8D4B-4028DC429D87}" dt="2019-07-04T16:30:47.667" v="1071" actId="1038"/>
          <ac:spMkLst>
            <pc:docMk/>
            <pc:sldMk cId="2251717995" sldId="945"/>
            <ac:spMk id="10" creationId="{FFA36D2C-329E-4473-A038-628EA404D7F0}"/>
          </ac:spMkLst>
        </pc:spChg>
        <pc:spChg chg="del mod">
          <ac:chgData name="Nan Hu" userId="3618843d-2054-4bcf-ad49-76f523b6d2da" providerId="ADAL" clId="{7E82CB82-FD8E-4203-8D4B-4028DC429D87}" dt="2019-07-04T16:35:16.021" v="1161" actId="478"/>
          <ac:spMkLst>
            <pc:docMk/>
            <pc:sldMk cId="2251717995" sldId="945"/>
            <ac:spMk id="11" creationId="{607BCC8D-9EBA-48CC-8800-775E8FC07186}"/>
          </ac:spMkLst>
        </pc:spChg>
        <pc:spChg chg="mod">
          <ac:chgData name="Nan Hu" userId="3618843d-2054-4bcf-ad49-76f523b6d2da" providerId="ADAL" clId="{7E82CB82-FD8E-4203-8D4B-4028DC429D87}" dt="2019-07-04T16:30:47.667" v="1071" actId="1038"/>
          <ac:spMkLst>
            <pc:docMk/>
            <pc:sldMk cId="2251717995" sldId="945"/>
            <ac:spMk id="14" creationId="{D1D7F2CC-4FA7-43AD-921B-70D2FFD6D3CB}"/>
          </ac:spMkLst>
        </pc:spChg>
        <pc:spChg chg="del mod">
          <ac:chgData name="Nan Hu" userId="3618843d-2054-4bcf-ad49-76f523b6d2da" providerId="ADAL" clId="{7E82CB82-FD8E-4203-8D4B-4028DC429D87}" dt="2019-07-04T16:33:54.764" v="1117" actId="478"/>
          <ac:spMkLst>
            <pc:docMk/>
            <pc:sldMk cId="2251717995" sldId="945"/>
            <ac:spMk id="15" creationId="{85210887-3677-4AA5-BE65-4E49D84E00A4}"/>
          </ac:spMkLst>
        </pc:spChg>
        <pc:spChg chg="del mod">
          <ac:chgData name="Nan Hu" userId="3618843d-2054-4bcf-ad49-76f523b6d2da" providerId="ADAL" clId="{7E82CB82-FD8E-4203-8D4B-4028DC429D87}" dt="2019-07-04T16:34:16.518" v="1130" actId="478"/>
          <ac:spMkLst>
            <pc:docMk/>
            <pc:sldMk cId="2251717995" sldId="945"/>
            <ac:spMk id="16" creationId="{6E9B0BFB-76FE-4380-8F41-E08D1A2738FD}"/>
          </ac:spMkLst>
        </pc:spChg>
        <pc:spChg chg="mod">
          <ac:chgData name="Nan Hu" userId="3618843d-2054-4bcf-ad49-76f523b6d2da" providerId="ADAL" clId="{7E82CB82-FD8E-4203-8D4B-4028DC429D87}" dt="2019-07-04T16:30:47.667" v="1071" actId="1038"/>
          <ac:spMkLst>
            <pc:docMk/>
            <pc:sldMk cId="2251717995" sldId="945"/>
            <ac:spMk id="17" creationId="{4FF697D2-212E-461C-B0A4-1AC6954D948A}"/>
          </ac:spMkLst>
        </pc:spChg>
        <pc:spChg chg="del mod">
          <ac:chgData name="Nan Hu" userId="3618843d-2054-4bcf-ad49-76f523b6d2da" providerId="ADAL" clId="{7E82CB82-FD8E-4203-8D4B-4028DC429D87}" dt="2019-07-04T16:33:54.764" v="1117" actId="478"/>
          <ac:spMkLst>
            <pc:docMk/>
            <pc:sldMk cId="2251717995" sldId="945"/>
            <ac:spMk id="18" creationId="{67275B2C-813F-46BC-8FED-D766A0534C68}"/>
          </ac:spMkLst>
        </pc:spChg>
        <pc:spChg chg="mod">
          <ac:chgData name="Nan Hu" userId="3618843d-2054-4bcf-ad49-76f523b6d2da" providerId="ADAL" clId="{7E82CB82-FD8E-4203-8D4B-4028DC429D87}" dt="2019-07-04T16:30:47.667" v="1071" actId="1038"/>
          <ac:spMkLst>
            <pc:docMk/>
            <pc:sldMk cId="2251717995" sldId="945"/>
            <ac:spMk id="19" creationId="{5519247F-6C00-49D3-A8B1-0595FFA375EB}"/>
          </ac:spMkLst>
        </pc:spChg>
        <pc:spChg chg="mod">
          <ac:chgData name="Nan Hu" userId="3618843d-2054-4bcf-ad49-76f523b6d2da" providerId="ADAL" clId="{7E82CB82-FD8E-4203-8D4B-4028DC429D87}" dt="2019-07-04T16:30:47.667" v="1071" actId="1038"/>
          <ac:spMkLst>
            <pc:docMk/>
            <pc:sldMk cId="2251717995" sldId="945"/>
            <ac:spMk id="20" creationId="{7E7BB4AE-68C3-49E7-A6C4-4353A4E23431}"/>
          </ac:spMkLst>
        </pc:spChg>
        <pc:spChg chg="del mod">
          <ac:chgData name="Nan Hu" userId="3618843d-2054-4bcf-ad49-76f523b6d2da" providerId="ADAL" clId="{7E82CB82-FD8E-4203-8D4B-4028DC429D87}" dt="2019-07-04T16:34:16.518" v="1130" actId="478"/>
          <ac:spMkLst>
            <pc:docMk/>
            <pc:sldMk cId="2251717995" sldId="945"/>
            <ac:spMk id="21" creationId="{954E4434-C6D7-42C7-9E0D-13B2B8FD8520}"/>
          </ac:spMkLst>
        </pc:spChg>
        <pc:spChg chg="mod">
          <ac:chgData name="Nan Hu" userId="3618843d-2054-4bcf-ad49-76f523b6d2da" providerId="ADAL" clId="{7E82CB82-FD8E-4203-8D4B-4028DC429D87}" dt="2019-07-04T16:30:47.667" v="1071" actId="1038"/>
          <ac:spMkLst>
            <pc:docMk/>
            <pc:sldMk cId="2251717995" sldId="945"/>
            <ac:spMk id="22" creationId="{D7101031-0D6F-45A4-8D87-5875E465D652}"/>
          </ac:spMkLst>
        </pc:spChg>
        <pc:spChg chg="mod">
          <ac:chgData name="Nan Hu" userId="3618843d-2054-4bcf-ad49-76f523b6d2da" providerId="ADAL" clId="{7E82CB82-FD8E-4203-8D4B-4028DC429D87}" dt="2019-07-04T16:30:47.667" v="1071" actId="1038"/>
          <ac:spMkLst>
            <pc:docMk/>
            <pc:sldMk cId="2251717995" sldId="945"/>
            <ac:spMk id="23" creationId="{C74A6D9D-94E9-4D6A-AF59-B2948D36D1E3}"/>
          </ac:spMkLst>
        </pc:spChg>
        <pc:spChg chg="mod">
          <ac:chgData name="Nan Hu" userId="3618843d-2054-4bcf-ad49-76f523b6d2da" providerId="ADAL" clId="{7E82CB82-FD8E-4203-8D4B-4028DC429D87}" dt="2019-07-04T16:30:47.667" v="1071" actId="1038"/>
          <ac:spMkLst>
            <pc:docMk/>
            <pc:sldMk cId="2251717995" sldId="945"/>
            <ac:spMk id="24" creationId="{DA577072-1B90-4D97-96AD-C97A848E1732}"/>
          </ac:spMkLst>
        </pc:spChg>
        <pc:spChg chg="mod">
          <ac:chgData name="Nan Hu" userId="3618843d-2054-4bcf-ad49-76f523b6d2da" providerId="ADAL" clId="{7E82CB82-FD8E-4203-8D4B-4028DC429D87}" dt="2019-07-04T16:30:47.667" v="1071" actId="1038"/>
          <ac:spMkLst>
            <pc:docMk/>
            <pc:sldMk cId="2251717995" sldId="945"/>
            <ac:spMk id="25" creationId="{F0CB8E95-579D-46B4-AD2C-4953743C2227}"/>
          </ac:spMkLst>
        </pc:spChg>
        <pc:spChg chg="mod">
          <ac:chgData name="Nan Hu" userId="3618843d-2054-4bcf-ad49-76f523b6d2da" providerId="ADAL" clId="{7E82CB82-FD8E-4203-8D4B-4028DC429D87}" dt="2019-07-04T16:30:47.667" v="1071" actId="1038"/>
          <ac:spMkLst>
            <pc:docMk/>
            <pc:sldMk cId="2251717995" sldId="945"/>
            <ac:spMk id="31" creationId="{30FAEA22-9B25-4EBE-9EBB-13B2B593133F}"/>
          </ac:spMkLst>
        </pc:spChg>
        <pc:spChg chg="mod">
          <ac:chgData name="Nan Hu" userId="3618843d-2054-4bcf-ad49-76f523b6d2da" providerId="ADAL" clId="{7E82CB82-FD8E-4203-8D4B-4028DC429D87}" dt="2019-07-04T16:30:47.667" v="1071" actId="1038"/>
          <ac:spMkLst>
            <pc:docMk/>
            <pc:sldMk cId="2251717995" sldId="945"/>
            <ac:spMk id="32" creationId="{18834817-CF3F-4108-9A9C-8B4FA2F71DFA}"/>
          </ac:spMkLst>
        </pc:spChg>
        <pc:spChg chg="mod">
          <ac:chgData name="Nan Hu" userId="3618843d-2054-4bcf-ad49-76f523b6d2da" providerId="ADAL" clId="{7E82CB82-FD8E-4203-8D4B-4028DC429D87}" dt="2019-07-04T16:30:47.667" v="1071" actId="1038"/>
          <ac:spMkLst>
            <pc:docMk/>
            <pc:sldMk cId="2251717995" sldId="945"/>
            <ac:spMk id="33" creationId="{593BBDE7-220B-449A-A231-409A5299E418}"/>
          </ac:spMkLst>
        </pc:spChg>
        <pc:spChg chg="mod">
          <ac:chgData name="Nan Hu" userId="3618843d-2054-4bcf-ad49-76f523b6d2da" providerId="ADAL" clId="{7E82CB82-FD8E-4203-8D4B-4028DC429D87}" dt="2019-07-04T16:30:47.667" v="1071" actId="1038"/>
          <ac:spMkLst>
            <pc:docMk/>
            <pc:sldMk cId="2251717995" sldId="945"/>
            <ac:spMk id="34" creationId="{2D333BC8-6010-4B2A-A0AC-41A6E0633B50}"/>
          </ac:spMkLst>
        </pc:spChg>
        <pc:spChg chg="mod">
          <ac:chgData name="Nan Hu" userId="3618843d-2054-4bcf-ad49-76f523b6d2da" providerId="ADAL" clId="{7E82CB82-FD8E-4203-8D4B-4028DC429D87}" dt="2019-07-04T16:30:47.667" v="1071" actId="1038"/>
          <ac:spMkLst>
            <pc:docMk/>
            <pc:sldMk cId="2251717995" sldId="945"/>
            <ac:spMk id="36" creationId="{AED8248D-F192-4AF4-A41F-2B02622742AE}"/>
          </ac:spMkLst>
        </pc:spChg>
        <pc:spChg chg="mod">
          <ac:chgData name="Nan Hu" userId="3618843d-2054-4bcf-ad49-76f523b6d2da" providerId="ADAL" clId="{7E82CB82-FD8E-4203-8D4B-4028DC429D87}" dt="2019-07-04T16:30:47.667" v="1071" actId="1038"/>
          <ac:spMkLst>
            <pc:docMk/>
            <pc:sldMk cId="2251717995" sldId="945"/>
            <ac:spMk id="37" creationId="{65BB2438-93A7-45C3-ABBA-892C2B948546}"/>
          </ac:spMkLst>
        </pc:spChg>
        <pc:spChg chg="mod">
          <ac:chgData name="Nan Hu" userId="3618843d-2054-4bcf-ad49-76f523b6d2da" providerId="ADAL" clId="{7E82CB82-FD8E-4203-8D4B-4028DC429D87}" dt="2019-07-04T16:30:47.667" v="1071" actId="1038"/>
          <ac:spMkLst>
            <pc:docMk/>
            <pc:sldMk cId="2251717995" sldId="945"/>
            <ac:spMk id="38" creationId="{18F0FFA0-132B-4FB8-83D3-586E798F8207}"/>
          </ac:spMkLst>
        </pc:spChg>
        <pc:spChg chg="mod">
          <ac:chgData name="Nan Hu" userId="3618843d-2054-4bcf-ad49-76f523b6d2da" providerId="ADAL" clId="{7E82CB82-FD8E-4203-8D4B-4028DC429D87}" dt="2019-07-04T16:30:47.667" v="1071" actId="1038"/>
          <ac:spMkLst>
            <pc:docMk/>
            <pc:sldMk cId="2251717995" sldId="945"/>
            <ac:spMk id="39" creationId="{3826B6DD-C35D-44D1-AB20-5208E61CE0C0}"/>
          </ac:spMkLst>
        </pc:spChg>
        <pc:spChg chg="mod">
          <ac:chgData name="Nan Hu" userId="3618843d-2054-4bcf-ad49-76f523b6d2da" providerId="ADAL" clId="{7E82CB82-FD8E-4203-8D4B-4028DC429D87}" dt="2019-07-04T16:30:47.667" v="1071" actId="1038"/>
          <ac:spMkLst>
            <pc:docMk/>
            <pc:sldMk cId="2251717995" sldId="945"/>
            <ac:spMk id="40" creationId="{5DA550CA-D7EE-40ED-BB83-6E0010E354B7}"/>
          </ac:spMkLst>
        </pc:spChg>
        <pc:spChg chg="mod">
          <ac:chgData name="Nan Hu" userId="3618843d-2054-4bcf-ad49-76f523b6d2da" providerId="ADAL" clId="{7E82CB82-FD8E-4203-8D4B-4028DC429D87}" dt="2019-07-04T16:30:47.667" v="1071" actId="1038"/>
          <ac:spMkLst>
            <pc:docMk/>
            <pc:sldMk cId="2251717995" sldId="945"/>
            <ac:spMk id="41" creationId="{283069CA-8409-4981-BB16-FDA21C4555E9}"/>
          </ac:spMkLst>
        </pc:spChg>
        <pc:spChg chg="mod">
          <ac:chgData name="Nan Hu" userId="3618843d-2054-4bcf-ad49-76f523b6d2da" providerId="ADAL" clId="{7E82CB82-FD8E-4203-8D4B-4028DC429D87}" dt="2019-07-04T16:30:47.667" v="1071" actId="1038"/>
          <ac:spMkLst>
            <pc:docMk/>
            <pc:sldMk cId="2251717995" sldId="945"/>
            <ac:spMk id="42" creationId="{6AA9FC2C-4F62-4E03-A9FD-2B67A7010C1E}"/>
          </ac:spMkLst>
        </pc:spChg>
        <pc:spChg chg="mod">
          <ac:chgData name="Nan Hu" userId="3618843d-2054-4bcf-ad49-76f523b6d2da" providerId="ADAL" clId="{7E82CB82-FD8E-4203-8D4B-4028DC429D87}" dt="2019-07-04T16:30:47.667" v="1071" actId="1038"/>
          <ac:spMkLst>
            <pc:docMk/>
            <pc:sldMk cId="2251717995" sldId="945"/>
            <ac:spMk id="43" creationId="{9D452470-DC3F-43FC-B4A4-5E185A182929}"/>
          </ac:spMkLst>
        </pc:spChg>
        <pc:spChg chg="mod">
          <ac:chgData name="Nan Hu" userId="3618843d-2054-4bcf-ad49-76f523b6d2da" providerId="ADAL" clId="{7E82CB82-FD8E-4203-8D4B-4028DC429D87}" dt="2019-07-04T16:30:47.667" v="1071" actId="1038"/>
          <ac:spMkLst>
            <pc:docMk/>
            <pc:sldMk cId="2251717995" sldId="945"/>
            <ac:spMk id="44" creationId="{C6BA7FD1-FC91-4469-8BF0-20A0273745AA}"/>
          </ac:spMkLst>
        </pc:spChg>
        <pc:spChg chg="mod">
          <ac:chgData name="Nan Hu" userId="3618843d-2054-4bcf-ad49-76f523b6d2da" providerId="ADAL" clId="{7E82CB82-FD8E-4203-8D4B-4028DC429D87}" dt="2019-07-04T16:30:47.667" v="1071" actId="1038"/>
          <ac:spMkLst>
            <pc:docMk/>
            <pc:sldMk cId="2251717995" sldId="945"/>
            <ac:spMk id="45" creationId="{4C207DD2-0630-44E0-81B1-4A1D44F74817}"/>
          </ac:spMkLst>
        </pc:spChg>
        <pc:spChg chg="mod">
          <ac:chgData name="Nan Hu" userId="3618843d-2054-4bcf-ad49-76f523b6d2da" providerId="ADAL" clId="{7E82CB82-FD8E-4203-8D4B-4028DC429D87}" dt="2019-07-04T16:30:47.667" v="1071" actId="1038"/>
          <ac:spMkLst>
            <pc:docMk/>
            <pc:sldMk cId="2251717995" sldId="945"/>
            <ac:spMk id="46" creationId="{5D53CBD5-4676-4EF2-A82A-226E040E127E}"/>
          </ac:spMkLst>
        </pc:spChg>
        <pc:spChg chg="mod">
          <ac:chgData name="Nan Hu" userId="3618843d-2054-4bcf-ad49-76f523b6d2da" providerId="ADAL" clId="{7E82CB82-FD8E-4203-8D4B-4028DC429D87}" dt="2019-07-04T16:30:47.667" v="1071" actId="1038"/>
          <ac:spMkLst>
            <pc:docMk/>
            <pc:sldMk cId="2251717995" sldId="945"/>
            <ac:spMk id="47" creationId="{37CA3C23-B732-4E53-B10A-8B1E85F68452}"/>
          </ac:spMkLst>
        </pc:spChg>
        <pc:spChg chg="mod">
          <ac:chgData name="Nan Hu" userId="3618843d-2054-4bcf-ad49-76f523b6d2da" providerId="ADAL" clId="{7E82CB82-FD8E-4203-8D4B-4028DC429D87}" dt="2019-07-04T16:30:47.667" v="1071" actId="1038"/>
          <ac:spMkLst>
            <pc:docMk/>
            <pc:sldMk cId="2251717995" sldId="945"/>
            <ac:spMk id="48" creationId="{1FCFBF5D-89B3-42E6-A0FF-4C0A13F8E7E2}"/>
          </ac:spMkLst>
        </pc:spChg>
        <pc:spChg chg="mod">
          <ac:chgData name="Nan Hu" userId="3618843d-2054-4bcf-ad49-76f523b6d2da" providerId="ADAL" clId="{7E82CB82-FD8E-4203-8D4B-4028DC429D87}" dt="2019-07-04T16:30:47.667" v="1071" actId="1038"/>
          <ac:spMkLst>
            <pc:docMk/>
            <pc:sldMk cId="2251717995" sldId="945"/>
            <ac:spMk id="49" creationId="{330BF01E-DBA1-4609-B4CD-7FD2088C2229}"/>
          </ac:spMkLst>
        </pc:spChg>
        <pc:spChg chg="mod">
          <ac:chgData name="Nan Hu" userId="3618843d-2054-4bcf-ad49-76f523b6d2da" providerId="ADAL" clId="{7E82CB82-FD8E-4203-8D4B-4028DC429D87}" dt="2019-07-04T16:30:47.667" v="1071" actId="1038"/>
          <ac:spMkLst>
            <pc:docMk/>
            <pc:sldMk cId="2251717995" sldId="945"/>
            <ac:spMk id="50" creationId="{B4A93304-6415-44D9-97A5-78DD757F2588}"/>
          </ac:spMkLst>
        </pc:spChg>
        <pc:spChg chg="mod">
          <ac:chgData name="Nan Hu" userId="3618843d-2054-4bcf-ad49-76f523b6d2da" providerId="ADAL" clId="{7E82CB82-FD8E-4203-8D4B-4028DC429D87}" dt="2019-07-04T16:30:47.667" v="1071" actId="1038"/>
          <ac:spMkLst>
            <pc:docMk/>
            <pc:sldMk cId="2251717995" sldId="945"/>
            <ac:spMk id="51" creationId="{3D9709ED-A529-41E8-967B-12F339922BDC}"/>
          </ac:spMkLst>
        </pc:spChg>
        <pc:spChg chg="mod">
          <ac:chgData name="Nan Hu" userId="3618843d-2054-4bcf-ad49-76f523b6d2da" providerId="ADAL" clId="{7E82CB82-FD8E-4203-8D4B-4028DC429D87}" dt="2019-07-04T16:30:47.667" v="1071" actId="1038"/>
          <ac:spMkLst>
            <pc:docMk/>
            <pc:sldMk cId="2251717995" sldId="945"/>
            <ac:spMk id="52" creationId="{216F6ECF-611F-46D5-A540-9ADD9ABC878C}"/>
          </ac:spMkLst>
        </pc:spChg>
        <pc:spChg chg="mod">
          <ac:chgData name="Nan Hu" userId="3618843d-2054-4bcf-ad49-76f523b6d2da" providerId="ADAL" clId="{7E82CB82-FD8E-4203-8D4B-4028DC429D87}" dt="2019-07-04T16:30:47.667" v="1071" actId="1038"/>
          <ac:spMkLst>
            <pc:docMk/>
            <pc:sldMk cId="2251717995" sldId="945"/>
            <ac:spMk id="53" creationId="{0D0F0440-F156-4058-9AAA-EDA52436BF75}"/>
          </ac:spMkLst>
        </pc:spChg>
        <pc:spChg chg="mod">
          <ac:chgData name="Nan Hu" userId="3618843d-2054-4bcf-ad49-76f523b6d2da" providerId="ADAL" clId="{7E82CB82-FD8E-4203-8D4B-4028DC429D87}" dt="2019-07-04T16:30:47.667" v="1071" actId="1038"/>
          <ac:spMkLst>
            <pc:docMk/>
            <pc:sldMk cId="2251717995" sldId="945"/>
            <ac:spMk id="54" creationId="{11BFA19F-6624-4715-9C1D-F9C191D62118}"/>
          </ac:spMkLst>
        </pc:spChg>
        <pc:spChg chg="mod">
          <ac:chgData name="Nan Hu" userId="3618843d-2054-4bcf-ad49-76f523b6d2da" providerId="ADAL" clId="{7E82CB82-FD8E-4203-8D4B-4028DC429D87}" dt="2019-07-04T16:30:47.667" v="1071" actId="1038"/>
          <ac:spMkLst>
            <pc:docMk/>
            <pc:sldMk cId="2251717995" sldId="945"/>
            <ac:spMk id="55" creationId="{AFFF521F-8D9D-41E7-9E1A-28A5C8E536C9}"/>
          </ac:spMkLst>
        </pc:spChg>
        <pc:spChg chg="mod">
          <ac:chgData name="Nan Hu" userId="3618843d-2054-4bcf-ad49-76f523b6d2da" providerId="ADAL" clId="{7E82CB82-FD8E-4203-8D4B-4028DC429D87}" dt="2019-07-04T16:30:47.667" v="1071" actId="1038"/>
          <ac:spMkLst>
            <pc:docMk/>
            <pc:sldMk cId="2251717995" sldId="945"/>
            <ac:spMk id="56" creationId="{C9EF659F-EE18-4275-8490-6C52049A9D80}"/>
          </ac:spMkLst>
        </pc:spChg>
        <pc:spChg chg="add mod">
          <ac:chgData name="Nan Hu" userId="3618843d-2054-4bcf-ad49-76f523b6d2da" providerId="ADAL" clId="{7E82CB82-FD8E-4203-8D4B-4028DC429D87}" dt="2019-07-04T16:28:04.688" v="1038" actId="1076"/>
          <ac:spMkLst>
            <pc:docMk/>
            <pc:sldMk cId="2251717995" sldId="945"/>
            <ac:spMk id="58" creationId="{91F4E356-BFAD-45AF-BC84-4F6A0A95D3D5}"/>
          </ac:spMkLst>
        </pc:spChg>
        <pc:spChg chg="add mod">
          <ac:chgData name="Nan Hu" userId="3618843d-2054-4bcf-ad49-76f523b6d2da" providerId="ADAL" clId="{7E82CB82-FD8E-4203-8D4B-4028DC429D87}" dt="2019-07-04T16:30:47.667" v="1071" actId="1038"/>
          <ac:spMkLst>
            <pc:docMk/>
            <pc:sldMk cId="2251717995" sldId="945"/>
            <ac:spMk id="59" creationId="{B30A133F-2629-4D67-816B-6AF59A422126}"/>
          </ac:spMkLst>
        </pc:spChg>
        <pc:spChg chg="add mod">
          <ac:chgData name="Nan Hu" userId="3618843d-2054-4bcf-ad49-76f523b6d2da" providerId="ADAL" clId="{7E82CB82-FD8E-4203-8D4B-4028DC429D87}" dt="2019-07-04T16:25:29.204" v="965" actId="1076"/>
          <ac:spMkLst>
            <pc:docMk/>
            <pc:sldMk cId="2251717995" sldId="945"/>
            <ac:spMk id="60" creationId="{B3DE45EB-F832-4FD7-B561-A29D19FCB030}"/>
          </ac:spMkLst>
        </pc:spChg>
        <pc:spChg chg="add del mod">
          <ac:chgData name="Nan Hu" userId="3618843d-2054-4bcf-ad49-76f523b6d2da" providerId="ADAL" clId="{7E82CB82-FD8E-4203-8D4B-4028DC429D87}" dt="2019-07-04T16:34:25.722" v="1133" actId="478"/>
          <ac:spMkLst>
            <pc:docMk/>
            <pc:sldMk cId="2251717995" sldId="945"/>
            <ac:spMk id="61" creationId="{589DFB0F-CEEC-4925-9D86-56654CD162EC}"/>
          </ac:spMkLst>
        </pc:spChg>
        <pc:spChg chg="add mod">
          <ac:chgData name="Nan Hu" userId="3618843d-2054-4bcf-ad49-76f523b6d2da" providerId="ADAL" clId="{7E82CB82-FD8E-4203-8D4B-4028DC429D87}" dt="2019-07-04T16:30:47.667" v="1071" actId="1038"/>
          <ac:spMkLst>
            <pc:docMk/>
            <pc:sldMk cId="2251717995" sldId="945"/>
            <ac:spMk id="62" creationId="{FE3F2EF2-5AF3-4767-AFAF-CB38639F8B5B}"/>
          </ac:spMkLst>
        </pc:spChg>
        <pc:spChg chg="add mod">
          <ac:chgData name="Nan Hu" userId="3618843d-2054-4bcf-ad49-76f523b6d2da" providerId="ADAL" clId="{7E82CB82-FD8E-4203-8D4B-4028DC429D87}" dt="2019-07-04T16:30:47.667" v="1071" actId="1038"/>
          <ac:spMkLst>
            <pc:docMk/>
            <pc:sldMk cId="2251717995" sldId="945"/>
            <ac:spMk id="63" creationId="{36FF8E57-7B47-41F1-9955-B6B6000C3CD6}"/>
          </ac:spMkLst>
        </pc:spChg>
        <pc:spChg chg="add del mod">
          <ac:chgData name="Nan Hu" userId="3618843d-2054-4bcf-ad49-76f523b6d2da" providerId="ADAL" clId="{7E82CB82-FD8E-4203-8D4B-4028DC429D87}" dt="2019-07-04T16:35:13.074" v="1160" actId="478"/>
          <ac:spMkLst>
            <pc:docMk/>
            <pc:sldMk cId="2251717995" sldId="945"/>
            <ac:spMk id="64" creationId="{71F76570-AFF1-49E2-A50F-0AFFE0FAF890}"/>
          </ac:spMkLst>
        </pc:spChg>
        <pc:spChg chg="add mod">
          <ac:chgData name="Nan Hu" userId="3618843d-2054-4bcf-ad49-76f523b6d2da" providerId="ADAL" clId="{7E82CB82-FD8E-4203-8D4B-4028DC429D87}" dt="2019-07-04T16:30:47.667" v="1071" actId="1038"/>
          <ac:spMkLst>
            <pc:docMk/>
            <pc:sldMk cId="2251717995" sldId="945"/>
            <ac:spMk id="65" creationId="{30D2F1C6-93DA-49B9-8556-FFFF2B957DE8}"/>
          </ac:spMkLst>
        </pc:spChg>
        <pc:spChg chg="add del mod">
          <ac:chgData name="Nan Hu" userId="3618843d-2054-4bcf-ad49-76f523b6d2da" providerId="ADAL" clId="{7E82CB82-FD8E-4203-8D4B-4028DC429D87}" dt="2019-07-04T16:34:28.874" v="1134" actId="478"/>
          <ac:spMkLst>
            <pc:docMk/>
            <pc:sldMk cId="2251717995" sldId="945"/>
            <ac:spMk id="66" creationId="{F669CCA1-B115-460D-A43B-93CDFABEEA36}"/>
          </ac:spMkLst>
        </pc:spChg>
        <pc:spChg chg="add del mod">
          <ac:chgData name="Nan Hu" userId="3618843d-2054-4bcf-ad49-76f523b6d2da" providerId="ADAL" clId="{7E82CB82-FD8E-4203-8D4B-4028DC429D87}" dt="2019-07-04T16:35:16.021" v="1161" actId="478"/>
          <ac:spMkLst>
            <pc:docMk/>
            <pc:sldMk cId="2251717995" sldId="945"/>
            <ac:spMk id="67" creationId="{A52E5FF1-73D5-4BF4-9AAA-E38549EFF276}"/>
          </ac:spMkLst>
        </pc:spChg>
        <pc:spChg chg="add mod">
          <ac:chgData name="Nan Hu" userId="3618843d-2054-4bcf-ad49-76f523b6d2da" providerId="ADAL" clId="{7E82CB82-FD8E-4203-8D4B-4028DC429D87}" dt="2019-07-04T16:30:47.667" v="1071" actId="1038"/>
          <ac:spMkLst>
            <pc:docMk/>
            <pc:sldMk cId="2251717995" sldId="945"/>
            <ac:spMk id="68" creationId="{755E7A4F-8C1D-44F3-B817-A9D298D66C0B}"/>
          </ac:spMkLst>
        </pc:spChg>
        <pc:spChg chg="add del mod">
          <ac:chgData name="Nan Hu" userId="3618843d-2054-4bcf-ad49-76f523b6d2da" providerId="ADAL" clId="{7E82CB82-FD8E-4203-8D4B-4028DC429D87}" dt="2019-07-04T16:25:11.969" v="926" actId="478"/>
          <ac:spMkLst>
            <pc:docMk/>
            <pc:sldMk cId="2251717995" sldId="945"/>
            <ac:spMk id="69" creationId="{3EB582A9-7148-481C-9297-12A3EB259504}"/>
          </ac:spMkLst>
        </pc:spChg>
        <pc:spChg chg="add del mod">
          <ac:chgData name="Nan Hu" userId="3618843d-2054-4bcf-ad49-76f523b6d2da" providerId="ADAL" clId="{7E82CB82-FD8E-4203-8D4B-4028DC429D87}" dt="2019-07-04T16:25:11.969" v="926" actId="478"/>
          <ac:spMkLst>
            <pc:docMk/>
            <pc:sldMk cId="2251717995" sldId="945"/>
            <ac:spMk id="70" creationId="{E2826568-6DEC-480E-AD9B-E2A10B584B1B}"/>
          </ac:spMkLst>
        </pc:spChg>
        <pc:spChg chg="add del mod">
          <ac:chgData name="Nan Hu" userId="3618843d-2054-4bcf-ad49-76f523b6d2da" providerId="ADAL" clId="{7E82CB82-FD8E-4203-8D4B-4028DC429D87}" dt="2019-07-04T16:25:11.969" v="926" actId="478"/>
          <ac:spMkLst>
            <pc:docMk/>
            <pc:sldMk cId="2251717995" sldId="945"/>
            <ac:spMk id="71" creationId="{B52FD8C1-D3A9-4D9D-B634-69F8AED32B87}"/>
          </ac:spMkLst>
        </pc:spChg>
        <pc:spChg chg="add del mod">
          <ac:chgData name="Nan Hu" userId="3618843d-2054-4bcf-ad49-76f523b6d2da" providerId="ADAL" clId="{7E82CB82-FD8E-4203-8D4B-4028DC429D87}" dt="2019-07-04T16:25:11.969" v="926" actId="478"/>
          <ac:spMkLst>
            <pc:docMk/>
            <pc:sldMk cId="2251717995" sldId="945"/>
            <ac:spMk id="72" creationId="{2F977B71-3D80-47D8-914E-E5374D26E85B}"/>
          </ac:spMkLst>
        </pc:spChg>
        <pc:spChg chg="add del mod">
          <ac:chgData name="Nan Hu" userId="3618843d-2054-4bcf-ad49-76f523b6d2da" providerId="ADAL" clId="{7E82CB82-FD8E-4203-8D4B-4028DC429D87}" dt="2019-07-04T16:25:11.969" v="926" actId="478"/>
          <ac:spMkLst>
            <pc:docMk/>
            <pc:sldMk cId="2251717995" sldId="945"/>
            <ac:spMk id="73" creationId="{6B73C1F0-9D59-4F3C-94C0-50CC0077082D}"/>
          </ac:spMkLst>
        </pc:spChg>
        <pc:spChg chg="add del mod">
          <ac:chgData name="Nan Hu" userId="3618843d-2054-4bcf-ad49-76f523b6d2da" providerId="ADAL" clId="{7E82CB82-FD8E-4203-8D4B-4028DC429D87}" dt="2019-07-04T16:25:11.969" v="926" actId="478"/>
          <ac:spMkLst>
            <pc:docMk/>
            <pc:sldMk cId="2251717995" sldId="945"/>
            <ac:spMk id="74" creationId="{E6DD9DEB-0390-4967-97EB-0474B537E2EF}"/>
          </ac:spMkLst>
        </pc:spChg>
        <pc:spChg chg="add del mod">
          <ac:chgData name="Nan Hu" userId="3618843d-2054-4bcf-ad49-76f523b6d2da" providerId="ADAL" clId="{7E82CB82-FD8E-4203-8D4B-4028DC429D87}" dt="2019-07-04T16:25:11.969" v="926" actId="478"/>
          <ac:spMkLst>
            <pc:docMk/>
            <pc:sldMk cId="2251717995" sldId="945"/>
            <ac:spMk id="75" creationId="{1BB6F2ED-BA5D-403F-A151-2C162E1B257C}"/>
          </ac:spMkLst>
        </pc:spChg>
        <pc:spChg chg="add del mod">
          <ac:chgData name="Nan Hu" userId="3618843d-2054-4bcf-ad49-76f523b6d2da" providerId="ADAL" clId="{7E82CB82-FD8E-4203-8D4B-4028DC429D87}" dt="2019-07-04T16:25:11.969" v="926" actId="478"/>
          <ac:spMkLst>
            <pc:docMk/>
            <pc:sldMk cId="2251717995" sldId="945"/>
            <ac:spMk id="76" creationId="{61D77B6A-E46E-4810-9807-AFC9CD983B02}"/>
          </ac:spMkLst>
        </pc:spChg>
        <pc:spChg chg="add del mod">
          <ac:chgData name="Nan Hu" userId="3618843d-2054-4bcf-ad49-76f523b6d2da" providerId="ADAL" clId="{7E82CB82-FD8E-4203-8D4B-4028DC429D87}" dt="2019-07-04T16:25:11.969" v="926" actId="478"/>
          <ac:spMkLst>
            <pc:docMk/>
            <pc:sldMk cId="2251717995" sldId="945"/>
            <ac:spMk id="77" creationId="{57E5956F-B868-49C2-88E5-EBCE8827BB11}"/>
          </ac:spMkLst>
        </pc:spChg>
        <pc:spChg chg="add del mod">
          <ac:chgData name="Nan Hu" userId="3618843d-2054-4bcf-ad49-76f523b6d2da" providerId="ADAL" clId="{7E82CB82-FD8E-4203-8D4B-4028DC429D87}" dt="2019-07-04T16:25:11.969" v="926" actId="478"/>
          <ac:spMkLst>
            <pc:docMk/>
            <pc:sldMk cId="2251717995" sldId="945"/>
            <ac:spMk id="78" creationId="{FA1AE844-A2CE-43F9-9944-85869D134618}"/>
          </ac:spMkLst>
        </pc:spChg>
        <pc:spChg chg="add del mod">
          <ac:chgData name="Nan Hu" userId="3618843d-2054-4bcf-ad49-76f523b6d2da" providerId="ADAL" clId="{7E82CB82-FD8E-4203-8D4B-4028DC429D87}" dt="2019-07-04T16:25:11.969" v="926" actId="478"/>
          <ac:spMkLst>
            <pc:docMk/>
            <pc:sldMk cId="2251717995" sldId="945"/>
            <ac:spMk id="79" creationId="{137D60CD-F718-405A-B3C8-A333AD49DC29}"/>
          </ac:spMkLst>
        </pc:spChg>
        <pc:spChg chg="add del mod">
          <ac:chgData name="Nan Hu" userId="3618843d-2054-4bcf-ad49-76f523b6d2da" providerId="ADAL" clId="{7E82CB82-FD8E-4203-8D4B-4028DC429D87}" dt="2019-07-04T16:25:11.969" v="926" actId="478"/>
          <ac:spMkLst>
            <pc:docMk/>
            <pc:sldMk cId="2251717995" sldId="945"/>
            <ac:spMk id="80" creationId="{CDE317BD-A739-4764-9DFF-65F14BD8E72C}"/>
          </ac:spMkLst>
        </pc:spChg>
        <pc:spChg chg="add del mod">
          <ac:chgData name="Nan Hu" userId="3618843d-2054-4bcf-ad49-76f523b6d2da" providerId="ADAL" clId="{7E82CB82-FD8E-4203-8D4B-4028DC429D87}" dt="2019-07-04T16:32:04.051" v="1078" actId="478"/>
          <ac:spMkLst>
            <pc:docMk/>
            <pc:sldMk cId="2251717995" sldId="945"/>
            <ac:spMk id="81" creationId="{174A0167-6FBA-4419-B431-2BFCE1428C22}"/>
          </ac:spMkLst>
        </pc:spChg>
        <pc:spChg chg="add mod">
          <ac:chgData name="Nan Hu" userId="3618843d-2054-4bcf-ad49-76f523b6d2da" providerId="ADAL" clId="{7E82CB82-FD8E-4203-8D4B-4028DC429D87}" dt="2019-07-04T16:30:47.667" v="1071" actId="1038"/>
          <ac:spMkLst>
            <pc:docMk/>
            <pc:sldMk cId="2251717995" sldId="945"/>
            <ac:spMk id="82" creationId="{A79DA489-F554-4361-8DE0-3ADE914F0FC7}"/>
          </ac:spMkLst>
        </pc:spChg>
        <pc:spChg chg="add mod">
          <ac:chgData name="Nan Hu" userId="3618843d-2054-4bcf-ad49-76f523b6d2da" providerId="ADAL" clId="{7E82CB82-FD8E-4203-8D4B-4028DC429D87}" dt="2019-07-04T16:30:47.667" v="1071" actId="1038"/>
          <ac:spMkLst>
            <pc:docMk/>
            <pc:sldMk cId="2251717995" sldId="945"/>
            <ac:spMk id="83" creationId="{BEAF564B-B0E1-40B8-9DF8-476F6373DE18}"/>
          </ac:spMkLst>
        </pc:spChg>
        <pc:spChg chg="add del mod">
          <ac:chgData name="Nan Hu" userId="3618843d-2054-4bcf-ad49-76f523b6d2da" providerId="ADAL" clId="{7E82CB82-FD8E-4203-8D4B-4028DC429D87}" dt="2019-07-04T16:32:07.466" v="1079" actId="478"/>
          <ac:spMkLst>
            <pc:docMk/>
            <pc:sldMk cId="2251717995" sldId="945"/>
            <ac:spMk id="84" creationId="{8F9319E2-DF14-4C3F-890C-095BA426F5D4}"/>
          </ac:spMkLst>
        </pc:spChg>
        <pc:spChg chg="add mod">
          <ac:chgData name="Nan Hu" userId="3618843d-2054-4bcf-ad49-76f523b6d2da" providerId="ADAL" clId="{7E82CB82-FD8E-4203-8D4B-4028DC429D87}" dt="2019-07-04T16:30:47.667" v="1071" actId="1038"/>
          <ac:spMkLst>
            <pc:docMk/>
            <pc:sldMk cId="2251717995" sldId="945"/>
            <ac:spMk id="85" creationId="{4AEA8D1D-B092-4434-9287-C85104D11FA2}"/>
          </ac:spMkLst>
        </pc:spChg>
        <pc:spChg chg="add del mod">
          <ac:chgData name="Nan Hu" userId="3618843d-2054-4bcf-ad49-76f523b6d2da" providerId="ADAL" clId="{7E82CB82-FD8E-4203-8D4B-4028DC429D87}" dt="2019-07-04T16:34:25.722" v="1133" actId="478"/>
          <ac:spMkLst>
            <pc:docMk/>
            <pc:sldMk cId="2251717995" sldId="945"/>
            <ac:spMk id="86" creationId="{8B1F7121-9837-4F14-B746-FC06A51A9E65}"/>
          </ac:spMkLst>
        </pc:spChg>
        <pc:spChg chg="add del mod">
          <ac:chgData name="Nan Hu" userId="3618843d-2054-4bcf-ad49-76f523b6d2da" providerId="ADAL" clId="{7E82CB82-FD8E-4203-8D4B-4028DC429D87}" dt="2019-07-04T16:35:13.074" v="1160" actId="478"/>
          <ac:spMkLst>
            <pc:docMk/>
            <pc:sldMk cId="2251717995" sldId="945"/>
            <ac:spMk id="87" creationId="{BAC92B03-40AF-4D37-8F6C-56B80F592EBA}"/>
          </ac:spMkLst>
        </pc:spChg>
        <pc:spChg chg="add mod">
          <ac:chgData name="Nan Hu" userId="3618843d-2054-4bcf-ad49-76f523b6d2da" providerId="ADAL" clId="{7E82CB82-FD8E-4203-8D4B-4028DC429D87}" dt="2019-07-04T16:30:47.667" v="1071" actId="1038"/>
          <ac:spMkLst>
            <pc:docMk/>
            <pc:sldMk cId="2251717995" sldId="945"/>
            <ac:spMk id="88" creationId="{40A147C0-418C-4CA1-9F07-BB40C262D30D}"/>
          </ac:spMkLst>
        </pc:spChg>
        <pc:spChg chg="add mod">
          <ac:chgData name="Nan Hu" userId="3618843d-2054-4bcf-ad49-76f523b6d2da" providerId="ADAL" clId="{7E82CB82-FD8E-4203-8D4B-4028DC429D87}" dt="2019-07-04T16:30:47.667" v="1071" actId="1038"/>
          <ac:spMkLst>
            <pc:docMk/>
            <pc:sldMk cId="2251717995" sldId="945"/>
            <ac:spMk id="89" creationId="{75184DBA-8A33-4520-85C2-6BBB5B8A1305}"/>
          </ac:spMkLst>
        </pc:spChg>
        <pc:spChg chg="add mod">
          <ac:chgData name="Nan Hu" userId="3618843d-2054-4bcf-ad49-76f523b6d2da" providerId="ADAL" clId="{7E82CB82-FD8E-4203-8D4B-4028DC429D87}" dt="2019-07-04T16:30:47.667" v="1071" actId="1038"/>
          <ac:spMkLst>
            <pc:docMk/>
            <pc:sldMk cId="2251717995" sldId="945"/>
            <ac:spMk id="90" creationId="{8E340960-6B2E-4990-AEB5-96A71A4642F5}"/>
          </ac:spMkLst>
        </pc:spChg>
        <pc:spChg chg="add mod">
          <ac:chgData name="Nan Hu" userId="3618843d-2054-4bcf-ad49-76f523b6d2da" providerId="ADAL" clId="{7E82CB82-FD8E-4203-8D4B-4028DC429D87}" dt="2019-07-04T16:30:47.667" v="1071" actId="1038"/>
          <ac:spMkLst>
            <pc:docMk/>
            <pc:sldMk cId="2251717995" sldId="945"/>
            <ac:spMk id="91" creationId="{AE4EC891-422E-4C0C-B178-5BEF58DCB664}"/>
          </ac:spMkLst>
        </pc:spChg>
        <pc:spChg chg="add mod">
          <ac:chgData name="Nan Hu" userId="3618843d-2054-4bcf-ad49-76f523b6d2da" providerId="ADAL" clId="{7E82CB82-FD8E-4203-8D4B-4028DC429D87}" dt="2019-07-04T16:30:47.667" v="1071" actId="1038"/>
          <ac:spMkLst>
            <pc:docMk/>
            <pc:sldMk cId="2251717995" sldId="945"/>
            <ac:spMk id="92" creationId="{06D800D1-EEC8-4707-89DA-8B1CC3A200FA}"/>
          </ac:spMkLst>
        </pc:spChg>
        <pc:spChg chg="add mod">
          <ac:chgData name="Nan Hu" userId="3618843d-2054-4bcf-ad49-76f523b6d2da" providerId="ADAL" clId="{7E82CB82-FD8E-4203-8D4B-4028DC429D87}" dt="2019-07-04T16:30:47.667" v="1071" actId="1038"/>
          <ac:spMkLst>
            <pc:docMk/>
            <pc:sldMk cId="2251717995" sldId="945"/>
            <ac:spMk id="93" creationId="{3428783A-490D-4A97-82ED-9FC466A7F215}"/>
          </ac:spMkLst>
        </pc:spChg>
        <pc:spChg chg="add del mod">
          <ac:chgData name="Nan Hu" userId="3618843d-2054-4bcf-ad49-76f523b6d2da" providerId="ADAL" clId="{7E82CB82-FD8E-4203-8D4B-4028DC429D87}" dt="2019-07-04T16:32:04.051" v="1078" actId="478"/>
          <ac:spMkLst>
            <pc:docMk/>
            <pc:sldMk cId="2251717995" sldId="945"/>
            <ac:spMk id="94" creationId="{7F651B64-B4DB-4A67-ABDD-60843F89E469}"/>
          </ac:spMkLst>
        </pc:spChg>
        <pc:spChg chg="add del mod">
          <ac:chgData name="Nan Hu" userId="3618843d-2054-4bcf-ad49-76f523b6d2da" providerId="ADAL" clId="{7E82CB82-FD8E-4203-8D4B-4028DC429D87}" dt="2019-07-04T16:32:07.466" v="1079" actId="478"/>
          <ac:spMkLst>
            <pc:docMk/>
            <pc:sldMk cId="2251717995" sldId="945"/>
            <ac:spMk id="95" creationId="{41CD2463-B8FF-4F7B-AF1A-9390914DAF8D}"/>
          </ac:spMkLst>
        </pc:spChg>
        <pc:spChg chg="add mod">
          <ac:chgData name="Nan Hu" userId="3618843d-2054-4bcf-ad49-76f523b6d2da" providerId="ADAL" clId="{7E82CB82-FD8E-4203-8D4B-4028DC429D87}" dt="2019-07-04T16:30:47.667" v="1071" actId="1038"/>
          <ac:spMkLst>
            <pc:docMk/>
            <pc:sldMk cId="2251717995" sldId="945"/>
            <ac:spMk id="96" creationId="{0DB59BC1-9F02-4C56-B335-7C87E2AD1C5D}"/>
          </ac:spMkLst>
        </pc:spChg>
        <pc:spChg chg="add mod">
          <ac:chgData name="Nan Hu" userId="3618843d-2054-4bcf-ad49-76f523b6d2da" providerId="ADAL" clId="{7E82CB82-FD8E-4203-8D4B-4028DC429D87}" dt="2019-07-04T16:30:47.667" v="1071" actId="1038"/>
          <ac:spMkLst>
            <pc:docMk/>
            <pc:sldMk cId="2251717995" sldId="945"/>
            <ac:spMk id="97" creationId="{A7E5A974-E84A-48EA-9BF4-8FD096D0AFB3}"/>
          </ac:spMkLst>
        </pc:spChg>
        <pc:spChg chg="add del mod">
          <ac:chgData name="Nan Hu" userId="3618843d-2054-4bcf-ad49-76f523b6d2da" providerId="ADAL" clId="{7E82CB82-FD8E-4203-8D4B-4028DC429D87}" dt="2019-07-04T16:32:20.896" v="1084" actId="478"/>
          <ac:spMkLst>
            <pc:docMk/>
            <pc:sldMk cId="2251717995" sldId="945"/>
            <ac:spMk id="98" creationId="{B65EA5DF-3C21-4B1B-B579-CED237C965CE}"/>
          </ac:spMkLst>
        </pc:spChg>
        <pc:spChg chg="add mod">
          <ac:chgData name="Nan Hu" userId="3618843d-2054-4bcf-ad49-76f523b6d2da" providerId="ADAL" clId="{7E82CB82-FD8E-4203-8D4B-4028DC429D87}" dt="2019-07-04T16:30:47.667" v="1071" actId="1038"/>
          <ac:spMkLst>
            <pc:docMk/>
            <pc:sldMk cId="2251717995" sldId="945"/>
            <ac:spMk id="99" creationId="{31887994-AF74-4D33-A49A-407468904ECC}"/>
          </ac:spMkLst>
        </pc:spChg>
        <pc:spChg chg="add mod">
          <ac:chgData name="Nan Hu" userId="3618843d-2054-4bcf-ad49-76f523b6d2da" providerId="ADAL" clId="{7E82CB82-FD8E-4203-8D4B-4028DC429D87}" dt="2019-07-04T16:30:47.667" v="1071" actId="1038"/>
          <ac:spMkLst>
            <pc:docMk/>
            <pc:sldMk cId="2251717995" sldId="945"/>
            <ac:spMk id="100" creationId="{54039957-3E11-4414-9275-1FEF5C590541}"/>
          </ac:spMkLst>
        </pc:spChg>
        <pc:spChg chg="add mod">
          <ac:chgData name="Nan Hu" userId="3618843d-2054-4bcf-ad49-76f523b6d2da" providerId="ADAL" clId="{7E82CB82-FD8E-4203-8D4B-4028DC429D87}" dt="2019-07-04T16:30:47.667" v="1071" actId="1038"/>
          <ac:spMkLst>
            <pc:docMk/>
            <pc:sldMk cId="2251717995" sldId="945"/>
            <ac:spMk id="101" creationId="{4853F512-D6C8-4AB4-AC7B-C83352A90CCA}"/>
          </ac:spMkLst>
        </pc:spChg>
        <pc:spChg chg="add mod">
          <ac:chgData name="Nan Hu" userId="3618843d-2054-4bcf-ad49-76f523b6d2da" providerId="ADAL" clId="{7E82CB82-FD8E-4203-8D4B-4028DC429D87}" dt="2019-07-04T16:30:47.667" v="1071" actId="1038"/>
          <ac:spMkLst>
            <pc:docMk/>
            <pc:sldMk cId="2251717995" sldId="945"/>
            <ac:spMk id="102" creationId="{D934D9C9-3A79-4557-8873-46FC3B0B7DD4}"/>
          </ac:spMkLst>
        </pc:spChg>
        <pc:spChg chg="add del mod">
          <ac:chgData name="Nan Hu" userId="3618843d-2054-4bcf-ad49-76f523b6d2da" providerId="ADAL" clId="{7E82CB82-FD8E-4203-8D4B-4028DC429D87}" dt="2019-07-04T16:32:20.896" v="1084" actId="478"/>
          <ac:spMkLst>
            <pc:docMk/>
            <pc:sldMk cId="2251717995" sldId="945"/>
            <ac:spMk id="103" creationId="{7BA91189-8A72-49AA-A26F-490D2A7219B8}"/>
          </ac:spMkLst>
        </pc:spChg>
        <pc:spChg chg="add mod">
          <ac:chgData name="Nan Hu" userId="3618843d-2054-4bcf-ad49-76f523b6d2da" providerId="ADAL" clId="{7E82CB82-FD8E-4203-8D4B-4028DC429D87}" dt="2019-07-04T16:30:47.667" v="1071" actId="1038"/>
          <ac:spMkLst>
            <pc:docMk/>
            <pc:sldMk cId="2251717995" sldId="945"/>
            <ac:spMk id="104" creationId="{90CA602D-7C9E-4BEC-A802-E16849EE5213}"/>
          </ac:spMkLst>
        </pc:spChg>
        <pc:spChg chg="add mod">
          <ac:chgData name="Nan Hu" userId="3618843d-2054-4bcf-ad49-76f523b6d2da" providerId="ADAL" clId="{7E82CB82-FD8E-4203-8D4B-4028DC429D87}" dt="2019-07-04T16:30:47.667" v="1071" actId="1038"/>
          <ac:spMkLst>
            <pc:docMk/>
            <pc:sldMk cId="2251717995" sldId="945"/>
            <ac:spMk id="105" creationId="{97DA421D-3902-4EEE-B00D-4319D7E91673}"/>
          </ac:spMkLst>
        </pc:spChg>
        <pc:spChg chg="add del mod">
          <ac:chgData name="Nan Hu" userId="3618843d-2054-4bcf-ad49-76f523b6d2da" providerId="ADAL" clId="{7E82CB82-FD8E-4203-8D4B-4028DC429D87}" dt="2019-07-04T16:33:07.385" v="1094" actId="478"/>
          <ac:spMkLst>
            <pc:docMk/>
            <pc:sldMk cId="2251717995" sldId="945"/>
            <ac:spMk id="106" creationId="{B84105E7-55DE-4B4B-B0B6-7B505CAB830C}"/>
          </ac:spMkLst>
        </pc:spChg>
        <pc:spChg chg="add mod">
          <ac:chgData name="Nan Hu" userId="3618843d-2054-4bcf-ad49-76f523b6d2da" providerId="ADAL" clId="{7E82CB82-FD8E-4203-8D4B-4028DC429D87}" dt="2019-07-04T16:30:47.667" v="1071" actId="1038"/>
          <ac:spMkLst>
            <pc:docMk/>
            <pc:sldMk cId="2251717995" sldId="945"/>
            <ac:spMk id="107" creationId="{14F47960-F691-4F05-ADC6-BB1EEA085B67}"/>
          </ac:spMkLst>
        </pc:spChg>
        <pc:spChg chg="add mod">
          <ac:chgData name="Nan Hu" userId="3618843d-2054-4bcf-ad49-76f523b6d2da" providerId="ADAL" clId="{7E82CB82-FD8E-4203-8D4B-4028DC429D87}" dt="2019-07-04T16:30:47.667" v="1071" actId="1038"/>
          <ac:spMkLst>
            <pc:docMk/>
            <pc:sldMk cId="2251717995" sldId="945"/>
            <ac:spMk id="108" creationId="{04D57F4B-9468-4143-96F2-51982FB3E5AF}"/>
          </ac:spMkLst>
        </pc:spChg>
        <pc:spChg chg="add del mod">
          <ac:chgData name="Nan Hu" userId="3618843d-2054-4bcf-ad49-76f523b6d2da" providerId="ADAL" clId="{7E82CB82-FD8E-4203-8D4B-4028DC429D87}" dt="2019-07-04T16:32:44.712" v="1089" actId="478"/>
          <ac:spMkLst>
            <pc:docMk/>
            <pc:sldMk cId="2251717995" sldId="945"/>
            <ac:spMk id="109" creationId="{A121EDF6-656D-434A-8E5C-7347619E4A79}"/>
          </ac:spMkLst>
        </pc:spChg>
        <pc:spChg chg="add mod">
          <ac:chgData name="Nan Hu" userId="3618843d-2054-4bcf-ad49-76f523b6d2da" providerId="ADAL" clId="{7E82CB82-FD8E-4203-8D4B-4028DC429D87}" dt="2019-07-04T16:30:47.667" v="1071" actId="1038"/>
          <ac:spMkLst>
            <pc:docMk/>
            <pc:sldMk cId="2251717995" sldId="945"/>
            <ac:spMk id="110" creationId="{AEF12205-77FA-47F7-83FF-3D124EA25913}"/>
          </ac:spMkLst>
        </pc:spChg>
        <pc:spChg chg="add mod">
          <ac:chgData name="Nan Hu" userId="3618843d-2054-4bcf-ad49-76f523b6d2da" providerId="ADAL" clId="{7E82CB82-FD8E-4203-8D4B-4028DC429D87}" dt="2019-07-04T16:30:47.667" v="1071" actId="1038"/>
          <ac:spMkLst>
            <pc:docMk/>
            <pc:sldMk cId="2251717995" sldId="945"/>
            <ac:spMk id="111" creationId="{6BAE6BE6-E7B2-4E8E-9B26-D88EA1E01D8C}"/>
          </ac:spMkLst>
        </pc:spChg>
        <pc:spChg chg="add mod">
          <ac:chgData name="Nan Hu" userId="3618843d-2054-4bcf-ad49-76f523b6d2da" providerId="ADAL" clId="{7E82CB82-FD8E-4203-8D4B-4028DC429D87}" dt="2019-07-04T16:30:47.667" v="1071" actId="1038"/>
          <ac:spMkLst>
            <pc:docMk/>
            <pc:sldMk cId="2251717995" sldId="945"/>
            <ac:spMk id="112" creationId="{75BD5EBF-55CA-4ECF-A6F7-5E4E773A9D98}"/>
          </ac:spMkLst>
        </pc:spChg>
        <pc:spChg chg="add del mod">
          <ac:chgData name="Nan Hu" userId="3618843d-2054-4bcf-ad49-76f523b6d2da" providerId="ADAL" clId="{7E82CB82-FD8E-4203-8D4B-4028DC429D87}" dt="2019-07-04T16:32:44.712" v="1089" actId="478"/>
          <ac:spMkLst>
            <pc:docMk/>
            <pc:sldMk cId="2251717995" sldId="945"/>
            <ac:spMk id="113" creationId="{F01702A7-E5A3-4995-A5CC-98DA82CB0044}"/>
          </ac:spMkLst>
        </pc:spChg>
        <pc:spChg chg="add mod">
          <ac:chgData name="Nan Hu" userId="3618843d-2054-4bcf-ad49-76f523b6d2da" providerId="ADAL" clId="{7E82CB82-FD8E-4203-8D4B-4028DC429D87}" dt="2019-07-04T16:30:47.667" v="1071" actId="1038"/>
          <ac:spMkLst>
            <pc:docMk/>
            <pc:sldMk cId="2251717995" sldId="945"/>
            <ac:spMk id="114" creationId="{2FF89443-CE17-4CCF-A416-0112B2169DE4}"/>
          </ac:spMkLst>
        </pc:spChg>
        <pc:spChg chg="add mod">
          <ac:chgData name="Nan Hu" userId="3618843d-2054-4bcf-ad49-76f523b6d2da" providerId="ADAL" clId="{7E82CB82-FD8E-4203-8D4B-4028DC429D87}" dt="2019-07-04T16:30:47.667" v="1071" actId="1038"/>
          <ac:spMkLst>
            <pc:docMk/>
            <pc:sldMk cId="2251717995" sldId="945"/>
            <ac:spMk id="115" creationId="{308FD656-AC0A-45CE-97AE-D7CE4DB3495D}"/>
          </ac:spMkLst>
        </pc:spChg>
        <pc:spChg chg="add del mod">
          <ac:chgData name="Nan Hu" userId="3618843d-2054-4bcf-ad49-76f523b6d2da" providerId="ADAL" clId="{7E82CB82-FD8E-4203-8D4B-4028DC429D87}" dt="2019-07-04T16:33:09.231" v="1095" actId="478"/>
          <ac:spMkLst>
            <pc:docMk/>
            <pc:sldMk cId="2251717995" sldId="945"/>
            <ac:spMk id="116" creationId="{8F23B749-ACB1-4CCB-B3BF-A732DE0CC6AA}"/>
          </ac:spMkLst>
        </pc:spChg>
        <pc:spChg chg="add mod">
          <ac:chgData name="Nan Hu" userId="3618843d-2054-4bcf-ad49-76f523b6d2da" providerId="ADAL" clId="{7E82CB82-FD8E-4203-8D4B-4028DC429D87}" dt="2019-07-04T16:30:47.667" v="1071" actId="1038"/>
          <ac:spMkLst>
            <pc:docMk/>
            <pc:sldMk cId="2251717995" sldId="945"/>
            <ac:spMk id="117" creationId="{9BA8D439-0FFB-4A37-8C97-63CD0187F5D8}"/>
          </ac:spMkLst>
        </pc:spChg>
        <pc:spChg chg="add mod">
          <ac:chgData name="Nan Hu" userId="3618843d-2054-4bcf-ad49-76f523b6d2da" providerId="ADAL" clId="{7E82CB82-FD8E-4203-8D4B-4028DC429D87}" dt="2019-07-04T16:30:47.667" v="1071" actId="1038"/>
          <ac:spMkLst>
            <pc:docMk/>
            <pc:sldMk cId="2251717995" sldId="945"/>
            <ac:spMk id="118" creationId="{D6993476-E26D-414D-890C-49C0DE963A92}"/>
          </ac:spMkLst>
        </pc:spChg>
        <pc:spChg chg="add del mod">
          <ac:chgData name="Nan Hu" userId="3618843d-2054-4bcf-ad49-76f523b6d2da" providerId="ADAL" clId="{7E82CB82-FD8E-4203-8D4B-4028DC429D87}" dt="2019-07-04T16:33:07.385" v="1094" actId="478"/>
          <ac:spMkLst>
            <pc:docMk/>
            <pc:sldMk cId="2251717995" sldId="945"/>
            <ac:spMk id="119" creationId="{5A05F743-353B-4515-8025-0B6C0A2A89B2}"/>
          </ac:spMkLst>
        </pc:spChg>
        <pc:spChg chg="add mod">
          <ac:chgData name="Nan Hu" userId="3618843d-2054-4bcf-ad49-76f523b6d2da" providerId="ADAL" clId="{7E82CB82-FD8E-4203-8D4B-4028DC429D87}" dt="2019-07-04T16:30:47.667" v="1071" actId="1038"/>
          <ac:spMkLst>
            <pc:docMk/>
            <pc:sldMk cId="2251717995" sldId="945"/>
            <ac:spMk id="120" creationId="{B73FCA1D-E8C0-4FF8-BFD3-B336AB672672}"/>
          </ac:spMkLst>
        </pc:spChg>
        <pc:spChg chg="add del mod">
          <ac:chgData name="Nan Hu" userId="3618843d-2054-4bcf-ad49-76f523b6d2da" providerId="ADAL" clId="{7E82CB82-FD8E-4203-8D4B-4028DC429D87}" dt="2019-07-04T16:33:07.385" v="1094" actId="478"/>
          <ac:spMkLst>
            <pc:docMk/>
            <pc:sldMk cId="2251717995" sldId="945"/>
            <ac:spMk id="121" creationId="{DFB56D34-FB2E-4E99-BBCE-6906567F7BCC}"/>
          </ac:spMkLst>
        </pc:spChg>
        <pc:spChg chg="add mod">
          <ac:chgData name="Nan Hu" userId="3618843d-2054-4bcf-ad49-76f523b6d2da" providerId="ADAL" clId="{7E82CB82-FD8E-4203-8D4B-4028DC429D87}" dt="2019-07-04T16:30:47.667" v="1071" actId="1038"/>
          <ac:spMkLst>
            <pc:docMk/>
            <pc:sldMk cId="2251717995" sldId="945"/>
            <ac:spMk id="122" creationId="{EE3858B2-B483-4851-B7FC-09E316B4BF6E}"/>
          </ac:spMkLst>
        </pc:spChg>
        <pc:spChg chg="add mod">
          <ac:chgData name="Nan Hu" userId="3618843d-2054-4bcf-ad49-76f523b6d2da" providerId="ADAL" clId="{7E82CB82-FD8E-4203-8D4B-4028DC429D87}" dt="2019-07-04T16:30:47.667" v="1071" actId="1038"/>
          <ac:spMkLst>
            <pc:docMk/>
            <pc:sldMk cId="2251717995" sldId="945"/>
            <ac:spMk id="123" creationId="{70163F60-6F28-4E3A-BE57-8BD6FC904C8C}"/>
          </ac:spMkLst>
        </pc:spChg>
        <pc:spChg chg="add del">
          <ac:chgData name="Nan Hu" userId="3618843d-2054-4bcf-ad49-76f523b6d2da" providerId="ADAL" clId="{7E82CB82-FD8E-4203-8D4B-4028DC429D87}" dt="2019-07-04T16:27:22.574" v="1005"/>
          <ac:spMkLst>
            <pc:docMk/>
            <pc:sldMk cId="2251717995" sldId="945"/>
            <ac:spMk id="124" creationId="{D1898F8C-19A5-4447-9266-5C423A197CA6}"/>
          </ac:spMkLst>
        </pc:spChg>
        <pc:spChg chg="add del">
          <ac:chgData name="Nan Hu" userId="3618843d-2054-4bcf-ad49-76f523b6d2da" providerId="ADAL" clId="{7E82CB82-FD8E-4203-8D4B-4028DC429D87}" dt="2019-07-04T16:27:22.574" v="1005"/>
          <ac:spMkLst>
            <pc:docMk/>
            <pc:sldMk cId="2251717995" sldId="945"/>
            <ac:spMk id="125" creationId="{F3287566-07E9-41CC-A948-60B7A01EB649}"/>
          </ac:spMkLst>
        </pc:spChg>
        <pc:spChg chg="add del">
          <ac:chgData name="Nan Hu" userId="3618843d-2054-4bcf-ad49-76f523b6d2da" providerId="ADAL" clId="{7E82CB82-FD8E-4203-8D4B-4028DC429D87}" dt="2019-07-04T16:27:22.574" v="1005"/>
          <ac:spMkLst>
            <pc:docMk/>
            <pc:sldMk cId="2251717995" sldId="945"/>
            <ac:spMk id="126" creationId="{E467D32A-02D4-45AB-9CCC-99DBE19992D7}"/>
          </ac:spMkLst>
        </pc:spChg>
        <pc:spChg chg="add mod">
          <ac:chgData name="Nan Hu" userId="3618843d-2054-4bcf-ad49-76f523b6d2da" providerId="ADAL" clId="{7E82CB82-FD8E-4203-8D4B-4028DC429D87}" dt="2019-07-04T16:30:47.667" v="1071" actId="1038"/>
          <ac:spMkLst>
            <pc:docMk/>
            <pc:sldMk cId="2251717995" sldId="945"/>
            <ac:spMk id="127" creationId="{B39DEE27-033B-4090-883A-58BAD3C92EFC}"/>
          </ac:spMkLst>
        </pc:spChg>
        <pc:spChg chg="add mod">
          <ac:chgData name="Nan Hu" userId="3618843d-2054-4bcf-ad49-76f523b6d2da" providerId="ADAL" clId="{7E82CB82-FD8E-4203-8D4B-4028DC429D87}" dt="2019-07-04T16:30:47.667" v="1071" actId="1038"/>
          <ac:spMkLst>
            <pc:docMk/>
            <pc:sldMk cId="2251717995" sldId="945"/>
            <ac:spMk id="128" creationId="{FCC5207F-91D5-447A-89B3-E31F3CEECA06}"/>
          </ac:spMkLst>
        </pc:spChg>
        <pc:spChg chg="add mod">
          <ac:chgData name="Nan Hu" userId="3618843d-2054-4bcf-ad49-76f523b6d2da" providerId="ADAL" clId="{7E82CB82-FD8E-4203-8D4B-4028DC429D87}" dt="2019-07-04T16:30:47.667" v="1071" actId="1038"/>
          <ac:spMkLst>
            <pc:docMk/>
            <pc:sldMk cId="2251717995" sldId="945"/>
            <ac:spMk id="129" creationId="{1015AB28-6ECC-414E-A095-2A9BD0B8F72D}"/>
          </ac:spMkLst>
        </pc:spChg>
        <pc:spChg chg="add mod">
          <ac:chgData name="Nan Hu" userId="3618843d-2054-4bcf-ad49-76f523b6d2da" providerId="ADAL" clId="{7E82CB82-FD8E-4203-8D4B-4028DC429D87}" dt="2019-07-04T16:30:47.667" v="1071" actId="1038"/>
          <ac:spMkLst>
            <pc:docMk/>
            <pc:sldMk cId="2251717995" sldId="945"/>
            <ac:spMk id="131" creationId="{28AD5197-8A56-43FB-B37E-F08F6BB94C2C}"/>
          </ac:spMkLst>
        </pc:spChg>
        <pc:spChg chg="add mod">
          <ac:chgData name="Nan Hu" userId="3618843d-2054-4bcf-ad49-76f523b6d2da" providerId="ADAL" clId="{7E82CB82-FD8E-4203-8D4B-4028DC429D87}" dt="2019-07-04T16:30:47.667" v="1071" actId="1038"/>
          <ac:spMkLst>
            <pc:docMk/>
            <pc:sldMk cId="2251717995" sldId="945"/>
            <ac:spMk id="132" creationId="{FF73CE25-8923-40F4-A6DD-E8162D44AD04}"/>
          </ac:spMkLst>
        </pc:spChg>
        <pc:spChg chg="add del mod">
          <ac:chgData name="Nan Hu" userId="3618843d-2054-4bcf-ad49-76f523b6d2da" providerId="ADAL" clId="{7E82CB82-FD8E-4203-8D4B-4028DC429D87}" dt="2019-07-04T16:31:48.329" v="1075" actId="478"/>
          <ac:spMkLst>
            <pc:docMk/>
            <pc:sldMk cId="2251717995" sldId="945"/>
            <ac:spMk id="133" creationId="{A1BCFA57-48D2-4908-A726-8E51BCF32396}"/>
          </ac:spMkLst>
        </pc:spChg>
        <pc:spChg chg="add mod">
          <ac:chgData name="Nan Hu" userId="3618843d-2054-4bcf-ad49-76f523b6d2da" providerId="ADAL" clId="{7E82CB82-FD8E-4203-8D4B-4028DC429D87}" dt="2019-07-04T16:30:47.667" v="1071" actId="1038"/>
          <ac:spMkLst>
            <pc:docMk/>
            <pc:sldMk cId="2251717995" sldId="945"/>
            <ac:spMk id="134" creationId="{999FAEF7-222D-4F35-85DB-5A187ECCA5B3}"/>
          </ac:spMkLst>
        </pc:spChg>
        <pc:spChg chg="add mod">
          <ac:chgData name="Nan Hu" userId="3618843d-2054-4bcf-ad49-76f523b6d2da" providerId="ADAL" clId="{7E82CB82-FD8E-4203-8D4B-4028DC429D87}" dt="2019-07-04T16:30:47.667" v="1071" actId="1038"/>
          <ac:spMkLst>
            <pc:docMk/>
            <pc:sldMk cId="2251717995" sldId="945"/>
            <ac:spMk id="135" creationId="{44206B61-35BC-4091-A39C-D63BA3D73866}"/>
          </ac:spMkLst>
        </pc:spChg>
        <pc:spChg chg="add mod">
          <ac:chgData name="Nan Hu" userId="3618843d-2054-4bcf-ad49-76f523b6d2da" providerId="ADAL" clId="{7E82CB82-FD8E-4203-8D4B-4028DC429D87}" dt="2019-07-04T16:30:47.667" v="1071" actId="1038"/>
          <ac:spMkLst>
            <pc:docMk/>
            <pc:sldMk cId="2251717995" sldId="945"/>
            <ac:spMk id="136" creationId="{9DF267BA-0614-4ED4-94D6-46C4617E5149}"/>
          </ac:spMkLst>
        </pc:spChg>
        <pc:spChg chg="add mod">
          <ac:chgData name="Nan Hu" userId="3618843d-2054-4bcf-ad49-76f523b6d2da" providerId="ADAL" clId="{7E82CB82-FD8E-4203-8D4B-4028DC429D87}" dt="2019-07-04T16:30:47.667" v="1071" actId="1038"/>
          <ac:spMkLst>
            <pc:docMk/>
            <pc:sldMk cId="2251717995" sldId="945"/>
            <ac:spMk id="137" creationId="{F4DA52AD-19C8-4C9E-B936-4EEA06525508}"/>
          </ac:spMkLst>
        </pc:spChg>
        <pc:spChg chg="add del mod">
          <ac:chgData name="Nan Hu" userId="3618843d-2054-4bcf-ad49-76f523b6d2da" providerId="ADAL" clId="{7E82CB82-FD8E-4203-8D4B-4028DC429D87}" dt="2019-07-04T16:31:36.834" v="1073" actId="478"/>
          <ac:spMkLst>
            <pc:docMk/>
            <pc:sldMk cId="2251717995" sldId="945"/>
            <ac:spMk id="138" creationId="{98FFB520-A581-455F-8F32-5E39D90F8A84}"/>
          </ac:spMkLst>
        </pc:spChg>
        <pc:spChg chg="add mod">
          <ac:chgData name="Nan Hu" userId="3618843d-2054-4bcf-ad49-76f523b6d2da" providerId="ADAL" clId="{7E82CB82-FD8E-4203-8D4B-4028DC429D87}" dt="2019-07-04T16:30:47.667" v="1071" actId="1038"/>
          <ac:spMkLst>
            <pc:docMk/>
            <pc:sldMk cId="2251717995" sldId="945"/>
            <ac:spMk id="139" creationId="{B3C6FF62-7239-4ECF-BC7F-D58D3F0BBBE0}"/>
          </ac:spMkLst>
        </pc:spChg>
        <pc:spChg chg="add mod">
          <ac:chgData name="Nan Hu" userId="3618843d-2054-4bcf-ad49-76f523b6d2da" providerId="ADAL" clId="{7E82CB82-FD8E-4203-8D4B-4028DC429D87}" dt="2019-07-04T16:30:47.667" v="1071" actId="1038"/>
          <ac:spMkLst>
            <pc:docMk/>
            <pc:sldMk cId="2251717995" sldId="945"/>
            <ac:spMk id="140" creationId="{0C4BFF73-C587-420E-8DE3-84B197F623B4}"/>
          </ac:spMkLst>
        </pc:spChg>
        <pc:spChg chg="add del mod">
          <ac:chgData name="Nan Hu" userId="3618843d-2054-4bcf-ad49-76f523b6d2da" providerId="ADAL" clId="{7E82CB82-FD8E-4203-8D4B-4028DC429D87}" dt="2019-07-04T16:33:39.950" v="1111" actId="478"/>
          <ac:spMkLst>
            <pc:docMk/>
            <pc:sldMk cId="2251717995" sldId="945"/>
            <ac:spMk id="141" creationId="{CD2D588A-0BBA-4B66-BB65-321E2B18561D}"/>
          </ac:spMkLst>
        </pc:spChg>
        <pc:spChg chg="add mod">
          <ac:chgData name="Nan Hu" userId="3618843d-2054-4bcf-ad49-76f523b6d2da" providerId="ADAL" clId="{7E82CB82-FD8E-4203-8D4B-4028DC429D87}" dt="2019-07-04T16:30:47.667" v="1071" actId="1038"/>
          <ac:spMkLst>
            <pc:docMk/>
            <pc:sldMk cId="2251717995" sldId="945"/>
            <ac:spMk id="142" creationId="{12538577-E94C-4846-88D0-CA9EE38EB83E}"/>
          </ac:spMkLst>
        </pc:spChg>
        <pc:spChg chg="add mod">
          <ac:chgData name="Nan Hu" userId="3618843d-2054-4bcf-ad49-76f523b6d2da" providerId="ADAL" clId="{7E82CB82-FD8E-4203-8D4B-4028DC429D87}" dt="2019-07-04T16:30:47.667" v="1071" actId="1038"/>
          <ac:spMkLst>
            <pc:docMk/>
            <pc:sldMk cId="2251717995" sldId="945"/>
            <ac:spMk id="143" creationId="{ED13132D-D5C0-46A6-9D2C-7EB348F09666}"/>
          </ac:spMkLst>
        </pc:spChg>
        <pc:spChg chg="add del mod">
          <ac:chgData name="Nan Hu" userId="3618843d-2054-4bcf-ad49-76f523b6d2da" providerId="ADAL" clId="{7E82CB82-FD8E-4203-8D4B-4028DC429D87}" dt="2019-07-04T16:33:30.069" v="1108" actId="478"/>
          <ac:spMkLst>
            <pc:docMk/>
            <pc:sldMk cId="2251717995" sldId="945"/>
            <ac:spMk id="144" creationId="{46076C80-2C58-4966-A2D8-4E95579F3092}"/>
          </ac:spMkLst>
        </pc:spChg>
        <pc:spChg chg="add mod">
          <ac:chgData name="Nan Hu" userId="3618843d-2054-4bcf-ad49-76f523b6d2da" providerId="ADAL" clId="{7E82CB82-FD8E-4203-8D4B-4028DC429D87}" dt="2019-07-04T16:30:47.667" v="1071" actId="1038"/>
          <ac:spMkLst>
            <pc:docMk/>
            <pc:sldMk cId="2251717995" sldId="945"/>
            <ac:spMk id="145" creationId="{3EF2FF7F-48E2-4D79-BA2E-6E1D0938DADB}"/>
          </ac:spMkLst>
        </pc:spChg>
        <pc:spChg chg="add mod">
          <ac:chgData name="Nan Hu" userId="3618843d-2054-4bcf-ad49-76f523b6d2da" providerId="ADAL" clId="{7E82CB82-FD8E-4203-8D4B-4028DC429D87}" dt="2019-07-04T16:30:47.667" v="1071" actId="1038"/>
          <ac:spMkLst>
            <pc:docMk/>
            <pc:sldMk cId="2251717995" sldId="945"/>
            <ac:spMk id="146" creationId="{9FE596B7-B377-4289-8051-9B0F860E373B}"/>
          </ac:spMkLst>
        </pc:spChg>
        <pc:spChg chg="add mod">
          <ac:chgData name="Nan Hu" userId="3618843d-2054-4bcf-ad49-76f523b6d2da" providerId="ADAL" clId="{7E82CB82-FD8E-4203-8D4B-4028DC429D87}" dt="2019-07-04T16:30:47.667" v="1071" actId="1038"/>
          <ac:spMkLst>
            <pc:docMk/>
            <pc:sldMk cId="2251717995" sldId="945"/>
            <ac:spMk id="147" creationId="{4BFB6E51-D985-4031-A531-C139B43B3524}"/>
          </ac:spMkLst>
        </pc:spChg>
        <pc:spChg chg="add del mod">
          <ac:chgData name="Nan Hu" userId="3618843d-2054-4bcf-ad49-76f523b6d2da" providerId="ADAL" clId="{7E82CB82-FD8E-4203-8D4B-4028DC429D87}" dt="2019-07-04T16:33:30.069" v="1108" actId="478"/>
          <ac:spMkLst>
            <pc:docMk/>
            <pc:sldMk cId="2251717995" sldId="945"/>
            <ac:spMk id="148" creationId="{555ABF6E-34E9-4CBD-8B7F-FD2A6B834396}"/>
          </ac:spMkLst>
        </pc:spChg>
        <pc:spChg chg="add mod">
          <ac:chgData name="Nan Hu" userId="3618843d-2054-4bcf-ad49-76f523b6d2da" providerId="ADAL" clId="{7E82CB82-FD8E-4203-8D4B-4028DC429D87}" dt="2019-07-04T16:30:47.667" v="1071" actId="1038"/>
          <ac:spMkLst>
            <pc:docMk/>
            <pc:sldMk cId="2251717995" sldId="945"/>
            <ac:spMk id="149" creationId="{B7E89FAA-0CE7-4363-99F9-8E6300E8A1EC}"/>
          </ac:spMkLst>
        </pc:spChg>
        <pc:spChg chg="add mod">
          <ac:chgData name="Nan Hu" userId="3618843d-2054-4bcf-ad49-76f523b6d2da" providerId="ADAL" clId="{7E82CB82-FD8E-4203-8D4B-4028DC429D87}" dt="2019-07-04T16:30:47.667" v="1071" actId="1038"/>
          <ac:spMkLst>
            <pc:docMk/>
            <pc:sldMk cId="2251717995" sldId="945"/>
            <ac:spMk id="150" creationId="{841C634B-01A7-4F64-AFE8-51A4FEDFCB2B}"/>
          </ac:spMkLst>
        </pc:spChg>
        <pc:spChg chg="add del mod">
          <ac:chgData name="Nan Hu" userId="3618843d-2054-4bcf-ad49-76f523b6d2da" providerId="ADAL" clId="{7E82CB82-FD8E-4203-8D4B-4028DC429D87}" dt="2019-07-04T16:33:48.483" v="1114" actId="478"/>
          <ac:spMkLst>
            <pc:docMk/>
            <pc:sldMk cId="2251717995" sldId="945"/>
            <ac:spMk id="151" creationId="{68C40089-3E18-4F3C-89FA-C21E10EA92CE}"/>
          </ac:spMkLst>
        </pc:spChg>
        <pc:spChg chg="add mod">
          <ac:chgData name="Nan Hu" userId="3618843d-2054-4bcf-ad49-76f523b6d2da" providerId="ADAL" clId="{7E82CB82-FD8E-4203-8D4B-4028DC429D87}" dt="2019-07-04T16:30:47.667" v="1071" actId="1038"/>
          <ac:spMkLst>
            <pc:docMk/>
            <pc:sldMk cId="2251717995" sldId="945"/>
            <ac:spMk id="152" creationId="{4DC50A53-6909-40CB-84E3-AE3ED0642EC5}"/>
          </ac:spMkLst>
        </pc:spChg>
        <pc:spChg chg="add mod">
          <ac:chgData name="Nan Hu" userId="3618843d-2054-4bcf-ad49-76f523b6d2da" providerId="ADAL" clId="{7E82CB82-FD8E-4203-8D4B-4028DC429D87}" dt="2019-07-04T16:30:47.667" v="1071" actId="1038"/>
          <ac:spMkLst>
            <pc:docMk/>
            <pc:sldMk cId="2251717995" sldId="945"/>
            <ac:spMk id="153" creationId="{60001C9F-4CAE-4C50-9E92-7B1D4CE6CF83}"/>
          </ac:spMkLst>
        </pc:spChg>
        <pc:spChg chg="add del mod">
          <ac:chgData name="Nan Hu" userId="3618843d-2054-4bcf-ad49-76f523b6d2da" providerId="ADAL" clId="{7E82CB82-FD8E-4203-8D4B-4028DC429D87}" dt="2019-07-04T16:33:39.950" v="1111" actId="478"/>
          <ac:spMkLst>
            <pc:docMk/>
            <pc:sldMk cId="2251717995" sldId="945"/>
            <ac:spMk id="154" creationId="{B8FA2401-16C2-4135-A146-890F10D3364B}"/>
          </ac:spMkLst>
        </pc:spChg>
        <pc:spChg chg="add mod">
          <ac:chgData name="Nan Hu" userId="3618843d-2054-4bcf-ad49-76f523b6d2da" providerId="ADAL" clId="{7E82CB82-FD8E-4203-8D4B-4028DC429D87}" dt="2019-07-04T16:30:47.667" v="1071" actId="1038"/>
          <ac:spMkLst>
            <pc:docMk/>
            <pc:sldMk cId="2251717995" sldId="945"/>
            <ac:spMk id="155" creationId="{C59AE9E7-7FCC-4F97-A728-E3252DE49FEB}"/>
          </ac:spMkLst>
        </pc:spChg>
        <pc:spChg chg="add del mod">
          <ac:chgData name="Nan Hu" userId="3618843d-2054-4bcf-ad49-76f523b6d2da" providerId="ADAL" clId="{7E82CB82-FD8E-4203-8D4B-4028DC429D87}" dt="2019-07-04T16:33:48.483" v="1114" actId="478"/>
          <ac:spMkLst>
            <pc:docMk/>
            <pc:sldMk cId="2251717995" sldId="945"/>
            <ac:spMk id="156" creationId="{B8B81A07-731F-4574-899A-AADDC556D490}"/>
          </ac:spMkLst>
        </pc:spChg>
        <pc:spChg chg="add mod">
          <ac:chgData name="Nan Hu" userId="3618843d-2054-4bcf-ad49-76f523b6d2da" providerId="ADAL" clId="{7E82CB82-FD8E-4203-8D4B-4028DC429D87}" dt="2019-07-04T16:30:47.667" v="1071" actId="1038"/>
          <ac:spMkLst>
            <pc:docMk/>
            <pc:sldMk cId="2251717995" sldId="945"/>
            <ac:spMk id="157" creationId="{B7C03274-30CA-4E12-A90D-C6A23256137E}"/>
          </ac:spMkLst>
        </pc:spChg>
        <pc:spChg chg="add mod">
          <ac:chgData name="Nan Hu" userId="3618843d-2054-4bcf-ad49-76f523b6d2da" providerId="ADAL" clId="{7E82CB82-FD8E-4203-8D4B-4028DC429D87}" dt="2019-07-04T16:30:47.667" v="1071" actId="1038"/>
          <ac:spMkLst>
            <pc:docMk/>
            <pc:sldMk cId="2251717995" sldId="945"/>
            <ac:spMk id="158" creationId="{E0958321-3C6B-433F-9EF1-1807EC02A67E}"/>
          </ac:spMkLst>
        </pc:spChg>
        <pc:spChg chg="add mod">
          <ac:chgData name="Nan Hu" userId="3618843d-2054-4bcf-ad49-76f523b6d2da" providerId="ADAL" clId="{7E82CB82-FD8E-4203-8D4B-4028DC429D87}" dt="2019-07-04T16:30:47.667" v="1071" actId="1038"/>
          <ac:spMkLst>
            <pc:docMk/>
            <pc:sldMk cId="2251717995" sldId="945"/>
            <ac:spMk id="159" creationId="{EC9E55DA-ED3C-4E3F-87CA-968705994FC8}"/>
          </ac:spMkLst>
        </pc:spChg>
        <pc:spChg chg="add mod">
          <ac:chgData name="Nan Hu" userId="3618843d-2054-4bcf-ad49-76f523b6d2da" providerId="ADAL" clId="{7E82CB82-FD8E-4203-8D4B-4028DC429D87}" dt="2019-07-04T16:30:47.667" v="1071" actId="1038"/>
          <ac:spMkLst>
            <pc:docMk/>
            <pc:sldMk cId="2251717995" sldId="945"/>
            <ac:spMk id="160" creationId="{2BD114D9-BD99-44A4-A16F-02B4A890BBE7}"/>
          </ac:spMkLst>
        </pc:spChg>
        <pc:spChg chg="add mod">
          <ac:chgData name="Nan Hu" userId="3618843d-2054-4bcf-ad49-76f523b6d2da" providerId="ADAL" clId="{7E82CB82-FD8E-4203-8D4B-4028DC429D87}" dt="2019-07-04T16:31:52.677" v="1077" actId="1076"/>
          <ac:spMkLst>
            <pc:docMk/>
            <pc:sldMk cId="2251717995" sldId="945"/>
            <ac:spMk id="161" creationId="{972C5D1C-E6A2-4B34-B8D2-E71CDC4B7ACE}"/>
          </ac:spMkLst>
        </pc:spChg>
        <pc:spChg chg="add mod">
          <ac:chgData name="Nan Hu" userId="3618843d-2054-4bcf-ad49-76f523b6d2da" providerId="ADAL" clId="{7E82CB82-FD8E-4203-8D4B-4028DC429D87}" dt="2019-07-04T16:32:13.787" v="1081" actId="1076"/>
          <ac:spMkLst>
            <pc:docMk/>
            <pc:sldMk cId="2251717995" sldId="945"/>
            <ac:spMk id="162" creationId="{211902F3-C2A9-412C-9E6E-FF920024273F}"/>
          </ac:spMkLst>
        </pc:spChg>
        <pc:spChg chg="add mod">
          <ac:chgData name="Nan Hu" userId="3618843d-2054-4bcf-ad49-76f523b6d2da" providerId="ADAL" clId="{7E82CB82-FD8E-4203-8D4B-4028DC429D87}" dt="2019-07-04T16:32:13.787" v="1081" actId="1076"/>
          <ac:spMkLst>
            <pc:docMk/>
            <pc:sldMk cId="2251717995" sldId="945"/>
            <ac:spMk id="163" creationId="{64FAE34B-3D67-42C9-97B8-C09A1B2E6323}"/>
          </ac:spMkLst>
        </pc:spChg>
        <pc:spChg chg="add mod">
          <ac:chgData name="Nan Hu" userId="3618843d-2054-4bcf-ad49-76f523b6d2da" providerId="ADAL" clId="{7E82CB82-FD8E-4203-8D4B-4028DC429D87}" dt="2019-07-04T16:32:32.280" v="1088" actId="1076"/>
          <ac:spMkLst>
            <pc:docMk/>
            <pc:sldMk cId="2251717995" sldId="945"/>
            <ac:spMk id="164" creationId="{DCB27A97-BDA1-4B1A-8839-FEA11B9E53AF}"/>
          </ac:spMkLst>
        </pc:spChg>
        <pc:spChg chg="add mod">
          <ac:chgData name="Nan Hu" userId="3618843d-2054-4bcf-ad49-76f523b6d2da" providerId="ADAL" clId="{7E82CB82-FD8E-4203-8D4B-4028DC429D87}" dt="2019-07-04T16:32:17.943" v="1083" actId="1076"/>
          <ac:spMkLst>
            <pc:docMk/>
            <pc:sldMk cId="2251717995" sldId="945"/>
            <ac:spMk id="165" creationId="{7E2F64D7-5CB3-49A4-B4DC-B58C109E652C}"/>
          </ac:spMkLst>
        </pc:spChg>
        <pc:spChg chg="add mod">
          <ac:chgData name="Nan Hu" userId="3618843d-2054-4bcf-ad49-76f523b6d2da" providerId="ADAL" clId="{7E82CB82-FD8E-4203-8D4B-4028DC429D87}" dt="2019-07-04T16:32:27.231" v="1086" actId="1076"/>
          <ac:spMkLst>
            <pc:docMk/>
            <pc:sldMk cId="2251717995" sldId="945"/>
            <ac:spMk id="166" creationId="{45C4E816-68D9-440D-AFED-11E5791D7667}"/>
          </ac:spMkLst>
        </pc:spChg>
        <pc:spChg chg="add mod">
          <ac:chgData name="Nan Hu" userId="3618843d-2054-4bcf-ad49-76f523b6d2da" providerId="ADAL" clId="{7E82CB82-FD8E-4203-8D4B-4028DC429D87}" dt="2019-07-04T16:32:29.712" v="1087" actId="1076"/>
          <ac:spMkLst>
            <pc:docMk/>
            <pc:sldMk cId="2251717995" sldId="945"/>
            <ac:spMk id="167" creationId="{32E8F0D0-7A82-4EA9-A06B-753F31C5AF10}"/>
          </ac:spMkLst>
        </pc:spChg>
        <pc:spChg chg="add mod">
          <ac:chgData name="Nan Hu" userId="3618843d-2054-4bcf-ad49-76f523b6d2da" providerId="ADAL" clId="{7E82CB82-FD8E-4203-8D4B-4028DC429D87}" dt="2019-07-04T16:32:53.596" v="1092" actId="1076"/>
          <ac:spMkLst>
            <pc:docMk/>
            <pc:sldMk cId="2251717995" sldId="945"/>
            <ac:spMk id="168" creationId="{B6F7D4C5-1B40-46A1-9A77-A154A35DC421}"/>
          </ac:spMkLst>
        </pc:spChg>
        <pc:spChg chg="add mod">
          <ac:chgData name="Nan Hu" userId="3618843d-2054-4bcf-ad49-76f523b6d2da" providerId="ADAL" clId="{7E82CB82-FD8E-4203-8D4B-4028DC429D87}" dt="2019-07-04T16:32:59.835" v="1093" actId="1076"/>
          <ac:spMkLst>
            <pc:docMk/>
            <pc:sldMk cId="2251717995" sldId="945"/>
            <ac:spMk id="169" creationId="{3DE2563F-3AE0-4353-A8E4-A395B1260790}"/>
          </ac:spMkLst>
        </pc:spChg>
        <pc:spChg chg="add mod">
          <ac:chgData name="Nan Hu" userId="3618843d-2054-4bcf-ad49-76f523b6d2da" providerId="ADAL" clId="{7E82CB82-FD8E-4203-8D4B-4028DC429D87}" dt="2019-07-04T16:33:17.236" v="1105" actId="1037"/>
          <ac:spMkLst>
            <pc:docMk/>
            <pc:sldMk cId="2251717995" sldId="945"/>
            <ac:spMk id="170" creationId="{A2F4BC71-8159-434B-9ACC-A98DC584BF9F}"/>
          </ac:spMkLst>
        </pc:spChg>
        <pc:spChg chg="add mod">
          <ac:chgData name="Nan Hu" userId="3618843d-2054-4bcf-ad49-76f523b6d2da" providerId="ADAL" clId="{7E82CB82-FD8E-4203-8D4B-4028DC429D87}" dt="2019-07-04T16:33:17.236" v="1105" actId="1037"/>
          <ac:spMkLst>
            <pc:docMk/>
            <pc:sldMk cId="2251717995" sldId="945"/>
            <ac:spMk id="171" creationId="{63CCA90F-A0F1-4C90-8DCB-1F9341E7AAE6}"/>
          </ac:spMkLst>
        </pc:spChg>
        <pc:spChg chg="add mod">
          <ac:chgData name="Nan Hu" userId="3618843d-2054-4bcf-ad49-76f523b6d2da" providerId="ADAL" clId="{7E82CB82-FD8E-4203-8D4B-4028DC429D87}" dt="2019-07-04T16:33:23.943" v="1107" actId="1076"/>
          <ac:spMkLst>
            <pc:docMk/>
            <pc:sldMk cId="2251717995" sldId="945"/>
            <ac:spMk id="172" creationId="{9DEBBB97-D7E0-473C-B832-F32F9CA52A1A}"/>
          </ac:spMkLst>
        </pc:spChg>
        <pc:spChg chg="add mod">
          <ac:chgData name="Nan Hu" userId="3618843d-2054-4bcf-ad49-76f523b6d2da" providerId="ADAL" clId="{7E82CB82-FD8E-4203-8D4B-4028DC429D87}" dt="2019-07-04T16:33:23.943" v="1107" actId="1076"/>
          <ac:spMkLst>
            <pc:docMk/>
            <pc:sldMk cId="2251717995" sldId="945"/>
            <ac:spMk id="173" creationId="{54BE73C8-6BC5-485F-B181-EA9F50B84F6F}"/>
          </ac:spMkLst>
        </pc:spChg>
        <pc:spChg chg="add mod">
          <ac:chgData name="Nan Hu" userId="3618843d-2054-4bcf-ad49-76f523b6d2da" providerId="ADAL" clId="{7E82CB82-FD8E-4203-8D4B-4028DC429D87}" dt="2019-07-04T16:33:35.320" v="1110" actId="1076"/>
          <ac:spMkLst>
            <pc:docMk/>
            <pc:sldMk cId="2251717995" sldId="945"/>
            <ac:spMk id="174" creationId="{B2DF55AE-FD0D-4E6E-99D7-FF35D6463006}"/>
          </ac:spMkLst>
        </pc:spChg>
        <pc:spChg chg="add mod">
          <ac:chgData name="Nan Hu" userId="3618843d-2054-4bcf-ad49-76f523b6d2da" providerId="ADAL" clId="{7E82CB82-FD8E-4203-8D4B-4028DC429D87}" dt="2019-07-04T16:33:35.320" v="1110" actId="1076"/>
          <ac:spMkLst>
            <pc:docMk/>
            <pc:sldMk cId="2251717995" sldId="945"/>
            <ac:spMk id="175" creationId="{77ADE43B-DD49-4559-8D63-AD917F5E2BB1}"/>
          </ac:spMkLst>
        </pc:spChg>
        <pc:spChg chg="add mod">
          <ac:chgData name="Nan Hu" userId="3618843d-2054-4bcf-ad49-76f523b6d2da" providerId="ADAL" clId="{7E82CB82-FD8E-4203-8D4B-4028DC429D87}" dt="2019-07-04T16:33:45.249" v="1113" actId="1076"/>
          <ac:spMkLst>
            <pc:docMk/>
            <pc:sldMk cId="2251717995" sldId="945"/>
            <ac:spMk id="176" creationId="{8EF17941-6A38-4285-9908-F5C2B09283C9}"/>
          </ac:spMkLst>
        </pc:spChg>
        <pc:spChg chg="add mod">
          <ac:chgData name="Nan Hu" userId="3618843d-2054-4bcf-ad49-76f523b6d2da" providerId="ADAL" clId="{7E82CB82-FD8E-4203-8D4B-4028DC429D87}" dt="2019-07-04T16:33:45.249" v="1113" actId="1076"/>
          <ac:spMkLst>
            <pc:docMk/>
            <pc:sldMk cId="2251717995" sldId="945"/>
            <ac:spMk id="177" creationId="{236A69EC-6581-4952-BD40-3EC5150A5ABD}"/>
          </ac:spMkLst>
        </pc:spChg>
        <pc:spChg chg="add mod">
          <ac:chgData name="Nan Hu" userId="3618843d-2054-4bcf-ad49-76f523b6d2da" providerId="ADAL" clId="{7E82CB82-FD8E-4203-8D4B-4028DC429D87}" dt="2019-07-04T16:33:52.117" v="1116" actId="1076"/>
          <ac:spMkLst>
            <pc:docMk/>
            <pc:sldMk cId="2251717995" sldId="945"/>
            <ac:spMk id="178" creationId="{5002249F-334C-4100-80E8-6C86A5E7E56A}"/>
          </ac:spMkLst>
        </pc:spChg>
        <pc:spChg chg="add mod">
          <ac:chgData name="Nan Hu" userId="3618843d-2054-4bcf-ad49-76f523b6d2da" providerId="ADAL" clId="{7E82CB82-FD8E-4203-8D4B-4028DC429D87}" dt="2019-07-04T16:33:52.117" v="1116" actId="1076"/>
          <ac:spMkLst>
            <pc:docMk/>
            <pc:sldMk cId="2251717995" sldId="945"/>
            <ac:spMk id="179" creationId="{D89F0B94-D292-48DA-A4F6-BE84ECAEA3C1}"/>
          </ac:spMkLst>
        </pc:spChg>
        <pc:spChg chg="add del">
          <ac:chgData name="Nan Hu" userId="3618843d-2054-4bcf-ad49-76f523b6d2da" providerId="ADAL" clId="{7E82CB82-FD8E-4203-8D4B-4028DC429D87}" dt="2019-07-04T16:34:00.673" v="1121"/>
          <ac:spMkLst>
            <pc:docMk/>
            <pc:sldMk cId="2251717995" sldId="945"/>
            <ac:spMk id="180" creationId="{1EA36CC7-AD4F-4FC4-8B2B-081A7061C4BD}"/>
          </ac:spMkLst>
        </pc:spChg>
        <pc:spChg chg="add del">
          <ac:chgData name="Nan Hu" userId="3618843d-2054-4bcf-ad49-76f523b6d2da" providerId="ADAL" clId="{7E82CB82-FD8E-4203-8D4B-4028DC429D87}" dt="2019-07-04T16:34:00.673" v="1121"/>
          <ac:spMkLst>
            <pc:docMk/>
            <pc:sldMk cId="2251717995" sldId="945"/>
            <ac:spMk id="181" creationId="{9A87C430-9CC9-4BA4-B55C-88D702918EBD}"/>
          </ac:spMkLst>
        </pc:spChg>
        <pc:spChg chg="add mod">
          <ac:chgData name="Nan Hu" userId="3618843d-2054-4bcf-ad49-76f523b6d2da" providerId="ADAL" clId="{7E82CB82-FD8E-4203-8D4B-4028DC429D87}" dt="2019-07-04T16:34:07.016" v="1123" actId="1076"/>
          <ac:spMkLst>
            <pc:docMk/>
            <pc:sldMk cId="2251717995" sldId="945"/>
            <ac:spMk id="182" creationId="{59487B56-2D9D-47E4-8CF6-BD58C9726B14}"/>
          </ac:spMkLst>
        </pc:spChg>
        <pc:spChg chg="add mod">
          <ac:chgData name="Nan Hu" userId="3618843d-2054-4bcf-ad49-76f523b6d2da" providerId="ADAL" clId="{7E82CB82-FD8E-4203-8D4B-4028DC429D87}" dt="2019-07-04T16:34:13.584" v="1129" actId="1037"/>
          <ac:spMkLst>
            <pc:docMk/>
            <pc:sldMk cId="2251717995" sldId="945"/>
            <ac:spMk id="183" creationId="{C5628ED3-77F2-42A6-AB98-2344E716F9B5}"/>
          </ac:spMkLst>
        </pc:spChg>
        <pc:spChg chg="add mod">
          <ac:chgData name="Nan Hu" userId="3618843d-2054-4bcf-ad49-76f523b6d2da" providerId="ADAL" clId="{7E82CB82-FD8E-4203-8D4B-4028DC429D87}" dt="2019-07-04T16:34:20.956" v="1132" actId="1076"/>
          <ac:spMkLst>
            <pc:docMk/>
            <pc:sldMk cId="2251717995" sldId="945"/>
            <ac:spMk id="184" creationId="{AFCFFC84-7D95-4172-B1FC-75993170AC42}"/>
          </ac:spMkLst>
        </pc:spChg>
        <pc:spChg chg="add mod">
          <ac:chgData name="Nan Hu" userId="3618843d-2054-4bcf-ad49-76f523b6d2da" providerId="ADAL" clId="{7E82CB82-FD8E-4203-8D4B-4028DC429D87}" dt="2019-07-04T16:34:20.956" v="1132" actId="1076"/>
          <ac:spMkLst>
            <pc:docMk/>
            <pc:sldMk cId="2251717995" sldId="945"/>
            <ac:spMk id="185" creationId="{A11CE927-2E87-4FA8-8EC6-0E4B5CBBDC6A}"/>
          </ac:spMkLst>
        </pc:spChg>
        <pc:spChg chg="add mod">
          <ac:chgData name="Nan Hu" userId="3618843d-2054-4bcf-ad49-76f523b6d2da" providerId="ADAL" clId="{7E82CB82-FD8E-4203-8D4B-4028DC429D87}" dt="2019-07-04T16:34:58.625" v="1158" actId="207"/>
          <ac:spMkLst>
            <pc:docMk/>
            <pc:sldMk cId="2251717995" sldId="945"/>
            <ac:spMk id="186" creationId="{FD448185-6B56-416D-B601-E97F5410E0D5}"/>
          </ac:spMkLst>
        </pc:spChg>
        <pc:spChg chg="add mod">
          <ac:chgData name="Nan Hu" userId="3618843d-2054-4bcf-ad49-76f523b6d2da" providerId="ADAL" clId="{7E82CB82-FD8E-4203-8D4B-4028DC429D87}" dt="2019-07-04T16:34:58.625" v="1158" actId="207"/>
          <ac:spMkLst>
            <pc:docMk/>
            <pc:sldMk cId="2251717995" sldId="945"/>
            <ac:spMk id="187" creationId="{BE47C7DC-6A8D-4DEC-84F8-3721D270A961}"/>
          </ac:spMkLst>
        </pc:spChg>
        <pc:spChg chg="add mod">
          <ac:chgData name="Nan Hu" userId="3618843d-2054-4bcf-ad49-76f523b6d2da" providerId="ADAL" clId="{7E82CB82-FD8E-4203-8D4B-4028DC429D87}" dt="2019-07-04T16:35:08.791" v="1159" actId="207"/>
          <ac:spMkLst>
            <pc:docMk/>
            <pc:sldMk cId="2251717995" sldId="945"/>
            <ac:spMk id="188" creationId="{7BA30CDB-C06D-44DE-AB6B-89EA7962DCC2}"/>
          </ac:spMkLst>
        </pc:spChg>
        <pc:spChg chg="add mod">
          <ac:chgData name="Nan Hu" userId="3618843d-2054-4bcf-ad49-76f523b6d2da" providerId="ADAL" clId="{7E82CB82-FD8E-4203-8D4B-4028DC429D87}" dt="2019-07-04T16:35:08.791" v="1159" actId="207"/>
          <ac:spMkLst>
            <pc:docMk/>
            <pc:sldMk cId="2251717995" sldId="945"/>
            <ac:spMk id="189" creationId="{4706D9FA-76A4-4175-8115-506AC9947103}"/>
          </ac:spMkLst>
        </pc:spChg>
        <pc:spChg chg="add mod">
          <ac:chgData name="Nan Hu" userId="3618843d-2054-4bcf-ad49-76f523b6d2da" providerId="ADAL" clId="{7E82CB82-FD8E-4203-8D4B-4028DC429D87}" dt="2019-07-04T16:35:21.415" v="1163" actId="1076"/>
          <ac:spMkLst>
            <pc:docMk/>
            <pc:sldMk cId="2251717995" sldId="945"/>
            <ac:spMk id="190" creationId="{1908B803-72B3-4F27-90B1-6778073E2E83}"/>
          </ac:spMkLst>
        </pc:spChg>
        <pc:spChg chg="add mod">
          <ac:chgData name="Nan Hu" userId="3618843d-2054-4bcf-ad49-76f523b6d2da" providerId="ADAL" clId="{7E82CB82-FD8E-4203-8D4B-4028DC429D87}" dt="2019-07-04T16:35:21.415" v="1163" actId="1076"/>
          <ac:spMkLst>
            <pc:docMk/>
            <pc:sldMk cId="2251717995" sldId="945"/>
            <ac:spMk id="191" creationId="{6221B420-CCEE-43A4-8B3B-2A5B6ECDB3C9}"/>
          </ac:spMkLst>
        </pc:spChg>
        <pc:spChg chg="add mod">
          <ac:chgData name="Nan Hu" userId="3618843d-2054-4bcf-ad49-76f523b6d2da" providerId="ADAL" clId="{7E82CB82-FD8E-4203-8D4B-4028DC429D87}" dt="2019-07-04T16:35:28.325" v="1165" actId="1076"/>
          <ac:spMkLst>
            <pc:docMk/>
            <pc:sldMk cId="2251717995" sldId="945"/>
            <ac:spMk id="192" creationId="{0D9C4D5B-13FE-4BC2-8C18-92D3F4E844A4}"/>
          </ac:spMkLst>
        </pc:spChg>
        <pc:spChg chg="add mod">
          <ac:chgData name="Nan Hu" userId="3618843d-2054-4bcf-ad49-76f523b6d2da" providerId="ADAL" clId="{7E82CB82-FD8E-4203-8D4B-4028DC429D87}" dt="2019-07-04T16:35:28.325" v="1165" actId="1076"/>
          <ac:spMkLst>
            <pc:docMk/>
            <pc:sldMk cId="2251717995" sldId="945"/>
            <ac:spMk id="193" creationId="{42605FF5-BFF2-4354-A732-2FE9EE29778E}"/>
          </ac:spMkLst>
        </pc:spChg>
        <pc:cxnChg chg="mod">
          <ac:chgData name="Nan Hu" userId="3618843d-2054-4bcf-ad49-76f523b6d2da" providerId="ADAL" clId="{7E82CB82-FD8E-4203-8D4B-4028DC429D87}" dt="2019-07-04T16:30:47.667" v="1071" actId="1038"/>
          <ac:cxnSpMkLst>
            <pc:docMk/>
            <pc:sldMk cId="2251717995" sldId="945"/>
            <ac:cxnSpMk id="3" creationId="{3EBA3AC2-5FF3-445C-98C7-6BEC2376B04C}"/>
          </ac:cxnSpMkLst>
        </pc:cxnChg>
        <pc:cxnChg chg="mod">
          <ac:chgData name="Nan Hu" userId="3618843d-2054-4bcf-ad49-76f523b6d2da" providerId="ADAL" clId="{7E82CB82-FD8E-4203-8D4B-4028DC429D87}" dt="2019-07-04T16:30:47.667" v="1071" actId="1038"/>
          <ac:cxnSpMkLst>
            <pc:docMk/>
            <pc:sldMk cId="2251717995" sldId="945"/>
            <ac:cxnSpMk id="29" creationId="{97F37912-9769-4CDB-A010-F4A5BE18157A}"/>
          </ac:cxnSpMkLst>
        </pc:cxnChg>
        <pc:cxnChg chg="mod">
          <ac:chgData name="Nan Hu" userId="3618843d-2054-4bcf-ad49-76f523b6d2da" providerId="ADAL" clId="{7E82CB82-FD8E-4203-8D4B-4028DC429D87}" dt="2019-07-04T16:30:47.667" v="1071" actId="1038"/>
          <ac:cxnSpMkLst>
            <pc:docMk/>
            <pc:sldMk cId="2251717995" sldId="945"/>
            <ac:cxnSpMk id="57" creationId="{B0A71B62-DEAA-44B2-A6A0-C1EE5DBC24F8}"/>
          </ac:cxnSpMkLst>
        </pc:cxnChg>
        <pc:cxnChg chg="add del mod">
          <ac:chgData name="Nan Hu" userId="3618843d-2054-4bcf-ad49-76f523b6d2da" providerId="ADAL" clId="{7E82CB82-FD8E-4203-8D4B-4028DC429D87}" dt="2019-07-04T16:28:00.983" v="1037" actId="478"/>
          <ac:cxnSpMkLst>
            <pc:docMk/>
            <pc:sldMk cId="2251717995" sldId="945"/>
            <ac:cxnSpMk id="130" creationId="{07D5EEA3-B505-424B-81C7-1C798AE21930}"/>
          </ac:cxnSpMkLst>
        </pc:cxnChg>
      </pc:sldChg>
      <pc:sldChg chg="addSp delSp modSp add">
        <pc:chgData name="Nan Hu" userId="3618843d-2054-4bcf-ad49-76f523b6d2da" providerId="ADAL" clId="{7E82CB82-FD8E-4203-8D4B-4028DC429D87}" dt="2019-07-03T15:13:23.111" v="300" actId="403"/>
        <pc:sldMkLst>
          <pc:docMk/>
          <pc:sldMk cId="3005937770" sldId="949"/>
        </pc:sldMkLst>
        <pc:spChg chg="add del mod">
          <ac:chgData name="Nan Hu" userId="3618843d-2054-4bcf-ad49-76f523b6d2da" providerId="ADAL" clId="{7E82CB82-FD8E-4203-8D4B-4028DC429D87}" dt="2019-07-03T15:06:58.034" v="84" actId="20577"/>
          <ac:spMkLst>
            <pc:docMk/>
            <pc:sldMk cId="3005937770" sldId="949"/>
            <ac:spMk id="2" creationId="{8FC7CD6B-A64B-447D-9356-AA84FEFCDEB5}"/>
          </ac:spMkLst>
        </pc:spChg>
        <pc:spChg chg="del">
          <ac:chgData name="Nan Hu" userId="3618843d-2054-4bcf-ad49-76f523b6d2da" providerId="ADAL" clId="{7E82CB82-FD8E-4203-8D4B-4028DC429D87}" dt="2019-07-03T15:09:12.454" v="195" actId="478"/>
          <ac:spMkLst>
            <pc:docMk/>
            <pc:sldMk cId="3005937770" sldId="949"/>
            <ac:spMk id="3" creationId="{07830F9E-012B-4EC8-A825-9C15C1CE390D}"/>
          </ac:spMkLst>
        </pc:spChg>
        <pc:spChg chg="mod">
          <ac:chgData name="Nan Hu" userId="3618843d-2054-4bcf-ad49-76f523b6d2da" providerId="ADAL" clId="{7E82CB82-FD8E-4203-8D4B-4028DC429D87}" dt="2019-07-03T15:07:23.703" v="194" actId="20577"/>
          <ac:spMkLst>
            <pc:docMk/>
            <pc:sldMk cId="3005937770" sldId="949"/>
            <ac:spMk id="4" creationId="{6DA2A4B9-9BE9-424F-91CD-04247B530BF1}"/>
          </ac:spMkLst>
        </pc:spChg>
        <pc:graphicFrameChg chg="add del mod modGraphic">
          <ac:chgData name="Nan Hu" userId="3618843d-2054-4bcf-ad49-76f523b6d2da" providerId="ADAL" clId="{7E82CB82-FD8E-4203-8D4B-4028DC429D87}" dt="2019-07-03T15:09:25.349" v="201" actId="478"/>
          <ac:graphicFrameMkLst>
            <pc:docMk/>
            <pc:sldMk cId="3005937770" sldId="949"/>
            <ac:graphicFrameMk id="6" creationId="{79FD2851-3CDE-4D43-8C21-868B12787676}"/>
          </ac:graphicFrameMkLst>
        </pc:graphicFrameChg>
        <pc:graphicFrameChg chg="add del mod modGraphic">
          <ac:chgData name="Nan Hu" userId="3618843d-2054-4bcf-ad49-76f523b6d2da" providerId="ADAL" clId="{7E82CB82-FD8E-4203-8D4B-4028DC429D87}" dt="2019-07-03T15:10:47.196" v="225" actId="478"/>
          <ac:graphicFrameMkLst>
            <pc:docMk/>
            <pc:sldMk cId="3005937770" sldId="949"/>
            <ac:graphicFrameMk id="7" creationId="{99A314BE-C74E-40BE-B05D-81CC7971CDFF}"/>
          </ac:graphicFrameMkLst>
        </pc:graphicFrameChg>
        <pc:graphicFrameChg chg="add del mod modGraphic">
          <ac:chgData name="Nan Hu" userId="3618843d-2054-4bcf-ad49-76f523b6d2da" providerId="ADAL" clId="{7E82CB82-FD8E-4203-8D4B-4028DC429D87}" dt="2019-07-03T15:10:40.241" v="224" actId="478"/>
          <ac:graphicFrameMkLst>
            <pc:docMk/>
            <pc:sldMk cId="3005937770" sldId="949"/>
            <ac:graphicFrameMk id="8" creationId="{C845A4A5-2EAA-4503-B7A4-2626A38FEF13}"/>
          </ac:graphicFrameMkLst>
        </pc:graphicFrameChg>
        <pc:graphicFrameChg chg="add del mod modGraphic">
          <ac:chgData name="Nan Hu" userId="3618843d-2054-4bcf-ad49-76f523b6d2da" providerId="ADAL" clId="{7E82CB82-FD8E-4203-8D4B-4028DC429D87}" dt="2019-07-03T15:11:54.643" v="275" actId="478"/>
          <ac:graphicFrameMkLst>
            <pc:docMk/>
            <pc:sldMk cId="3005937770" sldId="949"/>
            <ac:graphicFrameMk id="9" creationId="{F904A55A-FA21-42C1-BF61-BDF01C5BD84D}"/>
          </ac:graphicFrameMkLst>
        </pc:graphicFrameChg>
        <pc:graphicFrameChg chg="add mod modGraphic">
          <ac:chgData name="Nan Hu" userId="3618843d-2054-4bcf-ad49-76f523b6d2da" providerId="ADAL" clId="{7E82CB82-FD8E-4203-8D4B-4028DC429D87}" dt="2019-07-03T15:12:41.650" v="282" actId="403"/>
          <ac:graphicFrameMkLst>
            <pc:docMk/>
            <pc:sldMk cId="3005937770" sldId="949"/>
            <ac:graphicFrameMk id="10" creationId="{064D26AB-58E3-4486-8D75-DBBB235633D4}"/>
          </ac:graphicFrameMkLst>
        </pc:graphicFrameChg>
        <pc:graphicFrameChg chg="add mod modGraphic">
          <ac:chgData name="Nan Hu" userId="3618843d-2054-4bcf-ad49-76f523b6d2da" providerId="ADAL" clId="{7E82CB82-FD8E-4203-8D4B-4028DC429D87}" dt="2019-07-03T15:13:02.912" v="293" actId="1035"/>
          <ac:graphicFrameMkLst>
            <pc:docMk/>
            <pc:sldMk cId="3005937770" sldId="949"/>
            <ac:graphicFrameMk id="11" creationId="{08F7FD73-7588-4055-8B3A-296282B6AB6D}"/>
          </ac:graphicFrameMkLst>
        </pc:graphicFrameChg>
        <pc:graphicFrameChg chg="add mod modGraphic">
          <ac:chgData name="Nan Hu" userId="3618843d-2054-4bcf-ad49-76f523b6d2da" providerId="ADAL" clId="{7E82CB82-FD8E-4203-8D4B-4028DC429D87}" dt="2019-07-03T15:13:23.111" v="300" actId="403"/>
          <ac:graphicFrameMkLst>
            <pc:docMk/>
            <pc:sldMk cId="3005937770" sldId="949"/>
            <ac:graphicFrameMk id="12" creationId="{AD2493B9-F642-458D-8BF9-79A42CCBB949}"/>
          </ac:graphicFrameMkLst>
        </pc:graphicFrameChg>
      </pc:sldChg>
      <pc:sldChg chg="addSp delSp modSp add">
        <pc:chgData name="Nan Hu" userId="3618843d-2054-4bcf-ad49-76f523b6d2da" providerId="ADAL" clId="{7E82CB82-FD8E-4203-8D4B-4028DC429D87}" dt="2019-07-04T16:37:40.718" v="1199" actId="1035"/>
        <pc:sldMkLst>
          <pc:docMk/>
          <pc:sldMk cId="4253625812" sldId="950"/>
        </pc:sldMkLst>
        <pc:spChg chg="mod">
          <ac:chgData name="Nan Hu" userId="3618843d-2054-4bcf-ad49-76f523b6d2da" providerId="ADAL" clId="{7E82CB82-FD8E-4203-8D4B-4028DC429D87}" dt="2019-07-03T15:13:38.012" v="316" actId="20577"/>
          <ac:spMkLst>
            <pc:docMk/>
            <pc:sldMk cId="4253625812" sldId="950"/>
            <ac:spMk id="2" creationId="{8CFDC953-3F10-49C4-9E06-52E54E34CEDA}"/>
          </ac:spMkLst>
        </pc:spChg>
        <pc:spChg chg="mod">
          <ac:chgData name="Nan Hu" userId="3618843d-2054-4bcf-ad49-76f523b6d2da" providerId="ADAL" clId="{7E82CB82-FD8E-4203-8D4B-4028DC429D87}" dt="2019-07-03T15:19:52.428" v="562" actId="20577"/>
          <ac:spMkLst>
            <pc:docMk/>
            <pc:sldMk cId="4253625812" sldId="950"/>
            <ac:spMk id="3" creationId="{6461C4C0-91BA-409E-868B-037789FC78CC}"/>
          </ac:spMkLst>
        </pc:spChg>
        <pc:spChg chg="mod">
          <ac:chgData name="Nan Hu" userId="3618843d-2054-4bcf-ad49-76f523b6d2da" providerId="ADAL" clId="{7E82CB82-FD8E-4203-8D4B-4028DC429D87}" dt="2019-07-03T15:13:51.036" v="363" actId="20577"/>
          <ac:spMkLst>
            <pc:docMk/>
            <pc:sldMk cId="4253625812" sldId="950"/>
            <ac:spMk id="4" creationId="{9B79822A-7AA3-4056-AA5C-FE138AC36C1D}"/>
          </ac:spMkLst>
        </pc:spChg>
        <pc:graphicFrameChg chg="add mod modGraphic">
          <ac:chgData name="Nan Hu" userId="3618843d-2054-4bcf-ad49-76f523b6d2da" providerId="ADAL" clId="{7E82CB82-FD8E-4203-8D4B-4028DC429D87}" dt="2019-07-03T15:21:59.463" v="575" actId="403"/>
          <ac:graphicFrameMkLst>
            <pc:docMk/>
            <pc:sldMk cId="4253625812" sldId="950"/>
            <ac:graphicFrameMk id="6" creationId="{D8FDC4C5-9763-4C9C-81C9-90152072F136}"/>
          </ac:graphicFrameMkLst>
        </pc:graphicFrameChg>
        <pc:graphicFrameChg chg="add mod modGraphic">
          <ac:chgData name="Nan Hu" userId="3618843d-2054-4bcf-ad49-76f523b6d2da" providerId="ADAL" clId="{7E82CB82-FD8E-4203-8D4B-4028DC429D87}" dt="2019-07-03T15:21:22.377" v="568" actId="1076"/>
          <ac:graphicFrameMkLst>
            <pc:docMk/>
            <pc:sldMk cId="4253625812" sldId="950"/>
            <ac:graphicFrameMk id="7" creationId="{911AA693-DC83-44FE-B176-2093DB89F6D8}"/>
          </ac:graphicFrameMkLst>
        </pc:graphicFrameChg>
        <pc:graphicFrameChg chg="add del mod modGraphic">
          <ac:chgData name="Nan Hu" userId="3618843d-2054-4bcf-ad49-76f523b6d2da" providerId="ADAL" clId="{7E82CB82-FD8E-4203-8D4B-4028DC429D87}" dt="2019-07-04T16:37:06.288" v="1182" actId="478"/>
          <ac:graphicFrameMkLst>
            <pc:docMk/>
            <pc:sldMk cId="4253625812" sldId="950"/>
            <ac:graphicFrameMk id="8" creationId="{14A70C37-8930-4568-882A-F6F57DF8C76F}"/>
          </ac:graphicFrameMkLst>
        </pc:graphicFrameChg>
        <pc:graphicFrameChg chg="add mod modGraphic">
          <ac:chgData name="Nan Hu" userId="3618843d-2054-4bcf-ad49-76f523b6d2da" providerId="ADAL" clId="{7E82CB82-FD8E-4203-8D4B-4028DC429D87}" dt="2019-07-04T16:37:40.718" v="1199" actId="1035"/>
          <ac:graphicFrameMkLst>
            <pc:docMk/>
            <pc:sldMk cId="4253625812" sldId="950"/>
            <ac:graphicFrameMk id="9" creationId="{E4D97AAB-82CC-4928-B006-0F4808D75CC8}"/>
          </ac:graphicFrameMkLst>
        </pc:graphicFrameChg>
      </pc:sldChg>
      <pc:sldChg chg="addSp delSp modSp add">
        <pc:chgData name="Nan Hu" userId="3618843d-2054-4bcf-ad49-76f523b6d2da" providerId="ADAL" clId="{7E82CB82-FD8E-4203-8D4B-4028DC429D87}" dt="2019-07-04T16:38:12.616" v="1206" actId="403"/>
        <pc:sldMkLst>
          <pc:docMk/>
          <pc:sldMk cId="1326327131" sldId="952"/>
        </pc:sldMkLst>
        <pc:spChg chg="mod">
          <ac:chgData name="Nan Hu" userId="3618843d-2054-4bcf-ad49-76f523b6d2da" providerId="ADAL" clId="{7E82CB82-FD8E-4203-8D4B-4028DC429D87}" dt="2019-07-03T15:26:18.734" v="827" actId="20577"/>
          <ac:spMkLst>
            <pc:docMk/>
            <pc:sldMk cId="1326327131" sldId="952"/>
            <ac:spMk id="3" creationId="{6461C4C0-91BA-409E-868B-037789FC78CC}"/>
          </ac:spMkLst>
        </pc:spChg>
        <pc:graphicFrameChg chg="add mod modGraphic">
          <ac:chgData name="Nan Hu" userId="3618843d-2054-4bcf-ad49-76f523b6d2da" providerId="ADAL" clId="{7E82CB82-FD8E-4203-8D4B-4028DC429D87}" dt="2019-07-04T16:38:12.616" v="1206" actId="403"/>
          <ac:graphicFrameMkLst>
            <pc:docMk/>
            <pc:sldMk cId="1326327131" sldId="952"/>
            <ac:graphicFrameMk id="6" creationId="{742063BA-AD4B-43D4-A117-83EC8B21F106}"/>
          </ac:graphicFrameMkLst>
        </pc:graphicFrameChg>
        <pc:graphicFrameChg chg="del">
          <ac:chgData name="Nan Hu" userId="3618843d-2054-4bcf-ad49-76f523b6d2da" providerId="ADAL" clId="{7E82CB82-FD8E-4203-8D4B-4028DC429D87}" dt="2019-07-03T15:23:24.823" v="742" actId="478"/>
          <ac:graphicFrameMkLst>
            <pc:docMk/>
            <pc:sldMk cId="1326327131" sldId="952"/>
            <ac:graphicFrameMk id="6" creationId="{D8FDC4C5-9763-4C9C-81C9-90152072F136}"/>
          </ac:graphicFrameMkLst>
        </pc:graphicFrameChg>
        <pc:graphicFrameChg chg="del">
          <ac:chgData name="Nan Hu" userId="3618843d-2054-4bcf-ad49-76f523b6d2da" providerId="ADAL" clId="{7E82CB82-FD8E-4203-8D4B-4028DC429D87}" dt="2019-07-03T15:23:27.456" v="743" actId="478"/>
          <ac:graphicFrameMkLst>
            <pc:docMk/>
            <pc:sldMk cId="1326327131" sldId="952"/>
            <ac:graphicFrameMk id="7" creationId="{911AA693-DC83-44FE-B176-2093DB89F6D8}"/>
          </ac:graphicFrameMkLst>
        </pc:graphicFrameChg>
        <pc:graphicFrameChg chg="del">
          <ac:chgData name="Nan Hu" userId="3618843d-2054-4bcf-ad49-76f523b6d2da" providerId="ADAL" clId="{7E82CB82-FD8E-4203-8D4B-4028DC429D87}" dt="2019-07-03T15:23:30.034" v="744" actId="478"/>
          <ac:graphicFrameMkLst>
            <pc:docMk/>
            <pc:sldMk cId="1326327131" sldId="952"/>
            <ac:graphicFrameMk id="8" creationId="{14A70C37-8930-4568-882A-F6F57DF8C76F}"/>
          </ac:graphicFrameMkLst>
        </pc:graphicFrameChg>
        <pc:graphicFrameChg chg="add mod modGraphic">
          <ac:chgData name="Nan Hu" userId="3618843d-2054-4bcf-ad49-76f523b6d2da" providerId="ADAL" clId="{7E82CB82-FD8E-4203-8D4B-4028DC429D87}" dt="2019-07-03T15:24:18.863" v="752" actId="1076"/>
          <ac:graphicFrameMkLst>
            <pc:docMk/>
            <pc:sldMk cId="1326327131" sldId="952"/>
            <ac:graphicFrameMk id="9" creationId="{8194A250-08CB-449F-B601-E09844C90E7D}"/>
          </ac:graphicFrameMkLst>
        </pc:graphicFrameChg>
        <pc:graphicFrameChg chg="add mod modGraphic">
          <ac:chgData name="Nan Hu" userId="3618843d-2054-4bcf-ad49-76f523b6d2da" providerId="ADAL" clId="{7E82CB82-FD8E-4203-8D4B-4028DC429D87}" dt="2019-07-03T15:24:34.272" v="764" actId="1076"/>
          <ac:graphicFrameMkLst>
            <pc:docMk/>
            <pc:sldMk cId="1326327131" sldId="952"/>
            <ac:graphicFrameMk id="10" creationId="{7A846F31-FCD4-4479-92FB-5E21E9B73665}"/>
          </ac:graphicFrameMkLst>
        </pc:graphicFrameChg>
        <pc:graphicFrameChg chg="add del mod modGraphic">
          <ac:chgData name="Nan Hu" userId="3618843d-2054-4bcf-ad49-76f523b6d2da" providerId="ADAL" clId="{7E82CB82-FD8E-4203-8D4B-4028DC429D87}" dt="2019-07-04T16:37:46.647" v="1200" actId="478"/>
          <ac:graphicFrameMkLst>
            <pc:docMk/>
            <pc:sldMk cId="1326327131" sldId="952"/>
            <ac:graphicFrameMk id="11" creationId="{0A13355D-F0FA-48D0-B176-EEDA410F69AD}"/>
          </ac:graphicFrameMkLst>
        </pc:graphicFrameChg>
      </pc:sldChg>
      <pc:sldChg chg="addSp delSp modSp add">
        <pc:chgData name="Nan Hu" userId="3618843d-2054-4bcf-ad49-76f523b6d2da" providerId="ADAL" clId="{7E82CB82-FD8E-4203-8D4B-4028DC429D87}" dt="2019-07-06T08:37:23.496" v="1216" actId="1076"/>
        <pc:sldMkLst>
          <pc:docMk/>
          <pc:sldMk cId="3635575707" sldId="953"/>
        </pc:sldMkLst>
        <pc:spChg chg="mod">
          <ac:chgData name="Nan Hu" userId="3618843d-2054-4bcf-ad49-76f523b6d2da" providerId="ADAL" clId="{7E82CB82-FD8E-4203-8D4B-4028DC429D87}" dt="2019-07-03T15:26:12.147" v="826" actId="20577"/>
          <ac:spMkLst>
            <pc:docMk/>
            <pc:sldMk cId="3635575707" sldId="953"/>
            <ac:spMk id="3" creationId="{6461C4C0-91BA-409E-868B-037789FC78CC}"/>
          </ac:spMkLst>
        </pc:spChg>
        <pc:graphicFrameChg chg="add mod modGraphic">
          <ac:chgData name="Nan Hu" userId="3618843d-2054-4bcf-ad49-76f523b6d2da" providerId="ADAL" clId="{7E82CB82-FD8E-4203-8D4B-4028DC429D87}" dt="2019-07-03T15:27:33.199" v="833" actId="1076"/>
          <ac:graphicFrameMkLst>
            <pc:docMk/>
            <pc:sldMk cId="3635575707" sldId="953"/>
            <ac:graphicFrameMk id="6" creationId="{65894900-2F10-4A4B-A9D2-F441C2270319}"/>
          </ac:graphicFrameMkLst>
        </pc:graphicFrameChg>
        <pc:graphicFrameChg chg="add mod modGraphic">
          <ac:chgData name="Nan Hu" userId="3618843d-2054-4bcf-ad49-76f523b6d2da" providerId="ADAL" clId="{7E82CB82-FD8E-4203-8D4B-4028DC429D87}" dt="2019-07-03T15:27:44.946" v="839" actId="1076"/>
          <ac:graphicFrameMkLst>
            <pc:docMk/>
            <pc:sldMk cId="3635575707" sldId="953"/>
            <ac:graphicFrameMk id="7" creationId="{8A26D591-7D3E-4B15-BE26-04363A0198FC}"/>
          </ac:graphicFrameMkLst>
        </pc:graphicFrameChg>
        <pc:graphicFrameChg chg="add del mod modGraphic">
          <ac:chgData name="Nan Hu" userId="3618843d-2054-4bcf-ad49-76f523b6d2da" providerId="ADAL" clId="{7E82CB82-FD8E-4203-8D4B-4028DC429D87}" dt="2019-07-06T08:37:01.901" v="1209" actId="478"/>
          <ac:graphicFrameMkLst>
            <pc:docMk/>
            <pc:sldMk cId="3635575707" sldId="953"/>
            <ac:graphicFrameMk id="8" creationId="{C3BC9677-205C-47DF-A904-A9B514B487AD}"/>
          </ac:graphicFrameMkLst>
        </pc:graphicFrameChg>
        <pc:graphicFrameChg chg="add mod modGraphic">
          <ac:chgData name="Nan Hu" userId="3618843d-2054-4bcf-ad49-76f523b6d2da" providerId="ADAL" clId="{7E82CB82-FD8E-4203-8D4B-4028DC429D87}" dt="2019-07-06T08:37:23.496" v="1216" actId="1076"/>
          <ac:graphicFrameMkLst>
            <pc:docMk/>
            <pc:sldMk cId="3635575707" sldId="953"/>
            <ac:graphicFrameMk id="9" creationId="{75309709-B7AB-44E0-8CE9-B3516D405173}"/>
          </ac:graphicFrameMkLst>
        </pc:graphicFrameChg>
        <pc:graphicFrameChg chg="del">
          <ac:chgData name="Nan Hu" userId="3618843d-2054-4bcf-ad49-76f523b6d2da" providerId="ADAL" clId="{7E82CB82-FD8E-4203-8D4B-4028DC429D87}" dt="2019-07-03T15:25:15.071" v="774" actId="478"/>
          <ac:graphicFrameMkLst>
            <pc:docMk/>
            <pc:sldMk cId="3635575707" sldId="953"/>
            <ac:graphicFrameMk id="9" creationId="{8194A250-08CB-449F-B601-E09844C90E7D}"/>
          </ac:graphicFrameMkLst>
        </pc:graphicFrameChg>
        <pc:graphicFrameChg chg="del">
          <ac:chgData name="Nan Hu" userId="3618843d-2054-4bcf-ad49-76f523b6d2da" providerId="ADAL" clId="{7E82CB82-FD8E-4203-8D4B-4028DC429D87}" dt="2019-07-03T15:25:15.071" v="774" actId="478"/>
          <ac:graphicFrameMkLst>
            <pc:docMk/>
            <pc:sldMk cId="3635575707" sldId="953"/>
            <ac:graphicFrameMk id="10" creationId="{7A846F31-FCD4-4479-92FB-5E21E9B73665}"/>
          </ac:graphicFrameMkLst>
        </pc:graphicFrameChg>
        <pc:graphicFrameChg chg="del">
          <ac:chgData name="Nan Hu" userId="3618843d-2054-4bcf-ad49-76f523b6d2da" providerId="ADAL" clId="{7E82CB82-FD8E-4203-8D4B-4028DC429D87}" dt="2019-07-03T15:25:15.071" v="774" actId="478"/>
          <ac:graphicFrameMkLst>
            <pc:docMk/>
            <pc:sldMk cId="3635575707" sldId="953"/>
            <ac:graphicFrameMk id="11" creationId="{0A13355D-F0FA-48D0-B176-EEDA410F69AD}"/>
          </ac:graphicFrameMkLst>
        </pc:graphicFrameChg>
      </pc:sldChg>
      <pc:sldChg chg="delSp modSp add">
        <pc:chgData name="Nan Hu" userId="3618843d-2054-4bcf-ad49-76f523b6d2da" providerId="ADAL" clId="{7E82CB82-FD8E-4203-8D4B-4028DC429D87}" dt="2019-07-04T16:36:17.626" v="1181" actId="478"/>
        <pc:sldMkLst>
          <pc:docMk/>
          <pc:sldMk cId="601094240" sldId="954"/>
        </pc:sldMkLst>
        <pc:spChg chg="del">
          <ac:chgData name="Nan Hu" userId="3618843d-2054-4bcf-ad49-76f523b6d2da" providerId="ADAL" clId="{7E82CB82-FD8E-4203-8D4B-4028DC429D87}" dt="2019-07-04T16:36:06.127" v="1175" actId="478"/>
          <ac:spMkLst>
            <pc:docMk/>
            <pc:sldMk cId="601094240" sldId="954"/>
            <ac:spMk id="19" creationId="{5519247F-6C00-49D3-A8B1-0595FFA375EB}"/>
          </ac:spMkLst>
        </pc:spChg>
        <pc:spChg chg="del">
          <ac:chgData name="Nan Hu" userId="3618843d-2054-4bcf-ad49-76f523b6d2da" providerId="ADAL" clId="{7E82CB82-FD8E-4203-8D4B-4028DC429D87}" dt="2019-07-04T16:36:06.127" v="1175" actId="478"/>
          <ac:spMkLst>
            <pc:docMk/>
            <pc:sldMk cId="601094240" sldId="954"/>
            <ac:spMk id="20" creationId="{7E7BB4AE-68C3-49E7-A6C4-4353A4E23431}"/>
          </ac:spMkLst>
        </pc:spChg>
        <pc:spChg chg="del">
          <ac:chgData name="Nan Hu" userId="3618843d-2054-4bcf-ad49-76f523b6d2da" providerId="ADAL" clId="{7E82CB82-FD8E-4203-8D4B-4028DC429D87}" dt="2019-07-04T16:36:06.127" v="1175" actId="478"/>
          <ac:spMkLst>
            <pc:docMk/>
            <pc:sldMk cId="601094240" sldId="954"/>
            <ac:spMk id="22" creationId="{D7101031-0D6F-45A4-8D87-5875E465D652}"/>
          </ac:spMkLst>
        </pc:spChg>
        <pc:spChg chg="del">
          <ac:chgData name="Nan Hu" userId="3618843d-2054-4bcf-ad49-76f523b6d2da" providerId="ADAL" clId="{7E82CB82-FD8E-4203-8D4B-4028DC429D87}" dt="2019-07-04T16:36:06.127" v="1175" actId="478"/>
          <ac:spMkLst>
            <pc:docMk/>
            <pc:sldMk cId="601094240" sldId="954"/>
            <ac:spMk id="23" creationId="{C74A6D9D-94E9-4D6A-AF59-B2948D36D1E3}"/>
          </ac:spMkLst>
        </pc:spChg>
        <pc:spChg chg="del">
          <ac:chgData name="Nan Hu" userId="3618843d-2054-4bcf-ad49-76f523b6d2da" providerId="ADAL" clId="{7E82CB82-FD8E-4203-8D4B-4028DC429D87}" dt="2019-07-04T16:36:06.127" v="1175" actId="478"/>
          <ac:spMkLst>
            <pc:docMk/>
            <pc:sldMk cId="601094240" sldId="954"/>
            <ac:spMk id="24" creationId="{DA577072-1B90-4D97-96AD-C97A848E1732}"/>
          </ac:spMkLst>
        </pc:spChg>
        <pc:spChg chg="del">
          <ac:chgData name="Nan Hu" userId="3618843d-2054-4bcf-ad49-76f523b6d2da" providerId="ADAL" clId="{7E82CB82-FD8E-4203-8D4B-4028DC429D87}" dt="2019-07-04T16:36:06.127" v="1175" actId="478"/>
          <ac:spMkLst>
            <pc:docMk/>
            <pc:sldMk cId="601094240" sldId="954"/>
            <ac:spMk id="25" creationId="{F0CB8E95-579D-46B4-AD2C-4953743C2227}"/>
          </ac:spMkLst>
        </pc:spChg>
        <pc:spChg chg="del">
          <ac:chgData name="Nan Hu" userId="3618843d-2054-4bcf-ad49-76f523b6d2da" providerId="ADAL" clId="{7E82CB82-FD8E-4203-8D4B-4028DC429D87}" dt="2019-07-04T16:35:53.009" v="1171" actId="478"/>
          <ac:spMkLst>
            <pc:docMk/>
            <pc:sldMk cId="601094240" sldId="954"/>
            <ac:spMk id="49" creationId="{330BF01E-DBA1-4609-B4CD-7FD2088C2229}"/>
          </ac:spMkLst>
        </pc:spChg>
        <pc:spChg chg="del">
          <ac:chgData name="Nan Hu" userId="3618843d-2054-4bcf-ad49-76f523b6d2da" providerId="ADAL" clId="{7E82CB82-FD8E-4203-8D4B-4028DC429D87}" dt="2019-07-04T16:35:53.009" v="1171" actId="478"/>
          <ac:spMkLst>
            <pc:docMk/>
            <pc:sldMk cId="601094240" sldId="954"/>
            <ac:spMk id="50" creationId="{B4A93304-6415-44D9-97A5-78DD757F2588}"/>
          </ac:spMkLst>
        </pc:spChg>
        <pc:spChg chg="del">
          <ac:chgData name="Nan Hu" userId="3618843d-2054-4bcf-ad49-76f523b6d2da" providerId="ADAL" clId="{7E82CB82-FD8E-4203-8D4B-4028DC429D87}" dt="2019-07-04T16:35:53.009" v="1171" actId="478"/>
          <ac:spMkLst>
            <pc:docMk/>
            <pc:sldMk cId="601094240" sldId="954"/>
            <ac:spMk id="51" creationId="{3D9709ED-A529-41E8-967B-12F339922BDC}"/>
          </ac:spMkLst>
        </pc:spChg>
        <pc:spChg chg="del">
          <ac:chgData name="Nan Hu" userId="3618843d-2054-4bcf-ad49-76f523b6d2da" providerId="ADAL" clId="{7E82CB82-FD8E-4203-8D4B-4028DC429D87}" dt="2019-07-04T16:36:00.730" v="1174" actId="478"/>
          <ac:spMkLst>
            <pc:docMk/>
            <pc:sldMk cId="601094240" sldId="954"/>
            <ac:spMk id="52" creationId="{216F6ECF-611F-46D5-A540-9ADD9ABC878C}"/>
          </ac:spMkLst>
        </pc:spChg>
        <pc:spChg chg="del">
          <ac:chgData name="Nan Hu" userId="3618843d-2054-4bcf-ad49-76f523b6d2da" providerId="ADAL" clId="{7E82CB82-FD8E-4203-8D4B-4028DC429D87}" dt="2019-07-04T16:36:00.730" v="1174" actId="478"/>
          <ac:spMkLst>
            <pc:docMk/>
            <pc:sldMk cId="601094240" sldId="954"/>
            <ac:spMk id="53" creationId="{0D0F0440-F156-4058-9AAA-EDA52436BF75}"/>
          </ac:spMkLst>
        </pc:spChg>
        <pc:spChg chg="del">
          <ac:chgData name="Nan Hu" userId="3618843d-2054-4bcf-ad49-76f523b6d2da" providerId="ADAL" clId="{7E82CB82-FD8E-4203-8D4B-4028DC429D87}" dt="2019-07-04T16:36:00.730" v="1174" actId="478"/>
          <ac:spMkLst>
            <pc:docMk/>
            <pc:sldMk cId="601094240" sldId="954"/>
            <ac:spMk id="54" creationId="{11BFA19F-6624-4715-9C1D-F9C191D62118}"/>
          </ac:spMkLst>
        </pc:spChg>
        <pc:spChg chg="del">
          <ac:chgData name="Nan Hu" userId="3618843d-2054-4bcf-ad49-76f523b6d2da" providerId="ADAL" clId="{7E82CB82-FD8E-4203-8D4B-4028DC429D87}" dt="2019-07-04T16:35:53.009" v="1171" actId="478"/>
          <ac:spMkLst>
            <pc:docMk/>
            <pc:sldMk cId="601094240" sldId="954"/>
            <ac:spMk id="55" creationId="{AFFF521F-8D9D-41E7-9E1A-28A5C8E536C9}"/>
          </ac:spMkLst>
        </pc:spChg>
        <pc:spChg chg="del">
          <ac:chgData name="Nan Hu" userId="3618843d-2054-4bcf-ad49-76f523b6d2da" providerId="ADAL" clId="{7E82CB82-FD8E-4203-8D4B-4028DC429D87}" dt="2019-07-04T16:36:00.730" v="1174" actId="478"/>
          <ac:spMkLst>
            <pc:docMk/>
            <pc:sldMk cId="601094240" sldId="954"/>
            <ac:spMk id="56" creationId="{C9EF659F-EE18-4275-8490-6C52049A9D80}"/>
          </ac:spMkLst>
        </pc:spChg>
        <pc:spChg chg="mod">
          <ac:chgData name="Nan Hu" userId="3618843d-2054-4bcf-ad49-76f523b6d2da" providerId="ADAL" clId="{7E82CB82-FD8E-4203-8D4B-4028DC429D87}" dt="2019-07-04T16:35:46.262" v="1170" actId="20577"/>
          <ac:spMkLst>
            <pc:docMk/>
            <pc:sldMk cId="601094240" sldId="954"/>
            <ac:spMk id="60" creationId="{B3DE45EB-F832-4FD7-B561-A29D19FCB030}"/>
          </ac:spMkLst>
        </pc:spChg>
        <pc:spChg chg="del">
          <ac:chgData name="Nan Hu" userId="3618843d-2054-4bcf-ad49-76f523b6d2da" providerId="ADAL" clId="{7E82CB82-FD8E-4203-8D4B-4028DC429D87}" dt="2019-07-04T16:36:06.127" v="1175" actId="478"/>
          <ac:spMkLst>
            <pc:docMk/>
            <pc:sldMk cId="601094240" sldId="954"/>
            <ac:spMk id="115" creationId="{308FD656-AC0A-45CE-97AE-D7CE4DB3495D}"/>
          </ac:spMkLst>
        </pc:spChg>
        <pc:spChg chg="del">
          <ac:chgData name="Nan Hu" userId="3618843d-2054-4bcf-ad49-76f523b6d2da" providerId="ADAL" clId="{7E82CB82-FD8E-4203-8D4B-4028DC429D87}" dt="2019-07-04T16:36:06.127" v="1175" actId="478"/>
          <ac:spMkLst>
            <pc:docMk/>
            <pc:sldMk cId="601094240" sldId="954"/>
            <ac:spMk id="117" creationId="{9BA8D439-0FFB-4A37-8C97-63CD0187F5D8}"/>
          </ac:spMkLst>
        </pc:spChg>
        <pc:spChg chg="del">
          <ac:chgData name="Nan Hu" userId="3618843d-2054-4bcf-ad49-76f523b6d2da" providerId="ADAL" clId="{7E82CB82-FD8E-4203-8D4B-4028DC429D87}" dt="2019-07-04T16:36:06.127" v="1175" actId="478"/>
          <ac:spMkLst>
            <pc:docMk/>
            <pc:sldMk cId="601094240" sldId="954"/>
            <ac:spMk id="127" creationId="{B39DEE27-033B-4090-883A-58BAD3C92EFC}"/>
          </ac:spMkLst>
        </pc:spChg>
        <pc:spChg chg="del">
          <ac:chgData name="Nan Hu" userId="3618843d-2054-4bcf-ad49-76f523b6d2da" providerId="ADAL" clId="{7E82CB82-FD8E-4203-8D4B-4028DC429D87}" dt="2019-07-04T16:36:06.127" v="1175" actId="478"/>
          <ac:spMkLst>
            <pc:docMk/>
            <pc:sldMk cId="601094240" sldId="954"/>
            <ac:spMk id="128" creationId="{FCC5207F-91D5-447A-89B3-E31F3CEECA06}"/>
          </ac:spMkLst>
        </pc:spChg>
        <pc:spChg chg="del">
          <ac:chgData name="Nan Hu" userId="3618843d-2054-4bcf-ad49-76f523b6d2da" providerId="ADAL" clId="{7E82CB82-FD8E-4203-8D4B-4028DC429D87}" dt="2019-07-04T16:36:06.127" v="1175" actId="478"/>
          <ac:spMkLst>
            <pc:docMk/>
            <pc:sldMk cId="601094240" sldId="954"/>
            <ac:spMk id="129" creationId="{1015AB28-6ECC-414E-A095-2A9BD0B8F72D}"/>
          </ac:spMkLst>
        </pc:spChg>
        <pc:spChg chg="del">
          <ac:chgData name="Nan Hu" userId="3618843d-2054-4bcf-ad49-76f523b6d2da" providerId="ADAL" clId="{7E82CB82-FD8E-4203-8D4B-4028DC429D87}" dt="2019-07-04T16:36:17.626" v="1181" actId="478"/>
          <ac:spMkLst>
            <pc:docMk/>
            <pc:sldMk cId="601094240" sldId="954"/>
            <ac:spMk id="149" creationId="{B7E89FAA-0CE7-4363-99F9-8E6300E8A1EC}"/>
          </ac:spMkLst>
        </pc:spChg>
        <pc:spChg chg="del">
          <ac:chgData name="Nan Hu" userId="3618843d-2054-4bcf-ad49-76f523b6d2da" providerId="ADAL" clId="{7E82CB82-FD8E-4203-8D4B-4028DC429D87}" dt="2019-07-04T16:36:16.053" v="1180" actId="478"/>
          <ac:spMkLst>
            <pc:docMk/>
            <pc:sldMk cId="601094240" sldId="954"/>
            <ac:spMk id="150" creationId="{841C634B-01A7-4F64-AFE8-51A4FEDFCB2B}"/>
          </ac:spMkLst>
        </pc:spChg>
        <pc:spChg chg="del">
          <ac:chgData name="Nan Hu" userId="3618843d-2054-4bcf-ad49-76f523b6d2da" providerId="ADAL" clId="{7E82CB82-FD8E-4203-8D4B-4028DC429D87}" dt="2019-07-04T16:36:06.127" v="1175" actId="478"/>
          <ac:spMkLst>
            <pc:docMk/>
            <pc:sldMk cId="601094240" sldId="954"/>
            <ac:spMk id="158" creationId="{E0958321-3C6B-433F-9EF1-1807EC02A67E}"/>
          </ac:spMkLst>
        </pc:spChg>
        <pc:spChg chg="del">
          <ac:chgData name="Nan Hu" userId="3618843d-2054-4bcf-ad49-76f523b6d2da" providerId="ADAL" clId="{7E82CB82-FD8E-4203-8D4B-4028DC429D87}" dt="2019-07-04T16:36:06.127" v="1175" actId="478"/>
          <ac:spMkLst>
            <pc:docMk/>
            <pc:sldMk cId="601094240" sldId="954"/>
            <ac:spMk id="159" creationId="{EC9E55DA-ED3C-4E3F-87CA-968705994FC8}"/>
          </ac:spMkLst>
        </pc:spChg>
        <pc:spChg chg="del">
          <ac:chgData name="Nan Hu" userId="3618843d-2054-4bcf-ad49-76f523b6d2da" providerId="ADAL" clId="{7E82CB82-FD8E-4203-8D4B-4028DC429D87}" dt="2019-07-04T16:36:06.127" v="1175" actId="478"/>
          <ac:spMkLst>
            <pc:docMk/>
            <pc:sldMk cId="601094240" sldId="954"/>
            <ac:spMk id="160" creationId="{2BD114D9-BD99-44A4-A16F-02B4A890BBE7}"/>
          </ac:spMkLst>
        </pc:spChg>
        <pc:spChg chg="del">
          <ac:chgData name="Nan Hu" userId="3618843d-2054-4bcf-ad49-76f523b6d2da" providerId="ADAL" clId="{7E82CB82-FD8E-4203-8D4B-4028DC429D87}" dt="2019-07-04T16:36:12.527" v="1178" actId="478"/>
          <ac:spMkLst>
            <pc:docMk/>
            <pc:sldMk cId="601094240" sldId="954"/>
            <ac:spMk id="173" creationId="{54BE73C8-6BC5-485F-B181-EA9F50B84F6F}"/>
          </ac:spMkLst>
        </pc:spChg>
        <pc:spChg chg="del">
          <ac:chgData name="Nan Hu" userId="3618843d-2054-4bcf-ad49-76f523b6d2da" providerId="ADAL" clId="{7E82CB82-FD8E-4203-8D4B-4028DC429D87}" dt="2019-07-04T16:36:14.486" v="1179" actId="478"/>
          <ac:spMkLst>
            <pc:docMk/>
            <pc:sldMk cId="601094240" sldId="954"/>
            <ac:spMk id="179" creationId="{D89F0B94-D292-48DA-A4F6-BE84ECAEA3C1}"/>
          </ac:spMkLst>
        </pc:spChg>
        <pc:spChg chg="del">
          <ac:chgData name="Nan Hu" userId="3618843d-2054-4bcf-ad49-76f523b6d2da" providerId="ADAL" clId="{7E82CB82-FD8E-4203-8D4B-4028DC429D87}" dt="2019-07-04T16:36:10.728" v="1177" actId="478"/>
          <ac:spMkLst>
            <pc:docMk/>
            <pc:sldMk cId="601094240" sldId="954"/>
            <ac:spMk id="183" creationId="{C5628ED3-77F2-42A6-AB98-2344E716F9B5}"/>
          </ac:spMkLst>
        </pc:spChg>
        <pc:spChg chg="del">
          <ac:chgData name="Nan Hu" userId="3618843d-2054-4bcf-ad49-76f523b6d2da" providerId="ADAL" clId="{7E82CB82-FD8E-4203-8D4B-4028DC429D87}" dt="2019-07-04T16:36:09.840" v="1176" actId="478"/>
          <ac:spMkLst>
            <pc:docMk/>
            <pc:sldMk cId="601094240" sldId="954"/>
            <ac:spMk id="185" creationId="{A11CE927-2E87-4FA8-8EC6-0E4B5CBBDC6A}"/>
          </ac:spMkLst>
        </pc:spChg>
        <pc:cxnChg chg="mod">
          <ac:chgData name="Nan Hu" userId="3618843d-2054-4bcf-ad49-76f523b6d2da" providerId="ADAL" clId="{7E82CB82-FD8E-4203-8D4B-4028DC429D87}" dt="2019-07-04T16:35:56.453" v="1173" actId="1076"/>
          <ac:cxnSpMkLst>
            <pc:docMk/>
            <pc:sldMk cId="601094240" sldId="954"/>
            <ac:cxnSpMk id="3" creationId="{3EBA3AC2-5FF3-445C-98C7-6BEC2376B04C}"/>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2</a:t>
            </a:fld>
            <a:endParaRPr lang="en-US" dirty="0"/>
          </a:p>
        </p:txBody>
      </p:sp>
    </p:spTree>
    <p:extLst>
      <p:ext uri="{BB962C8B-B14F-4D97-AF65-F5344CB8AC3E}">
        <p14:creationId xmlns:p14="http://schemas.microsoft.com/office/powerpoint/2010/main" val="23628695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3</a:t>
            </a:fld>
            <a:endParaRPr lang="en-US" dirty="0"/>
          </a:p>
        </p:txBody>
      </p:sp>
    </p:spTree>
    <p:extLst>
      <p:ext uri="{BB962C8B-B14F-4D97-AF65-F5344CB8AC3E}">
        <p14:creationId xmlns:p14="http://schemas.microsoft.com/office/powerpoint/2010/main" val="31395479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lnSpc>
                <a:spcPct val="93000"/>
              </a:lnSpc>
            </a:pPr>
            <a:fld id="{785BB0B3-964C-4CDE-9D3D-0BF955B8C425}" type="slidenum">
              <a:rPr lang="en-US" smtClean="0"/>
              <a:pPr>
                <a:lnSpc>
                  <a:spcPct val="93000"/>
                </a:lnSpc>
              </a:pPr>
              <a:t>4</a:t>
            </a:fld>
            <a:endParaRPr lang="en-US" dirty="0"/>
          </a:p>
        </p:txBody>
      </p:sp>
    </p:spTree>
    <p:extLst>
      <p:ext uri="{BB962C8B-B14F-4D97-AF65-F5344CB8AC3E}">
        <p14:creationId xmlns:p14="http://schemas.microsoft.com/office/powerpoint/2010/main" val="26613844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354652" y="2189578"/>
            <a:ext cx="7425116" cy="1461939"/>
          </a:xfrm>
        </p:spPr>
        <p:txBody>
          <a:bodyPr/>
          <a:lstStyle/>
          <a:p>
            <a:r>
              <a:rPr lang="en-CA" sz="4800" b="1" dirty="0"/>
              <a:t>JVET-O0654:</a:t>
            </a:r>
            <a:br>
              <a:rPr lang="en-CA" sz="4800" b="1" dirty="0"/>
            </a:br>
            <a:r>
              <a:rPr lang="en-CA" sz="4800" b="1" dirty="0"/>
              <a:t>AHG12/Non-CE5: Unification of boundary handling for adaptive loop filter</a:t>
            </a:r>
            <a:endParaRPr lang="en-US" sz="48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p:txBody>
          <a:bodyPr/>
          <a:lstStyle/>
          <a:p>
            <a:r>
              <a:rPr lang="en-US" dirty="0"/>
              <a:t>Nan Hu, Vadim Seregin, Marta Karczewicz</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a:t>Boundaries for ALF in VTM-5.0</a:t>
            </a:r>
          </a:p>
        </p:txBody>
      </p:sp>
      <p:sp>
        <p:nvSpPr>
          <p:cNvPr id="5" name="Content Placeholder 4"/>
          <p:cNvSpPr>
            <a:spLocks noGrp="1"/>
          </p:cNvSpPr>
          <p:nvPr>
            <p:ph idx="12"/>
          </p:nvPr>
        </p:nvSpPr>
        <p:spPr>
          <a:xfrm>
            <a:off x="471868" y="1110996"/>
            <a:ext cx="11210544" cy="4636008"/>
          </a:xfrm>
        </p:spPr>
        <p:txBody>
          <a:bodyPr/>
          <a:lstStyle/>
          <a:p>
            <a:pPr lvl="0"/>
            <a:r>
              <a:rPr lang="en-US" sz="3200" dirty="0"/>
              <a:t>Picture/Slice boundaries</a:t>
            </a:r>
          </a:p>
          <a:p>
            <a:pPr lvl="1"/>
            <a:r>
              <a:rPr lang="en-US" sz="3200" dirty="0"/>
              <a:t>Horizontal and vertical </a:t>
            </a:r>
          </a:p>
          <a:p>
            <a:pPr lvl="1"/>
            <a:r>
              <a:rPr lang="en-US" sz="3200" dirty="0"/>
              <a:t>Padding</a:t>
            </a:r>
          </a:p>
          <a:p>
            <a:pPr lvl="0"/>
            <a:r>
              <a:rPr lang="en-US" sz="3200" dirty="0"/>
              <a:t>Line buffer reduction	</a:t>
            </a:r>
          </a:p>
          <a:p>
            <a:pPr lvl="1"/>
            <a:r>
              <a:rPr lang="en-US" sz="3200"/>
              <a:t>Horizontal </a:t>
            </a:r>
          </a:p>
          <a:p>
            <a:pPr lvl="1"/>
            <a:r>
              <a:rPr lang="en-US" sz="3200" dirty="0"/>
              <a:t>Re-scaled Laplacian</a:t>
            </a:r>
          </a:p>
          <a:p>
            <a:pPr lvl="1"/>
            <a:r>
              <a:rPr lang="en-US" sz="3200" dirty="0"/>
              <a:t>Truncated symmetrical filter</a:t>
            </a:r>
          </a:p>
        </p:txBody>
      </p:sp>
    </p:spTree>
    <p:extLst>
      <p:ext uri="{BB962C8B-B14F-4D97-AF65-F5344CB8AC3E}">
        <p14:creationId xmlns:p14="http://schemas.microsoft.com/office/powerpoint/2010/main" val="1172688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72173" y="575576"/>
            <a:ext cx="11210239" cy="429028"/>
          </a:xfrm>
        </p:spPr>
        <p:txBody>
          <a:bodyPr/>
          <a:lstStyle/>
          <a:p>
            <a:pPr lvl="0"/>
            <a:r>
              <a:rPr lang="en-US" sz="4400" dirty="0"/>
              <a:t>Picture/Slice boundaries</a:t>
            </a:r>
          </a:p>
        </p:txBody>
      </p:sp>
      <p:cxnSp>
        <p:nvCxnSpPr>
          <p:cNvPr id="3" name="Straight Connector 2">
            <a:extLst>
              <a:ext uri="{FF2B5EF4-FFF2-40B4-BE49-F238E27FC236}">
                <a16:creationId xmlns:a16="http://schemas.microsoft.com/office/drawing/2014/main" id="{3EBA3AC2-5FF3-445C-98C7-6BEC2376B04C}"/>
              </a:ext>
            </a:extLst>
          </p:cNvPr>
          <p:cNvCxnSpPr>
            <a:cxnSpLocks/>
          </p:cNvCxnSpPr>
          <p:nvPr/>
        </p:nvCxnSpPr>
        <p:spPr>
          <a:xfrm>
            <a:off x="520313" y="5042244"/>
            <a:ext cx="10179540" cy="0"/>
          </a:xfrm>
          <a:prstGeom prst="line">
            <a:avLst/>
          </a:prstGeom>
          <a:ln w="57150">
            <a:headEnd w="lg" len="lg"/>
            <a:tailEnd type="none"/>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89A92304-ED85-4458-B57F-0D651B53FE2E}"/>
              </a:ext>
            </a:extLst>
          </p:cNvPr>
          <p:cNvSpPr/>
          <p:nvPr/>
        </p:nvSpPr>
        <p:spPr>
          <a:xfrm>
            <a:off x="2046144" y="4560036"/>
            <a:ext cx="341184" cy="34117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0" name="Oval 9">
            <a:extLst>
              <a:ext uri="{FF2B5EF4-FFF2-40B4-BE49-F238E27FC236}">
                <a16:creationId xmlns:a16="http://schemas.microsoft.com/office/drawing/2014/main" id="{FFA36D2C-329E-4473-A038-628EA404D7F0}"/>
              </a:ext>
            </a:extLst>
          </p:cNvPr>
          <p:cNvSpPr/>
          <p:nvPr/>
        </p:nvSpPr>
        <p:spPr>
          <a:xfrm>
            <a:off x="3163210" y="4560036"/>
            <a:ext cx="341184" cy="34117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4" name="Oval 13">
            <a:extLst>
              <a:ext uri="{FF2B5EF4-FFF2-40B4-BE49-F238E27FC236}">
                <a16:creationId xmlns:a16="http://schemas.microsoft.com/office/drawing/2014/main" id="{D1D7F2CC-4FA7-43AD-921B-70D2FFD6D3CB}"/>
              </a:ext>
            </a:extLst>
          </p:cNvPr>
          <p:cNvSpPr/>
          <p:nvPr/>
        </p:nvSpPr>
        <p:spPr>
          <a:xfrm>
            <a:off x="2604677" y="5137779"/>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7" name="Oval 16">
            <a:extLst>
              <a:ext uri="{FF2B5EF4-FFF2-40B4-BE49-F238E27FC236}">
                <a16:creationId xmlns:a16="http://schemas.microsoft.com/office/drawing/2014/main" id="{4FF697D2-212E-461C-B0A4-1AC6954D948A}"/>
              </a:ext>
            </a:extLst>
          </p:cNvPr>
          <p:cNvSpPr/>
          <p:nvPr/>
        </p:nvSpPr>
        <p:spPr>
          <a:xfrm>
            <a:off x="3766274" y="5137779"/>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9" name="Oval 18">
            <a:extLst>
              <a:ext uri="{FF2B5EF4-FFF2-40B4-BE49-F238E27FC236}">
                <a16:creationId xmlns:a16="http://schemas.microsoft.com/office/drawing/2014/main" id="{5519247F-6C00-49D3-A8B1-0595FFA375EB}"/>
              </a:ext>
            </a:extLst>
          </p:cNvPr>
          <p:cNvSpPr/>
          <p:nvPr/>
        </p:nvSpPr>
        <p:spPr>
          <a:xfrm>
            <a:off x="2046144" y="5578985"/>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0" name="Oval 19">
            <a:extLst>
              <a:ext uri="{FF2B5EF4-FFF2-40B4-BE49-F238E27FC236}">
                <a16:creationId xmlns:a16="http://schemas.microsoft.com/office/drawing/2014/main" id="{7E7BB4AE-68C3-49E7-A6C4-4353A4E23431}"/>
              </a:ext>
            </a:extLst>
          </p:cNvPr>
          <p:cNvSpPr/>
          <p:nvPr/>
        </p:nvSpPr>
        <p:spPr>
          <a:xfrm>
            <a:off x="3163210" y="5578985"/>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2" name="Oval 21">
            <a:extLst>
              <a:ext uri="{FF2B5EF4-FFF2-40B4-BE49-F238E27FC236}">
                <a16:creationId xmlns:a16="http://schemas.microsoft.com/office/drawing/2014/main" id="{D7101031-0D6F-45A4-8D87-5875E465D652}"/>
              </a:ext>
            </a:extLst>
          </p:cNvPr>
          <p:cNvSpPr/>
          <p:nvPr/>
        </p:nvSpPr>
        <p:spPr>
          <a:xfrm>
            <a:off x="2604677" y="6020191"/>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3" name="Oval 22">
            <a:extLst>
              <a:ext uri="{FF2B5EF4-FFF2-40B4-BE49-F238E27FC236}">
                <a16:creationId xmlns:a16="http://schemas.microsoft.com/office/drawing/2014/main" id="{C74A6D9D-94E9-4D6A-AF59-B2948D36D1E3}"/>
              </a:ext>
            </a:extLst>
          </p:cNvPr>
          <p:cNvSpPr/>
          <p:nvPr/>
        </p:nvSpPr>
        <p:spPr>
          <a:xfrm>
            <a:off x="2046144" y="6020191"/>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4" name="Oval 23">
            <a:extLst>
              <a:ext uri="{FF2B5EF4-FFF2-40B4-BE49-F238E27FC236}">
                <a16:creationId xmlns:a16="http://schemas.microsoft.com/office/drawing/2014/main" id="{DA577072-1B90-4D97-96AD-C97A848E1732}"/>
              </a:ext>
            </a:extLst>
          </p:cNvPr>
          <p:cNvSpPr/>
          <p:nvPr/>
        </p:nvSpPr>
        <p:spPr>
          <a:xfrm>
            <a:off x="3163210" y="6020191"/>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5" name="Oval 24">
            <a:extLst>
              <a:ext uri="{FF2B5EF4-FFF2-40B4-BE49-F238E27FC236}">
                <a16:creationId xmlns:a16="http://schemas.microsoft.com/office/drawing/2014/main" id="{F0CB8E95-579D-46B4-AD2C-4953743C2227}"/>
              </a:ext>
            </a:extLst>
          </p:cNvPr>
          <p:cNvSpPr/>
          <p:nvPr/>
        </p:nvSpPr>
        <p:spPr>
          <a:xfrm>
            <a:off x="3766274" y="6020191"/>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cxnSp>
        <p:nvCxnSpPr>
          <p:cNvPr id="29" name="Straight Arrow Connector 28">
            <a:extLst>
              <a:ext uri="{FF2B5EF4-FFF2-40B4-BE49-F238E27FC236}">
                <a16:creationId xmlns:a16="http://schemas.microsoft.com/office/drawing/2014/main" id="{97F37912-9769-4CDB-A010-F4A5BE18157A}"/>
              </a:ext>
            </a:extLst>
          </p:cNvPr>
          <p:cNvCxnSpPr>
            <a:cxnSpLocks/>
          </p:cNvCxnSpPr>
          <p:nvPr/>
        </p:nvCxnSpPr>
        <p:spPr>
          <a:xfrm>
            <a:off x="4269704" y="4560036"/>
            <a:ext cx="0" cy="1801325"/>
          </a:xfrm>
          <a:prstGeom prst="straightConnector1">
            <a:avLst/>
          </a:prstGeom>
          <a:ln w="38100" cap="rnd">
            <a:solidFill>
              <a:srgbClr val="92D050"/>
            </a:solidFill>
            <a:round/>
            <a:headEnd w="lg" len="lg"/>
            <a:tailEnd type="triangle"/>
          </a:ln>
        </p:spPr>
        <p:style>
          <a:lnRef idx="1">
            <a:schemeClr val="accent1"/>
          </a:lnRef>
          <a:fillRef idx="0">
            <a:schemeClr val="accent1"/>
          </a:fillRef>
          <a:effectRef idx="0">
            <a:schemeClr val="accent1"/>
          </a:effectRef>
          <a:fontRef idx="minor">
            <a:schemeClr val="tx1"/>
          </a:fontRef>
        </p:style>
      </p:cxnSp>
      <p:sp>
        <p:nvSpPr>
          <p:cNvPr id="31" name="Oval 30">
            <a:extLst>
              <a:ext uri="{FF2B5EF4-FFF2-40B4-BE49-F238E27FC236}">
                <a16:creationId xmlns:a16="http://schemas.microsoft.com/office/drawing/2014/main" id="{30FAEA22-9B25-4EBE-9EBB-13B2B593133F}"/>
              </a:ext>
            </a:extLst>
          </p:cNvPr>
          <p:cNvSpPr/>
          <p:nvPr/>
        </p:nvSpPr>
        <p:spPr>
          <a:xfrm>
            <a:off x="7000281" y="3947446"/>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2" name="Oval 31">
            <a:extLst>
              <a:ext uri="{FF2B5EF4-FFF2-40B4-BE49-F238E27FC236}">
                <a16:creationId xmlns:a16="http://schemas.microsoft.com/office/drawing/2014/main" id="{18834817-CF3F-4108-9A9C-8B4FA2F71DFA}"/>
              </a:ext>
            </a:extLst>
          </p:cNvPr>
          <p:cNvSpPr/>
          <p:nvPr/>
        </p:nvSpPr>
        <p:spPr>
          <a:xfrm>
            <a:off x="6441748" y="3947446"/>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3" name="Oval 32">
            <a:extLst>
              <a:ext uri="{FF2B5EF4-FFF2-40B4-BE49-F238E27FC236}">
                <a16:creationId xmlns:a16="http://schemas.microsoft.com/office/drawing/2014/main" id="{593BBDE7-220B-449A-A231-409A5299E418}"/>
              </a:ext>
            </a:extLst>
          </p:cNvPr>
          <p:cNvSpPr/>
          <p:nvPr/>
        </p:nvSpPr>
        <p:spPr>
          <a:xfrm>
            <a:off x="7558814" y="3947446"/>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4" name="Oval 33">
            <a:extLst>
              <a:ext uri="{FF2B5EF4-FFF2-40B4-BE49-F238E27FC236}">
                <a16:creationId xmlns:a16="http://schemas.microsoft.com/office/drawing/2014/main" id="{2D333BC8-6010-4B2A-A0AC-41A6E0633B50}"/>
              </a:ext>
            </a:extLst>
          </p:cNvPr>
          <p:cNvSpPr/>
          <p:nvPr/>
        </p:nvSpPr>
        <p:spPr>
          <a:xfrm>
            <a:off x="8161878" y="3947446"/>
            <a:ext cx="341184" cy="341170"/>
          </a:xfrm>
          <a:prstGeom prst="ellipse">
            <a:avLst/>
          </a:prstGeom>
          <a:solidFill>
            <a:srgbClr val="E0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highlight>
                <a:srgbClr val="FF0000"/>
              </a:highlight>
            </a:endParaRPr>
          </a:p>
        </p:txBody>
      </p:sp>
      <p:sp>
        <p:nvSpPr>
          <p:cNvPr id="36" name="Oval 35">
            <a:extLst>
              <a:ext uri="{FF2B5EF4-FFF2-40B4-BE49-F238E27FC236}">
                <a16:creationId xmlns:a16="http://schemas.microsoft.com/office/drawing/2014/main" id="{AED8248D-F192-4AF4-A41F-2B02622742AE}"/>
              </a:ext>
            </a:extLst>
          </p:cNvPr>
          <p:cNvSpPr/>
          <p:nvPr/>
        </p:nvSpPr>
        <p:spPr>
          <a:xfrm>
            <a:off x="8801775" y="3974741"/>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7" name="Oval 36">
            <a:extLst>
              <a:ext uri="{FF2B5EF4-FFF2-40B4-BE49-F238E27FC236}">
                <a16:creationId xmlns:a16="http://schemas.microsoft.com/office/drawing/2014/main" id="{65BB2438-93A7-45C3-ABBA-892C2B948546}"/>
              </a:ext>
            </a:extLst>
          </p:cNvPr>
          <p:cNvSpPr/>
          <p:nvPr/>
        </p:nvSpPr>
        <p:spPr>
          <a:xfrm>
            <a:off x="9360308" y="3974741"/>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8" name="Oval 37">
            <a:extLst>
              <a:ext uri="{FF2B5EF4-FFF2-40B4-BE49-F238E27FC236}">
                <a16:creationId xmlns:a16="http://schemas.microsoft.com/office/drawing/2014/main" id="{18F0FFA0-132B-4FB8-83D3-586E798F8207}"/>
              </a:ext>
            </a:extLst>
          </p:cNvPr>
          <p:cNvSpPr/>
          <p:nvPr/>
        </p:nvSpPr>
        <p:spPr>
          <a:xfrm>
            <a:off x="9963372" y="3974741"/>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9" name="Oval 38">
            <a:extLst>
              <a:ext uri="{FF2B5EF4-FFF2-40B4-BE49-F238E27FC236}">
                <a16:creationId xmlns:a16="http://schemas.microsoft.com/office/drawing/2014/main" id="{3826B6DD-C35D-44D1-AB20-5208E61CE0C0}"/>
              </a:ext>
            </a:extLst>
          </p:cNvPr>
          <p:cNvSpPr/>
          <p:nvPr/>
        </p:nvSpPr>
        <p:spPr>
          <a:xfrm>
            <a:off x="7002834" y="3438001"/>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0" name="Oval 39">
            <a:extLst>
              <a:ext uri="{FF2B5EF4-FFF2-40B4-BE49-F238E27FC236}">
                <a16:creationId xmlns:a16="http://schemas.microsoft.com/office/drawing/2014/main" id="{5DA550CA-D7EE-40ED-BB83-6E0010E354B7}"/>
              </a:ext>
            </a:extLst>
          </p:cNvPr>
          <p:cNvSpPr/>
          <p:nvPr/>
        </p:nvSpPr>
        <p:spPr>
          <a:xfrm>
            <a:off x="7561367" y="3438001"/>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1" name="Oval 40">
            <a:extLst>
              <a:ext uri="{FF2B5EF4-FFF2-40B4-BE49-F238E27FC236}">
                <a16:creationId xmlns:a16="http://schemas.microsoft.com/office/drawing/2014/main" id="{283069CA-8409-4981-BB16-FDA21C4555E9}"/>
              </a:ext>
            </a:extLst>
          </p:cNvPr>
          <p:cNvSpPr/>
          <p:nvPr/>
        </p:nvSpPr>
        <p:spPr>
          <a:xfrm>
            <a:off x="8164431" y="3438001"/>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2" name="Oval 41">
            <a:extLst>
              <a:ext uri="{FF2B5EF4-FFF2-40B4-BE49-F238E27FC236}">
                <a16:creationId xmlns:a16="http://schemas.microsoft.com/office/drawing/2014/main" id="{6AA9FC2C-4F62-4E03-A9FD-2B67A7010C1E}"/>
              </a:ext>
            </a:extLst>
          </p:cNvPr>
          <p:cNvSpPr/>
          <p:nvPr/>
        </p:nvSpPr>
        <p:spPr>
          <a:xfrm>
            <a:off x="8804328" y="3465296"/>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3" name="Oval 42">
            <a:extLst>
              <a:ext uri="{FF2B5EF4-FFF2-40B4-BE49-F238E27FC236}">
                <a16:creationId xmlns:a16="http://schemas.microsoft.com/office/drawing/2014/main" id="{9D452470-DC3F-43FC-B4A4-5E185A182929}"/>
              </a:ext>
            </a:extLst>
          </p:cNvPr>
          <p:cNvSpPr/>
          <p:nvPr/>
        </p:nvSpPr>
        <p:spPr>
          <a:xfrm>
            <a:off x="9362861" y="3465296"/>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4" name="Oval 43">
            <a:extLst>
              <a:ext uri="{FF2B5EF4-FFF2-40B4-BE49-F238E27FC236}">
                <a16:creationId xmlns:a16="http://schemas.microsoft.com/office/drawing/2014/main" id="{C6BA7FD1-FC91-4469-8BF0-20A0273745AA}"/>
              </a:ext>
            </a:extLst>
          </p:cNvPr>
          <p:cNvSpPr/>
          <p:nvPr/>
        </p:nvSpPr>
        <p:spPr>
          <a:xfrm>
            <a:off x="7000281" y="4494845"/>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5" name="Oval 44">
            <a:extLst>
              <a:ext uri="{FF2B5EF4-FFF2-40B4-BE49-F238E27FC236}">
                <a16:creationId xmlns:a16="http://schemas.microsoft.com/office/drawing/2014/main" id="{4C207DD2-0630-44E0-81B1-4A1D44F74817}"/>
              </a:ext>
            </a:extLst>
          </p:cNvPr>
          <p:cNvSpPr/>
          <p:nvPr/>
        </p:nvSpPr>
        <p:spPr>
          <a:xfrm>
            <a:off x="7558814" y="4494845"/>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6" name="Oval 45">
            <a:extLst>
              <a:ext uri="{FF2B5EF4-FFF2-40B4-BE49-F238E27FC236}">
                <a16:creationId xmlns:a16="http://schemas.microsoft.com/office/drawing/2014/main" id="{5D53CBD5-4676-4EF2-A82A-226E040E127E}"/>
              </a:ext>
            </a:extLst>
          </p:cNvPr>
          <p:cNvSpPr/>
          <p:nvPr/>
        </p:nvSpPr>
        <p:spPr>
          <a:xfrm>
            <a:off x="8161878" y="4494845"/>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7" name="Oval 46">
            <a:extLst>
              <a:ext uri="{FF2B5EF4-FFF2-40B4-BE49-F238E27FC236}">
                <a16:creationId xmlns:a16="http://schemas.microsoft.com/office/drawing/2014/main" id="{37CA3C23-B732-4E53-B10A-8B1E85F68452}"/>
              </a:ext>
            </a:extLst>
          </p:cNvPr>
          <p:cNvSpPr/>
          <p:nvPr/>
        </p:nvSpPr>
        <p:spPr>
          <a:xfrm>
            <a:off x="8801775" y="4522140"/>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8" name="Oval 47">
            <a:extLst>
              <a:ext uri="{FF2B5EF4-FFF2-40B4-BE49-F238E27FC236}">
                <a16:creationId xmlns:a16="http://schemas.microsoft.com/office/drawing/2014/main" id="{1FCFBF5D-89B3-42E6-A0FF-4C0A13F8E7E2}"/>
              </a:ext>
            </a:extLst>
          </p:cNvPr>
          <p:cNvSpPr/>
          <p:nvPr/>
        </p:nvSpPr>
        <p:spPr>
          <a:xfrm>
            <a:off x="9360308" y="4522140"/>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9" name="Oval 48">
            <a:extLst>
              <a:ext uri="{FF2B5EF4-FFF2-40B4-BE49-F238E27FC236}">
                <a16:creationId xmlns:a16="http://schemas.microsoft.com/office/drawing/2014/main" id="{330BF01E-DBA1-4609-B4CD-7FD2088C2229}"/>
              </a:ext>
            </a:extLst>
          </p:cNvPr>
          <p:cNvSpPr/>
          <p:nvPr/>
        </p:nvSpPr>
        <p:spPr>
          <a:xfrm>
            <a:off x="7538620" y="2937713"/>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50" name="Oval 49">
            <a:extLst>
              <a:ext uri="{FF2B5EF4-FFF2-40B4-BE49-F238E27FC236}">
                <a16:creationId xmlns:a16="http://schemas.microsoft.com/office/drawing/2014/main" id="{B4A93304-6415-44D9-97A5-78DD757F2588}"/>
              </a:ext>
            </a:extLst>
          </p:cNvPr>
          <p:cNvSpPr/>
          <p:nvPr/>
        </p:nvSpPr>
        <p:spPr>
          <a:xfrm>
            <a:off x="8141684" y="2937713"/>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51" name="Oval 50">
            <a:extLst>
              <a:ext uri="{FF2B5EF4-FFF2-40B4-BE49-F238E27FC236}">
                <a16:creationId xmlns:a16="http://schemas.microsoft.com/office/drawing/2014/main" id="{3D9709ED-A529-41E8-967B-12F339922BDC}"/>
              </a:ext>
            </a:extLst>
          </p:cNvPr>
          <p:cNvSpPr/>
          <p:nvPr/>
        </p:nvSpPr>
        <p:spPr>
          <a:xfrm>
            <a:off x="8781581" y="2965008"/>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52" name="Oval 51">
            <a:extLst>
              <a:ext uri="{FF2B5EF4-FFF2-40B4-BE49-F238E27FC236}">
                <a16:creationId xmlns:a16="http://schemas.microsoft.com/office/drawing/2014/main" id="{216F6ECF-611F-46D5-A540-9ADD9ABC878C}"/>
              </a:ext>
            </a:extLst>
          </p:cNvPr>
          <p:cNvSpPr/>
          <p:nvPr/>
        </p:nvSpPr>
        <p:spPr>
          <a:xfrm>
            <a:off x="7558814" y="5113877"/>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53" name="Oval 52">
            <a:extLst>
              <a:ext uri="{FF2B5EF4-FFF2-40B4-BE49-F238E27FC236}">
                <a16:creationId xmlns:a16="http://schemas.microsoft.com/office/drawing/2014/main" id="{0D0F0440-F156-4058-9AAA-EDA52436BF75}"/>
              </a:ext>
            </a:extLst>
          </p:cNvPr>
          <p:cNvSpPr/>
          <p:nvPr/>
        </p:nvSpPr>
        <p:spPr>
          <a:xfrm>
            <a:off x="8161878" y="5113877"/>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54" name="Oval 53">
            <a:extLst>
              <a:ext uri="{FF2B5EF4-FFF2-40B4-BE49-F238E27FC236}">
                <a16:creationId xmlns:a16="http://schemas.microsoft.com/office/drawing/2014/main" id="{11BFA19F-6624-4715-9C1D-F9C191D62118}"/>
              </a:ext>
            </a:extLst>
          </p:cNvPr>
          <p:cNvSpPr/>
          <p:nvPr/>
        </p:nvSpPr>
        <p:spPr>
          <a:xfrm>
            <a:off x="8801775" y="5141172"/>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55" name="Oval 54">
            <a:extLst>
              <a:ext uri="{FF2B5EF4-FFF2-40B4-BE49-F238E27FC236}">
                <a16:creationId xmlns:a16="http://schemas.microsoft.com/office/drawing/2014/main" id="{AFFF521F-8D9D-41E7-9E1A-28A5C8E536C9}"/>
              </a:ext>
            </a:extLst>
          </p:cNvPr>
          <p:cNvSpPr/>
          <p:nvPr/>
        </p:nvSpPr>
        <p:spPr>
          <a:xfrm>
            <a:off x="8137690" y="2451388"/>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56" name="Oval 55">
            <a:extLst>
              <a:ext uri="{FF2B5EF4-FFF2-40B4-BE49-F238E27FC236}">
                <a16:creationId xmlns:a16="http://schemas.microsoft.com/office/drawing/2014/main" id="{C9EF659F-EE18-4275-8490-6C52049A9D80}"/>
              </a:ext>
            </a:extLst>
          </p:cNvPr>
          <p:cNvSpPr/>
          <p:nvPr/>
        </p:nvSpPr>
        <p:spPr>
          <a:xfrm>
            <a:off x="8137690" y="5683759"/>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cxnSp>
        <p:nvCxnSpPr>
          <p:cNvPr id="57" name="Straight Arrow Connector 56">
            <a:extLst>
              <a:ext uri="{FF2B5EF4-FFF2-40B4-BE49-F238E27FC236}">
                <a16:creationId xmlns:a16="http://schemas.microsoft.com/office/drawing/2014/main" id="{B0A71B62-DEAA-44B2-A6A0-C1EE5DBC24F8}"/>
              </a:ext>
            </a:extLst>
          </p:cNvPr>
          <p:cNvCxnSpPr>
            <a:cxnSpLocks/>
          </p:cNvCxnSpPr>
          <p:nvPr/>
        </p:nvCxnSpPr>
        <p:spPr>
          <a:xfrm>
            <a:off x="6782932" y="4560036"/>
            <a:ext cx="0" cy="1801325"/>
          </a:xfrm>
          <a:prstGeom prst="straightConnector1">
            <a:avLst/>
          </a:prstGeom>
          <a:ln w="38100" cap="rnd">
            <a:solidFill>
              <a:srgbClr val="92D050"/>
            </a:solidFill>
            <a:round/>
            <a:headEnd w="lg" len="lg"/>
            <a:tailEnd type="triangl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91F4E356-BFAD-45AF-BC84-4F6A0A95D3D5}"/>
              </a:ext>
            </a:extLst>
          </p:cNvPr>
          <p:cNvSpPr txBox="1"/>
          <p:nvPr/>
        </p:nvSpPr>
        <p:spPr>
          <a:xfrm>
            <a:off x="-152254" y="817412"/>
            <a:ext cx="2797788" cy="886397"/>
          </a:xfrm>
          <a:prstGeom prst="rect">
            <a:avLst/>
          </a:prstGeom>
          <a:noFill/>
          <a:ln>
            <a:noFill/>
          </a:ln>
        </p:spPr>
        <p:txBody>
          <a:bodyPr wrap="square" lIns="137160" tIns="91440" rIns="0" bIns="91440" rtlCol="0">
            <a:spAutoFit/>
          </a:bodyPr>
          <a:lstStyle/>
          <a:p>
            <a:pPr algn="l">
              <a:lnSpc>
                <a:spcPct val="95000"/>
              </a:lnSpc>
              <a:spcBef>
                <a:spcPts val="1200"/>
              </a:spcBef>
            </a:pPr>
            <a:r>
              <a:rPr lang="en-US" sz="2400" dirty="0"/>
              <a:t>Padding for Laplacian</a:t>
            </a:r>
            <a:endParaRPr lang="en-US" sz="2400" dirty="0">
              <a:solidFill>
                <a:schemeClr val="tx1"/>
              </a:solidFill>
            </a:endParaRPr>
          </a:p>
        </p:txBody>
      </p:sp>
      <p:sp>
        <p:nvSpPr>
          <p:cNvPr id="59" name="TextBox 58">
            <a:extLst>
              <a:ext uri="{FF2B5EF4-FFF2-40B4-BE49-F238E27FC236}">
                <a16:creationId xmlns:a16="http://schemas.microsoft.com/office/drawing/2014/main" id="{B30A133F-2629-4D67-816B-6AF59A422126}"/>
              </a:ext>
            </a:extLst>
          </p:cNvPr>
          <p:cNvSpPr txBox="1"/>
          <p:nvPr/>
        </p:nvSpPr>
        <p:spPr>
          <a:xfrm>
            <a:off x="9070451" y="2991953"/>
            <a:ext cx="2797788" cy="535531"/>
          </a:xfrm>
          <a:prstGeom prst="rect">
            <a:avLst/>
          </a:prstGeom>
          <a:noFill/>
          <a:ln>
            <a:noFill/>
          </a:ln>
        </p:spPr>
        <p:txBody>
          <a:bodyPr wrap="square" lIns="137160" tIns="91440" rIns="0" bIns="91440" rtlCol="0">
            <a:spAutoFit/>
          </a:bodyPr>
          <a:lstStyle/>
          <a:p>
            <a:pPr algn="l">
              <a:lnSpc>
                <a:spcPct val="95000"/>
              </a:lnSpc>
              <a:spcBef>
                <a:spcPts val="1200"/>
              </a:spcBef>
            </a:pPr>
            <a:r>
              <a:rPr lang="en-US" sz="2400" dirty="0"/>
              <a:t>Padding for filtering</a:t>
            </a:r>
            <a:endParaRPr lang="en-US" sz="2400" dirty="0">
              <a:solidFill>
                <a:schemeClr val="tx1"/>
              </a:solidFill>
            </a:endParaRPr>
          </a:p>
        </p:txBody>
      </p:sp>
      <p:sp>
        <p:nvSpPr>
          <p:cNvPr id="60" name="Rectangle 59">
            <a:extLst>
              <a:ext uri="{FF2B5EF4-FFF2-40B4-BE49-F238E27FC236}">
                <a16:creationId xmlns:a16="http://schemas.microsoft.com/office/drawing/2014/main" id="{B3DE45EB-F832-4FD7-B561-A29D19FCB030}"/>
              </a:ext>
            </a:extLst>
          </p:cNvPr>
          <p:cNvSpPr/>
          <p:nvPr/>
        </p:nvSpPr>
        <p:spPr>
          <a:xfrm>
            <a:off x="610313" y="6400808"/>
            <a:ext cx="9073267" cy="461665"/>
          </a:xfrm>
          <a:prstGeom prst="rect">
            <a:avLst/>
          </a:prstGeom>
        </p:spPr>
        <p:txBody>
          <a:bodyPr wrap="square">
            <a:spAutoFit/>
          </a:bodyPr>
          <a:lstStyle/>
          <a:p>
            <a:r>
              <a:rPr lang="en-US" sz="2400" dirty="0"/>
              <a:t>activity = (</a:t>
            </a:r>
            <a:r>
              <a:rPr lang="en-US" sz="2400" dirty="0" err="1"/>
              <a:t>Pel</a:t>
            </a:r>
            <a:r>
              <a:rPr lang="en-US" sz="2400" dirty="0"/>
              <a:t>)Clip3&lt;int&gt;(0, </a:t>
            </a:r>
            <a:r>
              <a:rPr lang="en-US" sz="2400" dirty="0" err="1"/>
              <a:t>maxActivity</a:t>
            </a:r>
            <a:r>
              <a:rPr lang="en-US" sz="2400" dirty="0"/>
              <a:t>, (</a:t>
            </a:r>
            <a:r>
              <a:rPr lang="en-US" sz="2400" dirty="0" err="1"/>
              <a:t>tempAct</a:t>
            </a:r>
            <a:r>
              <a:rPr lang="en-US" sz="2400" dirty="0"/>
              <a:t> * 64) &gt;&gt; shift);</a:t>
            </a:r>
          </a:p>
        </p:txBody>
      </p:sp>
      <p:sp>
        <p:nvSpPr>
          <p:cNvPr id="62" name="Oval 61">
            <a:extLst>
              <a:ext uri="{FF2B5EF4-FFF2-40B4-BE49-F238E27FC236}">
                <a16:creationId xmlns:a16="http://schemas.microsoft.com/office/drawing/2014/main" id="{FE3F2EF2-5AF3-4767-AFAF-CB38639F8B5B}"/>
              </a:ext>
            </a:extLst>
          </p:cNvPr>
          <p:cNvSpPr/>
          <p:nvPr/>
        </p:nvSpPr>
        <p:spPr>
          <a:xfrm>
            <a:off x="2030443" y="3659542"/>
            <a:ext cx="341184" cy="34117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63" name="Oval 62">
            <a:extLst>
              <a:ext uri="{FF2B5EF4-FFF2-40B4-BE49-F238E27FC236}">
                <a16:creationId xmlns:a16="http://schemas.microsoft.com/office/drawing/2014/main" id="{36FF8E57-7B47-41F1-9955-B6B6000C3CD6}"/>
              </a:ext>
            </a:extLst>
          </p:cNvPr>
          <p:cNvSpPr/>
          <p:nvPr/>
        </p:nvSpPr>
        <p:spPr>
          <a:xfrm>
            <a:off x="3147509" y="3659542"/>
            <a:ext cx="341184" cy="34117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65" name="Oval 64">
            <a:extLst>
              <a:ext uri="{FF2B5EF4-FFF2-40B4-BE49-F238E27FC236}">
                <a16:creationId xmlns:a16="http://schemas.microsoft.com/office/drawing/2014/main" id="{30D2F1C6-93DA-49B9-8556-FFFF2B957DE8}"/>
              </a:ext>
            </a:extLst>
          </p:cNvPr>
          <p:cNvSpPr/>
          <p:nvPr/>
        </p:nvSpPr>
        <p:spPr>
          <a:xfrm>
            <a:off x="2588976" y="4100748"/>
            <a:ext cx="341184" cy="34117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68" name="Oval 67">
            <a:extLst>
              <a:ext uri="{FF2B5EF4-FFF2-40B4-BE49-F238E27FC236}">
                <a16:creationId xmlns:a16="http://schemas.microsoft.com/office/drawing/2014/main" id="{755E7A4F-8C1D-44F3-B817-A9D298D66C0B}"/>
              </a:ext>
            </a:extLst>
          </p:cNvPr>
          <p:cNvSpPr/>
          <p:nvPr/>
        </p:nvSpPr>
        <p:spPr>
          <a:xfrm>
            <a:off x="3750573" y="4100748"/>
            <a:ext cx="341184" cy="34117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2" name="Oval 81">
            <a:extLst>
              <a:ext uri="{FF2B5EF4-FFF2-40B4-BE49-F238E27FC236}">
                <a16:creationId xmlns:a16="http://schemas.microsoft.com/office/drawing/2014/main" id="{A79DA489-F554-4361-8DE0-3ADE914F0FC7}"/>
              </a:ext>
            </a:extLst>
          </p:cNvPr>
          <p:cNvSpPr/>
          <p:nvPr/>
        </p:nvSpPr>
        <p:spPr>
          <a:xfrm>
            <a:off x="2025301" y="2568346"/>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3" name="Oval 82">
            <a:extLst>
              <a:ext uri="{FF2B5EF4-FFF2-40B4-BE49-F238E27FC236}">
                <a16:creationId xmlns:a16="http://schemas.microsoft.com/office/drawing/2014/main" id="{BEAF564B-B0E1-40B8-9DF8-476F6373DE18}"/>
              </a:ext>
            </a:extLst>
          </p:cNvPr>
          <p:cNvSpPr/>
          <p:nvPr/>
        </p:nvSpPr>
        <p:spPr>
          <a:xfrm>
            <a:off x="3142367" y="2568346"/>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5" name="Oval 84">
            <a:extLst>
              <a:ext uri="{FF2B5EF4-FFF2-40B4-BE49-F238E27FC236}">
                <a16:creationId xmlns:a16="http://schemas.microsoft.com/office/drawing/2014/main" id="{4AEA8D1D-B092-4434-9287-C85104D11FA2}"/>
              </a:ext>
            </a:extLst>
          </p:cNvPr>
          <p:cNvSpPr/>
          <p:nvPr/>
        </p:nvSpPr>
        <p:spPr>
          <a:xfrm>
            <a:off x="2583834" y="3146089"/>
            <a:ext cx="341184" cy="34117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8" name="Oval 87">
            <a:extLst>
              <a:ext uri="{FF2B5EF4-FFF2-40B4-BE49-F238E27FC236}">
                <a16:creationId xmlns:a16="http://schemas.microsoft.com/office/drawing/2014/main" id="{40A147C0-418C-4CA1-9F07-BB40C262D30D}"/>
              </a:ext>
            </a:extLst>
          </p:cNvPr>
          <p:cNvSpPr/>
          <p:nvPr/>
        </p:nvSpPr>
        <p:spPr>
          <a:xfrm>
            <a:off x="3745431" y="3146089"/>
            <a:ext cx="341184" cy="34117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9" name="Oval 88">
            <a:extLst>
              <a:ext uri="{FF2B5EF4-FFF2-40B4-BE49-F238E27FC236}">
                <a16:creationId xmlns:a16="http://schemas.microsoft.com/office/drawing/2014/main" id="{75184DBA-8A33-4520-85C2-6BBB5B8A1305}"/>
              </a:ext>
            </a:extLst>
          </p:cNvPr>
          <p:cNvSpPr/>
          <p:nvPr/>
        </p:nvSpPr>
        <p:spPr>
          <a:xfrm>
            <a:off x="2568133" y="1667852"/>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90" name="Oval 89">
            <a:extLst>
              <a:ext uri="{FF2B5EF4-FFF2-40B4-BE49-F238E27FC236}">
                <a16:creationId xmlns:a16="http://schemas.microsoft.com/office/drawing/2014/main" id="{8E340960-6B2E-4990-AEB5-96A71A4642F5}"/>
              </a:ext>
            </a:extLst>
          </p:cNvPr>
          <p:cNvSpPr/>
          <p:nvPr/>
        </p:nvSpPr>
        <p:spPr>
          <a:xfrm>
            <a:off x="2009600" y="1667852"/>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91" name="Oval 90">
            <a:extLst>
              <a:ext uri="{FF2B5EF4-FFF2-40B4-BE49-F238E27FC236}">
                <a16:creationId xmlns:a16="http://schemas.microsoft.com/office/drawing/2014/main" id="{AE4EC891-422E-4C0C-B178-5BEF58DCB664}"/>
              </a:ext>
            </a:extLst>
          </p:cNvPr>
          <p:cNvSpPr/>
          <p:nvPr/>
        </p:nvSpPr>
        <p:spPr>
          <a:xfrm>
            <a:off x="3126666" y="1667852"/>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92" name="Oval 91">
            <a:extLst>
              <a:ext uri="{FF2B5EF4-FFF2-40B4-BE49-F238E27FC236}">
                <a16:creationId xmlns:a16="http://schemas.microsoft.com/office/drawing/2014/main" id="{06D800D1-EEC8-4707-89DA-8B1CC3A200FA}"/>
              </a:ext>
            </a:extLst>
          </p:cNvPr>
          <p:cNvSpPr/>
          <p:nvPr/>
        </p:nvSpPr>
        <p:spPr>
          <a:xfrm>
            <a:off x="3729730" y="1667852"/>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93" name="Oval 92">
            <a:extLst>
              <a:ext uri="{FF2B5EF4-FFF2-40B4-BE49-F238E27FC236}">
                <a16:creationId xmlns:a16="http://schemas.microsoft.com/office/drawing/2014/main" id="{3428783A-490D-4A97-82ED-9FC466A7F215}"/>
              </a:ext>
            </a:extLst>
          </p:cNvPr>
          <p:cNvSpPr/>
          <p:nvPr/>
        </p:nvSpPr>
        <p:spPr>
          <a:xfrm>
            <a:off x="2568133" y="2109058"/>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96" name="Oval 95">
            <a:extLst>
              <a:ext uri="{FF2B5EF4-FFF2-40B4-BE49-F238E27FC236}">
                <a16:creationId xmlns:a16="http://schemas.microsoft.com/office/drawing/2014/main" id="{0DB59BC1-9F02-4C56-B335-7C87E2AD1C5D}"/>
              </a:ext>
            </a:extLst>
          </p:cNvPr>
          <p:cNvSpPr/>
          <p:nvPr/>
        </p:nvSpPr>
        <p:spPr>
          <a:xfrm>
            <a:off x="3729730" y="2109058"/>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97" name="Oval 96">
            <a:extLst>
              <a:ext uri="{FF2B5EF4-FFF2-40B4-BE49-F238E27FC236}">
                <a16:creationId xmlns:a16="http://schemas.microsoft.com/office/drawing/2014/main" id="{A7E5A974-E84A-48EA-9BF4-8FD096D0AFB3}"/>
              </a:ext>
            </a:extLst>
          </p:cNvPr>
          <p:cNvSpPr/>
          <p:nvPr/>
        </p:nvSpPr>
        <p:spPr>
          <a:xfrm>
            <a:off x="4275121" y="2556380"/>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99" name="Oval 98">
            <a:extLst>
              <a:ext uri="{FF2B5EF4-FFF2-40B4-BE49-F238E27FC236}">
                <a16:creationId xmlns:a16="http://schemas.microsoft.com/office/drawing/2014/main" id="{31887994-AF74-4D33-A49A-407468904ECC}"/>
              </a:ext>
            </a:extLst>
          </p:cNvPr>
          <p:cNvSpPr/>
          <p:nvPr/>
        </p:nvSpPr>
        <p:spPr>
          <a:xfrm>
            <a:off x="5436718" y="2556380"/>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00" name="Oval 99">
            <a:extLst>
              <a:ext uri="{FF2B5EF4-FFF2-40B4-BE49-F238E27FC236}">
                <a16:creationId xmlns:a16="http://schemas.microsoft.com/office/drawing/2014/main" id="{54039957-3E11-4414-9275-1FEF5C590541}"/>
              </a:ext>
            </a:extLst>
          </p:cNvPr>
          <p:cNvSpPr/>
          <p:nvPr/>
        </p:nvSpPr>
        <p:spPr>
          <a:xfrm>
            <a:off x="4259420" y="1655886"/>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01" name="Oval 100">
            <a:extLst>
              <a:ext uri="{FF2B5EF4-FFF2-40B4-BE49-F238E27FC236}">
                <a16:creationId xmlns:a16="http://schemas.microsoft.com/office/drawing/2014/main" id="{4853F512-D6C8-4AB4-AC7B-C83352A90CCA}"/>
              </a:ext>
            </a:extLst>
          </p:cNvPr>
          <p:cNvSpPr/>
          <p:nvPr/>
        </p:nvSpPr>
        <p:spPr>
          <a:xfrm>
            <a:off x="4817953" y="1655886"/>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02" name="Oval 101">
            <a:extLst>
              <a:ext uri="{FF2B5EF4-FFF2-40B4-BE49-F238E27FC236}">
                <a16:creationId xmlns:a16="http://schemas.microsoft.com/office/drawing/2014/main" id="{D934D9C9-3A79-4557-8873-46FC3B0B7DD4}"/>
              </a:ext>
            </a:extLst>
          </p:cNvPr>
          <p:cNvSpPr/>
          <p:nvPr/>
        </p:nvSpPr>
        <p:spPr>
          <a:xfrm>
            <a:off x="5421017" y="1655886"/>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04" name="Oval 103">
            <a:extLst>
              <a:ext uri="{FF2B5EF4-FFF2-40B4-BE49-F238E27FC236}">
                <a16:creationId xmlns:a16="http://schemas.microsoft.com/office/drawing/2014/main" id="{90CA602D-7C9E-4BEC-A802-E16849EE5213}"/>
              </a:ext>
            </a:extLst>
          </p:cNvPr>
          <p:cNvSpPr/>
          <p:nvPr/>
        </p:nvSpPr>
        <p:spPr>
          <a:xfrm>
            <a:off x="4817953" y="2097092"/>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05" name="Oval 104">
            <a:extLst>
              <a:ext uri="{FF2B5EF4-FFF2-40B4-BE49-F238E27FC236}">
                <a16:creationId xmlns:a16="http://schemas.microsoft.com/office/drawing/2014/main" id="{97DA421D-3902-4EEE-B00D-4319D7E91673}"/>
              </a:ext>
            </a:extLst>
          </p:cNvPr>
          <p:cNvSpPr/>
          <p:nvPr/>
        </p:nvSpPr>
        <p:spPr>
          <a:xfrm>
            <a:off x="5421017" y="2097092"/>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07" name="Oval 106">
            <a:extLst>
              <a:ext uri="{FF2B5EF4-FFF2-40B4-BE49-F238E27FC236}">
                <a16:creationId xmlns:a16="http://schemas.microsoft.com/office/drawing/2014/main" id="{14F47960-F691-4F05-ADC6-BB1EEA085B67}"/>
              </a:ext>
            </a:extLst>
          </p:cNvPr>
          <p:cNvSpPr/>
          <p:nvPr/>
        </p:nvSpPr>
        <p:spPr>
          <a:xfrm>
            <a:off x="4849355" y="4074492"/>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08" name="Oval 107">
            <a:extLst>
              <a:ext uri="{FF2B5EF4-FFF2-40B4-BE49-F238E27FC236}">
                <a16:creationId xmlns:a16="http://schemas.microsoft.com/office/drawing/2014/main" id="{04D57F4B-9468-4143-96F2-51982FB3E5AF}"/>
              </a:ext>
            </a:extLst>
          </p:cNvPr>
          <p:cNvSpPr/>
          <p:nvPr/>
        </p:nvSpPr>
        <p:spPr>
          <a:xfrm>
            <a:off x="5452419" y="4074492"/>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10" name="Oval 109">
            <a:extLst>
              <a:ext uri="{FF2B5EF4-FFF2-40B4-BE49-F238E27FC236}">
                <a16:creationId xmlns:a16="http://schemas.microsoft.com/office/drawing/2014/main" id="{AEF12205-77FA-47F7-83FF-3D124EA25913}"/>
              </a:ext>
            </a:extLst>
          </p:cNvPr>
          <p:cNvSpPr/>
          <p:nvPr/>
        </p:nvSpPr>
        <p:spPr>
          <a:xfrm>
            <a:off x="4833654" y="3173998"/>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11" name="Oval 110">
            <a:extLst>
              <a:ext uri="{FF2B5EF4-FFF2-40B4-BE49-F238E27FC236}">
                <a16:creationId xmlns:a16="http://schemas.microsoft.com/office/drawing/2014/main" id="{6BAE6BE6-E7B2-4E8E-9B26-D88EA1E01D8C}"/>
              </a:ext>
            </a:extLst>
          </p:cNvPr>
          <p:cNvSpPr/>
          <p:nvPr/>
        </p:nvSpPr>
        <p:spPr>
          <a:xfrm>
            <a:off x="5436718" y="3173998"/>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12" name="Oval 111">
            <a:extLst>
              <a:ext uri="{FF2B5EF4-FFF2-40B4-BE49-F238E27FC236}">
                <a16:creationId xmlns:a16="http://schemas.microsoft.com/office/drawing/2014/main" id="{75BD5EBF-55CA-4ECF-A6F7-5E4E773A9D98}"/>
              </a:ext>
            </a:extLst>
          </p:cNvPr>
          <p:cNvSpPr/>
          <p:nvPr/>
        </p:nvSpPr>
        <p:spPr>
          <a:xfrm>
            <a:off x="4275121" y="3615204"/>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14" name="Oval 113">
            <a:extLst>
              <a:ext uri="{FF2B5EF4-FFF2-40B4-BE49-F238E27FC236}">
                <a16:creationId xmlns:a16="http://schemas.microsoft.com/office/drawing/2014/main" id="{2FF89443-CE17-4CCF-A416-0112B2169DE4}"/>
              </a:ext>
            </a:extLst>
          </p:cNvPr>
          <p:cNvSpPr/>
          <p:nvPr/>
        </p:nvSpPr>
        <p:spPr>
          <a:xfrm>
            <a:off x="5436718" y="3615204"/>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15" name="Oval 114">
            <a:extLst>
              <a:ext uri="{FF2B5EF4-FFF2-40B4-BE49-F238E27FC236}">
                <a16:creationId xmlns:a16="http://schemas.microsoft.com/office/drawing/2014/main" id="{308FD656-AC0A-45CE-97AE-D7CE4DB3495D}"/>
              </a:ext>
            </a:extLst>
          </p:cNvPr>
          <p:cNvSpPr/>
          <p:nvPr/>
        </p:nvSpPr>
        <p:spPr>
          <a:xfrm>
            <a:off x="4347603" y="5584402"/>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17" name="Oval 116">
            <a:extLst>
              <a:ext uri="{FF2B5EF4-FFF2-40B4-BE49-F238E27FC236}">
                <a16:creationId xmlns:a16="http://schemas.microsoft.com/office/drawing/2014/main" id="{9BA8D439-0FFB-4A37-8C97-63CD0187F5D8}"/>
              </a:ext>
            </a:extLst>
          </p:cNvPr>
          <p:cNvSpPr/>
          <p:nvPr/>
        </p:nvSpPr>
        <p:spPr>
          <a:xfrm>
            <a:off x="5509200" y="5584402"/>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18" name="Oval 117">
            <a:extLst>
              <a:ext uri="{FF2B5EF4-FFF2-40B4-BE49-F238E27FC236}">
                <a16:creationId xmlns:a16="http://schemas.microsoft.com/office/drawing/2014/main" id="{D6993476-E26D-414D-890C-49C0DE963A92}"/>
              </a:ext>
            </a:extLst>
          </p:cNvPr>
          <p:cNvSpPr/>
          <p:nvPr/>
        </p:nvSpPr>
        <p:spPr>
          <a:xfrm>
            <a:off x="4304606" y="4533780"/>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20" name="Oval 119">
            <a:extLst>
              <a:ext uri="{FF2B5EF4-FFF2-40B4-BE49-F238E27FC236}">
                <a16:creationId xmlns:a16="http://schemas.microsoft.com/office/drawing/2014/main" id="{B73FCA1D-E8C0-4FF8-BFD3-B336AB672672}"/>
              </a:ext>
            </a:extLst>
          </p:cNvPr>
          <p:cNvSpPr/>
          <p:nvPr/>
        </p:nvSpPr>
        <p:spPr>
          <a:xfrm>
            <a:off x="5466203" y="4533780"/>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22" name="Oval 121">
            <a:extLst>
              <a:ext uri="{FF2B5EF4-FFF2-40B4-BE49-F238E27FC236}">
                <a16:creationId xmlns:a16="http://schemas.microsoft.com/office/drawing/2014/main" id="{EE3858B2-B483-4851-B7FC-09E316B4BF6E}"/>
              </a:ext>
            </a:extLst>
          </p:cNvPr>
          <p:cNvSpPr/>
          <p:nvPr/>
        </p:nvSpPr>
        <p:spPr>
          <a:xfrm>
            <a:off x="4890435" y="5125114"/>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23" name="Oval 122">
            <a:extLst>
              <a:ext uri="{FF2B5EF4-FFF2-40B4-BE49-F238E27FC236}">
                <a16:creationId xmlns:a16="http://schemas.microsoft.com/office/drawing/2014/main" id="{70163F60-6F28-4E3A-BE57-8BD6FC904C8C}"/>
              </a:ext>
            </a:extLst>
          </p:cNvPr>
          <p:cNvSpPr/>
          <p:nvPr/>
        </p:nvSpPr>
        <p:spPr>
          <a:xfrm>
            <a:off x="5493499" y="5125114"/>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27" name="Oval 126">
            <a:extLst>
              <a:ext uri="{FF2B5EF4-FFF2-40B4-BE49-F238E27FC236}">
                <a16:creationId xmlns:a16="http://schemas.microsoft.com/office/drawing/2014/main" id="{B39DEE27-033B-4090-883A-58BAD3C92EFC}"/>
              </a:ext>
            </a:extLst>
          </p:cNvPr>
          <p:cNvSpPr/>
          <p:nvPr/>
        </p:nvSpPr>
        <p:spPr>
          <a:xfrm>
            <a:off x="4336229" y="6023407"/>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28" name="Oval 127">
            <a:extLst>
              <a:ext uri="{FF2B5EF4-FFF2-40B4-BE49-F238E27FC236}">
                <a16:creationId xmlns:a16="http://schemas.microsoft.com/office/drawing/2014/main" id="{FCC5207F-91D5-447A-89B3-E31F3CEECA06}"/>
              </a:ext>
            </a:extLst>
          </p:cNvPr>
          <p:cNvSpPr/>
          <p:nvPr/>
        </p:nvSpPr>
        <p:spPr>
          <a:xfrm>
            <a:off x="4894762" y="6023407"/>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29" name="Oval 128">
            <a:extLst>
              <a:ext uri="{FF2B5EF4-FFF2-40B4-BE49-F238E27FC236}">
                <a16:creationId xmlns:a16="http://schemas.microsoft.com/office/drawing/2014/main" id="{1015AB28-6ECC-414E-A095-2A9BD0B8F72D}"/>
              </a:ext>
            </a:extLst>
          </p:cNvPr>
          <p:cNvSpPr/>
          <p:nvPr/>
        </p:nvSpPr>
        <p:spPr>
          <a:xfrm>
            <a:off x="5497826" y="6023407"/>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1" name="Oval 130">
            <a:extLst>
              <a:ext uri="{FF2B5EF4-FFF2-40B4-BE49-F238E27FC236}">
                <a16:creationId xmlns:a16="http://schemas.microsoft.com/office/drawing/2014/main" id="{28AD5197-8A56-43FB-B37E-F08F6BB94C2C}"/>
              </a:ext>
            </a:extLst>
          </p:cNvPr>
          <p:cNvSpPr/>
          <p:nvPr/>
        </p:nvSpPr>
        <p:spPr>
          <a:xfrm>
            <a:off x="345603" y="2509689"/>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2" name="Oval 131">
            <a:extLst>
              <a:ext uri="{FF2B5EF4-FFF2-40B4-BE49-F238E27FC236}">
                <a16:creationId xmlns:a16="http://schemas.microsoft.com/office/drawing/2014/main" id="{FF73CE25-8923-40F4-A6DD-E8162D44AD04}"/>
              </a:ext>
            </a:extLst>
          </p:cNvPr>
          <p:cNvSpPr/>
          <p:nvPr/>
        </p:nvSpPr>
        <p:spPr>
          <a:xfrm>
            <a:off x="904136" y="2509689"/>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4" name="Oval 133">
            <a:extLst>
              <a:ext uri="{FF2B5EF4-FFF2-40B4-BE49-F238E27FC236}">
                <a16:creationId xmlns:a16="http://schemas.microsoft.com/office/drawing/2014/main" id="{999FAEF7-222D-4F35-85DB-5A187ECCA5B3}"/>
              </a:ext>
            </a:extLst>
          </p:cNvPr>
          <p:cNvSpPr/>
          <p:nvPr/>
        </p:nvSpPr>
        <p:spPr>
          <a:xfrm>
            <a:off x="329902" y="1609195"/>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5" name="Oval 134">
            <a:extLst>
              <a:ext uri="{FF2B5EF4-FFF2-40B4-BE49-F238E27FC236}">
                <a16:creationId xmlns:a16="http://schemas.microsoft.com/office/drawing/2014/main" id="{44206B61-35BC-4091-A39C-D63BA3D73866}"/>
              </a:ext>
            </a:extLst>
          </p:cNvPr>
          <p:cNvSpPr/>
          <p:nvPr/>
        </p:nvSpPr>
        <p:spPr>
          <a:xfrm>
            <a:off x="888435" y="1609195"/>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6" name="Oval 135">
            <a:extLst>
              <a:ext uri="{FF2B5EF4-FFF2-40B4-BE49-F238E27FC236}">
                <a16:creationId xmlns:a16="http://schemas.microsoft.com/office/drawing/2014/main" id="{9DF267BA-0614-4ED4-94D6-46C4617E5149}"/>
              </a:ext>
            </a:extLst>
          </p:cNvPr>
          <p:cNvSpPr/>
          <p:nvPr/>
        </p:nvSpPr>
        <p:spPr>
          <a:xfrm>
            <a:off x="1491499" y="1609195"/>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7" name="Oval 136">
            <a:extLst>
              <a:ext uri="{FF2B5EF4-FFF2-40B4-BE49-F238E27FC236}">
                <a16:creationId xmlns:a16="http://schemas.microsoft.com/office/drawing/2014/main" id="{F4DA52AD-19C8-4C9E-B936-4EEA06525508}"/>
              </a:ext>
            </a:extLst>
          </p:cNvPr>
          <p:cNvSpPr/>
          <p:nvPr/>
        </p:nvSpPr>
        <p:spPr>
          <a:xfrm>
            <a:off x="329902" y="2050401"/>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9" name="Oval 138">
            <a:extLst>
              <a:ext uri="{FF2B5EF4-FFF2-40B4-BE49-F238E27FC236}">
                <a16:creationId xmlns:a16="http://schemas.microsoft.com/office/drawing/2014/main" id="{B3C6FF62-7239-4ECF-BC7F-D58D3F0BBBE0}"/>
              </a:ext>
            </a:extLst>
          </p:cNvPr>
          <p:cNvSpPr/>
          <p:nvPr/>
        </p:nvSpPr>
        <p:spPr>
          <a:xfrm>
            <a:off x="1491499" y="2050401"/>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40" name="Oval 139">
            <a:extLst>
              <a:ext uri="{FF2B5EF4-FFF2-40B4-BE49-F238E27FC236}">
                <a16:creationId xmlns:a16="http://schemas.microsoft.com/office/drawing/2014/main" id="{0C4BFF73-C587-420E-8DE3-84B197F623B4}"/>
              </a:ext>
            </a:extLst>
          </p:cNvPr>
          <p:cNvSpPr/>
          <p:nvPr/>
        </p:nvSpPr>
        <p:spPr>
          <a:xfrm>
            <a:off x="361304" y="4027801"/>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42" name="Oval 141">
            <a:extLst>
              <a:ext uri="{FF2B5EF4-FFF2-40B4-BE49-F238E27FC236}">
                <a16:creationId xmlns:a16="http://schemas.microsoft.com/office/drawing/2014/main" id="{12538577-E94C-4846-88D0-CA9EE38EB83E}"/>
              </a:ext>
            </a:extLst>
          </p:cNvPr>
          <p:cNvSpPr/>
          <p:nvPr/>
        </p:nvSpPr>
        <p:spPr>
          <a:xfrm>
            <a:off x="1522901" y="4027801"/>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43" name="Oval 142">
            <a:extLst>
              <a:ext uri="{FF2B5EF4-FFF2-40B4-BE49-F238E27FC236}">
                <a16:creationId xmlns:a16="http://schemas.microsoft.com/office/drawing/2014/main" id="{ED13132D-D5C0-46A6-9D2C-7EB348F09666}"/>
              </a:ext>
            </a:extLst>
          </p:cNvPr>
          <p:cNvSpPr/>
          <p:nvPr/>
        </p:nvSpPr>
        <p:spPr>
          <a:xfrm>
            <a:off x="345603" y="3127307"/>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45" name="Oval 144">
            <a:extLst>
              <a:ext uri="{FF2B5EF4-FFF2-40B4-BE49-F238E27FC236}">
                <a16:creationId xmlns:a16="http://schemas.microsoft.com/office/drawing/2014/main" id="{3EF2FF7F-48E2-4D79-BA2E-6E1D0938DADB}"/>
              </a:ext>
            </a:extLst>
          </p:cNvPr>
          <p:cNvSpPr/>
          <p:nvPr/>
        </p:nvSpPr>
        <p:spPr>
          <a:xfrm>
            <a:off x="1507200" y="3127307"/>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46" name="Oval 145">
            <a:extLst>
              <a:ext uri="{FF2B5EF4-FFF2-40B4-BE49-F238E27FC236}">
                <a16:creationId xmlns:a16="http://schemas.microsoft.com/office/drawing/2014/main" id="{9FE596B7-B377-4289-8051-9B0F860E373B}"/>
              </a:ext>
            </a:extLst>
          </p:cNvPr>
          <p:cNvSpPr/>
          <p:nvPr/>
        </p:nvSpPr>
        <p:spPr>
          <a:xfrm>
            <a:off x="345603" y="3568513"/>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47" name="Oval 146">
            <a:extLst>
              <a:ext uri="{FF2B5EF4-FFF2-40B4-BE49-F238E27FC236}">
                <a16:creationId xmlns:a16="http://schemas.microsoft.com/office/drawing/2014/main" id="{4BFB6E51-D985-4031-A531-C139B43B3524}"/>
              </a:ext>
            </a:extLst>
          </p:cNvPr>
          <p:cNvSpPr/>
          <p:nvPr/>
        </p:nvSpPr>
        <p:spPr>
          <a:xfrm>
            <a:off x="904136" y="3568513"/>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49" name="Oval 148">
            <a:extLst>
              <a:ext uri="{FF2B5EF4-FFF2-40B4-BE49-F238E27FC236}">
                <a16:creationId xmlns:a16="http://schemas.microsoft.com/office/drawing/2014/main" id="{B7E89FAA-0CE7-4363-99F9-8E6300E8A1EC}"/>
              </a:ext>
            </a:extLst>
          </p:cNvPr>
          <p:cNvSpPr/>
          <p:nvPr/>
        </p:nvSpPr>
        <p:spPr>
          <a:xfrm>
            <a:off x="418085" y="5537711"/>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50" name="Oval 149">
            <a:extLst>
              <a:ext uri="{FF2B5EF4-FFF2-40B4-BE49-F238E27FC236}">
                <a16:creationId xmlns:a16="http://schemas.microsoft.com/office/drawing/2014/main" id="{841C634B-01A7-4F64-AFE8-51A4FEDFCB2B}"/>
              </a:ext>
            </a:extLst>
          </p:cNvPr>
          <p:cNvSpPr/>
          <p:nvPr/>
        </p:nvSpPr>
        <p:spPr>
          <a:xfrm>
            <a:off x="976618" y="5537711"/>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52" name="Oval 151">
            <a:extLst>
              <a:ext uri="{FF2B5EF4-FFF2-40B4-BE49-F238E27FC236}">
                <a16:creationId xmlns:a16="http://schemas.microsoft.com/office/drawing/2014/main" id="{4DC50A53-6909-40CB-84E3-AE3ED0642EC5}"/>
              </a:ext>
            </a:extLst>
          </p:cNvPr>
          <p:cNvSpPr/>
          <p:nvPr/>
        </p:nvSpPr>
        <p:spPr>
          <a:xfrm>
            <a:off x="375088" y="4487089"/>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53" name="Oval 152">
            <a:extLst>
              <a:ext uri="{FF2B5EF4-FFF2-40B4-BE49-F238E27FC236}">
                <a16:creationId xmlns:a16="http://schemas.microsoft.com/office/drawing/2014/main" id="{60001C9F-4CAE-4C50-9E92-7B1D4CE6CF83}"/>
              </a:ext>
            </a:extLst>
          </p:cNvPr>
          <p:cNvSpPr/>
          <p:nvPr/>
        </p:nvSpPr>
        <p:spPr>
          <a:xfrm>
            <a:off x="933621" y="4487089"/>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55" name="Oval 154">
            <a:extLst>
              <a:ext uri="{FF2B5EF4-FFF2-40B4-BE49-F238E27FC236}">
                <a16:creationId xmlns:a16="http://schemas.microsoft.com/office/drawing/2014/main" id="{C59AE9E7-7FCC-4F97-A728-E3252DE49FEB}"/>
              </a:ext>
            </a:extLst>
          </p:cNvPr>
          <p:cNvSpPr/>
          <p:nvPr/>
        </p:nvSpPr>
        <p:spPr>
          <a:xfrm>
            <a:off x="402384" y="5078423"/>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57" name="Oval 156">
            <a:extLst>
              <a:ext uri="{FF2B5EF4-FFF2-40B4-BE49-F238E27FC236}">
                <a16:creationId xmlns:a16="http://schemas.microsoft.com/office/drawing/2014/main" id="{B7C03274-30CA-4E12-A90D-C6A23256137E}"/>
              </a:ext>
            </a:extLst>
          </p:cNvPr>
          <p:cNvSpPr/>
          <p:nvPr/>
        </p:nvSpPr>
        <p:spPr>
          <a:xfrm>
            <a:off x="1563981" y="5078423"/>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58" name="Oval 157">
            <a:extLst>
              <a:ext uri="{FF2B5EF4-FFF2-40B4-BE49-F238E27FC236}">
                <a16:creationId xmlns:a16="http://schemas.microsoft.com/office/drawing/2014/main" id="{E0958321-3C6B-433F-9EF1-1807EC02A67E}"/>
              </a:ext>
            </a:extLst>
          </p:cNvPr>
          <p:cNvSpPr/>
          <p:nvPr/>
        </p:nvSpPr>
        <p:spPr>
          <a:xfrm>
            <a:off x="406711" y="5976716"/>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59" name="Oval 158">
            <a:extLst>
              <a:ext uri="{FF2B5EF4-FFF2-40B4-BE49-F238E27FC236}">
                <a16:creationId xmlns:a16="http://schemas.microsoft.com/office/drawing/2014/main" id="{EC9E55DA-ED3C-4E3F-87CA-968705994FC8}"/>
              </a:ext>
            </a:extLst>
          </p:cNvPr>
          <p:cNvSpPr/>
          <p:nvPr/>
        </p:nvSpPr>
        <p:spPr>
          <a:xfrm>
            <a:off x="965244" y="5976716"/>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0" name="Oval 159">
            <a:extLst>
              <a:ext uri="{FF2B5EF4-FFF2-40B4-BE49-F238E27FC236}">
                <a16:creationId xmlns:a16="http://schemas.microsoft.com/office/drawing/2014/main" id="{2BD114D9-BD99-44A4-A16F-02B4A890BBE7}"/>
              </a:ext>
            </a:extLst>
          </p:cNvPr>
          <p:cNvSpPr/>
          <p:nvPr/>
        </p:nvSpPr>
        <p:spPr>
          <a:xfrm>
            <a:off x="1568308" y="5976716"/>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Diamond 6">
            <a:extLst>
              <a:ext uri="{FF2B5EF4-FFF2-40B4-BE49-F238E27FC236}">
                <a16:creationId xmlns:a16="http://schemas.microsoft.com/office/drawing/2014/main" id="{B2CCE2D2-D210-4971-A3D1-52B573C38C1B}"/>
              </a:ext>
            </a:extLst>
          </p:cNvPr>
          <p:cNvSpPr/>
          <p:nvPr/>
        </p:nvSpPr>
        <p:spPr>
          <a:xfrm>
            <a:off x="871959" y="2072965"/>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1" name="Diamond 160">
            <a:extLst>
              <a:ext uri="{FF2B5EF4-FFF2-40B4-BE49-F238E27FC236}">
                <a16:creationId xmlns:a16="http://schemas.microsoft.com/office/drawing/2014/main" id="{972C5D1C-E6A2-4B34-B8D2-E71CDC4B7ACE}"/>
              </a:ext>
            </a:extLst>
          </p:cNvPr>
          <p:cNvSpPr/>
          <p:nvPr/>
        </p:nvSpPr>
        <p:spPr>
          <a:xfrm>
            <a:off x="1487418" y="2484079"/>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2" name="Diamond 161">
            <a:extLst>
              <a:ext uri="{FF2B5EF4-FFF2-40B4-BE49-F238E27FC236}">
                <a16:creationId xmlns:a16="http://schemas.microsoft.com/office/drawing/2014/main" id="{211902F3-C2A9-412C-9E6E-FF920024273F}"/>
              </a:ext>
            </a:extLst>
          </p:cNvPr>
          <p:cNvSpPr/>
          <p:nvPr/>
        </p:nvSpPr>
        <p:spPr>
          <a:xfrm>
            <a:off x="1965060" y="2062470"/>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3" name="Diamond 162">
            <a:extLst>
              <a:ext uri="{FF2B5EF4-FFF2-40B4-BE49-F238E27FC236}">
                <a16:creationId xmlns:a16="http://schemas.microsoft.com/office/drawing/2014/main" id="{64FAE34B-3D67-42C9-97B8-C09A1B2E6323}"/>
              </a:ext>
            </a:extLst>
          </p:cNvPr>
          <p:cNvSpPr/>
          <p:nvPr/>
        </p:nvSpPr>
        <p:spPr>
          <a:xfrm>
            <a:off x="2580519" y="2473584"/>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4" name="Diamond 163">
            <a:extLst>
              <a:ext uri="{FF2B5EF4-FFF2-40B4-BE49-F238E27FC236}">
                <a16:creationId xmlns:a16="http://schemas.microsoft.com/office/drawing/2014/main" id="{DCB27A97-BDA1-4B1A-8839-FEA11B9E53AF}"/>
              </a:ext>
            </a:extLst>
          </p:cNvPr>
          <p:cNvSpPr/>
          <p:nvPr/>
        </p:nvSpPr>
        <p:spPr>
          <a:xfrm>
            <a:off x="3121807" y="2089371"/>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5" name="Diamond 164">
            <a:extLst>
              <a:ext uri="{FF2B5EF4-FFF2-40B4-BE49-F238E27FC236}">
                <a16:creationId xmlns:a16="http://schemas.microsoft.com/office/drawing/2014/main" id="{7E2F64D7-5CB3-49A4-B4DC-B58C109E652C}"/>
              </a:ext>
            </a:extLst>
          </p:cNvPr>
          <p:cNvSpPr/>
          <p:nvPr/>
        </p:nvSpPr>
        <p:spPr>
          <a:xfrm>
            <a:off x="3683516" y="2500405"/>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6" name="Diamond 165">
            <a:extLst>
              <a:ext uri="{FF2B5EF4-FFF2-40B4-BE49-F238E27FC236}">
                <a16:creationId xmlns:a16="http://schemas.microsoft.com/office/drawing/2014/main" id="{45C4E816-68D9-440D-AFED-11E5791D7667}"/>
              </a:ext>
            </a:extLst>
          </p:cNvPr>
          <p:cNvSpPr/>
          <p:nvPr/>
        </p:nvSpPr>
        <p:spPr>
          <a:xfrm>
            <a:off x="4271018" y="2074350"/>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7" name="Diamond 166">
            <a:extLst>
              <a:ext uri="{FF2B5EF4-FFF2-40B4-BE49-F238E27FC236}">
                <a16:creationId xmlns:a16="http://schemas.microsoft.com/office/drawing/2014/main" id="{32E8F0D0-7A82-4EA9-A06B-753F31C5AF10}"/>
              </a:ext>
            </a:extLst>
          </p:cNvPr>
          <p:cNvSpPr/>
          <p:nvPr/>
        </p:nvSpPr>
        <p:spPr>
          <a:xfrm>
            <a:off x="4817953" y="2500020"/>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8" name="Diamond 167">
            <a:extLst>
              <a:ext uri="{FF2B5EF4-FFF2-40B4-BE49-F238E27FC236}">
                <a16:creationId xmlns:a16="http://schemas.microsoft.com/office/drawing/2014/main" id="{B6F7D4C5-1B40-46A1-9A77-A154A35DC421}"/>
              </a:ext>
            </a:extLst>
          </p:cNvPr>
          <p:cNvSpPr/>
          <p:nvPr/>
        </p:nvSpPr>
        <p:spPr>
          <a:xfrm>
            <a:off x="4299315" y="3112851"/>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9" name="Diamond 168">
            <a:extLst>
              <a:ext uri="{FF2B5EF4-FFF2-40B4-BE49-F238E27FC236}">
                <a16:creationId xmlns:a16="http://schemas.microsoft.com/office/drawing/2014/main" id="{3DE2563F-3AE0-4353-A8E4-A395B1260790}"/>
              </a:ext>
            </a:extLst>
          </p:cNvPr>
          <p:cNvSpPr/>
          <p:nvPr/>
        </p:nvSpPr>
        <p:spPr>
          <a:xfrm>
            <a:off x="4846158" y="3633286"/>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70" name="Diamond 169">
            <a:extLst>
              <a:ext uri="{FF2B5EF4-FFF2-40B4-BE49-F238E27FC236}">
                <a16:creationId xmlns:a16="http://schemas.microsoft.com/office/drawing/2014/main" id="{A2F4BC71-8159-434B-9ACC-A98DC584BF9F}"/>
              </a:ext>
            </a:extLst>
          </p:cNvPr>
          <p:cNvSpPr/>
          <p:nvPr/>
        </p:nvSpPr>
        <p:spPr>
          <a:xfrm>
            <a:off x="4244723" y="4067108"/>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71" name="Diamond 170">
            <a:extLst>
              <a:ext uri="{FF2B5EF4-FFF2-40B4-BE49-F238E27FC236}">
                <a16:creationId xmlns:a16="http://schemas.microsoft.com/office/drawing/2014/main" id="{63CCA90F-A0F1-4C90-8DCB-1F9341E7AAE6}"/>
              </a:ext>
            </a:extLst>
          </p:cNvPr>
          <p:cNvSpPr/>
          <p:nvPr/>
        </p:nvSpPr>
        <p:spPr>
          <a:xfrm>
            <a:off x="4860182" y="4478222"/>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72" name="Diamond 171">
            <a:extLst>
              <a:ext uri="{FF2B5EF4-FFF2-40B4-BE49-F238E27FC236}">
                <a16:creationId xmlns:a16="http://schemas.microsoft.com/office/drawing/2014/main" id="{9DEBBB97-D7E0-473C-B832-F32F9CA52A1A}"/>
              </a:ext>
            </a:extLst>
          </p:cNvPr>
          <p:cNvSpPr/>
          <p:nvPr/>
        </p:nvSpPr>
        <p:spPr>
          <a:xfrm>
            <a:off x="4299315" y="5117527"/>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73" name="Diamond 172">
            <a:extLst>
              <a:ext uri="{FF2B5EF4-FFF2-40B4-BE49-F238E27FC236}">
                <a16:creationId xmlns:a16="http://schemas.microsoft.com/office/drawing/2014/main" id="{54BE73C8-6BC5-485F-B181-EA9F50B84F6F}"/>
              </a:ext>
            </a:extLst>
          </p:cNvPr>
          <p:cNvSpPr/>
          <p:nvPr/>
        </p:nvSpPr>
        <p:spPr>
          <a:xfrm>
            <a:off x="4914774" y="5528641"/>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74" name="Diamond 173">
            <a:extLst>
              <a:ext uri="{FF2B5EF4-FFF2-40B4-BE49-F238E27FC236}">
                <a16:creationId xmlns:a16="http://schemas.microsoft.com/office/drawing/2014/main" id="{B2DF55AE-FD0D-4E6E-99D7-FF35D6463006}"/>
              </a:ext>
            </a:extLst>
          </p:cNvPr>
          <p:cNvSpPr/>
          <p:nvPr/>
        </p:nvSpPr>
        <p:spPr>
          <a:xfrm>
            <a:off x="917185" y="3098938"/>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75" name="Diamond 174">
            <a:extLst>
              <a:ext uri="{FF2B5EF4-FFF2-40B4-BE49-F238E27FC236}">
                <a16:creationId xmlns:a16="http://schemas.microsoft.com/office/drawing/2014/main" id="{77ADE43B-DD49-4559-8D63-AD917F5E2BB1}"/>
              </a:ext>
            </a:extLst>
          </p:cNvPr>
          <p:cNvSpPr/>
          <p:nvPr/>
        </p:nvSpPr>
        <p:spPr>
          <a:xfrm>
            <a:off x="1532644" y="3510052"/>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76" name="Diamond 175">
            <a:extLst>
              <a:ext uri="{FF2B5EF4-FFF2-40B4-BE49-F238E27FC236}">
                <a16:creationId xmlns:a16="http://schemas.microsoft.com/office/drawing/2014/main" id="{8EF17941-6A38-4285-9908-F5C2B09283C9}"/>
              </a:ext>
            </a:extLst>
          </p:cNvPr>
          <p:cNvSpPr/>
          <p:nvPr/>
        </p:nvSpPr>
        <p:spPr>
          <a:xfrm>
            <a:off x="915256" y="4011878"/>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77" name="Diamond 176">
            <a:extLst>
              <a:ext uri="{FF2B5EF4-FFF2-40B4-BE49-F238E27FC236}">
                <a16:creationId xmlns:a16="http://schemas.microsoft.com/office/drawing/2014/main" id="{236A69EC-6581-4952-BD40-3EC5150A5ABD}"/>
              </a:ext>
            </a:extLst>
          </p:cNvPr>
          <p:cNvSpPr/>
          <p:nvPr/>
        </p:nvSpPr>
        <p:spPr>
          <a:xfrm>
            <a:off x="1530715" y="4422992"/>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78" name="Diamond 177">
            <a:extLst>
              <a:ext uri="{FF2B5EF4-FFF2-40B4-BE49-F238E27FC236}">
                <a16:creationId xmlns:a16="http://schemas.microsoft.com/office/drawing/2014/main" id="{5002249F-334C-4100-80E8-6C86A5E7E56A}"/>
              </a:ext>
            </a:extLst>
          </p:cNvPr>
          <p:cNvSpPr/>
          <p:nvPr/>
        </p:nvSpPr>
        <p:spPr>
          <a:xfrm>
            <a:off x="928699" y="5065037"/>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79" name="Diamond 178">
            <a:extLst>
              <a:ext uri="{FF2B5EF4-FFF2-40B4-BE49-F238E27FC236}">
                <a16:creationId xmlns:a16="http://schemas.microsoft.com/office/drawing/2014/main" id="{D89F0B94-D292-48DA-A4F6-BE84ECAEA3C1}"/>
              </a:ext>
            </a:extLst>
          </p:cNvPr>
          <p:cNvSpPr/>
          <p:nvPr/>
        </p:nvSpPr>
        <p:spPr>
          <a:xfrm>
            <a:off x="1544158" y="5476151"/>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82" name="Diamond 181">
            <a:extLst>
              <a:ext uri="{FF2B5EF4-FFF2-40B4-BE49-F238E27FC236}">
                <a16:creationId xmlns:a16="http://schemas.microsoft.com/office/drawing/2014/main" id="{59487B56-2D9D-47E4-8CF6-BD58C9726B14}"/>
              </a:ext>
            </a:extLst>
          </p:cNvPr>
          <p:cNvSpPr/>
          <p:nvPr/>
        </p:nvSpPr>
        <p:spPr>
          <a:xfrm>
            <a:off x="2073497" y="5132334"/>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83" name="Diamond 182">
            <a:extLst>
              <a:ext uri="{FF2B5EF4-FFF2-40B4-BE49-F238E27FC236}">
                <a16:creationId xmlns:a16="http://schemas.microsoft.com/office/drawing/2014/main" id="{C5628ED3-77F2-42A6-AB98-2344E716F9B5}"/>
              </a:ext>
            </a:extLst>
          </p:cNvPr>
          <p:cNvSpPr/>
          <p:nvPr/>
        </p:nvSpPr>
        <p:spPr>
          <a:xfrm>
            <a:off x="2607068" y="5543448"/>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84" name="Diamond 183">
            <a:extLst>
              <a:ext uri="{FF2B5EF4-FFF2-40B4-BE49-F238E27FC236}">
                <a16:creationId xmlns:a16="http://schemas.microsoft.com/office/drawing/2014/main" id="{AFCFFC84-7D95-4172-B1FC-75993170AC42}"/>
              </a:ext>
            </a:extLst>
          </p:cNvPr>
          <p:cNvSpPr/>
          <p:nvPr/>
        </p:nvSpPr>
        <p:spPr>
          <a:xfrm>
            <a:off x="3179942" y="5132334"/>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85" name="Diamond 184">
            <a:extLst>
              <a:ext uri="{FF2B5EF4-FFF2-40B4-BE49-F238E27FC236}">
                <a16:creationId xmlns:a16="http://schemas.microsoft.com/office/drawing/2014/main" id="{A11CE927-2E87-4FA8-8EC6-0E4B5CBBDC6A}"/>
              </a:ext>
            </a:extLst>
          </p:cNvPr>
          <p:cNvSpPr/>
          <p:nvPr/>
        </p:nvSpPr>
        <p:spPr>
          <a:xfrm>
            <a:off x="3795401" y="5543448"/>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86" name="Diamond 185">
            <a:extLst>
              <a:ext uri="{FF2B5EF4-FFF2-40B4-BE49-F238E27FC236}">
                <a16:creationId xmlns:a16="http://schemas.microsoft.com/office/drawing/2014/main" id="{FD448185-6B56-416D-B601-E97F5410E0D5}"/>
              </a:ext>
            </a:extLst>
          </p:cNvPr>
          <p:cNvSpPr/>
          <p:nvPr/>
        </p:nvSpPr>
        <p:spPr>
          <a:xfrm>
            <a:off x="2021913" y="3085177"/>
            <a:ext cx="341184" cy="386653"/>
          </a:xfrm>
          <a:prstGeom prst="diamond">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87" name="Diamond 186">
            <a:extLst>
              <a:ext uri="{FF2B5EF4-FFF2-40B4-BE49-F238E27FC236}">
                <a16:creationId xmlns:a16="http://schemas.microsoft.com/office/drawing/2014/main" id="{BE47C7DC-6A8D-4DEC-84F8-3721D270A961}"/>
              </a:ext>
            </a:extLst>
          </p:cNvPr>
          <p:cNvSpPr/>
          <p:nvPr/>
        </p:nvSpPr>
        <p:spPr>
          <a:xfrm>
            <a:off x="2582780" y="3605475"/>
            <a:ext cx="341184" cy="386653"/>
          </a:xfrm>
          <a:prstGeom prst="diamond">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88" name="Diamond 187">
            <a:extLst>
              <a:ext uri="{FF2B5EF4-FFF2-40B4-BE49-F238E27FC236}">
                <a16:creationId xmlns:a16="http://schemas.microsoft.com/office/drawing/2014/main" id="{7BA30CDB-C06D-44DE-AB6B-89EA7962DCC2}"/>
              </a:ext>
            </a:extLst>
          </p:cNvPr>
          <p:cNvSpPr/>
          <p:nvPr/>
        </p:nvSpPr>
        <p:spPr>
          <a:xfrm>
            <a:off x="2018895" y="4054160"/>
            <a:ext cx="341184" cy="386653"/>
          </a:xfrm>
          <a:prstGeom prst="diamond">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89" name="Diamond 188">
            <a:extLst>
              <a:ext uri="{FF2B5EF4-FFF2-40B4-BE49-F238E27FC236}">
                <a16:creationId xmlns:a16="http://schemas.microsoft.com/office/drawing/2014/main" id="{4706D9FA-76A4-4175-8115-506AC9947103}"/>
              </a:ext>
            </a:extLst>
          </p:cNvPr>
          <p:cNvSpPr/>
          <p:nvPr/>
        </p:nvSpPr>
        <p:spPr>
          <a:xfrm>
            <a:off x="2593410" y="4519866"/>
            <a:ext cx="341184" cy="386653"/>
          </a:xfrm>
          <a:prstGeom prst="diamond">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90" name="Diamond 189">
            <a:extLst>
              <a:ext uri="{FF2B5EF4-FFF2-40B4-BE49-F238E27FC236}">
                <a16:creationId xmlns:a16="http://schemas.microsoft.com/office/drawing/2014/main" id="{1908B803-72B3-4F27-90B1-6778073E2E83}"/>
              </a:ext>
            </a:extLst>
          </p:cNvPr>
          <p:cNvSpPr/>
          <p:nvPr/>
        </p:nvSpPr>
        <p:spPr>
          <a:xfrm>
            <a:off x="3168359" y="3142646"/>
            <a:ext cx="341184" cy="386653"/>
          </a:xfrm>
          <a:prstGeom prst="diamond">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91" name="Diamond 190">
            <a:extLst>
              <a:ext uri="{FF2B5EF4-FFF2-40B4-BE49-F238E27FC236}">
                <a16:creationId xmlns:a16="http://schemas.microsoft.com/office/drawing/2014/main" id="{6221B420-CCEE-43A4-8B3B-2A5B6ECDB3C9}"/>
              </a:ext>
            </a:extLst>
          </p:cNvPr>
          <p:cNvSpPr/>
          <p:nvPr/>
        </p:nvSpPr>
        <p:spPr>
          <a:xfrm>
            <a:off x="3742874" y="3608352"/>
            <a:ext cx="341184" cy="386653"/>
          </a:xfrm>
          <a:prstGeom prst="diamond">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92" name="Diamond 191">
            <a:extLst>
              <a:ext uri="{FF2B5EF4-FFF2-40B4-BE49-F238E27FC236}">
                <a16:creationId xmlns:a16="http://schemas.microsoft.com/office/drawing/2014/main" id="{0D9C4D5B-13FE-4BC2-8C18-92D3F4E844A4}"/>
              </a:ext>
            </a:extLst>
          </p:cNvPr>
          <p:cNvSpPr/>
          <p:nvPr/>
        </p:nvSpPr>
        <p:spPr>
          <a:xfrm>
            <a:off x="3167138" y="4056577"/>
            <a:ext cx="341184" cy="386653"/>
          </a:xfrm>
          <a:prstGeom prst="diamond">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93" name="Diamond 192">
            <a:extLst>
              <a:ext uri="{FF2B5EF4-FFF2-40B4-BE49-F238E27FC236}">
                <a16:creationId xmlns:a16="http://schemas.microsoft.com/office/drawing/2014/main" id="{42605FF5-BFF2-4354-A732-2FE9EE29778E}"/>
              </a:ext>
            </a:extLst>
          </p:cNvPr>
          <p:cNvSpPr/>
          <p:nvPr/>
        </p:nvSpPr>
        <p:spPr>
          <a:xfrm>
            <a:off x="3741653" y="4522283"/>
            <a:ext cx="341184" cy="386653"/>
          </a:xfrm>
          <a:prstGeom prst="diamond">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Tree>
    <p:extLst>
      <p:ext uri="{BB962C8B-B14F-4D97-AF65-F5344CB8AC3E}">
        <p14:creationId xmlns:p14="http://schemas.microsoft.com/office/powerpoint/2010/main" val="2251717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72173" y="575576"/>
            <a:ext cx="11210239" cy="429028"/>
          </a:xfrm>
        </p:spPr>
        <p:txBody>
          <a:bodyPr/>
          <a:lstStyle/>
          <a:p>
            <a:pPr lvl="0"/>
            <a:r>
              <a:rPr lang="en-US" sz="4400" dirty="0"/>
              <a:t>Picture/Slice boundaries</a:t>
            </a:r>
          </a:p>
        </p:txBody>
      </p:sp>
      <p:cxnSp>
        <p:nvCxnSpPr>
          <p:cNvPr id="3" name="Straight Connector 2">
            <a:extLst>
              <a:ext uri="{FF2B5EF4-FFF2-40B4-BE49-F238E27FC236}">
                <a16:creationId xmlns:a16="http://schemas.microsoft.com/office/drawing/2014/main" id="{3EBA3AC2-5FF3-445C-98C7-6BEC2376B04C}"/>
              </a:ext>
            </a:extLst>
          </p:cNvPr>
          <p:cNvCxnSpPr>
            <a:cxnSpLocks/>
          </p:cNvCxnSpPr>
          <p:nvPr/>
        </p:nvCxnSpPr>
        <p:spPr>
          <a:xfrm>
            <a:off x="520313" y="5042244"/>
            <a:ext cx="10179540" cy="0"/>
          </a:xfrm>
          <a:prstGeom prst="line">
            <a:avLst/>
          </a:prstGeom>
          <a:ln w="57150">
            <a:headEnd w="lg" len="lg"/>
            <a:tailEnd type="none"/>
          </a:ln>
        </p:spPr>
        <p:style>
          <a:lnRef idx="1">
            <a:schemeClr val="accent1"/>
          </a:lnRef>
          <a:fillRef idx="0">
            <a:schemeClr val="accent1"/>
          </a:fillRef>
          <a:effectRef idx="0">
            <a:schemeClr val="accent1"/>
          </a:effectRef>
          <a:fontRef idx="minor">
            <a:schemeClr val="tx1"/>
          </a:fontRef>
        </p:style>
      </p:cxnSp>
      <p:sp>
        <p:nvSpPr>
          <p:cNvPr id="9" name="Oval 8">
            <a:extLst>
              <a:ext uri="{FF2B5EF4-FFF2-40B4-BE49-F238E27FC236}">
                <a16:creationId xmlns:a16="http://schemas.microsoft.com/office/drawing/2014/main" id="{89A92304-ED85-4458-B57F-0D651B53FE2E}"/>
              </a:ext>
            </a:extLst>
          </p:cNvPr>
          <p:cNvSpPr/>
          <p:nvPr/>
        </p:nvSpPr>
        <p:spPr>
          <a:xfrm>
            <a:off x="2046144" y="4560036"/>
            <a:ext cx="341184" cy="34117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0" name="Oval 9">
            <a:extLst>
              <a:ext uri="{FF2B5EF4-FFF2-40B4-BE49-F238E27FC236}">
                <a16:creationId xmlns:a16="http://schemas.microsoft.com/office/drawing/2014/main" id="{FFA36D2C-329E-4473-A038-628EA404D7F0}"/>
              </a:ext>
            </a:extLst>
          </p:cNvPr>
          <p:cNvSpPr/>
          <p:nvPr/>
        </p:nvSpPr>
        <p:spPr>
          <a:xfrm>
            <a:off x="3163210" y="4560036"/>
            <a:ext cx="341184" cy="34117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4" name="Oval 13">
            <a:extLst>
              <a:ext uri="{FF2B5EF4-FFF2-40B4-BE49-F238E27FC236}">
                <a16:creationId xmlns:a16="http://schemas.microsoft.com/office/drawing/2014/main" id="{D1D7F2CC-4FA7-43AD-921B-70D2FFD6D3CB}"/>
              </a:ext>
            </a:extLst>
          </p:cNvPr>
          <p:cNvSpPr/>
          <p:nvPr/>
        </p:nvSpPr>
        <p:spPr>
          <a:xfrm>
            <a:off x="2604677" y="5137779"/>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7" name="Oval 16">
            <a:extLst>
              <a:ext uri="{FF2B5EF4-FFF2-40B4-BE49-F238E27FC236}">
                <a16:creationId xmlns:a16="http://schemas.microsoft.com/office/drawing/2014/main" id="{4FF697D2-212E-461C-B0A4-1AC6954D948A}"/>
              </a:ext>
            </a:extLst>
          </p:cNvPr>
          <p:cNvSpPr/>
          <p:nvPr/>
        </p:nvSpPr>
        <p:spPr>
          <a:xfrm>
            <a:off x="3766274" y="5137779"/>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cxnSp>
        <p:nvCxnSpPr>
          <p:cNvPr id="29" name="Straight Arrow Connector 28">
            <a:extLst>
              <a:ext uri="{FF2B5EF4-FFF2-40B4-BE49-F238E27FC236}">
                <a16:creationId xmlns:a16="http://schemas.microsoft.com/office/drawing/2014/main" id="{97F37912-9769-4CDB-A010-F4A5BE18157A}"/>
              </a:ext>
            </a:extLst>
          </p:cNvPr>
          <p:cNvCxnSpPr>
            <a:cxnSpLocks/>
          </p:cNvCxnSpPr>
          <p:nvPr/>
        </p:nvCxnSpPr>
        <p:spPr>
          <a:xfrm>
            <a:off x="4269704" y="4560036"/>
            <a:ext cx="0" cy="1801325"/>
          </a:xfrm>
          <a:prstGeom prst="straightConnector1">
            <a:avLst/>
          </a:prstGeom>
          <a:ln w="38100" cap="rnd">
            <a:solidFill>
              <a:srgbClr val="92D050"/>
            </a:solidFill>
            <a:round/>
            <a:headEnd w="lg" len="lg"/>
            <a:tailEnd type="triangle"/>
          </a:ln>
        </p:spPr>
        <p:style>
          <a:lnRef idx="1">
            <a:schemeClr val="accent1"/>
          </a:lnRef>
          <a:fillRef idx="0">
            <a:schemeClr val="accent1"/>
          </a:fillRef>
          <a:effectRef idx="0">
            <a:schemeClr val="accent1"/>
          </a:effectRef>
          <a:fontRef idx="minor">
            <a:schemeClr val="tx1"/>
          </a:fontRef>
        </p:style>
      </p:cxnSp>
      <p:sp>
        <p:nvSpPr>
          <p:cNvPr id="31" name="Oval 30">
            <a:extLst>
              <a:ext uri="{FF2B5EF4-FFF2-40B4-BE49-F238E27FC236}">
                <a16:creationId xmlns:a16="http://schemas.microsoft.com/office/drawing/2014/main" id="{30FAEA22-9B25-4EBE-9EBB-13B2B593133F}"/>
              </a:ext>
            </a:extLst>
          </p:cNvPr>
          <p:cNvSpPr/>
          <p:nvPr/>
        </p:nvSpPr>
        <p:spPr>
          <a:xfrm>
            <a:off x="7000281" y="3947446"/>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2" name="Oval 31">
            <a:extLst>
              <a:ext uri="{FF2B5EF4-FFF2-40B4-BE49-F238E27FC236}">
                <a16:creationId xmlns:a16="http://schemas.microsoft.com/office/drawing/2014/main" id="{18834817-CF3F-4108-9A9C-8B4FA2F71DFA}"/>
              </a:ext>
            </a:extLst>
          </p:cNvPr>
          <p:cNvSpPr/>
          <p:nvPr/>
        </p:nvSpPr>
        <p:spPr>
          <a:xfrm>
            <a:off x="6441748" y="3947446"/>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3" name="Oval 32">
            <a:extLst>
              <a:ext uri="{FF2B5EF4-FFF2-40B4-BE49-F238E27FC236}">
                <a16:creationId xmlns:a16="http://schemas.microsoft.com/office/drawing/2014/main" id="{593BBDE7-220B-449A-A231-409A5299E418}"/>
              </a:ext>
            </a:extLst>
          </p:cNvPr>
          <p:cNvSpPr/>
          <p:nvPr/>
        </p:nvSpPr>
        <p:spPr>
          <a:xfrm>
            <a:off x="7558814" y="3947446"/>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4" name="Oval 33">
            <a:extLst>
              <a:ext uri="{FF2B5EF4-FFF2-40B4-BE49-F238E27FC236}">
                <a16:creationId xmlns:a16="http://schemas.microsoft.com/office/drawing/2014/main" id="{2D333BC8-6010-4B2A-A0AC-41A6E0633B50}"/>
              </a:ext>
            </a:extLst>
          </p:cNvPr>
          <p:cNvSpPr/>
          <p:nvPr/>
        </p:nvSpPr>
        <p:spPr>
          <a:xfrm>
            <a:off x="8161878" y="3947446"/>
            <a:ext cx="341184" cy="341170"/>
          </a:xfrm>
          <a:prstGeom prst="ellipse">
            <a:avLst/>
          </a:prstGeom>
          <a:solidFill>
            <a:srgbClr val="E0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highlight>
                <a:srgbClr val="FF0000"/>
              </a:highlight>
            </a:endParaRPr>
          </a:p>
        </p:txBody>
      </p:sp>
      <p:sp>
        <p:nvSpPr>
          <p:cNvPr id="36" name="Oval 35">
            <a:extLst>
              <a:ext uri="{FF2B5EF4-FFF2-40B4-BE49-F238E27FC236}">
                <a16:creationId xmlns:a16="http://schemas.microsoft.com/office/drawing/2014/main" id="{AED8248D-F192-4AF4-A41F-2B02622742AE}"/>
              </a:ext>
            </a:extLst>
          </p:cNvPr>
          <p:cNvSpPr/>
          <p:nvPr/>
        </p:nvSpPr>
        <p:spPr>
          <a:xfrm>
            <a:off x="8801775" y="3974741"/>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7" name="Oval 36">
            <a:extLst>
              <a:ext uri="{FF2B5EF4-FFF2-40B4-BE49-F238E27FC236}">
                <a16:creationId xmlns:a16="http://schemas.microsoft.com/office/drawing/2014/main" id="{65BB2438-93A7-45C3-ABBA-892C2B948546}"/>
              </a:ext>
            </a:extLst>
          </p:cNvPr>
          <p:cNvSpPr/>
          <p:nvPr/>
        </p:nvSpPr>
        <p:spPr>
          <a:xfrm>
            <a:off x="9360308" y="3974741"/>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8" name="Oval 37">
            <a:extLst>
              <a:ext uri="{FF2B5EF4-FFF2-40B4-BE49-F238E27FC236}">
                <a16:creationId xmlns:a16="http://schemas.microsoft.com/office/drawing/2014/main" id="{18F0FFA0-132B-4FB8-83D3-586E798F8207}"/>
              </a:ext>
            </a:extLst>
          </p:cNvPr>
          <p:cNvSpPr/>
          <p:nvPr/>
        </p:nvSpPr>
        <p:spPr>
          <a:xfrm>
            <a:off x="9963372" y="3974741"/>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9" name="Oval 38">
            <a:extLst>
              <a:ext uri="{FF2B5EF4-FFF2-40B4-BE49-F238E27FC236}">
                <a16:creationId xmlns:a16="http://schemas.microsoft.com/office/drawing/2014/main" id="{3826B6DD-C35D-44D1-AB20-5208E61CE0C0}"/>
              </a:ext>
            </a:extLst>
          </p:cNvPr>
          <p:cNvSpPr/>
          <p:nvPr/>
        </p:nvSpPr>
        <p:spPr>
          <a:xfrm>
            <a:off x="7002834" y="3438001"/>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0" name="Oval 39">
            <a:extLst>
              <a:ext uri="{FF2B5EF4-FFF2-40B4-BE49-F238E27FC236}">
                <a16:creationId xmlns:a16="http://schemas.microsoft.com/office/drawing/2014/main" id="{5DA550CA-D7EE-40ED-BB83-6E0010E354B7}"/>
              </a:ext>
            </a:extLst>
          </p:cNvPr>
          <p:cNvSpPr/>
          <p:nvPr/>
        </p:nvSpPr>
        <p:spPr>
          <a:xfrm>
            <a:off x="7561367" y="3438001"/>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1" name="Oval 40">
            <a:extLst>
              <a:ext uri="{FF2B5EF4-FFF2-40B4-BE49-F238E27FC236}">
                <a16:creationId xmlns:a16="http://schemas.microsoft.com/office/drawing/2014/main" id="{283069CA-8409-4981-BB16-FDA21C4555E9}"/>
              </a:ext>
            </a:extLst>
          </p:cNvPr>
          <p:cNvSpPr/>
          <p:nvPr/>
        </p:nvSpPr>
        <p:spPr>
          <a:xfrm>
            <a:off x="8164431" y="3438001"/>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2" name="Oval 41">
            <a:extLst>
              <a:ext uri="{FF2B5EF4-FFF2-40B4-BE49-F238E27FC236}">
                <a16:creationId xmlns:a16="http://schemas.microsoft.com/office/drawing/2014/main" id="{6AA9FC2C-4F62-4E03-A9FD-2B67A7010C1E}"/>
              </a:ext>
            </a:extLst>
          </p:cNvPr>
          <p:cNvSpPr/>
          <p:nvPr/>
        </p:nvSpPr>
        <p:spPr>
          <a:xfrm>
            <a:off x="8804328" y="3465296"/>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3" name="Oval 42">
            <a:extLst>
              <a:ext uri="{FF2B5EF4-FFF2-40B4-BE49-F238E27FC236}">
                <a16:creationId xmlns:a16="http://schemas.microsoft.com/office/drawing/2014/main" id="{9D452470-DC3F-43FC-B4A4-5E185A182929}"/>
              </a:ext>
            </a:extLst>
          </p:cNvPr>
          <p:cNvSpPr/>
          <p:nvPr/>
        </p:nvSpPr>
        <p:spPr>
          <a:xfrm>
            <a:off x="9362861" y="3465296"/>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4" name="Oval 43">
            <a:extLst>
              <a:ext uri="{FF2B5EF4-FFF2-40B4-BE49-F238E27FC236}">
                <a16:creationId xmlns:a16="http://schemas.microsoft.com/office/drawing/2014/main" id="{C6BA7FD1-FC91-4469-8BF0-20A0273745AA}"/>
              </a:ext>
            </a:extLst>
          </p:cNvPr>
          <p:cNvSpPr/>
          <p:nvPr/>
        </p:nvSpPr>
        <p:spPr>
          <a:xfrm>
            <a:off x="7000281" y="4494845"/>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5" name="Oval 44">
            <a:extLst>
              <a:ext uri="{FF2B5EF4-FFF2-40B4-BE49-F238E27FC236}">
                <a16:creationId xmlns:a16="http://schemas.microsoft.com/office/drawing/2014/main" id="{4C207DD2-0630-44E0-81B1-4A1D44F74817}"/>
              </a:ext>
            </a:extLst>
          </p:cNvPr>
          <p:cNvSpPr/>
          <p:nvPr/>
        </p:nvSpPr>
        <p:spPr>
          <a:xfrm>
            <a:off x="7558814" y="4494845"/>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6" name="Oval 45">
            <a:extLst>
              <a:ext uri="{FF2B5EF4-FFF2-40B4-BE49-F238E27FC236}">
                <a16:creationId xmlns:a16="http://schemas.microsoft.com/office/drawing/2014/main" id="{5D53CBD5-4676-4EF2-A82A-226E040E127E}"/>
              </a:ext>
            </a:extLst>
          </p:cNvPr>
          <p:cNvSpPr/>
          <p:nvPr/>
        </p:nvSpPr>
        <p:spPr>
          <a:xfrm>
            <a:off x="8161878" y="4494845"/>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7" name="Oval 46">
            <a:extLst>
              <a:ext uri="{FF2B5EF4-FFF2-40B4-BE49-F238E27FC236}">
                <a16:creationId xmlns:a16="http://schemas.microsoft.com/office/drawing/2014/main" id="{37CA3C23-B732-4E53-B10A-8B1E85F68452}"/>
              </a:ext>
            </a:extLst>
          </p:cNvPr>
          <p:cNvSpPr/>
          <p:nvPr/>
        </p:nvSpPr>
        <p:spPr>
          <a:xfrm>
            <a:off x="8801775" y="4522140"/>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8" name="Oval 47">
            <a:extLst>
              <a:ext uri="{FF2B5EF4-FFF2-40B4-BE49-F238E27FC236}">
                <a16:creationId xmlns:a16="http://schemas.microsoft.com/office/drawing/2014/main" id="{1FCFBF5D-89B3-42E6-A0FF-4C0A13F8E7E2}"/>
              </a:ext>
            </a:extLst>
          </p:cNvPr>
          <p:cNvSpPr/>
          <p:nvPr/>
        </p:nvSpPr>
        <p:spPr>
          <a:xfrm>
            <a:off x="9360308" y="4522140"/>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cxnSp>
        <p:nvCxnSpPr>
          <p:cNvPr id="57" name="Straight Arrow Connector 56">
            <a:extLst>
              <a:ext uri="{FF2B5EF4-FFF2-40B4-BE49-F238E27FC236}">
                <a16:creationId xmlns:a16="http://schemas.microsoft.com/office/drawing/2014/main" id="{B0A71B62-DEAA-44B2-A6A0-C1EE5DBC24F8}"/>
              </a:ext>
            </a:extLst>
          </p:cNvPr>
          <p:cNvCxnSpPr>
            <a:cxnSpLocks/>
          </p:cNvCxnSpPr>
          <p:nvPr/>
        </p:nvCxnSpPr>
        <p:spPr>
          <a:xfrm>
            <a:off x="6782932" y="4560036"/>
            <a:ext cx="0" cy="1801325"/>
          </a:xfrm>
          <a:prstGeom prst="straightConnector1">
            <a:avLst/>
          </a:prstGeom>
          <a:ln w="38100" cap="rnd">
            <a:solidFill>
              <a:srgbClr val="92D050"/>
            </a:solidFill>
            <a:round/>
            <a:headEnd w="lg" len="lg"/>
            <a:tailEnd type="triangl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91F4E356-BFAD-45AF-BC84-4F6A0A95D3D5}"/>
              </a:ext>
            </a:extLst>
          </p:cNvPr>
          <p:cNvSpPr txBox="1"/>
          <p:nvPr/>
        </p:nvSpPr>
        <p:spPr>
          <a:xfrm>
            <a:off x="-152254" y="817412"/>
            <a:ext cx="2797788" cy="886397"/>
          </a:xfrm>
          <a:prstGeom prst="rect">
            <a:avLst/>
          </a:prstGeom>
          <a:noFill/>
          <a:ln>
            <a:noFill/>
          </a:ln>
        </p:spPr>
        <p:txBody>
          <a:bodyPr wrap="square" lIns="137160" tIns="91440" rIns="0" bIns="91440" rtlCol="0">
            <a:spAutoFit/>
          </a:bodyPr>
          <a:lstStyle/>
          <a:p>
            <a:pPr algn="l">
              <a:lnSpc>
                <a:spcPct val="95000"/>
              </a:lnSpc>
              <a:spcBef>
                <a:spcPts val="1200"/>
              </a:spcBef>
            </a:pPr>
            <a:r>
              <a:rPr lang="en-US" sz="2400" dirty="0"/>
              <a:t>Padding for Laplacian</a:t>
            </a:r>
            <a:endParaRPr lang="en-US" sz="2400" dirty="0">
              <a:solidFill>
                <a:schemeClr val="tx1"/>
              </a:solidFill>
            </a:endParaRPr>
          </a:p>
        </p:txBody>
      </p:sp>
      <p:sp>
        <p:nvSpPr>
          <p:cNvPr id="59" name="TextBox 58">
            <a:extLst>
              <a:ext uri="{FF2B5EF4-FFF2-40B4-BE49-F238E27FC236}">
                <a16:creationId xmlns:a16="http://schemas.microsoft.com/office/drawing/2014/main" id="{B30A133F-2629-4D67-816B-6AF59A422126}"/>
              </a:ext>
            </a:extLst>
          </p:cNvPr>
          <p:cNvSpPr txBox="1"/>
          <p:nvPr/>
        </p:nvSpPr>
        <p:spPr>
          <a:xfrm>
            <a:off x="9070451" y="2991953"/>
            <a:ext cx="2797788" cy="535531"/>
          </a:xfrm>
          <a:prstGeom prst="rect">
            <a:avLst/>
          </a:prstGeom>
          <a:noFill/>
          <a:ln>
            <a:noFill/>
          </a:ln>
        </p:spPr>
        <p:txBody>
          <a:bodyPr wrap="square" lIns="137160" tIns="91440" rIns="0" bIns="91440" rtlCol="0">
            <a:spAutoFit/>
          </a:bodyPr>
          <a:lstStyle/>
          <a:p>
            <a:pPr algn="l">
              <a:lnSpc>
                <a:spcPct val="95000"/>
              </a:lnSpc>
              <a:spcBef>
                <a:spcPts val="1200"/>
              </a:spcBef>
            </a:pPr>
            <a:r>
              <a:rPr lang="en-US" sz="2400" dirty="0"/>
              <a:t>Padding for filtering</a:t>
            </a:r>
            <a:endParaRPr lang="en-US" sz="2400" dirty="0">
              <a:solidFill>
                <a:schemeClr val="tx1"/>
              </a:solidFill>
            </a:endParaRPr>
          </a:p>
        </p:txBody>
      </p:sp>
      <p:sp>
        <p:nvSpPr>
          <p:cNvPr id="60" name="Rectangle 59">
            <a:extLst>
              <a:ext uri="{FF2B5EF4-FFF2-40B4-BE49-F238E27FC236}">
                <a16:creationId xmlns:a16="http://schemas.microsoft.com/office/drawing/2014/main" id="{B3DE45EB-F832-4FD7-B561-A29D19FCB030}"/>
              </a:ext>
            </a:extLst>
          </p:cNvPr>
          <p:cNvSpPr/>
          <p:nvPr/>
        </p:nvSpPr>
        <p:spPr>
          <a:xfrm>
            <a:off x="610313" y="6400808"/>
            <a:ext cx="9073267" cy="461665"/>
          </a:xfrm>
          <a:prstGeom prst="rect">
            <a:avLst/>
          </a:prstGeom>
        </p:spPr>
        <p:txBody>
          <a:bodyPr wrap="square">
            <a:spAutoFit/>
          </a:bodyPr>
          <a:lstStyle/>
          <a:p>
            <a:r>
              <a:rPr lang="en-US" sz="2400" dirty="0"/>
              <a:t>activity = (</a:t>
            </a:r>
            <a:r>
              <a:rPr lang="en-US" sz="2400" dirty="0" err="1"/>
              <a:t>Pel</a:t>
            </a:r>
            <a:r>
              <a:rPr lang="en-US" sz="2400" dirty="0"/>
              <a:t>)Clip3&lt;int&gt;(0, </a:t>
            </a:r>
            <a:r>
              <a:rPr lang="en-US" sz="2400" dirty="0" err="1"/>
              <a:t>maxActivity</a:t>
            </a:r>
            <a:r>
              <a:rPr lang="en-US" sz="2400" dirty="0"/>
              <a:t>, (</a:t>
            </a:r>
            <a:r>
              <a:rPr lang="en-US" sz="2400" dirty="0" err="1"/>
              <a:t>tempAct</a:t>
            </a:r>
            <a:r>
              <a:rPr lang="en-US" sz="2400" dirty="0"/>
              <a:t> * 96) &gt;&gt; shift);</a:t>
            </a:r>
          </a:p>
        </p:txBody>
      </p:sp>
      <p:sp>
        <p:nvSpPr>
          <p:cNvPr id="62" name="Oval 61">
            <a:extLst>
              <a:ext uri="{FF2B5EF4-FFF2-40B4-BE49-F238E27FC236}">
                <a16:creationId xmlns:a16="http://schemas.microsoft.com/office/drawing/2014/main" id="{FE3F2EF2-5AF3-4767-AFAF-CB38639F8B5B}"/>
              </a:ext>
            </a:extLst>
          </p:cNvPr>
          <p:cNvSpPr/>
          <p:nvPr/>
        </p:nvSpPr>
        <p:spPr>
          <a:xfrm>
            <a:off x="2030443" y="3659542"/>
            <a:ext cx="341184" cy="34117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63" name="Oval 62">
            <a:extLst>
              <a:ext uri="{FF2B5EF4-FFF2-40B4-BE49-F238E27FC236}">
                <a16:creationId xmlns:a16="http://schemas.microsoft.com/office/drawing/2014/main" id="{36FF8E57-7B47-41F1-9955-B6B6000C3CD6}"/>
              </a:ext>
            </a:extLst>
          </p:cNvPr>
          <p:cNvSpPr/>
          <p:nvPr/>
        </p:nvSpPr>
        <p:spPr>
          <a:xfrm>
            <a:off x="3147509" y="3659542"/>
            <a:ext cx="341184" cy="34117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65" name="Oval 64">
            <a:extLst>
              <a:ext uri="{FF2B5EF4-FFF2-40B4-BE49-F238E27FC236}">
                <a16:creationId xmlns:a16="http://schemas.microsoft.com/office/drawing/2014/main" id="{30D2F1C6-93DA-49B9-8556-FFFF2B957DE8}"/>
              </a:ext>
            </a:extLst>
          </p:cNvPr>
          <p:cNvSpPr/>
          <p:nvPr/>
        </p:nvSpPr>
        <p:spPr>
          <a:xfrm>
            <a:off x="2588976" y="4100748"/>
            <a:ext cx="341184" cy="34117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68" name="Oval 67">
            <a:extLst>
              <a:ext uri="{FF2B5EF4-FFF2-40B4-BE49-F238E27FC236}">
                <a16:creationId xmlns:a16="http://schemas.microsoft.com/office/drawing/2014/main" id="{755E7A4F-8C1D-44F3-B817-A9D298D66C0B}"/>
              </a:ext>
            </a:extLst>
          </p:cNvPr>
          <p:cNvSpPr/>
          <p:nvPr/>
        </p:nvSpPr>
        <p:spPr>
          <a:xfrm>
            <a:off x="3750573" y="4100748"/>
            <a:ext cx="341184" cy="34117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2" name="Oval 81">
            <a:extLst>
              <a:ext uri="{FF2B5EF4-FFF2-40B4-BE49-F238E27FC236}">
                <a16:creationId xmlns:a16="http://schemas.microsoft.com/office/drawing/2014/main" id="{A79DA489-F554-4361-8DE0-3ADE914F0FC7}"/>
              </a:ext>
            </a:extLst>
          </p:cNvPr>
          <p:cNvSpPr/>
          <p:nvPr/>
        </p:nvSpPr>
        <p:spPr>
          <a:xfrm>
            <a:off x="2025301" y="2568346"/>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3" name="Oval 82">
            <a:extLst>
              <a:ext uri="{FF2B5EF4-FFF2-40B4-BE49-F238E27FC236}">
                <a16:creationId xmlns:a16="http://schemas.microsoft.com/office/drawing/2014/main" id="{BEAF564B-B0E1-40B8-9DF8-476F6373DE18}"/>
              </a:ext>
            </a:extLst>
          </p:cNvPr>
          <p:cNvSpPr/>
          <p:nvPr/>
        </p:nvSpPr>
        <p:spPr>
          <a:xfrm>
            <a:off x="3142367" y="2568346"/>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5" name="Oval 84">
            <a:extLst>
              <a:ext uri="{FF2B5EF4-FFF2-40B4-BE49-F238E27FC236}">
                <a16:creationId xmlns:a16="http://schemas.microsoft.com/office/drawing/2014/main" id="{4AEA8D1D-B092-4434-9287-C85104D11FA2}"/>
              </a:ext>
            </a:extLst>
          </p:cNvPr>
          <p:cNvSpPr/>
          <p:nvPr/>
        </p:nvSpPr>
        <p:spPr>
          <a:xfrm>
            <a:off x="2583834" y="3146089"/>
            <a:ext cx="341184" cy="34117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8" name="Oval 87">
            <a:extLst>
              <a:ext uri="{FF2B5EF4-FFF2-40B4-BE49-F238E27FC236}">
                <a16:creationId xmlns:a16="http://schemas.microsoft.com/office/drawing/2014/main" id="{40A147C0-418C-4CA1-9F07-BB40C262D30D}"/>
              </a:ext>
            </a:extLst>
          </p:cNvPr>
          <p:cNvSpPr/>
          <p:nvPr/>
        </p:nvSpPr>
        <p:spPr>
          <a:xfrm>
            <a:off x="3745431" y="3146089"/>
            <a:ext cx="341184" cy="34117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9" name="Oval 88">
            <a:extLst>
              <a:ext uri="{FF2B5EF4-FFF2-40B4-BE49-F238E27FC236}">
                <a16:creationId xmlns:a16="http://schemas.microsoft.com/office/drawing/2014/main" id="{75184DBA-8A33-4520-85C2-6BBB5B8A1305}"/>
              </a:ext>
            </a:extLst>
          </p:cNvPr>
          <p:cNvSpPr/>
          <p:nvPr/>
        </p:nvSpPr>
        <p:spPr>
          <a:xfrm>
            <a:off x="2568133" y="1667852"/>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90" name="Oval 89">
            <a:extLst>
              <a:ext uri="{FF2B5EF4-FFF2-40B4-BE49-F238E27FC236}">
                <a16:creationId xmlns:a16="http://schemas.microsoft.com/office/drawing/2014/main" id="{8E340960-6B2E-4990-AEB5-96A71A4642F5}"/>
              </a:ext>
            </a:extLst>
          </p:cNvPr>
          <p:cNvSpPr/>
          <p:nvPr/>
        </p:nvSpPr>
        <p:spPr>
          <a:xfrm>
            <a:off x="2009600" y="1667852"/>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91" name="Oval 90">
            <a:extLst>
              <a:ext uri="{FF2B5EF4-FFF2-40B4-BE49-F238E27FC236}">
                <a16:creationId xmlns:a16="http://schemas.microsoft.com/office/drawing/2014/main" id="{AE4EC891-422E-4C0C-B178-5BEF58DCB664}"/>
              </a:ext>
            </a:extLst>
          </p:cNvPr>
          <p:cNvSpPr/>
          <p:nvPr/>
        </p:nvSpPr>
        <p:spPr>
          <a:xfrm>
            <a:off x="3126666" y="1667852"/>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92" name="Oval 91">
            <a:extLst>
              <a:ext uri="{FF2B5EF4-FFF2-40B4-BE49-F238E27FC236}">
                <a16:creationId xmlns:a16="http://schemas.microsoft.com/office/drawing/2014/main" id="{06D800D1-EEC8-4707-89DA-8B1CC3A200FA}"/>
              </a:ext>
            </a:extLst>
          </p:cNvPr>
          <p:cNvSpPr/>
          <p:nvPr/>
        </p:nvSpPr>
        <p:spPr>
          <a:xfrm>
            <a:off x="3729730" y="1667852"/>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93" name="Oval 92">
            <a:extLst>
              <a:ext uri="{FF2B5EF4-FFF2-40B4-BE49-F238E27FC236}">
                <a16:creationId xmlns:a16="http://schemas.microsoft.com/office/drawing/2014/main" id="{3428783A-490D-4A97-82ED-9FC466A7F215}"/>
              </a:ext>
            </a:extLst>
          </p:cNvPr>
          <p:cNvSpPr/>
          <p:nvPr/>
        </p:nvSpPr>
        <p:spPr>
          <a:xfrm>
            <a:off x="2568133" y="2109058"/>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96" name="Oval 95">
            <a:extLst>
              <a:ext uri="{FF2B5EF4-FFF2-40B4-BE49-F238E27FC236}">
                <a16:creationId xmlns:a16="http://schemas.microsoft.com/office/drawing/2014/main" id="{0DB59BC1-9F02-4C56-B335-7C87E2AD1C5D}"/>
              </a:ext>
            </a:extLst>
          </p:cNvPr>
          <p:cNvSpPr/>
          <p:nvPr/>
        </p:nvSpPr>
        <p:spPr>
          <a:xfrm>
            <a:off x="3729730" y="2109058"/>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97" name="Oval 96">
            <a:extLst>
              <a:ext uri="{FF2B5EF4-FFF2-40B4-BE49-F238E27FC236}">
                <a16:creationId xmlns:a16="http://schemas.microsoft.com/office/drawing/2014/main" id="{A7E5A974-E84A-48EA-9BF4-8FD096D0AFB3}"/>
              </a:ext>
            </a:extLst>
          </p:cNvPr>
          <p:cNvSpPr/>
          <p:nvPr/>
        </p:nvSpPr>
        <p:spPr>
          <a:xfrm>
            <a:off x="4275121" y="2556380"/>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99" name="Oval 98">
            <a:extLst>
              <a:ext uri="{FF2B5EF4-FFF2-40B4-BE49-F238E27FC236}">
                <a16:creationId xmlns:a16="http://schemas.microsoft.com/office/drawing/2014/main" id="{31887994-AF74-4D33-A49A-407468904ECC}"/>
              </a:ext>
            </a:extLst>
          </p:cNvPr>
          <p:cNvSpPr/>
          <p:nvPr/>
        </p:nvSpPr>
        <p:spPr>
          <a:xfrm>
            <a:off x="5436718" y="2556380"/>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00" name="Oval 99">
            <a:extLst>
              <a:ext uri="{FF2B5EF4-FFF2-40B4-BE49-F238E27FC236}">
                <a16:creationId xmlns:a16="http://schemas.microsoft.com/office/drawing/2014/main" id="{54039957-3E11-4414-9275-1FEF5C590541}"/>
              </a:ext>
            </a:extLst>
          </p:cNvPr>
          <p:cNvSpPr/>
          <p:nvPr/>
        </p:nvSpPr>
        <p:spPr>
          <a:xfrm>
            <a:off x="4259420" y="1655886"/>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01" name="Oval 100">
            <a:extLst>
              <a:ext uri="{FF2B5EF4-FFF2-40B4-BE49-F238E27FC236}">
                <a16:creationId xmlns:a16="http://schemas.microsoft.com/office/drawing/2014/main" id="{4853F512-D6C8-4AB4-AC7B-C83352A90CCA}"/>
              </a:ext>
            </a:extLst>
          </p:cNvPr>
          <p:cNvSpPr/>
          <p:nvPr/>
        </p:nvSpPr>
        <p:spPr>
          <a:xfrm>
            <a:off x="4817953" y="1655886"/>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02" name="Oval 101">
            <a:extLst>
              <a:ext uri="{FF2B5EF4-FFF2-40B4-BE49-F238E27FC236}">
                <a16:creationId xmlns:a16="http://schemas.microsoft.com/office/drawing/2014/main" id="{D934D9C9-3A79-4557-8873-46FC3B0B7DD4}"/>
              </a:ext>
            </a:extLst>
          </p:cNvPr>
          <p:cNvSpPr/>
          <p:nvPr/>
        </p:nvSpPr>
        <p:spPr>
          <a:xfrm>
            <a:off x="5421017" y="1655886"/>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04" name="Oval 103">
            <a:extLst>
              <a:ext uri="{FF2B5EF4-FFF2-40B4-BE49-F238E27FC236}">
                <a16:creationId xmlns:a16="http://schemas.microsoft.com/office/drawing/2014/main" id="{90CA602D-7C9E-4BEC-A802-E16849EE5213}"/>
              </a:ext>
            </a:extLst>
          </p:cNvPr>
          <p:cNvSpPr/>
          <p:nvPr/>
        </p:nvSpPr>
        <p:spPr>
          <a:xfrm>
            <a:off x="4817953" y="2097092"/>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05" name="Oval 104">
            <a:extLst>
              <a:ext uri="{FF2B5EF4-FFF2-40B4-BE49-F238E27FC236}">
                <a16:creationId xmlns:a16="http://schemas.microsoft.com/office/drawing/2014/main" id="{97DA421D-3902-4EEE-B00D-4319D7E91673}"/>
              </a:ext>
            </a:extLst>
          </p:cNvPr>
          <p:cNvSpPr/>
          <p:nvPr/>
        </p:nvSpPr>
        <p:spPr>
          <a:xfrm>
            <a:off x="5421017" y="2097092"/>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07" name="Oval 106">
            <a:extLst>
              <a:ext uri="{FF2B5EF4-FFF2-40B4-BE49-F238E27FC236}">
                <a16:creationId xmlns:a16="http://schemas.microsoft.com/office/drawing/2014/main" id="{14F47960-F691-4F05-ADC6-BB1EEA085B67}"/>
              </a:ext>
            </a:extLst>
          </p:cNvPr>
          <p:cNvSpPr/>
          <p:nvPr/>
        </p:nvSpPr>
        <p:spPr>
          <a:xfrm>
            <a:off x="4849355" y="4074492"/>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08" name="Oval 107">
            <a:extLst>
              <a:ext uri="{FF2B5EF4-FFF2-40B4-BE49-F238E27FC236}">
                <a16:creationId xmlns:a16="http://schemas.microsoft.com/office/drawing/2014/main" id="{04D57F4B-9468-4143-96F2-51982FB3E5AF}"/>
              </a:ext>
            </a:extLst>
          </p:cNvPr>
          <p:cNvSpPr/>
          <p:nvPr/>
        </p:nvSpPr>
        <p:spPr>
          <a:xfrm>
            <a:off x="5452419" y="4074492"/>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10" name="Oval 109">
            <a:extLst>
              <a:ext uri="{FF2B5EF4-FFF2-40B4-BE49-F238E27FC236}">
                <a16:creationId xmlns:a16="http://schemas.microsoft.com/office/drawing/2014/main" id="{AEF12205-77FA-47F7-83FF-3D124EA25913}"/>
              </a:ext>
            </a:extLst>
          </p:cNvPr>
          <p:cNvSpPr/>
          <p:nvPr/>
        </p:nvSpPr>
        <p:spPr>
          <a:xfrm>
            <a:off x="4833654" y="3173998"/>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11" name="Oval 110">
            <a:extLst>
              <a:ext uri="{FF2B5EF4-FFF2-40B4-BE49-F238E27FC236}">
                <a16:creationId xmlns:a16="http://schemas.microsoft.com/office/drawing/2014/main" id="{6BAE6BE6-E7B2-4E8E-9B26-D88EA1E01D8C}"/>
              </a:ext>
            </a:extLst>
          </p:cNvPr>
          <p:cNvSpPr/>
          <p:nvPr/>
        </p:nvSpPr>
        <p:spPr>
          <a:xfrm>
            <a:off x="5436718" y="3173998"/>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12" name="Oval 111">
            <a:extLst>
              <a:ext uri="{FF2B5EF4-FFF2-40B4-BE49-F238E27FC236}">
                <a16:creationId xmlns:a16="http://schemas.microsoft.com/office/drawing/2014/main" id="{75BD5EBF-55CA-4ECF-A6F7-5E4E773A9D98}"/>
              </a:ext>
            </a:extLst>
          </p:cNvPr>
          <p:cNvSpPr/>
          <p:nvPr/>
        </p:nvSpPr>
        <p:spPr>
          <a:xfrm>
            <a:off x="4275121" y="3615204"/>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14" name="Oval 113">
            <a:extLst>
              <a:ext uri="{FF2B5EF4-FFF2-40B4-BE49-F238E27FC236}">
                <a16:creationId xmlns:a16="http://schemas.microsoft.com/office/drawing/2014/main" id="{2FF89443-CE17-4CCF-A416-0112B2169DE4}"/>
              </a:ext>
            </a:extLst>
          </p:cNvPr>
          <p:cNvSpPr/>
          <p:nvPr/>
        </p:nvSpPr>
        <p:spPr>
          <a:xfrm>
            <a:off x="5436718" y="3615204"/>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18" name="Oval 117">
            <a:extLst>
              <a:ext uri="{FF2B5EF4-FFF2-40B4-BE49-F238E27FC236}">
                <a16:creationId xmlns:a16="http://schemas.microsoft.com/office/drawing/2014/main" id="{D6993476-E26D-414D-890C-49C0DE963A92}"/>
              </a:ext>
            </a:extLst>
          </p:cNvPr>
          <p:cNvSpPr/>
          <p:nvPr/>
        </p:nvSpPr>
        <p:spPr>
          <a:xfrm>
            <a:off x="4304606" y="4533780"/>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20" name="Oval 119">
            <a:extLst>
              <a:ext uri="{FF2B5EF4-FFF2-40B4-BE49-F238E27FC236}">
                <a16:creationId xmlns:a16="http://schemas.microsoft.com/office/drawing/2014/main" id="{B73FCA1D-E8C0-4FF8-BFD3-B336AB672672}"/>
              </a:ext>
            </a:extLst>
          </p:cNvPr>
          <p:cNvSpPr/>
          <p:nvPr/>
        </p:nvSpPr>
        <p:spPr>
          <a:xfrm>
            <a:off x="5466203" y="4533780"/>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22" name="Oval 121">
            <a:extLst>
              <a:ext uri="{FF2B5EF4-FFF2-40B4-BE49-F238E27FC236}">
                <a16:creationId xmlns:a16="http://schemas.microsoft.com/office/drawing/2014/main" id="{EE3858B2-B483-4851-B7FC-09E316B4BF6E}"/>
              </a:ext>
            </a:extLst>
          </p:cNvPr>
          <p:cNvSpPr/>
          <p:nvPr/>
        </p:nvSpPr>
        <p:spPr>
          <a:xfrm>
            <a:off x="4890435" y="5125114"/>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23" name="Oval 122">
            <a:extLst>
              <a:ext uri="{FF2B5EF4-FFF2-40B4-BE49-F238E27FC236}">
                <a16:creationId xmlns:a16="http://schemas.microsoft.com/office/drawing/2014/main" id="{70163F60-6F28-4E3A-BE57-8BD6FC904C8C}"/>
              </a:ext>
            </a:extLst>
          </p:cNvPr>
          <p:cNvSpPr/>
          <p:nvPr/>
        </p:nvSpPr>
        <p:spPr>
          <a:xfrm>
            <a:off x="5493499" y="5125114"/>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1" name="Oval 130">
            <a:extLst>
              <a:ext uri="{FF2B5EF4-FFF2-40B4-BE49-F238E27FC236}">
                <a16:creationId xmlns:a16="http://schemas.microsoft.com/office/drawing/2014/main" id="{28AD5197-8A56-43FB-B37E-F08F6BB94C2C}"/>
              </a:ext>
            </a:extLst>
          </p:cNvPr>
          <p:cNvSpPr/>
          <p:nvPr/>
        </p:nvSpPr>
        <p:spPr>
          <a:xfrm>
            <a:off x="345603" y="2509689"/>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2" name="Oval 131">
            <a:extLst>
              <a:ext uri="{FF2B5EF4-FFF2-40B4-BE49-F238E27FC236}">
                <a16:creationId xmlns:a16="http://schemas.microsoft.com/office/drawing/2014/main" id="{FF73CE25-8923-40F4-A6DD-E8162D44AD04}"/>
              </a:ext>
            </a:extLst>
          </p:cNvPr>
          <p:cNvSpPr/>
          <p:nvPr/>
        </p:nvSpPr>
        <p:spPr>
          <a:xfrm>
            <a:off x="904136" y="2509689"/>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4" name="Oval 133">
            <a:extLst>
              <a:ext uri="{FF2B5EF4-FFF2-40B4-BE49-F238E27FC236}">
                <a16:creationId xmlns:a16="http://schemas.microsoft.com/office/drawing/2014/main" id="{999FAEF7-222D-4F35-85DB-5A187ECCA5B3}"/>
              </a:ext>
            </a:extLst>
          </p:cNvPr>
          <p:cNvSpPr/>
          <p:nvPr/>
        </p:nvSpPr>
        <p:spPr>
          <a:xfrm>
            <a:off x="329902" y="1609195"/>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5" name="Oval 134">
            <a:extLst>
              <a:ext uri="{FF2B5EF4-FFF2-40B4-BE49-F238E27FC236}">
                <a16:creationId xmlns:a16="http://schemas.microsoft.com/office/drawing/2014/main" id="{44206B61-35BC-4091-A39C-D63BA3D73866}"/>
              </a:ext>
            </a:extLst>
          </p:cNvPr>
          <p:cNvSpPr/>
          <p:nvPr/>
        </p:nvSpPr>
        <p:spPr>
          <a:xfrm>
            <a:off x="888435" y="1609195"/>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6" name="Oval 135">
            <a:extLst>
              <a:ext uri="{FF2B5EF4-FFF2-40B4-BE49-F238E27FC236}">
                <a16:creationId xmlns:a16="http://schemas.microsoft.com/office/drawing/2014/main" id="{9DF267BA-0614-4ED4-94D6-46C4617E5149}"/>
              </a:ext>
            </a:extLst>
          </p:cNvPr>
          <p:cNvSpPr/>
          <p:nvPr/>
        </p:nvSpPr>
        <p:spPr>
          <a:xfrm>
            <a:off x="1491499" y="1609195"/>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7" name="Oval 136">
            <a:extLst>
              <a:ext uri="{FF2B5EF4-FFF2-40B4-BE49-F238E27FC236}">
                <a16:creationId xmlns:a16="http://schemas.microsoft.com/office/drawing/2014/main" id="{F4DA52AD-19C8-4C9E-B936-4EEA06525508}"/>
              </a:ext>
            </a:extLst>
          </p:cNvPr>
          <p:cNvSpPr/>
          <p:nvPr/>
        </p:nvSpPr>
        <p:spPr>
          <a:xfrm>
            <a:off x="329902" y="2050401"/>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9" name="Oval 138">
            <a:extLst>
              <a:ext uri="{FF2B5EF4-FFF2-40B4-BE49-F238E27FC236}">
                <a16:creationId xmlns:a16="http://schemas.microsoft.com/office/drawing/2014/main" id="{B3C6FF62-7239-4ECF-BC7F-D58D3F0BBBE0}"/>
              </a:ext>
            </a:extLst>
          </p:cNvPr>
          <p:cNvSpPr/>
          <p:nvPr/>
        </p:nvSpPr>
        <p:spPr>
          <a:xfrm>
            <a:off x="1491499" y="2050401"/>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40" name="Oval 139">
            <a:extLst>
              <a:ext uri="{FF2B5EF4-FFF2-40B4-BE49-F238E27FC236}">
                <a16:creationId xmlns:a16="http://schemas.microsoft.com/office/drawing/2014/main" id="{0C4BFF73-C587-420E-8DE3-84B197F623B4}"/>
              </a:ext>
            </a:extLst>
          </p:cNvPr>
          <p:cNvSpPr/>
          <p:nvPr/>
        </p:nvSpPr>
        <p:spPr>
          <a:xfrm>
            <a:off x="361304" y="4027801"/>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42" name="Oval 141">
            <a:extLst>
              <a:ext uri="{FF2B5EF4-FFF2-40B4-BE49-F238E27FC236}">
                <a16:creationId xmlns:a16="http://schemas.microsoft.com/office/drawing/2014/main" id="{12538577-E94C-4846-88D0-CA9EE38EB83E}"/>
              </a:ext>
            </a:extLst>
          </p:cNvPr>
          <p:cNvSpPr/>
          <p:nvPr/>
        </p:nvSpPr>
        <p:spPr>
          <a:xfrm>
            <a:off x="1522901" y="4027801"/>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43" name="Oval 142">
            <a:extLst>
              <a:ext uri="{FF2B5EF4-FFF2-40B4-BE49-F238E27FC236}">
                <a16:creationId xmlns:a16="http://schemas.microsoft.com/office/drawing/2014/main" id="{ED13132D-D5C0-46A6-9D2C-7EB348F09666}"/>
              </a:ext>
            </a:extLst>
          </p:cNvPr>
          <p:cNvSpPr/>
          <p:nvPr/>
        </p:nvSpPr>
        <p:spPr>
          <a:xfrm>
            <a:off x="345603" y="3127307"/>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45" name="Oval 144">
            <a:extLst>
              <a:ext uri="{FF2B5EF4-FFF2-40B4-BE49-F238E27FC236}">
                <a16:creationId xmlns:a16="http://schemas.microsoft.com/office/drawing/2014/main" id="{3EF2FF7F-48E2-4D79-BA2E-6E1D0938DADB}"/>
              </a:ext>
            </a:extLst>
          </p:cNvPr>
          <p:cNvSpPr/>
          <p:nvPr/>
        </p:nvSpPr>
        <p:spPr>
          <a:xfrm>
            <a:off x="1507200" y="3127307"/>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46" name="Oval 145">
            <a:extLst>
              <a:ext uri="{FF2B5EF4-FFF2-40B4-BE49-F238E27FC236}">
                <a16:creationId xmlns:a16="http://schemas.microsoft.com/office/drawing/2014/main" id="{9FE596B7-B377-4289-8051-9B0F860E373B}"/>
              </a:ext>
            </a:extLst>
          </p:cNvPr>
          <p:cNvSpPr/>
          <p:nvPr/>
        </p:nvSpPr>
        <p:spPr>
          <a:xfrm>
            <a:off x="345603" y="3568513"/>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47" name="Oval 146">
            <a:extLst>
              <a:ext uri="{FF2B5EF4-FFF2-40B4-BE49-F238E27FC236}">
                <a16:creationId xmlns:a16="http://schemas.microsoft.com/office/drawing/2014/main" id="{4BFB6E51-D985-4031-A531-C139B43B3524}"/>
              </a:ext>
            </a:extLst>
          </p:cNvPr>
          <p:cNvSpPr/>
          <p:nvPr/>
        </p:nvSpPr>
        <p:spPr>
          <a:xfrm>
            <a:off x="904136" y="3568513"/>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52" name="Oval 151">
            <a:extLst>
              <a:ext uri="{FF2B5EF4-FFF2-40B4-BE49-F238E27FC236}">
                <a16:creationId xmlns:a16="http://schemas.microsoft.com/office/drawing/2014/main" id="{4DC50A53-6909-40CB-84E3-AE3ED0642EC5}"/>
              </a:ext>
            </a:extLst>
          </p:cNvPr>
          <p:cNvSpPr/>
          <p:nvPr/>
        </p:nvSpPr>
        <p:spPr>
          <a:xfrm>
            <a:off x="375088" y="4487089"/>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53" name="Oval 152">
            <a:extLst>
              <a:ext uri="{FF2B5EF4-FFF2-40B4-BE49-F238E27FC236}">
                <a16:creationId xmlns:a16="http://schemas.microsoft.com/office/drawing/2014/main" id="{60001C9F-4CAE-4C50-9E92-7B1D4CE6CF83}"/>
              </a:ext>
            </a:extLst>
          </p:cNvPr>
          <p:cNvSpPr/>
          <p:nvPr/>
        </p:nvSpPr>
        <p:spPr>
          <a:xfrm>
            <a:off x="933621" y="4487089"/>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55" name="Oval 154">
            <a:extLst>
              <a:ext uri="{FF2B5EF4-FFF2-40B4-BE49-F238E27FC236}">
                <a16:creationId xmlns:a16="http://schemas.microsoft.com/office/drawing/2014/main" id="{C59AE9E7-7FCC-4F97-A728-E3252DE49FEB}"/>
              </a:ext>
            </a:extLst>
          </p:cNvPr>
          <p:cNvSpPr/>
          <p:nvPr/>
        </p:nvSpPr>
        <p:spPr>
          <a:xfrm>
            <a:off x="402384" y="5078423"/>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57" name="Oval 156">
            <a:extLst>
              <a:ext uri="{FF2B5EF4-FFF2-40B4-BE49-F238E27FC236}">
                <a16:creationId xmlns:a16="http://schemas.microsoft.com/office/drawing/2014/main" id="{B7C03274-30CA-4E12-A90D-C6A23256137E}"/>
              </a:ext>
            </a:extLst>
          </p:cNvPr>
          <p:cNvSpPr/>
          <p:nvPr/>
        </p:nvSpPr>
        <p:spPr>
          <a:xfrm>
            <a:off x="1563981" y="5078423"/>
            <a:ext cx="341184" cy="3411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Diamond 6">
            <a:extLst>
              <a:ext uri="{FF2B5EF4-FFF2-40B4-BE49-F238E27FC236}">
                <a16:creationId xmlns:a16="http://schemas.microsoft.com/office/drawing/2014/main" id="{B2CCE2D2-D210-4971-A3D1-52B573C38C1B}"/>
              </a:ext>
            </a:extLst>
          </p:cNvPr>
          <p:cNvSpPr/>
          <p:nvPr/>
        </p:nvSpPr>
        <p:spPr>
          <a:xfrm>
            <a:off x="871959" y="2072965"/>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1" name="Diamond 160">
            <a:extLst>
              <a:ext uri="{FF2B5EF4-FFF2-40B4-BE49-F238E27FC236}">
                <a16:creationId xmlns:a16="http://schemas.microsoft.com/office/drawing/2014/main" id="{972C5D1C-E6A2-4B34-B8D2-E71CDC4B7ACE}"/>
              </a:ext>
            </a:extLst>
          </p:cNvPr>
          <p:cNvSpPr/>
          <p:nvPr/>
        </p:nvSpPr>
        <p:spPr>
          <a:xfrm>
            <a:off x="1487418" y="2484079"/>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2" name="Diamond 161">
            <a:extLst>
              <a:ext uri="{FF2B5EF4-FFF2-40B4-BE49-F238E27FC236}">
                <a16:creationId xmlns:a16="http://schemas.microsoft.com/office/drawing/2014/main" id="{211902F3-C2A9-412C-9E6E-FF920024273F}"/>
              </a:ext>
            </a:extLst>
          </p:cNvPr>
          <p:cNvSpPr/>
          <p:nvPr/>
        </p:nvSpPr>
        <p:spPr>
          <a:xfrm>
            <a:off x="1965060" y="2062470"/>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3" name="Diamond 162">
            <a:extLst>
              <a:ext uri="{FF2B5EF4-FFF2-40B4-BE49-F238E27FC236}">
                <a16:creationId xmlns:a16="http://schemas.microsoft.com/office/drawing/2014/main" id="{64FAE34B-3D67-42C9-97B8-C09A1B2E6323}"/>
              </a:ext>
            </a:extLst>
          </p:cNvPr>
          <p:cNvSpPr/>
          <p:nvPr/>
        </p:nvSpPr>
        <p:spPr>
          <a:xfrm>
            <a:off x="2580519" y="2473584"/>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4" name="Diamond 163">
            <a:extLst>
              <a:ext uri="{FF2B5EF4-FFF2-40B4-BE49-F238E27FC236}">
                <a16:creationId xmlns:a16="http://schemas.microsoft.com/office/drawing/2014/main" id="{DCB27A97-BDA1-4B1A-8839-FEA11B9E53AF}"/>
              </a:ext>
            </a:extLst>
          </p:cNvPr>
          <p:cNvSpPr/>
          <p:nvPr/>
        </p:nvSpPr>
        <p:spPr>
          <a:xfrm>
            <a:off x="3121807" y="2089371"/>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5" name="Diamond 164">
            <a:extLst>
              <a:ext uri="{FF2B5EF4-FFF2-40B4-BE49-F238E27FC236}">
                <a16:creationId xmlns:a16="http://schemas.microsoft.com/office/drawing/2014/main" id="{7E2F64D7-5CB3-49A4-B4DC-B58C109E652C}"/>
              </a:ext>
            </a:extLst>
          </p:cNvPr>
          <p:cNvSpPr/>
          <p:nvPr/>
        </p:nvSpPr>
        <p:spPr>
          <a:xfrm>
            <a:off x="3683516" y="2500405"/>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6" name="Diamond 165">
            <a:extLst>
              <a:ext uri="{FF2B5EF4-FFF2-40B4-BE49-F238E27FC236}">
                <a16:creationId xmlns:a16="http://schemas.microsoft.com/office/drawing/2014/main" id="{45C4E816-68D9-440D-AFED-11E5791D7667}"/>
              </a:ext>
            </a:extLst>
          </p:cNvPr>
          <p:cNvSpPr/>
          <p:nvPr/>
        </p:nvSpPr>
        <p:spPr>
          <a:xfrm>
            <a:off x="4271018" y="2074350"/>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7" name="Diamond 166">
            <a:extLst>
              <a:ext uri="{FF2B5EF4-FFF2-40B4-BE49-F238E27FC236}">
                <a16:creationId xmlns:a16="http://schemas.microsoft.com/office/drawing/2014/main" id="{32E8F0D0-7A82-4EA9-A06B-753F31C5AF10}"/>
              </a:ext>
            </a:extLst>
          </p:cNvPr>
          <p:cNvSpPr/>
          <p:nvPr/>
        </p:nvSpPr>
        <p:spPr>
          <a:xfrm>
            <a:off x="4817953" y="2500020"/>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8" name="Diamond 167">
            <a:extLst>
              <a:ext uri="{FF2B5EF4-FFF2-40B4-BE49-F238E27FC236}">
                <a16:creationId xmlns:a16="http://schemas.microsoft.com/office/drawing/2014/main" id="{B6F7D4C5-1B40-46A1-9A77-A154A35DC421}"/>
              </a:ext>
            </a:extLst>
          </p:cNvPr>
          <p:cNvSpPr/>
          <p:nvPr/>
        </p:nvSpPr>
        <p:spPr>
          <a:xfrm>
            <a:off x="4299315" y="3112851"/>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9" name="Diamond 168">
            <a:extLst>
              <a:ext uri="{FF2B5EF4-FFF2-40B4-BE49-F238E27FC236}">
                <a16:creationId xmlns:a16="http://schemas.microsoft.com/office/drawing/2014/main" id="{3DE2563F-3AE0-4353-A8E4-A395B1260790}"/>
              </a:ext>
            </a:extLst>
          </p:cNvPr>
          <p:cNvSpPr/>
          <p:nvPr/>
        </p:nvSpPr>
        <p:spPr>
          <a:xfrm>
            <a:off x="4846158" y="3633286"/>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70" name="Diamond 169">
            <a:extLst>
              <a:ext uri="{FF2B5EF4-FFF2-40B4-BE49-F238E27FC236}">
                <a16:creationId xmlns:a16="http://schemas.microsoft.com/office/drawing/2014/main" id="{A2F4BC71-8159-434B-9ACC-A98DC584BF9F}"/>
              </a:ext>
            </a:extLst>
          </p:cNvPr>
          <p:cNvSpPr/>
          <p:nvPr/>
        </p:nvSpPr>
        <p:spPr>
          <a:xfrm>
            <a:off x="4244723" y="4067108"/>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71" name="Diamond 170">
            <a:extLst>
              <a:ext uri="{FF2B5EF4-FFF2-40B4-BE49-F238E27FC236}">
                <a16:creationId xmlns:a16="http://schemas.microsoft.com/office/drawing/2014/main" id="{63CCA90F-A0F1-4C90-8DCB-1F9341E7AAE6}"/>
              </a:ext>
            </a:extLst>
          </p:cNvPr>
          <p:cNvSpPr/>
          <p:nvPr/>
        </p:nvSpPr>
        <p:spPr>
          <a:xfrm>
            <a:off x="4860182" y="4478222"/>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72" name="Diamond 171">
            <a:extLst>
              <a:ext uri="{FF2B5EF4-FFF2-40B4-BE49-F238E27FC236}">
                <a16:creationId xmlns:a16="http://schemas.microsoft.com/office/drawing/2014/main" id="{9DEBBB97-D7E0-473C-B832-F32F9CA52A1A}"/>
              </a:ext>
            </a:extLst>
          </p:cNvPr>
          <p:cNvSpPr/>
          <p:nvPr/>
        </p:nvSpPr>
        <p:spPr>
          <a:xfrm>
            <a:off x="4299315" y="5117527"/>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74" name="Diamond 173">
            <a:extLst>
              <a:ext uri="{FF2B5EF4-FFF2-40B4-BE49-F238E27FC236}">
                <a16:creationId xmlns:a16="http://schemas.microsoft.com/office/drawing/2014/main" id="{B2DF55AE-FD0D-4E6E-99D7-FF35D6463006}"/>
              </a:ext>
            </a:extLst>
          </p:cNvPr>
          <p:cNvSpPr/>
          <p:nvPr/>
        </p:nvSpPr>
        <p:spPr>
          <a:xfrm>
            <a:off x="917185" y="3098938"/>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75" name="Diamond 174">
            <a:extLst>
              <a:ext uri="{FF2B5EF4-FFF2-40B4-BE49-F238E27FC236}">
                <a16:creationId xmlns:a16="http://schemas.microsoft.com/office/drawing/2014/main" id="{77ADE43B-DD49-4559-8D63-AD917F5E2BB1}"/>
              </a:ext>
            </a:extLst>
          </p:cNvPr>
          <p:cNvSpPr/>
          <p:nvPr/>
        </p:nvSpPr>
        <p:spPr>
          <a:xfrm>
            <a:off x="1532644" y="3510052"/>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76" name="Diamond 175">
            <a:extLst>
              <a:ext uri="{FF2B5EF4-FFF2-40B4-BE49-F238E27FC236}">
                <a16:creationId xmlns:a16="http://schemas.microsoft.com/office/drawing/2014/main" id="{8EF17941-6A38-4285-9908-F5C2B09283C9}"/>
              </a:ext>
            </a:extLst>
          </p:cNvPr>
          <p:cNvSpPr/>
          <p:nvPr/>
        </p:nvSpPr>
        <p:spPr>
          <a:xfrm>
            <a:off x="915256" y="4011878"/>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77" name="Diamond 176">
            <a:extLst>
              <a:ext uri="{FF2B5EF4-FFF2-40B4-BE49-F238E27FC236}">
                <a16:creationId xmlns:a16="http://schemas.microsoft.com/office/drawing/2014/main" id="{236A69EC-6581-4952-BD40-3EC5150A5ABD}"/>
              </a:ext>
            </a:extLst>
          </p:cNvPr>
          <p:cNvSpPr/>
          <p:nvPr/>
        </p:nvSpPr>
        <p:spPr>
          <a:xfrm>
            <a:off x="1530715" y="4422992"/>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78" name="Diamond 177">
            <a:extLst>
              <a:ext uri="{FF2B5EF4-FFF2-40B4-BE49-F238E27FC236}">
                <a16:creationId xmlns:a16="http://schemas.microsoft.com/office/drawing/2014/main" id="{5002249F-334C-4100-80E8-6C86A5E7E56A}"/>
              </a:ext>
            </a:extLst>
          </p:cNvPr>
          <p:cNvSpPr/>
          <p:nvPr/>
        </p:nvSpPr>
        <p:spPr>
          <a:xfrm>
            <a:off x="928699" y="5065037"/>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82" name="Diamond 181">
            <a:extLst>
              <a:ext uri="{FF2B5EF4-FFF2-40B4-BE49-F238E27FC236}">
                <a16:creationId xmlns:a16="http://schemas.microsoft.com/office/drawing/2014/main" id="{59487B56-2D9D-47E4-8CF6-BD58C9726B14}"/>
              </a:ext>
            </a:extLst>
          </p:cNvPr>
          <p:cNvSpPr/>
          <p:nvPr/>
        </p:nvSpPr>
        <p:spPr>
          <a:xfrm>
            <a:off x="2073497" y="5132334"/>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84" name="Diamond 183">
            <a:extLst>
              <a:ext uri="{FF2B5EF4-FFF2-40B4-BE49-F238E27FC236}">
                <a16:creationId xmlns:a16="http://schemas.microsoft.com/office/drawing/2014/main" id="{AFCFFC84-7D95-4172-B1FC-75993170AC42}"/>
              </a:ext>
            </a:extLst>
          </p:cNvPr>
          <p:cNvSpPr/>
          <p:nvPr/>
        </p:nvSpPr>
        <p:spPr>
          <a:xfrm>
            <a:off x="3179942" y="5132334"/>
            <a:ext cx="341184" cy="38665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86" name="Diamond 185">
            <a:extLst>
              <a:ext uri="{FF2B5EF4-FFF2-40B4-BE49-F238E27FC236}">
                <a16:creationId xmlns:a16="http://schemas.microsoft.com/office/drawing/2014/main" id="{FD448185-6B56-416D-B601-E97F5410E0D5}"/>
              </a:ext>
            </a:extLst>
          </p:cNvPr>
          <p:cNvSpPr/>
          <p:nvPr/>
        </p:nvSpPr>
        <p:spPr>
          <a:xfrm>
            <a:off x="2021913" y="3085177"/>
            <a:ext cx="341184" cy="386653"/>
          </a:xfrm>
          <a:prstGeom prst="diamond">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87" name="Diamond 186">
            <a:extLst>
              <a:ext uri="{FF2B5EF4-FFF2-40B4-BE49-F238E27FC236}">
                <a16:creationId xmlns:a16="http://schemas.microsoft.com/office/drawing/2014/main" id="{BE47C7DC-6A8D-4DEC-84F8-3721D270A961}"/>
              </a:ext>
            </a:extLst>
          </p:cNvPr>
          <p:cNvSpPr/>
          <p:nvPr/>
        </p:nvSpPr>
        <p:spPr>
          <a:xfrm>
            <a:off x="2582780" y="3605475"/>
            <a:ext cx="341184" cy="386653"/>
          </a:xfrm>
          <a:prstGeom prst="diamond">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88" name="Diamond 187">
            <a:extLst>
              <a:ext uri="{FF2B5EF4-FFF2-40B4-BE49-F238E27FC236}">
                <a16:creationId xmlns:a16="http://schemas.microsoft.com/office/drawing/2014/main" id="{7BA30CDB-C06D-44DE-AB6B-89EA7962DCC2}"/>
              </a:ext>
            </a:extLst>
          </p:cNvPr>
          <p:cNvSpPr/>
          <p:nvPr/>
        </p:nvSpPr>
        <p:spPr>
          <a:xfrm>
            <a:off x="2018895" y="4054160"/>
            <a:ext cx="341184" cy="386653"/>
          </a:xfrm>
          <a:prstGeom prst="diamond">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89" name="Diamond 188">
            <a:extLst>
              <a:ext uri="{FF2B5EF4-FFF2-40B4-BE49-F238E27FC236}">
                <a16:creationId xmlns:a16="http://schemas.microsoft.com/office/drawing/2014/main" id="{4706D9FA-76A4-4175-8115-506AC9947103}"/>
              </a:ext>
            </a:extLst>
          </p:cNvPr>
          <p:cNvSpPr/>
          <p:nvPr/>
        </p:nvSpPr>
        <p:spPr>
          <a:xfrm>
            <a:off x="2593410" y="4519866"/>
            <a:ext cx="341184" cy="386653"/>
          </a:xfrm>
          <a:prstGeom prst="diamond">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90" name="Diamond 189">
            <a:extLst>
              <a:ext uri="{FF2B5EF4-FFF2-40B4-BE49-F238E27FC236}">
                <a16:creationId xmlns:a16="http://schemas.microsoft.com/office/drawing/2014/main" id="{1908B803-72B3-4F27-90B1-6778073E2E83}"/>
              </a:ext>
            </a:extLst>
          </p:cNvPr>
          <p:cNvSpPr/>
          <p:nvPr/>
        </p:nvSpPr>
        <p:spPr>
          <a:xfrm>
            <a:off x="3168359" y="3142646"/>
            <a:ext cx="341184" cy="386653"/>
          </a:xfrm>
          <a:prstGeom prst="diamond">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91" name="Diamond 190">
            <a:extLst>
              <a:ext uri="{FF2B5EF4-FFF2-40B4-BE49-F238E27FC236}">
                <a16:creationId xmlns:a16="http://schemas.microsoft.com/office/drawing/2014/main" id="{6221B420-CCEE-43A4-8B3B-2A5B6ECDB3C9}"/>
              </a:ext>
            </a:extLst>
          </p:cNvPr>
          <p:cNvSpPr/>
          <p:nvPr/>
        </p:nvSpPr>
        <p:spPr>
          <a:xfrm>
            <a:off x="3742874" y="3608352"/>
            <a:ext cx="341184" cy="386653"/>
          </a:xfrm>
          <a:prstGeom prst="diamond">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92" name="Diamond 191">
            <a:extLst>
              <a:ext uri="{FF2B5EF4-FFF2-40B4-BE49-F238E27FC236}">
                <a16:creationId xmlns:a16="http://schemas.microsoft.com/office/drawing/2014/main" id="{0D9C4D5B-13FE-4BC2-8C18-92D3F4E844A4}"/>
              </a:ext>
            </a:extLst>
          </p:cNvPr>
          <p:cNvSpPr/>
          <p:nvPr/>
        </p:nvSpPr>
        <p:spPr>
          <a:xfrm>
            <a:off x="3167138" y="4056577"/>
            <a:ext cx="341184" cy="386653"/>
          </a:xfrm>
          <a:prstGeom prst="diamond">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93" name="Diamond 192">
            <a:extLst>
              <a:ext uri="{FF2B5EF4-FFF2-40B4-BE49-F238E27FC236}">
                <a16:creationId xmlns:a16="http://schemas.microsoft.com/office/drawing/2014/main" id="{42605FF5-BFF2-4354-A732-2FE9EE29778E}"/>
              </a:ext>
            </a:extLst>
          </p:cNvPr>
          <p:cNvSpPr/>
          <p:nvPr/>
        </p:nvSpPr>
        <p:spPr>
          <a:xfrm>
            <a:off x="3741653" y="4522283"/>
            <a:ext cx="341184" cy="386653"/>
          </a:xfrm>
          <a:prstGeom prst="diamond">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Tree>
    <p:extLst>
      <p:ext uri="{BB962C8B-B14F-4D97-AF65-F5344CB8AC3E}">
        <p14:creationId xmlns:p14="http://schemas.microsoft.com/office/powerpoint/2010/main" val="601094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C7CD6B-A64B-447D-9356-AA84FEFCDEB5}"/>
              </a:ext>
            </a:extLst>
          </p:cNvPr>
          <p:cNvSpPr>
            <a:spLocks noGrp="1"/>
          </p:cNvSpPr>
          <p:nvPr>
            <p:ph type="title"/>
          </p:nvPr>
        </p:nvSpPr>
        <p:spPr/>
        <p:txBody>
          <a:bodyPr/>
          <a:lstStyle/>
          <a:p>
            <a:r>
              <a:rPr lang="en-US" dirty="0"/>
              <a:t>Unification 1</a:t>
            </a:r>
          </a:p>
        </p:txBody>
      </p:sp>
      <p:sp>
        <p:nvSpPr>
          <p:cNvPr id="4" name="Subtitle 3">
            <a:extLst>
              <a:ext uri="{FF2B5EF4-FFF2-40B4-BE49-F238E27FC236}">
                <a16:creationId xmlns:a16="http://schemas.microsoft.com/office/drawing/2014/main" id="{6DA2A4B9-9BE9-424F-91CD-04247B530BF1}"/>
              </a:ext>
            </a:extLst>
          </p:cNvPr>
          <p:cNvSpPr>
            <a:spLocks noGrp="1"/>
          </p:cNvSpPr>
          <p:nvPr>
            <p:ph type="subTitle" idx="1"/>
          </p:nvPr>
        </p:nvSpPr>
        <p:spPr/>
        <p:txBody>
          <a:bodyPr/>
          <a:lstStyle/>
          <a:p>
            <a:r>
              <a:rPr lang="en-US" dirty="0"/>
              <a:t>Applying boundary padding to line buffer reduction</a:t>
            </a:r>
          </a:p>
        </p:txBody>
      </p:sp>
      <p:sp>
        <p:nvSpPr>
          <p:cNvPr id="5" name="Footer Placeholder 4">
            <a:extLst>
              <a:ext uri="{FF2B5EF4-FFF2-40B4-BE49-F238E27FC236}">
                <a16:creationId xmlns:a16="http://schemas.microsoft.com/office/drawing/2014/main" id="{90085DCB-98E9-49E6-A4FF-689F03391B35}"/>
              </a:ext>
            </a:extLst>
          </p:cNvPr>
          <p:cNvSpPr>
            <a:spLocks noGrp="1"/>
          </p:cNvSpPr>
          <p:nvPr>
            <p:ph type="ftr" sz="quarter" idx="3"/>
          </p:nvPr>
        </p:nvSpPr>
        <p:spPr/>
        <p:txBody>
          <a:bodyPr/>
          <a:lstStyle/>
          <a:p>
            <a:endParaRPr lang="en-US" dirty="0"/>
          </a:p>
        </p:txBody>
      </p:sp>
      <p:graphicFrame>
        <p:nvGraphicFramePr>
          <p:cNvPr id="10" name="Table 9">
            <a:extLst>
              <a:ext uri="{FF2B5EF4-FFF2-40B4-BE49-F238E27FC236}">
                <a16:creationId xmlns:a16="http://schemas.microsoft.com/office/drawing/2014/main" id="{064D26AB-58E3-4486-8D75-DBBB235633D4}"/>
              </a:ext>
            </a:extLst>
          </p:cNvPr>
          <p:cNvGraphicFramePr>
            <a:graphicFrameLocks noGrp="1"/>
          </p:cNvGraphicFramePr>
          <p:nvPr>
            <p:extLst>
              <p:ext uri="{D42A27DB-BD31-4B8C-83A1-F6EECF244321}">
                <p14:modId xmlns:p14="http://schemas.microsoft.com/office/powerpoint/2010/main" val="1717559168"/>
              </p:ext>
            </p:extLst>
          </p:nvPr>
        </p:nvGraphicFramePr>
        <p:xfrm>
          <a:off x="0" y="1982355"/>
          <a:ext cx="4406899" cy="2430780"/>
        </p:xfrm>
        <a:graphic>
          <a:graphicData uri="http://schemas.openxmlformats.org/drawingml/2006/table">
            <a:tbl>
              <a:tblPr/>
              <a:tblGrid>
                <a:gridCol w="1224969">
                  <a:extLst>
                    <a:ext uri="{9D8B030D-6E8A-4147-A177-3AD203B41FA5}">
                      <a16:colId xmlns:a16="http://schemas.microsoft.com/office/drawing/2014/main" val="1519102771"/>
                    </a:ext>
                  </a:extLst>
                </a:gridCol>
                <a:gridCol w="636386">
                  <a:extLst>
                    <a:ext uri="{9D8B030D-6E8A-4147-A177-3AD203B41FA5}">
                      <a16:colId xmlns:a16="http://schemas.microsoft.com/office/drawing/2014/main" val="2712361598"/>
                    </a:ext>
                  </a:extLst>
                </a:gridCol>
                <a:gridCol w="636386">
                  <a:extLst>
                    <a:ext uri="{9D8B030D-6E8A-4147-A177-3AD203B41FA5}">
                      <a16:colId xmlns:a16="http://schemas.microsoft.com/office/drawing/2014/main" val="3067420564"/>
                    </a:ext>
                  </a:extLst>
                </a:gridCol>
                <a:gridCol w="636386">
                  <a:extLst>
                    <a:ext uri="{9D8B030D-6E8A-4147-A177-3AD203B41FA5}">
                      <a16:colId xmlns:a16="http://schemas.microsoft.com/office/drawing/2014/main" val="3560265680"/>
                    </a:ext>
                  </a:extLst>
                </a:gridCol>
                <a:gridCol w="636386">
                  <a:extLst>
                    <a:ext uri="{9D8B030D-6E8A-4147-A177-3AD203B41FA5}">
                      <a16:colId xmlns:a16="http://schemas.microsoft.com/office/drawing/2014/main" val="971823592"/>
                    </a:ext>
                  </a:extLst>
                </a:gridCol>
                <a:gridCol w="636386">
                  <a:extLst>
                    <a:ext uri="{9D8B030D-6E8A-4147-A177-3AD203B41FA5}">
                      <a16:colId xmlns:a16="http://schemas.microsoft.com/office/drawing/2014/main" val="764098421"/>
                    </a:ext>
                  </a:extLst>
                </a:gridCol>
              </a:tblGrid>
              <a:tr h="161925">
                <a:tc>
                  <a:txBody>
                    <a:bodyPr/>
                    <a:lstStyle/>
                    <a:p>
                      <a:pPr algn="ctr" fontAlgn="ctr"/>
                      <a:endParaRPr lang="en-US" sz="14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400" b="1" i="0" u="none" strike="noStrike">
                          <a:solidFill>
                            <a:srgbClr val="000000"/>
                          </a:solidFill>
                          <a:effectLst/>
                          <a:latin typeface="Arial" panose="020B0604020202020204" pitchFamily="34" charset="0"/>
                        </a:rPr>
                        <a:t>All Intra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50571033"/>
                  </a:ext>
                </a:extLst>
              </a:tr>
              <a:tr h="161925">
                <a:tc>
                  <a:txBody>
                    <a:bodyPr/>
                    <a:lstStyle/>
                    <a:p>
                      <a:pPr algn="ctr" fontAlgn="ctr"/>
                      <a:endParaRPr lang="en-US" sz="14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400" b="1" i="0" u="none" strike="noStrike">
                          <a:solidFill>
                            <a:srgbClr val="000000"/>
                          </a:solidFill>
                          <a:effectLst/>
                          <a:latin typeface="Arial" panose="020B0604020202020204" pitchFamily="34" charset="0"/>
                        </a:rPr>
                        <a:t>Over VTM-5.0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95978463"/>
                  </a:ext>
                </a:extLst>
              </a:tr>
              <a:tr h="161925">
                <a:tc>
                  <a:txBody>
                    <a:bodyPr/>
                    <a:lstStyle/>
                    <a:p>
                      <a:pPr algn="ctr" fontAlgn="ctr"/>
                      <a:endParaRPr lang="en-US" sz="14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44934304"/>
                  </a:ext>
                </a:extLst>
              </a:tr>
              <a:tr h="161925">
                <a:tc>
                  <a:txBody>
                    <a:bodyPr/>
                    <a:lstStyle/>
                    <a:p>
                      <a:pPr algn="ctr" fontAlgn="ctr"/>
                      <a:r>
                        <a:rPr lang="en-US" sz="14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0.07%</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-0.09%</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151%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243952502"/>
                  </a:ext>
                </a:extLst>
              </a:tr>
              <a:tr h="161925">
                <a:tc>
                  <a:txBody>
                    <a:bodyPr/>
                    <a:lstStyle/>
                    <a:p>
                      <a:pPr algn="ctr" fontAlgn="ctr"/>
                      <a:r>
                        <a:rPr lang="en-US" sz="14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7620" marR="7620" marT="7620"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142%</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70251571"/>
                  </a:ext>
                </a:extLst>
              </a:tr>
              <a:tr h="161925">
                <a:tc>
                  <a:txBody>
                    <a:bodyPr/>
                    <a:lstStyle/>
                    <a:p>
                      <a:pPr algn="ctr" fontAlgn="ctr"/>
                      <a:r>
                        <a:rPr lang="en-US" sz="14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7620" marR="7620" marT="7620"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137%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38823294"/>
                  </a:ext>
                </a:extLst>
              </a:tr>
              <a:tr h="161925">
                <a:tc>
                  <a:txBody>
                    <a:bodyPr/>
                    <a:lstStyle/>
                    <a:p>
                      <a:pPr algn="ctr" fontAlgn="ctr"/>
                      <a:r>
                        <a:rPr lang="en-US" sz="14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7620" marR="7620" marT="7620"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127%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61912629"/>
                  </a:ext>
                </a:extLst>
              </a:tr>
              <a:tr h="161925">
                <a:tc>
                  <a:txBody>
                    <a:bodyPr/>
                    <a:lstStyle/>
                    <a:p>
                      <a:pPr algn="ctr" fontAlgn="ctr"/>
                      <a:r>
                        <a:rPr lang="en-US" sz="14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0.05%</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-0.01%</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146%</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5956065"/>
                  </a:ext>
                </a:extLst>
              </a:tr>
              <a:tr h="161925">
                <a:tc>
                  <a:txBody>
                    <a:bodyPr/>
                    <a:lstStyle/>
                    <a:p>
                      <a:pPr algn="ctr" fontAlgn="ctr"/>
                      <a:r>
                        <a:rPr lang="en-US" sz="1400" b="1" i="0" u="none" strike="noStrike">
                          <a:solidFill>
                            <a:srgbClr val="000000"/>
                          </a:solidFill>
                          <a:effectLst/>
                          <a:latin typeface="Arial" panose="020B0604020202020204" pitchFamily="34"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139%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7287615"/>
                  </a:ext>
                </a:extLst>
              </a:tr>
              <a:tr h="161925">
                <a:tc>
                  <a:txBody>
                    <a:bodyPr/>
                    <a:lstStyle/>
                    <a:p>
                      <a:pPr algn="ctr" fontAlgn="ctr"/>
                      <a:r>
                        <a:rPr lang="en-US" sz="14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125%</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19398626"/>
                  </a:ext>
                </a:extLst>
              </a:tr>
              <a:tr h="161925">
                <a:tc>
                  <a:txBody>
                    <a:bodyPr/>
                    <a:lstStyle/>
                    <a:p>
                      <a:pPr algn="ctr" fontAlgn="ctr"/>
                      <a:r>
                        <a:rPr lang="en-US" sz="1400" b="0" i="0" u="none" strike="noStrike">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136%</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6906165"/>
                  </a:ext>
                </a:extLst>
              </a:tr>
            </a:tbl>
          </a:graphicData>
        </a:graphic>
      </p:graphicFrame>
      <p:graphicFrame>
        <p:nvGraphicFramePr>
          <p:cNvPr id="11" name="Table 10">
            <a:extLst>
              <a:ext uri="{FF2B5EF4-FFF2-40B4-BE49-F238E27FC236}">
                <a16:creationId xmlns:a16="http://schemas.microsoft.com/office/drawing/2014/main" id="{08F7FD73-7588-4055-8B3A-296282B6AB6D}"/>
              </a:ext>
            </a:extLst>
          </p:cNvPr>
          <p:cNvGraphicFramePr>
            <a:graphicFrameLocks noGrp="1"/>
          </p:cNvGraphicFramePr>
          <p:nvPr>
            <p:extLst>
              <p:ext uri="{D42A27DB-BD31-4B8C-83A1-F6EECF244321}">
                <p14:modId xmlns:p14="http://schemas.microsoft.com/office/powerpoint/2010/main" val="2516034546"/>
              </p:ext>
            </p:extLst>
          </p:nvPr>
        </p:nvGraphicFramePr>
        <p:xfrm>
          <a:off x="4394542" y="1984320"/>
          <a:ext cx="3365500" cy="2430780"/>
        </p:xfrm>
        <a:graphic>
          <a:graphicData uri="http://schemas.openxmlformats.org/drawingml/2006/table">
            <a:tbl>
              <a:tblPr/>
              <a:tblGrid>
                <a:gridCol w="673100">
                  <a:extLst>
                    <a:ext uri="{9D8B030D-6E8A-4147-A177-3AD203B41FA5}">
                      <a16:colId xmlns:a16="http://schemas.microsoft.com/office/drawing/2014/main" val="2501328094"/>
                    </a:ext>
                  </a:extLst>
                </a:gridCol>
                <a:gridCol w="673100">
                  <a:extLst>
                    <a:ext uri="{9D8B030D-6E8A-4147-A177-3AD203B41FA5}">
                      <a16:colId xmlns:a16="http://schemas.microsoft.com/office/drawing/2014/main" val="2548807037"/>
                    </a:ext>
                  </a:extLst>
                </a:gridCol>
                <a:gridCol w="673100">
                  <a:extLst>
                    <a:ext uri="{9D8B030D-6E8A-4147-A177-3AD203B41FA5}">
                      <a16:colId xmlns:a16="http://schemas.microsoft.com/office/drawing/2014/main" val="3790245473"/>
                    </a:ext>
                  </a:extLst>
                </a:gridCol>
                <a:gridCol w="673100">
                  <a:extLst>
                    <a:ext uri="{9D8B030D-6E8A-4147-A177-3AD203B41FA5}">
                      <a16:colId xmlns:a16="http://schemas.microsoft.com/office/drawing/2014/main" val="2668188881"/>
                    </a:ext>
                  </a:extLst>
                </a:gridCol>
                <a:gridCol w="673100">
                  <a:extLst>
                    <a:ext uri="{9D8B030D-6E8A-4147-A177-3AD203B41FA5}">
                      <a16:colId xmlns:a16="http://schemas.microsoft.com/office/drawing/2014/main" val="503960271"/>
                    </a:ext>
                  </a:extLst>
                </a:gridCol>
              </a:tblGrid>
              <a:tr h="161925">
                <a:tc gridSpan="5">
                  <a:txBody>
                    <a:bodyPr/>
                    <a:lstStyle/>
                    <a:p>
                      <a:pPr algn="ctr" fontAlgn="ctr"/>
                      <a:r>
                        <a:rPr lang="en-US" sz="1400" b="1" i="0" u="none" strike="noStrike">
                          <a:solidFill>
                            <a:srgbClr val="000000"/>
                          </a:solidFill>
                          <a:effectLst/>
                          <a:latin typeface="Arial" panose="020B0604020202020204" pitchFamily="34" charset="0"/>
                        </a:rPr>
                        <a:t>Random access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21705431"/>
                  </a:ext>
                </a:extLst>
              </a:tr>
              <a:tr h="161925">
                <a:tc gridSpan="5">
                  <a:txBody>
                    <a:bodyPr/>
                    <a:lstStyle/>
                    <a:p>
                      <a:pPr algn="ctr" fontAlgn="ctr"/>
                      <a:r>
                        <a:rPr lang="en-US" sz="1400" b="1" i="0" u="none" strike="noStrike">
                          <a:solidFill>
                            <a:srgbClr val="000000"/>
                          </a:solidFill>
                          <a:effectLst/>
                          <a:latin typeface="Arial" panose="020B0604020202020204" pitchFamily="34" charset="0"/>
                        </a:rPr>
                        <a:t>Over VTM-5.0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73154033"/>
                  </a:ext>
                </a:extLst>
              </a:tr>
              <a:tr h="161925">
                <a:tc>
                  <a:txBody>
                    <a:bodyPr/>
                    <a:lstStyle/>
                    <a:p>
                      <a:pPr algn="ctr" fontAlgn="ctr"/>
                      <a:r>
                        <a:rPr lang="en-US" sz="14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668332"/>
                  </a:ext>
                </a:extLst>
              </a:tr>
              <a:tr h="161925">
                <a:tc>
                  <a:txBody>
                    <a:bodyPr/>
                    <a:lstStyle/>
                    <a:p>
                      <a:pPr algn="ctr" fontAlgn="ctr"/>
                      <a:r>
                        <a:rPr lang="en-US" sz="1400" b="0" i="0" u="none" strike="noStrike">
                          <a:solidFill>
                            <a:srgbClr val="000000"/>
                          </a:solidFill>
                          <a:effectLst/>
                          <a:latin typeface="Arial" panose="020B0604020202020204" pitchFamily="34" charset="0"/>
                        </a:rPr>
                        <a:t>0.07%</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-0.13%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0.10%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157%</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84277633"/>
                  </a:ext>
                </a:extLst>
              </a:tr>
              <a:tr h="161925">
                <a:tc>
                  <a:txBody>
                    <a:bodyPr/>
                    <a:lstStyle/>
                    <a:p>
                      <a:pPr algn="ctr" fontAlgn="ctr"/>
                      <a:r>
                        <a:rPr lang="en-US" sz="14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0.10%</a:t>
                      </a:r>
                    </a:p>
                  </a:txBody>
                  <a:tcPr marL="7620" marR="7620" marT="7620"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153%</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03144746"/>
                  </a:ext>
                </a:extLst>
              </a:tr>
              <a:tr h="161925">
                <a:tc>
                  <a:txBody>
                    <a:bodyPr/>
                    <a:lstStyle/>
                    <a:p>
                      <a:pPr algn="ctr" fontAlgn="ctr"/>
                      <a:r>
                        <a:rPr lang="en-US" sz="1400" b="0" i="0" u="none" strike="noStrike">
                          <a:solidFill>
                            <a:srgbClr val="000000"/>
                          </a:solidFill>
                          <a:effectLst/>
                          <a:latin typeface="Arial" panose="020B0604020202020204" pitchFamily="34" charset="0"/>
                        </a:rPr>
                        <a:t>0.04%</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-0.07%</a:t>
                      </a:r>
                    </a:p>
                  </a:txBody>
                  <a:tcPr marL="7620" marR="7620" marT="7620"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147%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60403321"/>
                  </a:ext>
                </a:extLst>
              </a:tr>
              <a:tr h="161925">
                <a:tc>
                  <a:txBody>
                    <a:bodyPr/>
                    <a:lstStyle/>
                    <a:p>
                      <a:pPr algn="ctr" fontAlgn="ctr"/>
                      <a:r>
                        <a:rPr lang="en-US" sz="14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-0.11%</a:t>
                      </a:r>
                    </a:p>
                  </a:txBody>
                  <a:tcPr marL="7620" marR="7620" marT="7620"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-0.23%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142%</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36125627"/>
                  </a:ext>
                </a:extLst>
              </a:tr>
              <a:tr h="161925">
                <a:tc>
                  <a:txBody>
                    <a:bodyPr/>
                    <a:lstStyle/>
                    <a:p>
                      <a:pPr algn="ctr" fontAlgn="ctr"/>
                      <a:r>
                        <a:rPr lang="en-US" sz="14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8143655"/>
                  </a:ext>
                </a:extLst>
              </a:tr>
              <a:tr h="161925">
                <a:tc>
                  <a:txBody>
                    <a:bodyPr/>
                    <a:lstStyle/>
                    <a:p>
                      <a:pPr algn="ctr" fontAlgn="ctr"/>
                      <a:r>
                        <a:rPr lang="en-US" sz="14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-0.06%</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-0.08%</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149%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5493213"/>
                  </a:ext>
                </a:extLst>
              </a:tr>
              <a:tr h="161925">
                <a:tc>
                  <a:txBody>
                    <a:bodyPr/>
                    <a:lstStyle/>
                    <a:p>
                      <a:pPr algn="ctr" fontAlgn="ctr"/>
                      <a:r>
                        <a:rPr lang="en-US" sz="14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0.23%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138%</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39773447"/>
                  </a:ext>
                </a:extLst>
              </a:tr>
              <a:tr h="161925">
                <a:tc>
                  <a:txBody>
                    <a:bodyPr/>
                    <a:lstStyle/>
                    <a:p>
                      <a:pPr algn="ctr" fontAlgn="ctr"/>
                      <a:r>
                        <a:rPr lang="en-US" sz="14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132%</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65533304"/>
                  </a:ext>
                </a:extLst>
              </a:tr>
            </a:tbl>
          </a:graphicData>
        </a:graphic>
      </p:graphicFrame>
      <p:graphicFrame>
        <p:nvGraphicFramePr>
          <p:cNvPr id="12" name="Table 11">
            <a:extLst>
              <a:ext uri="{FF2B5EF4-FFF2-40B4-BE49-F238E27FC236}">
                <a16:creationId xmlns:a16="http://schemas.microsoft.com/office/drawing/2014/main" id="{AD2493B9-F642-458D-8BF9-79A42CCBB949}"/>
              </a:ext>
            </a:extLst>
          </p:cNvPr>
          <p:cNvGraphicFramePr>
            <a:graphicFrameLocks noGrp="1"/>
          </p:cNvGraphicFramePr>
          <p:nvPr>
            <p:extLst>
              <p:ext uri="{D42A27DB-BD31-4B8C-83A1-F6EECF244321}">
                <p14:modId xmlns:p14="http://schemas.microsoft.com/office/powerpoint/2010/main" val="3819334937"/>
              </p:ext>
            </p:extLst>
          </p:nvPr>
        </p:nvGraphicFramePr>
        <p:xfrm>
          <a:off x="7760042" y="1982355"/>
          <a:ext cx="3365500" cy="2430780"/>
        </p:xfrm>
        <a:graphic>
          <a:graphicData uri="http://schemas.openxmlformats.org/drawingml/2006/table">
            <a:tbl>
              <a:tblPr/>
              <a:tblGrid>
                <a:gridCol w="673100">
                  <a:extLst>
                    <a:ext uri="{9D8B030D-6E8A-4147-A177-3AD203B41FA5}">
                      <a16:colId xmlns:a16="http://schemas.microsoft.com/office/drawing/2014/main" val="3835085363"/>
                    </a:ext>
                  </a:extLst>
                </a:gridCol>
                <a:gridCol w="673100">
                  <a:extLst>
                    <a:ext uri="{9D8B030D-6E8A-4147-A177-3AD203B41FA5}">
                      <a16:colId xmlns:a16="http://schemas.microsoft.com/office/drawing/2014/main" val="53480357"/>
                    </a:ext>
                  </a:extLst>
                </a:gridCol>
                <a:gridCol w="673100">
                  <a:extLst>
                    <a:ext uri="{9D8B030D-6E8A-4147-A177-3AD203B41FA5}">
                      <a16:colId xmlns:a16="http://schemas.microsoft.com/office/drawing/2014/main" val="3914351150"/>
                    </a:ext>
                  </a:extLst>
                </a:gridCol>
                <a:gridCol w="673100">
                  <a:extLst>
                    <a:ext uri="{9D8B030D-6E8A-4147-A177-3AD203B41FA5}">
                      <a16:colId xmlns:a16="http://schemas.microsoft.com/office/drawing/2014/main" val="884489747"/>
                    </a:ext>
                  </a:extLst>
                </a:gridCol>
                <a:gridCol w="673100">
                  <a:extLst>
                    <a:ext uri="{9D8B030D-6E8A-4147-A177-3AD203B41FA5}">
                      <a16:colId xmlns:a16="http://schemas.microsoft.com/office/drawing/2014/main" val="4150717992"/>
                    </a:ext>
                  </a:extLst>
                </a:gridCol>
              </a:tblGrid>
              <a:tr h="161925">
                <a:tc gridSpan="5">
                  <a:txBody>
                    <a:bodyPr/>
                    <a:lstStyle/>
                    <a:p>
                      <a:pPr algn="ctr" fontAlgn="ctr"/>
                      <a:r>
                        <a:rPr lang="en-US" sz="1400" b="1" i="0" u="none" strike="noStrike">
                          <a:solidFill>
                            <a:srgbClr val="000000"/>
                          </a:solidFill>
                          <a:effectLst/>
                          <a:latin typeface="Arial" panose="020B0604020202020204" pitchFamily="34" charset="0"/>
                        </a:rPr>
                        <a:t>Low delay B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23693939"/>
                  </a:ext>
                </a:extLst>
              </a:tr>
              <a:tr h="161925">
                <a:tc gridSpan="5">
                  <a:txBody>
                    <a:bodyPr/>
                    <a:lstStyle/>
                    <a:p>
                      <a:pPr algn="ctr" fontAlgn="ctr"/>
                      <a:r>
                        <a:rPr lang="en-US" sz="1400" b="1" i="0" u="none" strike="noStrike">
                          <a:solidFill>
                            <a:srgbClr val="000000"/>
                          </a:solidFill>
                          <a:effectLst/>
                          <a:latin typeface="Arial" panose="020B0604020202020204" pitchFamily="34" charset="0"/>
                        </a:rPr>
                        <a:t>Over VTM-5.0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44193405"/>
                  </a:ext>
                </a:extLst>
              </a:tr>
              <a:tr h="161925">
                <a:tc>
                  <a:txBody>
                    <a:bodyPr/>
                    <a:lstStyle/>
                    <a:p>
                      <a:pPr algn="ctr" fontAlgn="ctr"/>
                      <a:r>
                        <a:rPr lang="en-US" sz="14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89029338"/>
                  </a:ext>
                </a:extLst>
              </a:tr>
              <a:tr h="161925">
                <a:tc>
                  <a:txBody>
                    <a:bodyPr/>
                    <a:lstStyle/>
                    <a:p>
                      <a:pPr algn="ctr" fontAlgn="ctr"/>
                      <a:r>
                        <a:rPr lang="en-US" sz="14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2615204"/>
                  </a:ext>
                </a:extLst>
              </a:tr>
              <a:tr h="161925">
                <a:tc>
                  <a:txBody>
                    <a:bodyPr/>
                    <a:lstStyle/>
                    <a:p>
                      <a:pPr algn="ctr" fontAlgn="ctr"/>
                      <a:r>
                        <a:rPr lang="en-US" sz="14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4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51943970"/>
                  </a:ext>
                </a:extLst>
              </a:tr>
              <a:tr h="161925">
                <a:tc>
                  <a:txBody>
                    <a:bodyPr/>
                    <a:lstStyle/>
                    <a:p>
                      <a:pPr algn="ctr" fontAlgn="ctr"/>
                      <a:r>
                        <a:rPr lang="en-US" sz="14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7620" marR="7620" marT="7620"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149%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95529127"/>
                  </a:ext>
                </a:extLst>
              </a:tr>
              <a:tr h="161925">
                <a:tc>
                  <a:txBody>
                    <a:bodyPr/>
                    <a:lstStyle/>
                    <a:p>
                      <a:pPr algn="ctr" fontAlgn="ctr"/>
                      <a:r>
                        <a:rPr lang="en-US" sz="1400" b="0" i="0" u="none" strike="noStrike">
                          <a:solidFill>
                            <a:srgbClr val="000000"/>
                          </a:solidFill>
                          <a:effectLst/>
                          <a:latin typeface="Arial" panose="020B0604020202020204" pitchFamily="34" charset="0"/>
                        </a:rPr>
                        <a:t>-0.06%</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-0.09%</a:t>
                      </a:r>
                    </a:p>
                  </a:txBody>
                  <a:tcPr marL="7620" marR="7620" marT="7620"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-0.21%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145%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76189185"/>
                  </a:ext>
                </a:extLst>
              </a:tr>
              <a:tr h="161925">
                <a:tc>
                  <a:txBody>
                    <a:bodyPr/>
                    <a:lstStyle/>
                    <a:p>
                      <a:pPr algn="ctr" fontAlgn="ctr"/>
                      <a:r>
                        <a:rPr lang="en-US" sz="1400" b="0" i="0" u="none" strike="noStrike">
                          <a:solidFill>
                            <a:srgbClr val="000000"/>
                          </a:solidFill>
                          <a:effectLst/>
                          <a:latin typeface="Arial" panose="020B0604020202020204" pitchFamily="34" charset="0"/>
                        </a:rPr>
                        <a:t>0.14%</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0.00%</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-0.61%</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136%</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0900993"/>
                  </a:ext>
                </a:extLst>
              </a:tr>
              <a:tr h="161925">
                <a:tc>
                  <a:txBody>
                    <a:bodyPr/>
                    <a:lstStyle/>
                    <a:p>
                      <a:pPr algn="ctr" fontAlgn="ctr"/>
                      <a:r>
                        <a:rPr lang="en-US" sz="14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-0.21%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144%</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9186304"/>
                  </a:ext>
                </a:extLst>
              </a:tr>
              <a:tr h="161925">
                <a:tc>
                  <a:txBody>
                    <a:bodyPr/>
                    <a:lstStyle/>
                    <a:p>
                      <a:pPr algn="ctr" fontAlgn="ctr"/>
                      <a:r>
                        <a:rPr lang="en-US" sz="14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-0.34%</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145%</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240962103"/>
                  </a:ext>
                </a:extLst>
              </a:tr>
              <a:tr h="161925">
                <a:tc>
                  <a:txBody>
                    <a:bodyPr/>
                    <a:lstStyle/>
                    <a:p>
                      <a:pPr algn="ctr" fontAlgn="ctr"/>
                      <a:r>
                        <a:rPr lang="en-US" sz="1400" b="0" i="0" u="none" strike="noStrike">
                          <a:solidFill>
                            <a:srgbClr val="000000"/>
                          </a:solidFill>
                          <a:effectLst/>
                          <a:latin typeface="Arial" panose="020B0604020202020204" pitchFamily="34" charset="0"/>
                        </a:rPr>
                        <a:t>0.07%</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0.09%</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140%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96068838"/>
                  </a:ext>
                </a:extLst>
              </a:tr>
            </a:tbl>
          </a:graphicData>
        </a:graphic>
      </p:graphicFrame>
    </p:spTree>
    <p:extLst>
      <p:ext uri="{BB962C8B-B14F-4D97-AF65-F5344CB8AC3E}">
        <p14:creationId xmlns:p14="http://schemas.microsoft.com/office/powerpoint/2010/main" val="3005937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DC953-3F10-49C4-9E06-52E54E34CEDA}"/>
              </a:ext>
            </a:extLst>
          </p:cNvPr>
          <p:cNvSpPr>
            <a:spLocks noGrp="1"/>
          </p:cNvSpPr>
          <p:nvPr>
            <p:ph type="title"/>
          </p:nvPr>
        </p:nvSpPr>
        <p:spPr/>
        <p:txBody>
          <a:bodyPr/>
          <a:lstStyle/>
          <a:p>
            <a:r>
              <a:rPr lang="en-US" dirty="0"/>
              <a:t>Unification 2</a:t>
            </a:r>
          </a:p>
        </p:txBody>
      </p:sp>
      <p:sp>
        <p:nvSpPr>
          <p:cNvPr id="3" name="Content Placeholder 2">
            <a:extLst>
              <a:ext uri="{FF2B5EF4-FFF2-40B4-BE49-F238E27FC236}">
                <a16:creationId xmlns:a16="http://schemas.microsoft.com/office/drawing/2014/main" id="{6461C4C0-91BA-409E-868B-037789FC78CC}"/>
              </a:ext>
            </a:extLst>
          </p:cNvPr>
          <p:cNvSpPr>
            <a:spLocks noGrp="1"/>
          </p:cNvSpPr>
          <p:nvPr>
            <p:ph sz="quarter" idx="12"/>
          </p:nvPr>
        </p:nvSpPr>
        <p:spPr/>
        <p:txBody>
          <a:bodyPr/>
          <a:lstStyle/>
          <a:p>
            <a:r>
              <a:rPr lang="en-US" dirty="0"/>
              <a:t>Uniform partitioning a picture into 2x2 slices</a:t>
            </a:r>
          </a:p>
          <a:p>
            <a:r>
              <a:rPr lang="en-US" dirty="0"/>
              <a:t>Anchor: VTM-5.0 + multiple-slice</a:t>
            </a:r>
          </a:p>
          <a:p>
            <a:r>
              <a:rPr lang="en-US" dirty="0"/>
              <a:t>Test    :  Anchor + </a:t>
            </a:r>
            <a:r>
              <a:rPr lang="en-US" dirty="0" err="1"/>
              <a:t>LFCrossSliceBoundaryFlag</a:t>
            </a:r>
            <a:r>
              <a:rPr lang="en-US" dirty="0"/>
              <a:t>: 0</a:t>
            </a:r>
          </a:p>
        </p:txBody>
      </p:sp>
      <p:sp>
        <p:nvSpPr>
          <p:cNvPr id="4" name="Subtitle 3">
            <a:extLst>
              <a:ext uri="{FF2B5EF4-FFF2-40B4-BE49-F238E27FC236}">
                <a16:creationId xmlns:a16="http://schemas.microsoft.com/office/drawing/2014/main" id="{9B79822A-7AA3-4056-AA5C-FE138AC36C1D}"/>
              </a:ext>
            </a:extLst>
          </p:cNvPr>
          <p:cNvSpPr>
            <a:spLocks noGrp="1"/>
          </p:cNvSpPr>
          <p:nvPr>
            <p:ph type="subTitle" idx="1"/>
          </p:nvPr>
        </p:nvSpPr>
        <p:spPr/>
        <p:txBody>
          <a:bodyPr/>
          <a:lstStyle/>
          <a:p>
            <a:r>
              <a:rPr lang="en-US" dirty="0"/>
              <a:t>Apply line buffer reduction to slice boundaries</a:t>
            </a:r>
          </a:p>
        </p:txBody>
      </p:sp>
      <p:sp>
        <p:nvSpPr>
          <p:cNvPr id="5" name="Footer Placeholder 4">
            <a:extLst>
              <a:ext uri="{FF2B5EF4-FFF2-40B4-BE49-F238E27FC236}">
                <a16:creationId xmlns:a16="http://schemas.microsoft.com/office/drawing/2014/main" id="{488717F4-7733-473A-A86C-F1418C8C7B5E}"/>
              </a:ext>
            </a:extLst>
          </p:cNvPr>
          <p:cNvSpPr>
            <a:spLocks noGrp="1"/>
          </p:cNvSpPr>
          <p:nvPr>
            <p:ph type="ftr" sz="quarter" idx="3"/>
          </p:nvPr>
        </p:nvSpPr>
        <p:spPr/>
        <p:txBody>
          <a:bodyPr/>
          <a:lstStyle/>
          <a:p>
            <a:endParaRPr lang="en-US" dirty="0"/>
          </a:p>
        </p:txBody>
      </p:sp>
      <p:graphicFrame>
        <p:nvGraphicFramePr>
          <p:cNvPr id="6" name="Table 5">
            <a:extLst>
              <a:ext uri="{FF2B5EF4-FFF2-40B4-BE49-F238E27FC236}">
                <a16:creationId xmlns:a16="http://schemas.microsoft.com/office/drawing/2014/main" id="{D8FDC4C5-9763-4C9C-81C9-90152072F136}"/>
              </a:ext>
            </a:extLst>
          </p:cNvPr>
          <p:cNvGraphicFramePr>
            <a:graphicFrameLocks noGrp="1"/>
          </p:cNvGraphicFramePr>
          <p:nvPr>
            <p:extLst>
              <p:ext uri="{D42A27DB-BD31-4B8C-83A1-F6EECF244321}">
                <p14:modId xmlns:p14="http://schemas.microsoft.com/office/powerpoint/2010/main" val="1835654020"/>
              </p:ext>
            </p:extLst>
          </p:nvPr>
        </p:nvGraphicFramePr>
        <p:xfrm>
          <a:off x="151630" y="3429000"/>
          <a:ext cx="4406899" cy="2095500"/>
        </p:xfrm>
        <a:graphic>
          <a:graphicData uri="http://schemas.openxmlformats.org/drawingml/2006/table">
            <a:tbl>
              <a:tblPr/>
              <a:tblGrid>
                <a:gridCol w="1224969">
                  <a:extLst>
                    <a:ext uri="{9D8B030D-6E8A-4147-A177-3AD203B41FA5}">
                      <a16:colId xmlns:a16="http://schemas.microsoft.com/office/drawing/2014/main" val="1967610988"/>
                    </a:ext>
                  </a:extLst>
                </a:gridCol>
                <a:gridCol w="636386">
                  <a:extLst>
                    <a:ext uri="{9D8B030D-6E8A-4147-A177-3AD203B41FA5}">
                      <a16:colId xmlns:a16="http://schemas.microsoft.com/office/drawing/2014/main" val="3190592038"/>
                    </a:ext>
                  </a:extLst>
                </a:gridCol>
                <a:gridCol w="636386">
                  <a:extLst>
                    <a:ext uri="{9D8B030D-6E8A-4147-A177-3AD203B41FA5}">
                      <a16:colId xmlns:a16="http://schemas.microsoft.com/office/drawing/2014/main" val="2086922743"/>
                    </a:ext>
                  </a:extLst>
                </a:gridCol>
                <a:gridCol w="636386">
                  <a:extLst>
                    <a:ext uri="{9D8B030D-6E8A-4147-A177-3AD203B41FA5}">
                      <a16:colId xmlns:a16="http://schemas.microsoft.com/office/drawing/2014/main" val="227821081"/>
                    </a:ext>
                  </a:extLst>
                </a:gridCol>
                <a:gridCol w="636386">
                  <a:extLst>
                    <a:ext uri="{9D8B030D-6E8A-4147-A177-3AD203B41FA5}">
                      <a16:colId xmlns:a16="http://schemas.microsoft.com/office/drawing/2014/main" val="597648623"/>
                    </a:ext>
                  </a:extLst>
                </a:gridCol>
                <a:gridCol w="636386">
                  <a:extLst>
                    <a:ext uri="{9D8B030D-6E8A-4147-A177-3AD203B41FA5}">
                      <a16:colId xmlns:a16="http://schemas.microsoft.com/office/drawing/2014/main" val="1146132943"/>
                    </a:ext>
                  </a:extLst>
                </a:gridCol>
              </a:tblGrid>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All Intra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9018165"/>
                  </a:ext>
                </a:extLst>
              </a:tr>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Over Anchor 3.2.1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88375578"/>
                  </a:ext>
                </a:extLst>
              </a:tr>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29622496"/>
                  </a:ext>
                </a:extLst>
              </a:tr>
              <a:tr h="161925">
                <a:tc>
                  <a:txBody>
                    <a:bodyPr/>
                    <a:lstStyle/>
                    <a:p>
                      <a:pPr algn="ctr" fontAlgn="ctr"/>
                      <a:r>
                        <a:rPr lang="en-US" sz="12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0.07%</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0.20%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0.21%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136%</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197816933"/>
                  </a:ext>
                </a:extLst>
              </a:tr>
              <a:tr h="161925">
                <a:tc>
                  <a:txBody>
                    <a:bodyPr/>
                    <a:lstStyle/>
                    <a:p>
                      <a:pPr algn="ctr" fontAlgn="ctr"/>
                      <a:r>
                        <a:rPr lang="en-US" sz="12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0.12%</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130%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97887807"/>
                  </a:ext>
                </a:extLst>
              </a:tr>
              <a:tr h="161925">
                <a:tc>
                  <a:txBody>
                    <a:bodyPr/>
                    <a:lstStyle/>
                    <a:p>
                      <a:pPr algn="ctr" fontAlgn="ctr"/>
                      <a:r>
                        <a:rPr lang="en-US" sz="12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0.07%</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0.20%</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0.28%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126%</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5431397"/>
                  </a:ext>
                </a:extLst>
              </a:tr>
              <a:tr h="161925">
                <a:tc>
                  <a:txBody>
                    <a:bodyPr/>
                    <a:lstStyle/>
                    <a:p>
                      <a:pPr algn="ctr" fontAlgn="ctr"/>
                      <a:r>
                        <a:rPr lang="en-US" sz="12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0.30%</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0.42%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123%</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49447843"/>
                  </a:ext>
                </a:extLst>
              </a:tr>
              <a:tr h="161925">
                <a:tc>
                  <a:txBody>
                    <a:bodyPr/>
                    <a:lstStyle/>
                    <a:p>
                      <a:pPr algn="ctr" fontAlgn="ctr"/>
                      <a:r>
                        <a:rPr lang="en-US" sz="12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0.20%</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0.60%</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0.67%</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133%</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6008422"/>
                  </a:ext>
                </a:extLst>
              </a:tr>
              <a:tr h="161925">
                <a:tc>
                  <a:txBody>
                    <a:bodyPr/>
                    <a:lstStyle/>
                    <a:p>
                      <a:pPr algn="ctr" fontAlgn="ctr"/>
                      <a:r>
                        <a:rPr lang="en-US" sz="1200" b="1" i="0" u="none" strike="noStrike">
                          <a:solidFill>
                            <a:srgbClr val="000000"/>
                          </a:solidFill>
                          <a:effectLst/>
                          <a:latin typeface="Arial" panose="020B0604020202020204" pitchFamily="34"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0.09%</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0.27%</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0.33%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129%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2097944"/>
                  </a:ext>
                </a:extLst>
              </a:tr>
              <a:tr h="161925">
                <a:tc>
                  <a:txBody>
                    <a:bodyPr/>
                    <a:lstStyle/>
                    <a:p>
                      <a:pPr algn="ctr" fontAlgn="ctr"/>
                      <a:r>
                        <a:rPr lang="en-US" sz="12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0.12%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0.55%</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0.65%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120%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38260947"/>
                  </a:ext>
                </a:extLst>
              </a:tr>
              <a:tr h="161925">
                <a:tc>
                  <a:txBody>
                    <a:bodyPr/>
                    <a:lstStyle/>
                    <a:p>
                      <a:pPr algn="ctr" fontAlgn="ctr"/>
                      <a:r>
                        <a:rPr lang="en-US" sz="1200" b="0" i="0" u="none" strike="noStrike">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#DIV/0!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#DIV/0!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47089697"/>
                  </a:ext>
                </a:extLst>
              </a:tr>
            </a:tbl>
          </a:graphicData>
        </a:graphic>
      </p:graphicFrame>
      <p:graphicFrame>
        <p:nvGraphicFramePr>
          <p:cNvPr id="7" name="Table 6">
            <a:extLst>
              <a:ext uri="{FF2B5EF4-FFF2-40B4-BE49-F238E27FC236}">
                <a16:creationId xmlns:a16="http://schemas.microsoft.com/office/drawing/2014/main" id="{911AA693-DC83-44FE-B176-2093DB89F6D8}"/>
              </a:ext>
            </a:extLst>
          </p:cNvPr>
          <p:cNvGraphicFramePr>
            <a:graphicFrameLocks noGrp="1"/>
          </p:cNvGraphicFramePr>
          <p:nvPr>
            <p:extLst>
              <p:ext uri="{D42A27DB-BD31-4B8C-83A1-F6EECF244321}">
                <p14:modId xmlns:p14="http://schemas.microsoft.com/office/powerpoint/2010/main" val="976575616"/>
              </p:ext>
            </p:extLst>
          </p:nvPr>
        </p:nvGraphicFramePr>
        <p:xfrm>
          <a:off x="4568665" y="3429000"/>
          <a:ext cx="3365500" cy="2095500"/>
        </p:xfrm>
        <a:graphic>
          <a:graphicData uri="http://schemas.openxmlformats.org/drawingml/2006/table">
            <a:tbl>
              <a:tblPr/>
              <a:tblGrid>
                <a:gridCol w="673100">
                  <a:extLst>
                    <a:ext uri="{9D8B030D-6E8A-4147-A177-3AD203B41FA5}">
                      <a16:colId xmlns:a16="http://schemas.microsoft.com/office/drawing/2014/main" val="2586719606"/>
                    </a:ext>
                  </a:extLst>
                </a:gridCol>
                <a:gridCol w="673100">
                  <a:extLst>
                    <a:ext uri="{9D8B030D-6E8A-4147-A177-3AD203B41FA5}">
                      <a16:colId xmlns:a16="http://schemas.microsoft.com/office/drawing/2014/main" val="954510097"/>
                    </a:ext>
                  </a:extLst>
                </a:gridCol>
                <a:gridCol w="673100">
                  <a:extLst>
                    <a:ext uri="{9D8B030D-6E8A-4147-A177-3AD203B41FA5}">
                      <a16:colId xmlns:a16="http://schemas.microsoft.com/office/drawing/2014/main" val="3925388885"/>
                    </a:ext>
                  </a:extLst>
                </a:gridCol>
                <a:gridCol w="673100">
                  <a:extLst>
                    <a:ext uri="{9D8B030D-6E8A-4147-A177-3AD203B41FA5}">
                      <a16:colId xmlns:a16="http://schemas.microsoft.com/office/drawing/2014/main" val="1097622941"/>
                    </a:ext>
                  </a:extLst>
                </a:gridCol>
                <a:gridCol w="673100">
                  <a:extLst>
                    <a:ext uri="{9D8B030D-6E8A-4147-A177-3AD203B41FA5}">
                      <a16:colId xmlns:a16="http://schemas.microsoft.com/office/drawing/2014/main" val="2637161566"/>
                    </a:ext>
                  </a:extLst>
                </a:gridCol>
              </a:tblGrid>
              <a:tr h="161925">
                <a:tc gridSpan="5">
                  <a:txBody>
                    <a:bodyPr/>
                    <a:lstStyle/>
                    <a:p>
                      <a:pPr algn="ctr" fontAlgn="ctr"/>
                      <a:r>
                        <a:rPr lang="en-US" sz="1200" b="1" i="0" u="none" strike="noStrike">
                          <a:solidFill>
                            <a:srgbClr val="000000"/>
                          </a:solidFill>
                          <a:effectLst/>
                          <a:latin typeface="Arial" panose="020B0604020202020204" pitchFamily="34" charset="0"/>
                        </a:rPr>
                        <a:t>Random access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18498351"/>
                  </a:ext>
                </a:extLst>
              </a:tr>
              <a:tr h="161925">
                <a:tc gridSpan="5">
                  <a:txBody>
                    <a:bodyPr/>
                    <a:lstStyle/>
                    <a:p>
                      <a:pPr algn="ctr" fontAlgn="ctr"/>
                      <a:r>
                        <a:rPr lang="en-US" sz="1200" b="1" i="0" u="none" strike="noStrike">
                          <a:solidFill>
                            <a:srgbClr val="000000"/>
                          </a:solidFill>
                          <a:effectLst/>
                          <a:latin typeface="Arial" panose="020B0604020202020204" pitchFamily="34" charset="0"/>
                        </a:rPr>
                        <a:t>Over Anchor 3.2.1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92148595"/>
                  </a:ext>
                </a:extLst>
              </a:tr>
              <a:tr h="161925">
                <a:tc>
                  <a:txBody>
                    <a:bodyPr/>
                    <a:lstStyle/>
                    <a:p>
                      <a:pPr algn="ctr" fontAlgn="ctr"/>
                      <a:r>
                        <a:rPr lang="en-US" sz="12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26504274"/>
                  </a:ext>
                </a:extLst>
              </a:tr>
              <a:tr h="161925">
                <a:tc>
                  <a:txBody>
                    <a:bodyPr/>
                    <a:lstStyle/>
                    <a:p>
                      <a:pPr algn="ctr" fontAlgn="ctr"/>
                      <a:r>
                        <a:rPr lang="en-US" sz="1200" b="0" i="0" u="none" strike="noStrike">
                          <a:solidFill>
                            <a:srgbClr val="000000"/>
                          </a:solidFill>
                          <a:effectLst/>
                          <a:latin typeface="Arial" panose="020B0604020202020204" pitchFamily="34" charset="0"/>
                        </a:rPr>
                        <a:t>0.08%</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0.26%</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0.12%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139%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84475065"/>
                  </a:ext>
                </a:extLst>
              </a:tr>
              <a:tr h="161925">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0.11%</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135%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87245024"/>
                  </a:ext>
                </a:extLst>
              </a:tr>
              <a:tr h="161925">
                <a:tc>
                  <a:txBody>
                    <a:bodyPr/>
                    <a:lstStyle/>
                    <a:p>
                      <a:pPr algn="ctr" fontAlgn="ctr"/>
                      <a:r>
                        <a:rPr lang="en-US" sz="1200" b="0" i="0" u="none" strike="noStrike">
                          <a:solidFill>
                            <a:srgbClr val="000000"/>
                          </a:solidFill>
                          <a:effectLst/>
                          <a:latin typeface="Arial" panose="020B0604020202020204" pitchFamily="34" charset="0"/>
                        </a:rPr>
                        <a:t>0.06%</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0.19%</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0.28%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129%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17655722"/>
                  </a:ext>
                </a:extLst>
              </a:tr>
              <a:tr h="161925">
                <a:tc>
                  <a:txBody>
                    <a:bodyPr/>
                    <a:lstStyle/>
                    <a:p>
                      <a:pPr algn="ctr" fontAlgn="ctr"/>
                      <a:r>
                        <a:rPr lang="en-US" sz="1200" b="0" i="0" u="none" strike="noStrike">
                          <a:solidFill>
                            <a:srgbClr val="000000"/>
                          </a:solidFill>
                          <a:effectLst/>
                          <a:latin typeface="Arial" panose="020B0604020202020204" pitchFamily="34" charset="0"/>
                        </a:rPr>
                        <a:t>0.06%</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0.04%</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125%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46287413"/>
                  </a:ext>
                </a:extLst>
              </a:tr>
              <a:tr h="161925">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9272257"/>
                  </a:ext>
                </a:extLst>
              </a:tr>
              <a:tr h="161925">
                <a:tc>
                  <a:txBody>
                    <a:bodyPr/>
                    <a:lstStyle/>
                    <a:p>
                      <a:pPr algn="ctr" fontAlgn="ctr"/>
                      <a:r>
                        <a:rPr lang="en-US" sz="1200" b="0" i="0" u="none" strike="noStrike">
                          <a:solidFill>
                            <a:srgbClr val="000000"/>
                          </a:solidFill>
                          <a:effectLst/>
                          <a:latin typeface="Arial" panose="020B0604020202020204" pitchFamily="34" charset="0"/>
                        </a:rPr>
                        <a:t>0.06%</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0.15%</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0.16%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131%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3784307"/>
                  </a:ext>
                </a:extLst>
              </a:tr>
              <a:tr h="161925">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0.08%</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97%</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123%</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319858421"/>
                  </a:ext>
                </a:extLst>
              </a:tr>
              <a:tr h="161925">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#DIV/0!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#DIV/0!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7231686"/>
                  </a:ext>
                </a:extLst>
              </a:tr>
            </a:tbl>
          </a:graphicData>
        </a:graphic>
      </p:graphicFrame>
      <p:graphicFrame>
        <p:nvGraphicFramePr>
          <p:cNvPr id="9" name="Table 8">
            <a:extLst>
              <a:ext uri="{FF2B5EF4-FFF2-40B4-BE49-F238E27FC236}">
                <a16:creationId xmlns:a16="http://schemas.microsoft.com/office/drawing/2014/main" id="{E4D97AAB-82CC-4928-B006-0F4808D75CC8}"/>
              </a:ext>
            </a:extLst>
          </p:cNvPr>
          <p:cNvGraphicFramePr>
            <a:graphicFrameLocks noGrp="1"/>
          </p:cNvGraphicFramePr>
          <p:nvPr>
            <p:extLst>
              <p:ext uri="{D42A27DB-BD31-4B8C-83A1-F6EECF244321}">
                <p14:modId xmlns:p14="http://schemas.microsoft.com/office/powerpoint/2010/main" val="4042826459"/>
              </p:ext>
            </p:extLst>
          </p:nvPr>
        </p:nvGraphicFramePr>
        <p:xfrm>
          <a:off x="7934165" y="3436034"/>
          <a:ext cx="3365500" cy="2095500"/>
        </p:xfrm>
        <a:graphic>
          <a:graphicData uri="http://schemas.openxmlformats.org/drawingml/2006/table">
            <a:tbl>
              <a:tblPr/>
              <a:tblGrid>
                <a:gridCol w="673100">
                  <a:extLst>
                    <a:ext uri="{9D8B030D-6E8A-4147-A177-3AD203B41FA5}">
                      <a16:colId xmlns:a16="http://schemas.microsoft.com/office/drawing/2014/main" val="3430290867"/>
                    </a:ext>
                  </a:extLst>
                </a:gridCol>
                <a:gridCol w="673100">
                  <a:extLst>
                    <a:ext uri="{9D8B030D-6E8A-4147-A177-3AD203B41FA5}">
                      <a16:colId xmlns:a16="http://schemas.microsoft.com/office/drawing/2014/main" val="4280095467"/>
                    </a:ext>
                  </a:extLst>
                </a:gridCol>
                <a:gridCol w="673100">
                  <a:extLst>
                    <a:ext uri="{9D8B030D-6E8A-4147-A177-3AD203B41FA5}">
                      <a16:colId xmlns:a16="http://schemas.microsoft.com/office/drawing/2014/main" val="3296672845"/>
                    </a:ext>
                  </a:extLst>
                </a:gridCol>
                <a:gridCol w="673100">
                  <a:extLst>
                    <a:ext uri="{9D8B030D-6E8A-4147-A177-3AD203B41FA5}">
                      <a16:colId xmlns:a16="http://schemas.microsoft.com/office/drawing/2014/main" val="3021661209"/>
                    </a:ext>
                  </a:extLst>
                </a:gridCol>
                <a:gridCol w="673100">
                  <a:extLst>
                    <a:ext uri="{9D8B030D-6E8A-4147-A177-3AD203B41FA5}">
                      <a16:colId xmlns:a16="http://schemas.microsoft.com/office/drawing/2014/main" val="644460151"/>
                    </a:ext>
                  </a:extLst>
                </a:gridCol>
              </a:tblGrid>
              <a:tr h="161925">
                <a:tc gridSpan="5">
                  <a:txBody>
                    <a:bodyPr/>
                    <a:lstStyle/>
                    <a:p>
                      <a:pPr algn="ctr" fontAlgn="ctr"/>
                      <a:r>
                        <a:rPr lang="en-US" sz="1200" b="1" i="0" u="none" strike="noStrike">
                          <a:solidFill>
                            <a:srgbClr val="000000"/>
                          </a:solidFill>
                          <a:effectLst/>
                          <a:latin typeface="Arial" panose="020B0604020202020204" pitchFamily="34" charset="0"/>
                        </a:rPr>
                        <a:t>Low delay B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70571891"/>
                  </a:ext>
                </a:extLst>
              </a:tr>
              <a:tr h="161925">
                <a:tc gridSpan="5">
                  <a:txBody>
                    <a:bodyPr/>
                    <a:lstStyle/>
                    <a:p>
                      <a:pPr algn="ctr" fontAlgn="ctr"/>
                      <a:r>
                        <a:rPr lang="en-US" sz="1200" b="1" i="0" u="none" strike="noStrike">
                          <a:solidFill>
                            <a:srgbClr val="000000"/>
                          </a:solidFill>
                          <a:effectLst/>
                          <a:latin typeface="Arial" panose="020B0604020202020204" pitchFamily="34" charset="0"/>
                        </a:rPr>
                        <a:t>Over Anchor 3.2.1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98494770"/>
                  </a:ext>
                </a:extLst>
              </a:tr>
              <a:tr h="161925">
                <a:tc>
                  <a:txBody>
                    <a:bodyPr/>
                    <a:lstStyle/>
                    <a:p>
                      <a:pPr algn="ctr" fontAlgn="ctr"/>
                      <a:r>
                        <a:rPr lang="en-US" sz="12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6097293"/>
                  </a:ext>
                </a:extLst>
              </a:tr>
              <a:tr h="161925">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247268301"/>
                  </a:ext>
                </a:extLst>
              </a:tr>
              <a:tr h="161925">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83548151"/>
                  </a:ext>
                </a:extLst>
              </a:tr>
              <a:tr h="161925">
                <a:tc>
                  <a:txBody>
                    <a:bodyPr/>
                    <a:lstStyle/>
                    <a:p>
                      <a:pPr algn="ctr" fontAlgn="ctr"/>
                      <a:r>
                        <a:rPr lang="en-US" sz="1200" b="0" i="0" u="none" strike="noStrike">
                          <a:solidFill>
                            <a:srgbClr val="000000"/>
                          </a:solidFill>
                          <a:effectLst/>
                          <a:latin typeface="Arial" panose="020B0604020202020204" pitchFamily="34" charset="0"/>
                        </a:rPr>
                        <a:t>0.05%</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-0.10%</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0.32%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136%</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22961063"/>
                  </a:ext>
                </a:extLst>
              </a:tr>
              <a:tr h="161925">
                <a:tc>
                  <a:txBody>
                    <a:bodyPr/>
                    <a:lstStyle/>
                    <a:p>
                      <a:pPr algn="ctr" fontAlgn="ctr"/>
                      <a:r>
                        <a:rPr lang="en-US" sz="1200" b="0" i="0" u="none" strike="noStrike">
                          <a:solidFill>
                            <a:srgbClr val="000000"/>
                          </a:solidFill>
                          <a:effectLst/>
                          <a:latin typeface="Arial" panose="020B0604020202020204" pitchFamily="34" charset="0"/>
                        </a:rPr>
                        <a:t>0.06%</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0.10%</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135%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9318118"/>
                  </a:ext>
                </a:extLst>
              </a:tr>
              <a:tr h="161925">
                <a:tc>
                  <a:txBody>
                    <a:bodyPr/>
                    <a:lstStyle/>
                    <a:p>
                      <a:pPr algn="ctr" fontAlgn="ctr"/>
                      <a:r>
                        <a:rPr lang="en-US" sz="1200" b="0" i="0" u="none" strike="noStrike">
                          <a:solidFill>
                            <a:srgbClr val="000000"/>
                          </a:solidFill>
                          <a:effectLst/>
                          <a:latin typeface="Arial" panose="020B0604020202020204" pitchFamily="34" charset="0"/>
                        </a:rPr>
                        <a:t>-0.05%</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0.15%</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-0.03%</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127%</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55030844"/>
                  </a:ext>
                </a:extLst>
              </a:tr>
              <a:tr h="161925">
                <a:tc>
                  <a:txBody>
                    <a:bodyPr/>
                    <a:lstStyle/>
                    <a:p>
                      <a:pPr algn="ctr" fontAlgn="ctr"/>
                      <a:r>
                        <a:rPr lang="en-US" sz="12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0.03%</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0.13%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133%</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3450030"/>
                  </a:ext>
                </a:extLst>
              </a:tr>
              <a:tr h="161925">
                <a:tc>
                  <a:txBody>
                    <a:bodyPr/>
                    <a:lstStyle/>
                    <a:p>
                      <a:pPr algn="ctr" fontAlgn="ctr"/>
                      <a:r>
                        <a:rPr lang="en-US" sz="1200" b="0" i="0" u="none" strike="noStrike">
                          <a:solidFill>
                            <a:srgbClr val="000000"/>
                          </a:solidFill>
                          <a:effectLst/>
                          <a:latin typeface="Arial" panose="020B0604020202020204" pitchFamily="34" charset="0"/>
                        </a:rPr>
                        <a:t>0.09%</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-0.14%</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-0.20%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130%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02962828"/>
                  </a:ext>
                </a:extLst>
              </a:tr>
              <a:tr h="161925">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#DIV/0!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#DIV/0!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99401873"/>
                  </a:ext>
                </a:extLst>
              </a:tr>
            </a:tbl>
          </a:graphicData>
        </a:graphic>
      </p:graphicFrame>
    </p:spTree>
    <p:extLst>
      <p:ext uri="{BB962C8B-B14F-4D97-AF65-F5344CB8AC3E}">
        <p14:creationId xmlns:p14="http://schemas.microsoft.com/office/powerpoint/2010/main" val="4253625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DC953-3F10-49C4-9E06-52E54E34CEDA}"/>
              </a:ext>
            </a:extLst>
          </p:cNvPr>
          <p:cNvSpPr>
            <a:spLocks noGrp="1"/>
          </p:cNvSpPr>
          <p:nvPr>
            <p:ph type="title"/>
          </p:nvPr>
        </p:nvSpPr>
        <p:spPr/>
        <p:txBody>
          <a:bodyPr/>
          <a:lstStyle/>
          <a:p>
            <a:r>
              <a:rPr lang="en-US" dirty="0"/>
              <a:t>Unification 2</a:t>
            </a:r>
          </a:p>
        </p:txBody>
      </p:sp>
      <p:sp>
        <p:nvSpPr>
          <p:cNvPr id="3" name="Content Placeholder 2">
            <a:extLst>
              <a:ext uri="{FF2B5EF4-FFF2-40B4-BE49-F238E27FC236}">
                <a16:creationId xmlns:a16="http://schemas.microsoft.com/office/drawing/2014/main" id="{6461C4C0-91BA-409E-868B-037789FC78CC}"/>
              </a:ext>
            </a:extLst>
          </p:cNvPr>
          <p:cNvSpPr>
            <a:spLocks noGrp="1"/>
          </p:cNvSpPr>
          <p:nvPr>
            <p:ph sz="quarter" idx="12"/>
          </p:nvPr>
        </p:nvSpPr>
        <p:spPr/>
        <p:txBody>
          <a:bodyPr/>
          <a:lstStyle/>
          <a:p>
            <a:r>
              <a:rPr lang="en-US" dirty="0"/>
              <a:t>Uniform partitioning a picture into 2x2 slices</a:t>
            </a:r>
          </a:p>
          <a:p>
            <a:r>
              <a:rPr lang="en-US" dirty="0"/>
              <a:t>Anchor:  VTM-5.0 + multiple-slice + </a:t>
            </a:r>
            <a:r>
              <a:rPr lang="en-US" dirty="0" err="1"/>
              <a:t>LFCrossSliceBoundaryFlag</a:t>
            </a:r>
            <a:r>
              <a:rPr lang="en-US" dirty="0"/>
              <a:t>: 0</a:t>
            </a:r>
          </a:p>
          <a:p>
            <a:r>
              <a:rPr lang="en-US" dirty="0"/>
              <a:t>Test    : Anchor + apply line buffer reduction to horizontal slice boundaries</a:t>
            </a:r>
          </a:p>
        </p:txBody>
      </p:sp>
      <p:sp>
        <p:nvSpPr>
          <p:cNvPr id="4" name="Subtitle 3">
            <a:extLst>
              <a:ext uri="{FF2B5EF4-FFF2-40B4-BE49-F238E27FC236}">
                <a16:creationId xmlns:a16="http://schemas.microsoft.com/office/drawing/2014/main" id="{9B79822A-7AA3-4056-AA5C-FE138AC36C1D}"/>
              </a:ext>
            </a:extLst>
          </p:cNvPr>
          <p:cNvSpPr>
            <a:spLocks noGrp="1"/>
          </p:cNvSpPr>
          <p:nvPr>
            <p:ph type="subTitle" idx="1"/>
          </p:nvPr>
        </p:nvSpPr>
        <p:spPr/>
        <p:txBody>
          <a:bodyPr/>
          <a:lstStyle/>
          <a:p>
            <a:r>
              <a:rPr lang="en-US" dirty="0"/>
              <a:t>Apply line buffer reduction to slice boundaries</a:t>
            </a:r>
          </a:p>
        </p:txBody>
      </p:sp>
      <p:sp>
        <p:nvSpPr>
          <p:cNvPr id="5" name="Footer Placeholder 4">
            <a:extLst>
              <a:ext uri="{FF2B5EF4-FFF2-40B4-BE49-F238E27FC236}">
                <a16:creationId xmlns:a16="http://schemas.microsoft.com/office/drawing/2014/main" id="{488717F4-7733-473A-A86C-F1418C8C7B5E}"/>
              </a:ext>
            </a:extLst>
          </p:cNvPr>
          <p:cNvSpPr>
            <a:spLocks noGrp="1"/>
          </p:cNvSpPr>
          <p:nvPr>
            <p:ph type="ftr" sz="quarter" idx="3"/>
          </p:nvPr>
        </p:nvSpPr>
        <p:spPr/>
        <p:txBody>
          <a:bodyPr/>
          <a:lstStyle/>
          <a:p>
            <a:endParaRPr lang="en-US" dirty="0"/>
          </a:p>
        </p:txBody>
      </p:sp>
      <p:graphicFrame>
        <p:nvGraphicFramePr>
          <p:cNvPr id="9" name="Table 8">
            <a:extLst>
              <a:ext uri="{FF2B5EF4-FFF2-40B4-BE49-F238E27FC236}">
                <a16:creationId xmlns:a16="http://schemas.microsoft.com/office/drawing/2014/main" id="{8194A250-08CB-449F-B601-E09844C90E7D}"/>
              </a:ext>
            </a:extLst>
          </p:cNvPr>
          <p:cNvGraphicFramePr>
            <a:graphicFrameLocks noGrp="1"/>
          </p:cNvGraphicFramePr>
          <p:nvPr>
            <p:extLst>
              <p:ext uri="{D42A27DB-BD31-4B8C-83A1-F6EECF244321}">
                <p14:modId xmlns:p14="http://schemas.microsoft.com/office/powerpoint/2010/main" val="1608615092"/>
              </p:ext>
            </p:extLst>
          </p:nvPr>
        </p:nvGraphicFramePr>
        <p:xfrm>
          <a:off x="219869" y="3630268"/>
          <a:ext cx="4406899" cy="2095500"/>
        </p:xfrm>
        <a:graphic>
          <a:graphicData uri="http://schemas.openxmlformats.org/drawingml/2006/table">
            <a:tbl>
              <a:tblPr/>
              <a:tblGrid>
                <a:gridCol w="1224969">
                  <a:extLst>
                    <a:ext uri="{9D8B030D-6E8A-4147-A177-3AD203B41FA5}">
                      <a16:colId xmlns:a16="http://schemas.microsoft.com/office/drawing/2014/main" val="4160081934"/>
                    </a:ext>
                  </a:extLst>
                </a:gridCol>
                <a:gridCol w="636386">
                  <a:extLst>
                    <a:ext uri="{9D8B030D-6E8A-4147-A177-3AD203B41FA5}">
                      <a16:colId xmlns:a16="http://schemas.microsoft.com/office/drawing/2014/main" val="3457457801"/>
                    </a:ext>
                  </a:extLst>
                </a:gridCol>
                <a:gridCol w="636386">
                  <a:extLst>
                    <a:ext uri="{9D8B030D-6E8A-4147-A177-3AD203B41FA5}">
                      <a16:colId xmlns:a16="http://schemas.microsoft.com/office/drawing/2014/main" val="3559406577"/>
                    </a:ext>
                  </a:extLst>
                </a:gridCol>
                <a:gridCol w="636386">
                  <a:extLst>
                    <a:ext uri="{9D8B030D-6E8A-4147-A177-3AD203B41FA5}">
                      <a16:colId xmlns:a16="http://schemas.microsoft.com/office/drawing/2014/main" val="2530417945"/>
                    </a:ext>
                  </a:extLst>
                </a:gridCol>
                <a:gridCol w="636386">
                  <a:extLst>
                    <a:ext uri="{9D8B030D-6E8A-4147-A177-3AD203B41FA5}">
                      <a16:colId xmlns:a16="http://schemas.microsoft.com/office/drawing/2014/main" val="3155640534"/>
                    </a:ext>
                  </a:extLst>
                </a:gridCol>
                <a:gridCol w="636386">
                  <a:extLst>
                    <a:ext uri="{9D8B030D-6E8A-4147-A177-3AD203B41FA5}">
                      <a16:colId xmlns:a16="http://schemas.microsoft.com/office/drawing/2014/main" val="3892758005"/>
                    </a:ext>
                  </a:extLst>
                </a:gridCol>
              </a:tblGrid>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All Intra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26933374"/>
                  </a:ext>
                </a:extLst>
              </a:tr>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Over Anchor 3.2.2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58397125"/>
                  </a:ext>
                </a:extLst>
              </a:tr>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56007027"/>
                  </a:ext>
                </a:extLst>
              </a:tr>
              <a:tr h="161925">
                <a:tc>
                  <a:txBody>
                    <a:bodyPr/>
                    <a:lstStyle/>
                    <a:p>
                      <a:pPr algn="ctr" fontAlgn="ctr"/>
                      <a:r>
                        <a:rPr lang="en-US" sz="12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112%</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84281814"/>
                  </a:ext>
                </a:extLst>
              </a:tr>
              <a:tr h="161925">
                <a:tc>
                  <a:txBody>
                    <a:bodyPr/>
                    <a:lstStyle/>
                    <a:p>
                      <a:pPr algn="ctr" fontAlgn="ctr"/>
                      <a:r>
                        <a:rPr lang="en-US" sz="12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37119347"/>
                  </a:ext>
                </a:extLst>
              </a:tr>
              <a:tr h="161925">
                <a:tc>
                  <a:txBody>
                    <a:bodyPr/>
                    <a:lstStyle/>
                    <a:p>
                      <a:pPr algn="ctr" fontAlgn="ctr"/>
                      <a:r>
                        <a:rPr lang="en-US" sz="12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110%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30462406"/>
                  </a:ext>
                </a:extLst>
              </a:tr>
              <a:tr h="161925">
                <a:tc>
                  <a:txBody>
                    <a:bodyPr/>
                    <a:lstStyle/>
                    <a:p>
                      <a:pPr algn="ctr" fontAlgn="ctr"/>
                      <a:r>
                        <a:rPr lang="en-US" sz="12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7409183"/>
                  </a:ext>
                </a:extLst>
              </a:tr>
              <a:tr h="161925">
                <a:tc>
                  <a:txBody>
                    <a:bodyPr/>
                    <a:lstStyle/>
                    <a:p>
                      <a:pPr algn="ctr" fontAlgn="ctr"/>
                      <a:r>
                        <a:rPr lang="en-US" sz="12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107%</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44527424"/>
                  </a:ext>
                </a:extLst>
              </a:tr>
              <a:tr h="161925">
                <a:tc>
                  <a:txBody>
                    <a:bodyPr/>
                    <a:lstStyle/>
                    <a:p>
                      <a:pPr algn="ctr" fontAlgn="ctr"/>
                      <a:r>
                        <a:rPr lang="en-US" sz="1200" b="1" i="0" u="none" strike="noStrike">
                          <a:solidFill>
                            <a:srgbClr val="000000"/>
                          </a:solidFill>
                          <a:effectLst/>
                          <a:latin typeface="Arial" panose="020B0604020202020204" pitchFamily="34"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108%</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4583035"/>
                  </a:ext>
                </a:extLst>
              </a:tr>
              <a:tr h="161925">
                <a:tc>
                  <a:txBody>
                    <a:bodyPr/>
                    <a:lstStyle/>
                    <a:p>
                      <a:pPr algn="ctr" fontAlgn="ctr"/>
                      <a:r>
                        <a:rPr lang="en-US" sz="12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104%</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917703348"/>
                  </a:ext>
                </a:extLst>
              </a:tr>
              <a:tr h="161925">
                <a:tc>
                  <a:txBody>
                    <a:bodyPr/>
                    <a:lstStyle/>
                    <a:p>
                      <a:pPr algn="ctr" fontAlgn="ctr"/>
                      <a:r>
                        <a:rPr lang="en-US" sz="1200" b="0" i="0" u="none" strike="noStrike">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#DIV/0!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#DIV/0!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0017945"/>
                  </a:ext>
                </a:extLst>
              </a:tr>
            </a:tbl>
          </a:graphicData>
        </a:graphic>
      </p:graphicFrame>
      <p:graphicFrame>
        <p:nvGraphicFramePr>
          <p:cNvPr id="10" name="Table 9">
            <a:extLst>
              <a:ext uri="{FF2B5EF4-FFF2-40B4-BE49-F238E27FC236}">
                <a16:creationId xmlns:a16="http://schemas.microsoft.com/office/drawing/2014/main" id="{7A846F31-FCD4-4479-92FB-5E21E9B73665}"/>
              </a:ext>
            </a:extLst>
          </p:cNvPr>
          <p:cNvGraphicFramePr>
            <a:graphicFrameLocks noGrp="1"/>
          </p:cNvGraphicFramePr>
          <p:nvPr>
            <p:extLst>
              <p:ext uri="{D42A27DB-BD31-4B8C-83A1-F6EECF244321}">
                <p14:modId xmlns:p14="http://schemas.microsoft.com/office/powerpoint/2010/main" val="263886786"/>
              </p:ext>
            </p:extLst>
          </p:nvPr>
        </p:nvGraphicFramePr>
        <p:xfrm>
          <a:off x="4626768" y="3630268"/>
          <a:ext cx="3365500" cy="2095500"/>
        </p:xfrm>
        <a:graphic>
          <a:graphicData uri="http://schemas.openxmlformats.org/drawingml/2006/table">
            <a:tbl>
              <a:tblPr/>
              <a:tblGrid>
                <a:gridCol w="673100">
                  <a:extLst>
                    <a:ext uri="{9D8B030D-6E8A-4147-A177-3AD203B41FA5}">
                      <a16:colId xmlns:a16="http://schemas.microsoft.com/office/drawing/2014/main" val="2551237191"/>
                    </a:ext>
                  </a:extLst>
                </a:gridCol>
                <a:gridCol w="673100">
                  <a:extLst>
                    <a:ext uri="{9D8B030D-6E8A-4147-A177-3AD203B41FA5}">
                      <a16:colId xmlns:a16="http://schemas.microsoft.com/office/drawing/2014/main" val="2698553443"/>
                    </a:ext>
                  </a:extLst>
                </a:gridCol>
                <a:gridCol w="673100">
                  <a:extLst>
                    <a:ext uri="{9D8B030D-6E8A-4147-A177-3AD203B41FA5}">
                      <a16:colId xmlns:a16="http://schemas.microsoft.com/office/drawing/2014/main" val="154227808"/>
                    </a:ext>
                  </a:extLst>
                </a:gridCol>
                <a:gridCol w="673100">
                  <a:extLst>
                    <a:ext uri="{9D8B030D-6E8A-4147-A177-3AD203B41FA5}">
                      <a16:colId xmlns:a16="http://schemas.microsoft.com/office/drawing/2014/main" val="1138494523"/>
                    </a:ext>
                  </a:extLst>
                </a:gridCol>
                <a:gridCol w="673100">
                  <a:extLst>
                    <a:ext uri="{9D8B030D-6E8A-4147-A177-3AD203B41FA5}">
                      <a16:colId xmlns:a16="http://schemas.microsoft.com/office/drawing/2014/main" val="2464453154"/>
                    </a:ext>
                  </a:extLst>
                </a:gridCol>
              </a:tblGrid>
              <a:tr h="161925">
                <a:tc gridSpan="5">
                  <a:txBody>
                    <a:bodyPr/>
                    <a:lstStyle/>
                    <a:p>
                      <a:pPr algn="ctr" fontAlgn="ctr"/>
                      <a:r>
                        <a:rPr lang="en-US" sz="1200" b="1" i="0" u="none" strike="noStrike">
                          <a:solidFill>
                            <a:srgbClr val="000000"/>
                          </a:solidFill>
                          <a:effectLst/>
                          <a:latin typeface="Arial" panose="020B0604020202020204" pitchFamily="34" charset="0"/>
                        </a:rPr>
                        <a:t>Random access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98356423"/>
                  </a:ext>
                </a:extLst>
              </a:tr>
              <a:tr h="161925">
                <a:tc gridSpan="5">
                  <a:txBody>
                    <a:bodyPr/>
                    <a:lstStyle/>
                    <a:p>
                      <a:pPr algn="ctr" fontAlgn="ctr"/>
                      <a:r>
                        <a:rPr lang="en-US" sz="1200" b="1" i="0" u="none" strike="noStrike">
                          <a:solidFill>
                            <a:srgbClr val="000000"/>
                          </a:solidFill>
                          <a:effectLst/>
                          <a:latin typeface="Arial" panose="020B0604020202020204" pitchFamily="34" charset="0"/>
                        </a:rPr>
                        <a:t>Over Anchor 3.2.2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61025268"/>
                  </a:ext>
                </a:extLst>
              </a:tr>
              <a:tr h="161925">
                <a:tc>
                  <a:txBody>
                    <a:bodyPr/>
                    <a:lstStyle/>
                    <a:p>
                      <a:pPr algn="ctr" fontAlgn="ctr"/>
                      <a:r>
                        <a:rPr lang="en-US" sz="12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9278267"/>
                  </a:ext>
                </a:extLst>
              </a:tr>
              <a:tr h="161925">
                <a:tc>
                  <a:txBody>
                    <a:bodyPr/>
                    <a:lstStyle/>
                    <a:p>
                      <a:pPr algn="ctr" fontAlgn="ctr"/>
                      <a:r>
                        <a:rPr lang="en-US" sz="12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111%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03341905"/>
                  </a:ext>
                </a:extLst>
              </a:tr>
              <a:tr h="161925">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-0.07%</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110%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83229236"/>
                  </a:ext>
                </a:extLst>
              </a:tr>
              <a:tr h="161925">
                <a:tc>
                  <a:txBody>
                    <a:bodyPr/>
                    <a:lstStyle/>
                    <a:p>
                      <a:pPr algn="ctr" fontAlgn="ctr"/>
                      <a:r>
                        <a:rPr lang="en-US" sz="12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0.07%</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110%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71321309"/>
                  </a:ext>
                </a:extLst>
              </a:tr>
              <a:tr h="161925">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0.06%</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110%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21973504"/>
                  </a:ext>
                </a:extLst>
              </a:tr>
              <a:tr h="161925">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38871247"/>
                  </a:ext>
                </a:extLst>
              </a:tr>
              <a:tr h="161925">
                <a:tc>
                  <a:txBody>
                    <a:bodyPr/>
                    <a:lstStyle/>
                    <a:p>
                      <a:pPr algn="ctr" fontAlgn="ctr"/>
                      <a:r>
                        <a:rPr lang="en-US" sz="12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110%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8076462"/>
                  </a:ext>
                </a:extLst>
              </a:tr>
              <a:tr h="161925">
                <a:tc>
                  <a:txBody>
                    <a:bodyPr/>
                    <a:lstStyle/>
                    <a:p>
                      <a:pPr algn="ctr" fontAlgn="ctr"/>
                      <a:r>
                        <a:rPr lang="en-US" sz="12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0.14%</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0.23%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110%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38909018"/>
                  </a:ext>
                </a:extLst>
              </a:tr>
              <a:tr h="161925">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#DIV/0!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#DIV/0!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3378728"/>
                  </a:ext>
                </a:extLst>
              </a:tr>
            </a:tbl>
          </a:graphicData>
        </a:graphic>
      </p:graphicFrame>
      <p:graphicFrame>
        <p:nvGraphicFramePr>
          <p:cNvPr id="6" name="Table 5">
            <a:extLst>
              <a:ext uri="{FF2B5EF4-FFF2-40B4-BE49-F238E27FC236}">
                <a16:creationId xmlns:a16="http://schemas.microsoft.com/office/drawing/2014/main" id="{742063BA-AD4B-43D4-A117-83EC8B21F106}"/>
              </a:ext>
            </a:extLst>
          </p:cNvPr>
          <p:cNvGraphicFramePr>
            <a:graphicFrameLocks noGrp="1"/>
          </p:cNvGraphicFramePr>
          <p:nvPr>
            <p:extLst>
              <p:ext uri="{D42A27DB-BD31-4B8C-83A1-F6EECF244321}">
                <p14:modId xmlns:p14="http://schemas.microsoft.com/office/powerpoint/2010/main" val="1494518605"/>
              </p:ext>
            </p:extLst>
          </p:nvPr>
        </p:nvGraphicFramePr>
        <p:xfrm>
          <a:off x="7992268" y="3630268"/>
          <a:ext cx="3365500" cy="2095500"/>
        </p:xfrm>
        <a:graphic>
          <a:graphicData uri="http://schemas.openxmlformats.org/drawingml/2006/table">
            <a:tbl>
              <a:tblPr/>
              <a:tblGrid>
                <a:gridCol w="673100">
                  <a:extLst>
                    <a:ext uri="{9D8B030D-6E8A-4147-A177-3AD203B41FA5}">
                      <a16:colId xmlns:a16="http://schemas.microsoft.com/office/drawing/2014/main" val="2736761684"/>
                    </a:ext>
                  </a:extLst>
                </a:gridCol>
                <a:gridCol w="673100">
                  <a:extLst>
                    <a:ext uri="{9D8B030D-6E8A-4147-A177-3AD203B41FA5}">
                      <a16:colId xmlns:a16="http://schemas.microsoft.com/office/drawing/2014/main" val="1519371116"/>
                    </a:ext>
                  </a:extLst>
                </a:gridCol>
                <a:gridCol w="673100">
                  <a:extLst>
                    <a:ext uri="{9D8B030D-6E8A-4147-A177-3AD203B41FA5}">
                      <a16:colId xmlns:a16="http://schemas.microsoft.com/office/drawing/2014/main" val="2481418526"/>
                    </a:ext>
                  </a:extLst>
                </a:gridCol>
                <a:gridCol w="673100">
                  <a:extLst>
                    <a:ext uri="{9D8B030D-6E8A-4147-A177-3AD203B41FA5}">
                      <a16:colId xmlns:a16="http://schemas.microsoft.com/office/drawing/2014/main" val="1332614656"/>
                    </a:ext>
                  </a:extLst>
                </a:gridCol>
                <a:gridCol w="673100">
                  <a:extLst>
                    <a:ext uri="{9D8B030D-6E8A-4147-A177-3AD203B41FA5}">
                      <a16:colId xmlns:a16="http://schemas.microsoft.com/office/drawing/2014/main" val="2446480297"/>
                    </a:ext>
                  </a:extLst>
                </a:gridCol>
              </a:tblGrid>
              <a:tr h="161925">
                <a:tc gridSpan="5">
                  <a:txBody>
                    <a:bodyPr/>
                    <a:lstStyle/>
                    <a:p>
                      <a:pPr algn="ctr" fontAlgn="ctr"/>
                      <a:r>
                        <a:rPr lang="en-US" sz="1200" b="1" i="0" u="none" strike="noStrike">
                          <a:solidFill>
                            <a:srgbClr val="000000"/>
                          </a:solidFill>
                          <a:effectLst/>
                          <a:latin typeface="Arial" panose="020B0604020202020204" pitchFamily="34" charset="0"/>
                        </a:rPr>
                        <a:t>Low delay B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45120687"/>
                  </a:ext>
                </a:extLst>
              </a:tr>
              <a:tr h="161925">
                <a:tc gridSpan="5">
                  <a:txBody>
                    <a:bodyPr/>
                    <a:lstStyle/>
                    <a:p>
                      <a:pPr algn="ctr" fontAlgn="ctr"/>
                      <a:r>
                        <a:rPr lang="en-US" sz="1200" b="1" i="0" u="none" strike="noStrike">
                          <a:solidFill>
                            <a:srgbClr val="000000"/>
                          </a:solidFill>
                          <a:effectLst/>
                          <a:latin typeface="Arial" panose="020B0604020202020204" pitchFamily="34" charset="0"/>
                        </a:rPr>
                        <a:t>Over Anchor 3.2.2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313376305"/>
                  </a:ext>
                </a:extLst>
              </a:tr>
              <a:tr h="161925">
                <a:tc>
                  <a:txBody>
                    <a:bodyPr/>
                    <a:lstStyle/>
                    <a:p>
                      <a:pPr algn="ctr" fontAlgn="ctr"/>
                      <a:r>
                        <a:rPr lang="en-US" sz="12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33934991"/>
                  </a:ext>
                </a:extLst>
              </a:tr>
              <a:tr h="161925">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050602847"/>
                  </a:ext>
                </a:extLst>
              </a:tr>
              <a:tr h="161925">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11689855"/>
                  </a:ext>
                </a:extLst>
              </a:tr>
              <a:tr h="161925">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0.32%</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0.34%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111%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24971154"/>
                  </a:ext>
                </a:extLst>
              </a:tr>
              <a:tr h="161925">
                <a:tc>
                  <a:txBody>
                    <a:bodyPr/>
                    <a:lstStyle/>
                    <a:p>
                      <a:pPr algn="ctr" fontAlgn="ctr"/>
                      <a:r>
                        <a:rPr lang="en-US" sz="12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0.04%</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0.29%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110%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5012269"/>
                  </a:ext>
                </a:extLst>
              </a:tr>
              <a:tr h="161925">
                <a:tc>
                  <a:txBody>
                    <a:bodyPr/>
                    <a:lstStyle/>
                    <a:p>
                      <a:pPr algn="ctr" fontAlgn="ctr"/>
                      <a:r>
                        <a:rPr lang="en-US" sz="1200" b="0" i="0" u="none" strike="noStrike">
                          <a:solidFill>
                            <a:srgbClr val="000000"/>
                          </a:solidFill>
                          <a:effectLst/>
                          <a:latin typeface="Arial" panose="020B0604020202020204" pitchFamily="34" charset="0"/>
                        </a:rPr>
                        <a:t>0.10%</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0.24%</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0.05%</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106%</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72765374"/>
                  </a:ext>
                </a:extLst>
              </a:tr>
              <a:tr h="161925">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0.20%</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0.25%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7257008"/>
                  </a:ext>
                </a:extLst>
              </a:tr>
              <a:tr h="161925">
                <a:tc>
                  <a:txBody>
                    <a:bodyPr/>
                    <a:lstStyle/>
                    <a:p>
                      <a:pPr algn="ctr" fontAlgn="ctr"/>
                      <a:r>
                        <a:rPr lang="en-US" sz="12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-0.28%</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112%</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89923795"/>
                  </a:ext>
                </a:extLst>
              </a:tr>
              <a:tr h="161925">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#DIV/0!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#DIV/0!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149442"/>
                  </a:ext>
                </a:extLst>
              </a:tr>
            </a:tbl>
          </a:graphicData>
        </a:graphic>
      </p:graphicFrame>
    </p:spTree>
    <p:extLst>
      <p:ext uri="{BB962C8B-B14F-4D97-AF65-F5344CB8AC3E}">
        <p14:creationId xmlns:p14="http://schemas.microsoft.com/office/powerpoint/2010/main" val="1326327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DC953-3F10-49C4-9E06-52E54E34CEDA}"/>
              </a:ext>
            </a:extLst>
          </p:cNvPr>
          <p:cNvSpPr>
            <a:spLocks noGrp="1"/>
          </p:cNvSpPr>
          <p:nvPr>
            <p:ph type="title"/>
          </p:nvPr>
        </p:nvSpPr>
        <p:spPr/>
        <p:txBody>
          <a:bodyPr/>
          <a:lstStyle/>
          <a:p>
            <a:r>
              <a:rPr lang="en-US" dirty="0"/>
              <a:t>Unification 2</a:t>
            </a:r>
          </a:p>
        </p:txBody>
      </p:sp>
      <p:sp>
        <p:nvSpPr>
          <p:cNvPr id="3" name="Content Placeholder 2">
            <a:extLst>
              <a:ext uri="{FF2B5EF4-FFF2-40B4-BE49-F238E27FC236}">
                <a16:creationId xmlns:a16="http://schemas.microsoft.com/office/drawing/2014/main" id="{6461C4C0-91BA-409E-868B-037789FC78CC}"/>
              </a:ext>
            </a:extLst>
          </p:cNvPr>
          <p:cNvSpPr>
            <a:spLocks noGrp="1"/>
          </p:cNvSpPr>
          <p:nvPr>
            <p:ph sz="quarter" idx="12"/>
          </p:nvPr>
        </p:nvSpPr>
        <p:spPr/>
        <p:txBody>
          <a:bodyPr/>
          <a:lstStyle/>
          <a:p>
            <a:r>
              <a:rPr lang="en-US" dirty="0"/>
              <a:t>Uniform partitioning a picture into 2x2 slices</a:t>
            </a:r>
          </a:p>
          <a:p>
            <a:r>
              <a:rPr lang="en-US" dirty="0"/>
              <a:t>Anchor:  VTM-5.0 + multiple-slice + </a:t>
            </a:r>
            <a:r>
              <a:rPr lang="en-US" dirty="0" err="1"/>
              <a:t>LFCrossSliceBoundaryFlag</a:t>
            </a:r>
            <a:r>
              <a:rPr lang="en-US" dirty="0"/>
              <a:t>: 0</a:t>
            </a:r>
          </a:p>
          <a:p>
            <a:r>
              <a:rPr lang="en-US" dirty="0"/>
              <a:t>Test    : Anchor + apply line buffer reduction to horizontal and vertical slice boundaries</a:t>
            </a:r>
          </a:p>
        </p:txBody>
      </p:sp>
      <p:sp>
        <p:nvSpPr>
          <p:cNvPr id="4" name="Subtitle 3">
            <a:extLst>
              <a:ext uri="{FF2B5EF4-FFF2-40B4-BE49-F238E27FC236}">
                <a16:creationId xmlns:a16="http://schemas.microsoft.com/office/drawing/2014/main" id="{9B79822A-7AA3-4056-AA5C-FE138AC36C1D}"/>
              </a:ext>
            </a:extLst>
          </p:cNvPr>
          <p:cNvSpPr>
            <a:spLocks noGrp="1"/>
          </p:cNvSpPr>
          <p:nvPr>
            <p:ph type="subTitle" idx="1"/>
          </p:nvPr>
        </p:nvSpPr>
        <p:spPr/>
        <p:txBody>
          <a:bodyPr/>
          <a:lstStyle/>
          <a:p>
            <a:r>
              <a:rPr lang="en-US" dirty="0"/>
              <a:t>Apply line buffer reduction to slice boundaries</a:t>
            </a:r>
          </a:p>
        </p:txBody>
      </p:sp>
      <p:sp>
        <p:nvSpPr>
          <p:cNvPr id="5" name="Footer Placeholder 4">
            <a:extLst>
              <a:ext uri="{FF2B5EF4-FFF2-40B4-BE49-F238E27FC236}">
                <a16:creationId xmlns:a16="http://schemas.microsoft.com/office/drawing/2014/main" id="{488717F4-7733-473A-A86C-F1418C8C7B5E}"/>
              </a:ext>
            </a:extLst>
          </p:cNvPr>
          <p:cNvSpPr>
            <a:spLocks noGrp="1"/>
          </p:cNvSpPr>
          <p:nvPr>
            <p:ph type="ftr" sz="quarter" idx="3"/>
          </p:nvPr>
        </p:nvSpPr>
        <p:spPr/>
        <p:txBody>
          <a:bodyPr/>
          <a:lstStyle/>
          <a:p>
            <a:endParaRPr lang="en-US" dirty="0"/>
          </a:p>
        </p:txBody>
      </p:sp>
      <p:graphicFrame>
        <p:nvGraphicFramePr>
          <p:cNvPr id="6" name="Table 5">
            <a:extLst>
              <a:ext uri="{FF2B5EF4-FFF2-40B4-BE49-F238E27FC236}">
                <a16:creationId xmlns:a16="http://schemas.microsoft.com/office/drawing/2014/main" id="{65894900-2F10-4A4B-A9D2-F441C2270319}"/>
              </a:ext>
            </a:extLst>
          </p:cNvPr>
          <p:cNvGraphicFramePr>
            <a:graphicFrameLocks noGrp="1"/>
          </p:cNvGraphicFramePr>
          <p:nvPr>
            <p:extLst>
              <p:ext uri="{D42A27DB-BD31-4B8C-83A1-F6EECF244321}">
                <p14:modId xmlns:p14="http://schemas.microsoft.com/office/powerpoint/2010/main" val="1517970464"/>
              </p:ext>
            </p:extLst>
          </p:nvPr>
        </p:nvGraphicFramePr>
        <p:xfrm>
          <a:off x="219869" y="3429000"/>
          <a:ext cx="4406899" cy="2095500"/>
        </p:xfrm>
        <a:graphic>
          <a:graphicData uri="http://schemas.openxmlformats.org/drawingml/2006/table">
            <a:tbl>
              <a:tblPr/>
              <a:tblGrid>
                <a:gridCol w="1224969">
                  <a:extLst>
                    <a:ext uri="{9D8B030D-6E8A-4147-A177-3AD203B41FA5}">
                      <a16:colId xmlns:a16="http://schemas.microsoft.com/office/drawing/2014/main" val="2372278636"/>
                    </a:ext>
                  </a:extLst>
                </a:gridCol>
                <a:gridCol w="636386">
                  <a:extLst>
                    <a:ext uri="{9D8B030D-6E8A-4147-A177-3AD203B41FA5}">
                      <a16:colId xmlns:a16="http://schemas.microsoft.com/office/drawing/2014/main" val="3894503135"/>
                    </a:ext>
                  </a:extLst>
                </a:gridCol>
                <a:gridCol w="636386">
                  <a:extLst>
                    <a:ext uri="{9D8B030D-6E8A-4147-A177-3AD203B41FA5}">
                      <a16:colId xmlns:a16="http://schemas.microsoft.com/office/drawing/2014/main" val="3921663922"/>
                    </a:ext>
                  </a:extLst>
                </a:gridCol>
                <a:gridCol w="636386">
                  <a:extLst>
                    <a:ext uri="{9D8B030D-6E8A-4147-A177-3AD203B41FA5}">
                      <a16:colId xmlns:a16="http://schemas.microsoft.com/office/drawing/2014/main" val="2625684900"/>
                    </a:ext>
                  </a:extLst>
                </a:gridCol>
                <a:gridCol w="636386">
                  <a:extLst>
                    <a:ext uri="{9D8B030D-6E8A-4147-A177-3AD203B41FA5}">
                      <a16:colId xmlns:a16="http://schemas.microsoft.com/office/drawing/2014/main" val="1773731148"/>
                    </a:ext>
                  </a:extLst>
                </a:gridCol>
                <a:gridCol w="636386">
                  <a:extLst>
                    <a:ext uri="{9D8B030D-6E8A-4147-A177-3AD203B41FA5}">
                      <a16:colId xmlns:a16="http://schemas.microsoft.com/office/drawing/2014/main" val="2167400759"/>
                    </a:ext>
                  </a:extLst>
                </a:gridCol>
              </a:tblGrid>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All Intra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07513731"/>
                  </a:ext>
                </a:extLst>
              </a:tr>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Over Anchor 3.2.3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27772951"/>
                  </a:ext>
                </a:extLst>
              </a:tr>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1612093"/>
                  </a:ext>
                </a:extLst>
              </a:tr>
              <a:tr h="161925">
                <a:tc>
                  <a:txBody>
                    <a:bodyPr/>
                    <a:lstStyle/>
                    <a:p>
                      <a:pPr algn="ctr" fontAlgn="ctr"/>
                      <a:r>
                        <a:rPr lang="en-US" sz="12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114%</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24758003"/>
                  </a:ext>
                </a:extLst>
              </a:tr>
              <a:tr h="161925">
                <a:tc>
                  <a:txBody>
                    <a:bodyPr/>
                    <a:lstStyle/>
                    <a:p>
                      <a:pPr algn="ctr" fontAlgn="ctr"/>
                      <a:r>
                        <a:rPr lang="en-US" sz="12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113%</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83812545"/>
                  </a:ext>
                </a:extLst>
              </a:tr>
              <a:tr h="161925">
                <a:tc>
                  <a:txBody>
                    <a:bodyPr/>
                    <a:lstStyle/>
                    <a:p>
                      <a:pPr algn="ctr" fontAlgn="ctr"/>
                      <a:r>
                        <a:rPr lang="en-US" sz="12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114%</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52095177"/>
                  </a:ext>
                </a:extLst>
              </a:tr>
              <a:tr h="161925">
                <a:tc>
                  <a:txBody>
                    <a:bodyPr/>
                    <a:lstStyle/>
                    <a:p>
                      <a:pPr algn="ctr" fontAlgn="ctr"/>
                      <a:r>
                        <a:rPr lang="en-US" sz="12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0.03%</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20592501"/>
                  </a:ext>
                </a:extLst>
              </a:tr>
              <a:tr h="161925">
                <a:tc>
                  <a:txBody>
                    <a:bodyPr/>
                    <a:lstStyle/>
                    <a:p>
                      <a:pPr algn="ctr" fontAlgn="ctr"/>
                      <a:r>
                        <a:rPr lang="en-US" sz="12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114%</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03936669"/>
                  </a:ext>
                </a:extLst>
              </a:tr>
              <a:tr h="161925">
                <a:tc>
                  <a:txBody>
                    <a:bodyPr/>
                    <a:lstStyle/>
                    <a:p>
                      <a:pPr algn="ctr" fontAlgn="ctr"/>
                      <a:r>
                        <a:rPr lang="en-US" sz="1200" b="1" i="0" u="none" strike="noStrike">
                          <a:solidFill>
                            <a:srgbClr val="000000"/>
                          </a:solidFill>
                          <a:effectLst/>
                          <a:latin typeface="Arial" panose="020B0604020202020204" pitchFamily="34"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112%</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81857442"/>
                  </a:ext>
                </a:extLst>
              </a:tr>
              <a:tr h="161925">
                <a:tc>
                  <a:txBody>
                    <a:bodyPr/>
                    <a:lstStyle/>
                    <a:p>
                      <a:pPr algn="ctr" fontAlgn="ctr"/>
                      <a:r>
                        <a:rPr lang="en-US" sz="12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0.04%</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0.08%</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107%</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35700996"/>
                  </a:ext>
                </a:extLst>
              </a:tr>
              <a:tr h="161925">
                <a:tc>
                  <a:txBody>
                    <a:bodyPr/>
                    <a:lstStyle/>
                    <a:p>
                      <a:pPr algn="ctr" fontAlgn="ctr"/>
                      <a:r>
                        <a:rPr lang="en-US" sz="1200" b="0" i="0" u="none" strike="noStrike">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#DIV/0!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#DIV/0!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54405289"/>
                  </a:ext>
                </a:extLst>
              </a:tr>
            </a:tbl>
          </a:graphicData>
        </a:graphic>
      </p:graphicFrame>
      <p:graphicFrame>
        <p:nvGraphicFramePr>
          <p:cNvPr id="7" name="Table 6">
            <a:extLst>
              <a:ext uri="{FF2B5EF4-FFF2-40B4-BE49-F238E27FC236}">
                <a16:creationId xmlns:a16="http://schemas.microsoft.com/office/drawing/2014/main" id="{8A26D591-7D3E-4B15-BE26-04363A0198FC}"/>
              </a:ext>
            </a:extLst>
          </p:cNvPr>
          <p:cNvGraphicFramePr>
            <a:graphicFrameLocks noGrp="1"/>
          </p:cNvGraphicFramePr>
          <p:nvPr>
            <p:extLst>
              <p:ext uri="{D42A27DB-BD31-4B8C-83A1-F6EECF244321}">
                <p14:modId xmlns:p14="http://schemas.microsoft.com/office/powerpoint/2010/main" val="2847530914"/>
              </p:ext>
            </p:extLst>
          </p:nvPr>
        </p:nvGraphicFramePr>
        <p:xfrm>
          <a:off x="4626768" y="3429000"/>
          <a:ext cx="3365500" cy="2095500"/>
        </p:xfrm>
        <a:graphic>
          <a:graphicData uri="http://schemas.openxmlformats.org/drawingml/2006/table">
            <a:tbl>
              <a:tblPr/>
              <a:tblGrid>
                <a:gridCol w="673100">
                  <a:extLst>
                    <a:ext uri="{9D8B030D-6E8A-4147-A177-3AD203B41FA5}">
                      <a16:colId xmlns:a16="http://schemas.microsoft.com/office/drawing/2014/main" val="2311690411"/>
                    </a:ext>
                  </a:extLst>
                </a:gridCol>
                <a:gridCol w="673100">
                  <a:extLst>
                    <a:ext uri="{9D8B030D-6E8A-4147-A177-3AD203B41FA5}">
                      <a16:colId xmlns:a16="http://schemas.microsoft.com/office/drawing/2014/main" val="4185817797"/>
                    </a:ext>
                  </a:extLst>
                </a:gridCol>
                <a:gridCol w="673100">
                  <a:extLst>
                    <a:ext uri="{9D8B030D-6E8A-4147-A177-3AD203B41FA5}">
                      <a16:colId xmlns:a16="http://schemas.microsoft.com/office/drawing/2014/main" val="1647021695"/>
                    </a:ext>
                  </a:extLst>
                </a:gridCol>
                <a:gridCol w="673100">
                  <a:extLst>
                    <a:ext uri="{9D8B030D-6E8A-4147-A177-3AD203B41FA5}">
                      <a16:colId xmlns:a16="http://schemas.microsoft.com/office/drawing/2014/main" val="2039752354"/>
                    </a:ext>
                  </a:extLst>
                </a:gridCol>
                <a:gridCol w="673100">
                  <a:extLst>
                    <a:ext uri="{9D8B030D-6E8A-4147-A177-3AD203B41FA5}">
                      <a16:colId xmlns:a16="http://schemas.microsoft.com/office/drawing/2014/main" val="1620997411"/>
                    </a:ext>
                  </a:extLst>
                </a:gridCol>
              </a:tblGrid>
              <a:tr h="161925">
                <a:tc gridSpan="5">
                  <a:txBody>
                    <a:bodyPr/>
                    <a:lstStyle/>
                    <a:p>
                      <a:pPr algn="ctr" fontAlgn="ctr"/>
                      <a:r>
                        <a:rPr lang="en-US" sz="1200" b="1" i="0" u="none" strike="noStrike">
                          <a:solidFill>
                            <a:srgbClr val="000000"/>
                          </a:solidFill>
                          <a:effectLst/>
                          <a:latin typeface="Arial" panose="020B0604020202020204" pitchFamily="34" charset="0"/>
                        </a:rPr>
                        <a:t>Random access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73350024"/>
                  </a:ext>
                </a:extLst>
              </a:tr>
              <a:tr h="161925">
                <a:tc gridSpan="5">
                  <a:txBody>
                    <a:bodyPr/>
                    <a:lstStyle/>
                    <a:p>
                      <a:pPr algn="ctr" fontAlgn="ctr"/>
                      <a:r>
                        <a:rPr lang="en-US" sz="1200" b="1" i="0" u="none" strike="noStrike">
                          <a:solidFill>
                            <a:srgbClr val="000000"/>
                          </a:solidFill>
                          <a:effectLst/>
                          <a:latin typeface="Arial" panose="020B0604020202020204" pitchFamily="34" charset="0"/>
                        </a:rPr>
                        <a:t>Over Anchor 3.2.3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59280580"/>
                  </a:ext>
                </a:extLst>
              </a:tr>
              <a:tr h="161925">
                <a:tc>
                  <a:txBody>
                    <a:bodyPr/>
                    <a:lstStyle/>
                    <a:p>
                      <a:pPr algn="ctr" fontAlgn="ctr"/>
                      <a:r>
                        <a:rPr lang="en-US" sz="12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6827908"/>
                  </a:ext>
                </a:extLst>
              </a:tr>
              <a:tr h="161925">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-0.09%</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115%</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04057851"/>
                  </a:ext>
                </a:extLst>
              </a:tr>
              <a:tr h="161925">
                <a:tc>
                  <a:txBody>
                    <a:bodyPr/>
                    <a:lstStyle/>
                    <a:p>
                      <a:pPr algn="ctr" fontAlgn="ctr"/>
                      <a:r>
                        <a:rPr lang="en-US" sz="12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-0.10%</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115%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27696956"/>
                  </a:ext>
                </a:extLst>
              </a:tr>
              <a:tr h="161925">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115%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13078085"/>
                  </a:ext>
                </a:extLst>
              </a:tr>
              <a:tr h="161925">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0.06%</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113%</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09083270"/>
                  </a:ext>
                </a:extLst>
              </a:tr>
              <a:tr h="161925">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6195291"/>
                  </a:ext>
                </a:extLst>
              </a:tr>
              <a:tr h="161925">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115%</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2208614"/>
                  </a:ext>
                </a:extLst>
              </a:tr>
              <a:tr h="161925">
                <a:tc>
                  <a:txBody>
                    <a:bodyPr/>
                    <a:lstStyle/>
                    <a:p>
                      <a:pPr algn="ctr" fontAlgn="ctr"/>
                      <a:r>
                        <a:rPr lang="en-US" sz="1200" b="0" i="0" u="none" strike="noStrike">
                          <a:solidFill>
                            <a:srgbClr val="000000"/>
                          </a:solidFill>
                          <a:effectLst/>
                          <a:latin typeface="Arial" panose="020B0604020202020204" pitchFamily="34" charset="0"/>
                        </a:rPr>
                        <a:t>0.07%</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0.12%</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0.17%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114%</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20492706"/>
                  </a:ext>
                </a:extLst>
              </a:tr>
              <a:tr h="161925">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#DIV/0!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#DIV/0!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2956396"/>
                  </a:ext>
                </a:extLst>
              </a:tr>
            </a:tbl>
          </a:graphicData>
        </a:graphic>
      </p:graphicFrame>
      <p:graphicFrame>
        <p:nvGraphicFramePr>
          <p:cNvPr id="9" name="Table 8">
            <a:extLst>
              <a:ext uri="{FF2B5EF4-FFF2-40B4-BE49-F238E27FC236}">
                <a16:creationId xmlns:a16="http://schemas.microsoft.com/office/drawing/2014/main" id="{75309709-B7AB-44E0-8CE9-B3516D405173}"/>
              </a:ext>
            </a:extLst>
          </p:cNvPr>
          <p:cNvGraphicFramePr>
            <a:graphicFrameLocks noGrp="1"/>
          </p:cNvGraphicFramePr>
          <p:nvPr>
            <p:extLst>
              <p:ext uri="{D42A27DB-BD31-4B8C-83A1-F6EECF244321}">
                <p14:modId xmlns:p14="http://schemas.microsoft.com/office/powerpoint/2010/main" val="2812033135"/>
              </p:ext>
            </p:extLst>
          </p:nvPr>
        </p:nvGraphicFramePr>
        <p:xfrm>
          <a:off x="7992268" y="3429000"/>
          <a:ext cx="3365500" cy="2095500"/>
        </p:xfrm>
        <a:graphic>
          <a:graphicData uri="http://schemas.openxmlformats.org/drawingml/2006/table">
            <a:tbl>
              <a:tblPr/>
              <a:tblGrid>
                <a:gridCol w="673100">
                  <a:extLst>
                    <a:ext uri="{9D8B030D-6E8A-4147-A177-3AD203B41FA5}">
                      <a16:colId xmlns:a16="http://schemas.microsoft.com/office/drawing/2014/main" val="3142858740"/>
                    </a:ext>
                  </a:extLst>
                </a:gridCol>
                <a:gridCol w="673100">
                  <a:extLst>
                    <a:ext uri="{9D8B030D-6E8A-4147-A177-3AD203B41FA5}">
                      <a16:colId xmlns:a16="http://schemas.microsoft.com/office/drawing/2014/main" val="3737415818"/>
                    </a:ext>
                  </a:extLst>
                </a:gridCol>
                <a:gridCol w="673100">
                  <a:extLst>
                    <a:ext uri="{9D8B030D-6E8A-4147-A177-3AD203B41FA5}">
                      <a16:colId xmlns:a16="http://schemas.microsoft.com/office/drawing/2014/main" val="776692800"/>
                    </a:ext>
                  </a:extLst>
                </a:gridCol>
                <a:gridCol w="673100">
                  <a:extLst>
                    <a:ext uri="{9D8B030D-6E8A-4147-A177-3AD203B41FA5}">
                      <a16:colId xmlns:a16="http://schemas.microsoft.com/office/drawing/2014/main" val="3999695255"/>
                    </a:ext>
                  </a:extLst>
                </a:gridCol>
                <a:gridCol w="673100">
                  <a:extLst>
                    <a:ext uri="{9D8B030D-6E8A-4147-A177-3AD203B41FA5}">
                      <a16:colId xmlns:a16="http://schemas.microsoft.com/office/drawing/2014/main" val="3606886795"/>
                    </a:ext>
                  </a:extLst>
                </a:gridCol>
              </a:tblGrid>
              <a:tr h="161925">
                <a:tc gridSpan="5">
                  <a:txBody>
                    <a:bodyPr/>
                    <a:lstStyle/>
                    <a:p>
                      <a:pPr algn="ctr" fontAlgn="ctr"/>
                      <a:r>
                        <a:rPr lang="en-US" sz="1200" b="1" i="0" u="none" strike="noStrike">
                          <a:solidFill>
                            <a:srgbClr val="000000"/>
                          </a:solidFill>
                          <a:effectLst/>
                          <a:latin typeface="Arial" panose="020B0604020202020204" pitchFamily="34" charset="0"/>
                        </a:rPr>
                        <a:t>Low delay B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26714955"/>
                  </a:ext>
                </a:extLst>
              </a:tr>
              <a:tr h="161925">
                <a:tc gridSpan="5">
                  <a:txBody>
                    <a:bodyPr/>
                    <a:lstStyle/>
                    <a:p>
                      <a:pPr algn="ctr" fontAlgn="ctr"/>
                      <a:r>
                        <a:rPr lang="en-US" sz="1200" b="1" i="0" u="none" strike="noStrike">
                          <a:solidFill>
                            <a:srgbClr val="000000"/>
                          </a:solidFill>
                          <a:effectLst/>
                          <a:latin typeface="Arial" panose="020B0604020202020204" pitchFamily="34" charset="0"/>
                        </a:rPr>
                        <a:t>Over Anchor 3.2.3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15523348"/>
                  </a:ext>
                </a:extLst>
              </a:tr>
              <a:tr h="161925">
                <a:tc>
                  <a:txBody>
                    <a:bodyPr/>
                    <a:lstStyle/>
                    <a:p>
                      <a:pPr algn="ctr" fontAlgn="ctr"/>
                      <a:r>
                        <a:rPr lang="en-US" sz="12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8997237"/>
                  </a:ext>
                </a:extLst>
              </a:tr>
              <a:tr h="161925">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43797607"/>
                  </a:ext>
                </a:extLst>
              </a:tr>
              <a:tr h="161925">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33332091"/>
                  </a:ext>
                </a:extLst>
              </a:tr>
              <a:tr h="161925">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0.29%</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0.27%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116%</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04746925"/>
                  </a:ext>
                </a:extLst>
              </a:tr>
              <a:tr h="161925">
                <a:tc>
                  <a:txBody>
                    <a:bodyPr/>
                    <a:lstStyle/>
                    <a:p>
                      <a:pPr algn="ctr" fontAlgn="ctr"/>
                      <a:r>
                        <a:rPr lang="en-US" sz="12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-0.13%</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114%</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71483660"/>
                  </a:ext>
                </a:extLst>
              </a:tr>
              <a:tr h="161925">
                <a:tc>
                  <a:txBody>
                    <a:bodyPr/>
                    <a:lstStyle/>
                    <a:p>
                      <a:pPr algn="ctr" fontAlgn="ctr"/>
                      <a:r>
                        <a:rPr lang="en-US" sz="1200" b="0" i="0" u="none" strike="noStrike">
                          <a:solidFill>
                            <a:srgbClr val="000000"/>
                          </a:solidFill>
                          <a:effectLst/>
                          <a:latin typeface="Arial" panose="020B0604020202020204" pitchFamily="34" charset="0"/>
                        </a:rPr>
                        <a:t>0.16%</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-0.18%</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-0.22%</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110%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680473"/>
                  </a:ext>
                </a:extLst>
              </a:tr>
              <a:tr h="161925">
                <a:tc>
                  <a:txBody>
                    <a:bodyPr/>
                    <a:lstStyle/>
                    <a:p>
                      <a:pPr algn="ctr" fontAlgn="ctr"/>
                      <a:r>
                        <a:rPr lang="en-US" sz="1200" b="0" i="0" u="none" strike="noStrike">
                          <a:solidFill>
                            <a:srgbClr val="000000"/>
                          </a:solidFill>
                          <a:effectLst/>
                          <a:latin typeface="Arial" panose="020B0604020202020204" pitchFamily="34" charset="0"/>
                        </a:rPr>
                        <a:t>0.06%</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0.03%</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0.08%</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114%</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0699616"/>
                  </a:ext>
                </a:extLst>
              </a:tr>
              <a:tr h="161925">
                <a:tc>
                  <a:txBody>
                    <a:bodyPr/>
                    <a:lstStyle/>
                    <a:p>
                      <a:pPr algn="ctr" fontAlgn="ctr"/>
                      <a:r>
                        <a:rPr lang="en-US" sz="1200" b="0" i="0" u="none" strike="noStrike">
                          <a:solidFill>
                            <a:srgbClr val="000000"/>
                          </a:solidFill>
                          <a:effectLst/>
                          <a:latin typeface="Arial" panose="020B0604020202020204" pitchFamily="34" charset="0"/>
                        </a:rPr>
                        <a:t>0.05%</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-0.43%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0.21%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111%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17059418"/>
                  </a:ext>
                </a:extLst>
              </a:tr>
              <a:tr h="161925">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#DIV/0!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#DIV/0!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6179351"/>
                  </a:ext>
                </a:extLst>
              </a:tr>
            </a:tbl>
          </a:graphicData>
        </a:graphic>
      </p:graphicFrame>
    </p:spTree>
    <p:extLst>
      <p:ext uri="{BB962C8B-B14F-4D97-AF65-F5344CB8AC3E}">
        <p14:creationId xmlns:p14="http://schemas.microsoft.com/office/powerpoint/2010/main" val="3635575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650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57</TotalTime>
  <Words>1380</Words>
  <Application>Microsoft Office PowerPoint</Application>
  <PresentationFormat>Widescreen</PresentationFormat>
  <Paragraphs>627</Paragraphs>
  <Slides>9</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Century Gothic</vt:lpstr>
      <vt:lpstr>Microsoft Sans Serif</vt:lpstr>
      <vt:lpstr>Qualcomm</vt:lpstr>
      <vt:lpstr>JVET-O0654: AHG12/Non-CE5: Unification of boundary handling for adaptive loop filter</vt:lpstr>
      <vt:lpstr>Boundaries for ALF in VTM-5.0</vt:lpstr>
      <vt:lpstr>Picture/Slice boundaries</vt:lpstr>
      <vt:lpstr>Picture/Slice boundaries</vt:lpstr>
      <vt:lpstr>Unification 1</vt:lpstr>
      <vt:lpstr>Unification 2</vt:lpstr>
      <vt:lpstr>Unification 2</vt:lpstr>
      <vt:lpstr>Unification 2</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JVET-O0654: AHG12/Non-CE5: Unification of boundary handling for adaptive loop filter</dc:title>
  <dc:creator>Nan Hu</dc:creator>
  <cp:lastModifiedBy>Nan Hu</cp:lastModifiedBy>
  <cp:revision>2</cp:revision>
  <dcterms:created xsi:type="dcterms:W3CDTF">2019-07-03T14:45:41Z</dcterms:created>
  <dcterms:modified xsi:type="dcterms:W3CDTF">2019-07-06T08:37:26Z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