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5" r:id="rId6"/>
    <p:sldId id="446" r:id="rId7"/>
    <p:sldId id="444" r:id="rId8"/>
    <p:sldId id="433" r:id="rId9"/>
    <p:sldId id="447" r:id="rId10"/>
    <p:sldId id="448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77B609-2A0F-8C5C-FA8A-931B7D82A5C1}" v="83" dt="2019-07-03T12:56:38.778"/>
    <p1510:client id="{C6B31358-CB23-4681-9DD3-2FCB4E6ABBED}" v="251" dt="2019-07-03T13:04:09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S::franck.galpin@interdigital.com::7b84b973-8f18-4f51-b749-aa8b68ae8c45" providerId="AD" clId="Web-{A277B609-2A0F-8C5C-FA8A-931B7D82A5C1}"/>
    <pc:docChg chg="addSld modSld">
      <pc:chgData name="Franck Galpin" userId="S::franck.galpin@interdigital.com::7b84b973-8f18-4f51-b749-aa8b68ae8c45" providerId="AD" clId="Web-{A277B609-2A0F-8C5C-FA8A-931B7D82A5C1}" dt="2019-07-03T12:57:23.684" v="28"/>
      <pc:docMkLst>
        <pc:docMk/>
      </pc:docMkLst>
      <pc:sldChg chg="addSp delSp modSp">
        <pc:chgData name="Franck Galpin" userId="S::franck.galpin@interdigital.com::7b84b973-8f18-4f51-b749-aa8b68ae8c45" providerId="AD" clId="Web-{A277B609-2A0F-8C5C-FA8A-931B7D82A5C1}" dt="2019-07-03T12:57:23.684" v="28"/>
        <pc:sldMkLst>
          <pc:docMk/>
          <pc:sldMk cId="4167882991" sldId="433"/>
        </pc:sldMkLst>
        <pc:spChg chg="mod">
          <ac:chgData name="Franck Galpin" userId="S::franck.galpin@interdigital.com::7b84b973-8f18-4f51-b749-aa8b68ae8c45" providerId="AD" clId="Web-{A277B609-2A0F-8C5C-FA8A-931B7D82A5C1}" dt="2019-07-03T12:56:13.902" v="19" actId="20577"/>
          <ac:spMkLst>
            <pc:docMk/>
            <pc:sldMk cId="4167882991" sldId="433"/>
            <ac:spMk id="6" creationId="{A2D6C2B1-6AA3-4442-BF36-6335FA49995E}"/>
          </ac:spMkLst>
        </pc:spChg>
        <pc:graphicFrameChg chg="del">
          <ac:chgData name="Franck Galpin" userId="S::franck.galpin@interdigital.com::7b84b973-8f18-4f51-b749-aa8b68ae8c45" providerId="AD" clId="Web-{A277B609-2A0F-8C5C-FA8A-931B7D82A5C1}" dt="2019-07-03T12:56:26.465" v="23"/>
          <ac:graphicFrameMkLst>
            <pc:docMk/>
            <pc:sldMk cId="4167882991" sldId="433"/>
            <ac:graphicFrameMk id="2" creationId="{B19B25F7-A0FF-4BCC-9F1D-54D77FB72755}"/>
          </ac:graphicFrameMkLst>
        </pc:graphicFrameChg>
        <pc:graphicFrameChg chg="del mod modGraphic">
          <ac:chgData name="Franck Galpin" userId="S::franck.galpin@interdigital.com::7b84b973-8f18-4f51-b749-aa8b68ae8c45" providerId="AD" clId="Web-{A277B609-2A0F-8C5C-FA8A-931B7D82A5C1}" dt="2019-07-03T12:56:40.199" v="26"/>
          <ac:graphicFrameMkLst>
            <pc:docMk/>
            <pc:sldMk cId="4167882991" sldId="433"/>
            <ac:graphicFrameMk id="3" creationId="{AFFD6C66-DFE2-4156-BC72-7B41E649C16C}"/>
          </ac:graphicFrameMkLst>
        </pc:graphicFrameChg>
        <pc:graphicFrameChg chg="add del mod">
          <ac:chgData name="Franck Galpin" userId="S::franck.galpin@interdigital.com::7b84b973-8f18-4f51-b749-aa8b68ae8c45" providerId="AD" clId="Web-{A277B609-2A0F-8C5C-FA8A-931B7D82A5C1}" dt="2019-07-03T12:57:23.684" v="28"/>
          <ac:graphicFrameMkLst>
            <pc:docMk/>
            <pc:sldMk cId="4167882991" sldId="433"/>
            <ac:graphicFrameMk id="5" creationId="{D0CA39E5-2CA8-4149-B1D5-F19FE685DFE3}"/>
          </ac:graphicFrameMkLst>
        </pc:graphicFrameChg>
      </pc:sldChg>
      <pc:sldChg chg="modSp">
        <pc:chgData name="Franck Galpin" userId="S::franck.galpin@interdigital.com::7b84b973-8f18-4f51-b749-aa8b68ae8c45" providerId="AD" clId="Web-{A277B609-2A0F-8C5C-FA8A-931B7D82A5C1}" dt="2019-07-03T12:55:35.621" v="14"/>
        <pc:sldMkLst>
          <pc:docMk/>
          <pc:sldMk cId="2371564867" sldId="444"/>
        </pc:sldMkLst>
        <pc:spChg chg="mod">
          <ac:chgData name="Franck Galpin" userId="S::franck.galpin@interdigital.com::7b84b973-8f18-4f51-b749-aa8b68ae8c45" providerId="AD" clId="Web-{A277B609-2A0F-8C5C-FA8A-931B7D82A5C1}" dt="2019-07-03T12:55:35.480" v="6"/>
          <ac:spMkLst>
            <pc:docMk/>
            <pc:sldMk cId="2371564867" sldId="444"/>
            <ac:spMk id="6" creationId="{ECC28BBC-3A96-45DF-A281-6FC408F7D7AB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496" v="7"/>
          <ac:spMkLst>
            <pc:docMk/>
            <pc:sldMk cId="2371564867" sldId="444"/>
            <ac:spMk id="7" creationId="{4E773DB0-15FA-4635-9644-CA83FA4FDBCB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527" v="8"/>
          <ac:spMkLst>
            <pc:docMk/>
            <pc:sldMk cId="2371564867" sldId="444"/>
            <ac:spMk id="9" creationId="{CA9A9C2B-274F-44CB-B9CF-F9108F5887A6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542" v="9"/>
          <ac:spMkLst>
            <pc:docMk/>
            <pc:sldMk cId="2371564867" sldId="444"/>
            <ac:spMk id="11" creationId="{4B33E605-BA33-41F2-8D71-7507C3069CB4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558" v="10"/>
          <ac:spMkLst>
            <pc:docMk/>
            <pc:sldMk cId="2371564867" sldId="444"/>
            <ac:spMk id="12" creationId="{9289B1D3-1F21-43CF-9105-1D08937061BB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574" v="11"/>
          <ac:spMkLst>
            <pc:docMk/>
            <pc:sldMk cId="2371564867" sldId="444"/>
            <ac:spMk id="14" creationId="{9F54F82B-A04C-40C2-9F1C-D5B24D0DAFB5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589" v="12"/>
          <ac:spMkLst>
            <pc:docMk/>
            <pc:sldMk cId="2371564867" sldId="444"/>
            <ac:spMk id="17" creationId="{C3F9AB6B-07A6-451E-B749-19E49B39195B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605" v="13"/>
          <ac:spMkLst>
            <pc:docMk/>
            <pc:sldMk cId="2371564867" sldId="444"/>
            <ac:spMk id="18" creationId="{5FA7A569-1C8F-4280-9743-02D3310B21DA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35.621" v="14"/>
          <ac:spMkLst>
            <pc:docMk/>
            <pc:sldMk cId="2371564867" sldId="444"/>
            <ac:spMk id="19" creationId="{BE9B59BB-508A-47FD-9319-2C7D16A531CF}"/>
          </ac:spMkLst>
        </pc:spChg>
      </pc:sldChg>
      <pc:sldChg chg="modSp">
        <pc:chgData name="Franck Galpin" userId="S::franck.galpin@interdigital.com::7b84b973-8f18-4f51-b749-aa8b68ae8c45" providerId="AD" clId="Web-{A277B609-2A0F-8C5C-FA8A-931B7D82A5C1}" dt="2019-07-03T12:55:25.699" v="5" actId="1076"/>
        <pc:sldMkLst>
          <pc:docMk/>
          <pc:sldMk cId="2921168335" sldId="446"/>
        </pc:sldMkLst>
        <pc:spChg chg="mod">
          <ac:chgData name="Franck Galpin" userId="S::franck.galpin@interdigital.com::7b84b973-8f18-4f51-b749-aa8b68ae8c45" providerId="AD" clId="Web-{A277B609-2A0F-8C5C-FA8A-931B7D82A5C1}" dt="2019-07-03T12:55:25.667" v="3" actId="1076"/>
          <ac:spMkLst>
            <pc:docMk/>
            <pc:sldMk cId="2921168335" sldId="446"/>
            <ac:spMk id="4" creationId="{60B61E25-028C-4A05-A54F-A686905695A6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25.699" v="5" actId="1076"/>
          <ac:spMkLst>
            <pc:docMk/>
            <pc:sldMk cId="2921168335" sldId="446"/>
            <ac:spMk id="14" creationId="{2D42E4C7-3FD4-496F-AE80-5B7E19625123}"/>
          </ac:spMkLst>
        </pc:spChg>
        <pc:spChg chg="mod">
          <ac:chgData name="Franck Galpin" userId="S::franck.galpin@interdigital.com::7b84b973-8f18-4f51-b749-aa8b68ae8c45" providerId="AD" clId="Web-{A277B609-2A0F-8C5C-FA8A-931B7D82A5C1}" dt="2019-07-03T12:55:25.683" v="4" actId="1076"/>
          <ac:spMkLst>
            <pc:docMk/>
            <pc:sldMk cId="2921168335" sldId="446"/>
            <ac:spMk id="18" creationId="{D046BBE3-238F-4F70-984F-BCBAD80C5833}"/>
          </ac:spMkLst>
        </pc:spChg>
      </pc:sldChg>
      <pc:sldChg chg="modSp add replId">
        <pc:chgData name="Franck Galpin" userId="S::franck.galpin@interdigital.com::7b84b973-8f18-4f51-b749-aa8b68ae8c45" providerId="AD" clId="Web-{A277B609-2A0F-8C5C-FA8A-931B7D82A5C1}" dt="2019-07-03T12:56:22.809" v="22" actId="20577"/>
        <pc:sldMkLst>
          <pc:docMk/>
          <pc:sldMk cId="1212886047" sldId="447"/>
        </pc:sldMkLst>
        <pc:spChg chg="mod">
          <ac:chgData name="Franck Galpin" userId="S::franck.galpin@interdigital.com::7b84b973-8f18-4f51-b749-aa8b68ae8c45" providerId="AD" clId="Web-{A277B609-2A0F-8C5C-FA8A-931B7D82A5C1}" dt="2019-07-03T12:56:22.809" v="22" actId="20577"/>
          <ac:spMkLst>
            <pc:docMk/>
            <pc:sldMk cId="1212886047" sldId="447"/>
            <ac:spMk id="6" creationId="{A2D6C2B1-6AA3-4442-BF36-6335FA49995E}"/>
          </ac:spMkLst>
        </pc:spChg>
      </pc:sldChg>
    </pc:docChg>
  </pc:docChgLst>
  <pc:docChgLst>
    <pc:chgData name="Franck Galpin" userId="7b84b973-8f18-4f51-b749-aa8b68ae8c45" providerId="ADAL" clId="{C6B31358-CB23-4681-9DD3-2FCB4E6ABBED}"/>
    <pc:docChg chg="custSel addSld delSld modSld">
      <pc:chgData name="Franck Galpin" userId="7b84b973-8f18-4f51-b749-aa8b68ae8c45" providerId="ADAL" clId="{C6B31358-CB23-4681-9DD3-2FCB4E6ABBED}" dt="2019-07-03T13:04:09.927" v="250" actId="20577"/>
      <pc:docMkLst>
        <pc:docMk/>
      </pc:docMkLst>
      <pc:sldChg chg="addSp delSp modSp">
        <pc:chgData name="Franck Galpin" userId="7b84b973-8f18-4f51-b749-aa8b68ae8c45" providerId="ADAL" clId="{C6B31358-CB23-4681-9DD3-2FCB4E6ABBED}" dt="2019-07-03T13:00:14.724" v="9" actId="1076"/>
        <pc:sldMkLst>
          <pc:docMk/>
          <pc:sldMk cId="4167882991" sldId="433"/>
        </pc:sldMkLst>
        <pc:spChg chg="add del">
          <ac:chgData name="Franck Galpin" userId="7b84b973-8f18-4f51-b749-aa8b68ae8c45" providerId="ADAL" clId="{C6B31358-CB23-4681-9DD3-2FCB4E6ABBED}" dt="2019-07-03T12:58:19.593" v="4"/>
          <ac:spMkLst>
            <pc:docMk/>
            <pc:sldMk cId="4167882991" sldId="433"/>
            <ac:spMk id="5" creationId="{A45F250A-1C06-48B4-93AE-BC305E27899B}"/>
          </ac:spMkLst>
        </pc:spChg>
        <pc:graphicFrameChg chg="add del">
          <ac:chgData name="Franck Galpin" userId="7b84b973-8f18-4f51-b749-aa8b68ae8c45" providerId="ADAL" clId="{C6B31358-CB23-4681-9DD3-2FCB4E6ABBED}" dt="2019-07-03T12:58:19.593" v="4"/>
          <ac:graphicFrameMkLst>
            <pc:docMk/>
            <pc:sldMk cId="4167882991" sldId="433"/>
            <ac:graphicFrameMk id="4" creationId="{998590C6-246A-468A-A072-4CE5710E8F8E}"/>
          </ac:graphicFrameMkLst>
        </pc:graphicFrameChg>
        <pc:graphicFrameChg chg="add mod">
          <ac:chgData name="Franck Galpin" userId="7b84b973-8f18-4f51-b749-aa8b68ae8c45" providerId="ADAL" clId="{C6B31358-CB23-4681-9DD3-2FCB4E6ABBED}" dt="2019-07-03T13:00:14.724" v="9" actId="1076"/>
          <ac:graphicFrameMkLst>
            <pc:docMk/>
            <pc:sldMk cId="4167882991" sldId="433"/>
            <ac:graphicFrameMk id="9" creationId="{AFE7D1CD-9570-4544-B32A-67A1286CBD62}"/>
          </ac:graphicFrameMkLst>
        </pc:graphicFrameChg>
        <pc:graphicFrameChg chg="add mod">
          <ac:chgData name="Franck Galpin" userId="7b84b973-8f18-4f51-b749-aa8b68ae8c45" providerId="ADAL" clId="{C6B31358-CB23-4681-9DD3-2FCB4E6ABBED}" dt="2019-07-03T13:00:14.724" v="9" actId="1076"/>
          <ac:graphicFrameMkLst>
            <pc:docMk/>
            <pc:sldMk cId="4167882991" sldId="433"/>
            <ac:graphicFrameMk id="10" creationId="{2882DBA3-EAD0-4722-851C-8611568642CA}"/>
          </ac:graphicFrameMkLst>
        </pc:graphicFrameChg>
      </pc:sldChg>
      <pc:sldChg chg="del">
        <pc:chgData name="Franck Galpin" userId="7b84b973-8f18-4f51-b749-aa8b68ae8c45" providerId="ADAL" clId="{C6B31358-CB23-4681-9DD3-2FCB4E6ABBED}" dt="2019-07-03T12:31:40.751" v="2" actId="2696"/>
        <pc:sldMkLst>
          <pc:docMk/>
          <pc:sldMk cId="4272771909" sldId="435"/>
        </pc:sldMkLst>
      </pc:sldChg>
      <pc:sldChg chg="del">
        <pc:chgData name="Franck Galpin" userId="7b84b973-8f18-4f51-b749-aa8b68ae8c45" providerId="ADAL" clId="{C6B31358-CB23-4681-9DD3-2FCB4E6ABBED}" dt="2019-07-03T12:31:40.749" v="1" actId="2696"/>
        <pc:sldMkLst>
          <pc:docMk/>
          <pc:sldMk cId="3496194282" sldId="443"/>
        </pc:sldMkLst>
      </pc:sldChg>
      <pc:sldChg chg="addSp modSp">
        <pc:chgData name="Franck Galpin" userId="7b84b973-8f18-4f51-b749-aa8b68ae8c45" providerId="ADAL" clId="{C6B31358-CB23-4681-9DD3-2FCB4E6ABBED}" dt="2019-07-03T13:00:59.149" v="64" actId="20577"/>
        <pc:sldMkLst>
          <pc:docMk/>
          <pc:sldMk cId="2371564867" sldId="444"/>
        </pc:sldMkLst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5" creationId="{AA77E4A2-9DE9-40C9-921D-63D678346BBC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6" creationId="{ECC28BBC-3A96-45DF-A281-6FC408F7D7AB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7" creationId="{4E773DB0-15FA-4635-9644-CA83FA4FDBCB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8" creationId="{6733836A-F7CB-4786-9601-F7BA502F0B3C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9" creationId="{CA9A9C2B-274F-44CB-B9CF-F9108F5887A6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0" creationId="{109F13EA-1D26-4DA3-B8A4-F6849F05D2D0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1" creationId="{4B33E605-BA33-41F2-8D71-7507C3069CB4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2" creationId="{9289B1D3-1F21-43CF-9105-1D08937061BB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3" creationId="{5225BD8C-E7AD-44F5-9026-F2EE4CB443E2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4" creationId="{9F54F82B-A04C-40C2-9F1C-D5B24D0DAFB5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5" creationId="{904049EF-10D6-4135-A689-96C2D55E12F1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6" creationId="{7CD788EF-1FE2-446A-A7AB-45EEDAB68EE9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7" creationId="{C3F9AB6B-07A6-451E-B749-19E49B39195B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8" creationId="{5FA7A569-1C8F-4280-9743-02D3310B21DA}"/>
          </ac:spMkLst>
        </pc:spChg>
        <pc:spChg chg="mod">
          <ac:chgData name="Franck Galpin" userId="7b84b973-8f18-4f51-b749-aa8b68ae8c45" providerId="ADAL" clId="{C6B31358-CB23-4681-9DD3-2FCB4E6ABBED}" dt="2019-07-03T13:00:33.837" v="27" actId="1035"/>
          <ac:spMkLst>
            <pc:docMk/>
            <pc:sldMk cId="2371564867" sldId="444"/>
            <ac:spMk id="19" creationId="{BE9B59BB-508A-47FD-9319-2C7D16A531CF}"/>
          </ac:spMkLst>
        </pc:spChg>
        <pc:spChg chg="add mod">
          <ac:chgData name="Franck Galpin" userId="7b84b973-8f18-4f51-b749-aa8b68ae8c45" providerId="ADAL" clId="{C6B31358-CB23-4681-9DD3-2FCB4E6ABBED}" dt="2019-07-03T13:00:59.149" v="64" actId="20577"/>
          <ac:spMkLst>
            <pc:docMk/>
            <pc:sldMk cId="2371564867" sldId="444"/>
            <ac:spMk id="20" creationId="{778672A4-58AF-49D6-9B4C-F19C73221ACD}"/>
          </ac:spMkLst>
        </pc:spChg>
      </pc:sldChg>
      <pc:sldChg chg="add">
        <pc:chgData name="Franck Galpin" userId="7b84b973-8f18-4f51-b749-aa8b68ae8c45" providerId="ADAL" clId="{C6B31358-CB23-4681-9DD3-2FCB4E6ABBED}" dt="2019-07-03T12:31:33.301" v="0"/>
        <pc:sldMkLst>
          <pc:docMk/>
          <pc:sldMk cId="62052244" sldId="445"/>
        </pc:sldMkLst>
      </pc:sldChg>
      <pc:sldChg chg="add">
        <pc:chgData name="Franck Galpin" userId="7b84b973-8f18-4f51-b749-aa8b68ae8c45" providerId="ADAL" clId="{C6B31358-CB23-4681-9DD3-2FCB4E6ABBED}" dt="2019-07-03T12:31:33.301" v="0"/>
        <pc:sldMkLst>
          <pc:docMk/>
          <pc:sldMk cId="2921168335" sldId="446"/>
        </pc:sldMkLst>
      </pc:sldChg>
      <pc:sldChg chg="modSp">
        <pc:chgData name="Franck Galpin" userId="7b84b973-8f18-4f51-b749-aa8b68ae8c45" providerId="ADAL" clId="{C6B31358-CB23-4681-9DD3-2FCB4E6ABBED}" dt="2019-07-03T13:00:23.609" v="10" actId="1076"/>
        <pc:sldMkLst>
          <pc:docMk/>
          <pc:sldMk cId="1212886047" sldId="447"/>
        </pc:sldMkLst>
        <pc:graphicFrameChg chg="mod">
          <ac:chgData name="Franck Galpin" userId="7b84b973-8f18-4f51-b749-aa8b68ae8c45" providerId="ADAL" clId="{C6B31358-CB23-4681-9DD3-2FCB4E6ABBED}" dt="2019-07-03T13:00:23.609" v="10" actId="1076"/>
          <ac:graphicFrameMkLst>
            <pc:docMk/>
            <pc:sldMk cId="1212886047" sldId="447"/>
            <ac:graphicFrameMk id="2" creationId="{B19B25F7-A0FF-4BCC-9F1D-54D77FB72755}"/>
          </ac:graphicFrameMkLst>
        </pc:graphicFrameChg>
        <pc:graphicFrameChg chg="mod">
          <ac:chgData name="Franck Galpin" userId="7b84b973-8f18-4f51-b749-aa8b68ae8c45" providerId="ADAL" clId="{C6B31358-CB23-4681-9DD3-2FCB4E6ABBED}" dt="2019-07-03T13:00:23.609" v="10" actId="1076"/>
          <ac:graphicFrameMkLst>
            <pc:docMk/>
            <pc:sldMk cId="1212886047" sldId="447"/>
            <ac:graphicFrameMk id="3" creationId="{AFFD6C66-DFE2-4156-BC72-7B41E649C16C}"/>
          </ac:graphicFrameMkLst>
        </pc:graphicFrameChg>
      </pc:sldChg>
      <pc:sldChg chg="addSp delSp modSp add">
        <pc:chgData name="Franck Galpin" userId="7b84b973-8f18-4f51-b749-aa8b68ae8c45" providerId="ADAL" clId="{C6B31358-CB23-4681-9DD3-2FCB4E6ABBED}" dt="2019-07-03T13:04:09.927" v="250" actId="20577"/>
        <pc:sldMkLst>
          <pc:docMk/>
          <pc:sldMk cId="1588029409" sldId="448"/>
        </pc:sldMkLst>
        <pc:spChg chg="add mod">
          <ac:chgData name="Franck Galpin" userId="7b84b973-8f18-4f51-b749-aa8b68ae8c45" providerId="ADAL" clId="{C6B31358-CB23-4681-9DD3-2FCB4E6ABBED}" dt="2019-07-03T13:01:50.778" v="73" actId="20577"/>
          <ac:spMkLst>
            <pc:docMk/>
            <pc:sldMk cId="1588029409" sldId="448"/>
            <ac:spMk id="4" creationId="{02EE4FDD-393C-4637-9742-AFA58A11148F}"/>
          </ac:spMkLst>
        </pc:spChg>
        <pc:spChg chg="add del mod">
          <ac:chgData name="Franck Galpin" userId="7b84b973-8f18-4f51-b749-aa8b68ae8c45" providerId="ADAL" clId="{C6B31358-CB23-4681-9DD3-2FCB4E6ABBED}" dt="2019-07-03T13:01:54.517" v="74" actId="478"/>
          <ac:spMkLst>
            <pc:docMk/>
            <pc:sldMk cId="1588029409" sldId="448"/>
            <ac:spMk id="5" creationId="{5412D1C3-6C48-4D90-8F61-183C7BF7D85C}"/>
          </ac:spMkLst>
        </pc:spChg>
        <pc:spChg chg="add mod">
          <ac:chgData name="Franck Galpin" userId="7b84b973-8f18-4f51-b749-aa8b68ae8c45" providerId="ADAL" clId="{C6B31358-CB23-4681-9DD3-2FCB4E6ABBED}" dt="2019-07-03T13:04:09.927" v="250" actId="20577"/>
          <ac:spMkLst>
            <pc:docMk/>
            <pc:sldMk cId="1588029409" sldId="448"/>
            <ac:spMk id="6" creationId="{78385445-18C7-41EE-BB27-94FCA0DE345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99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38553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  <p:sldLayoutId id="214748377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55869" y="2087694"/>
            <a:ext cx="5262100" cy="25457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b="0">
                <a:solidFill>
                  <a:schemeClr val="bg1"/>
                </a:solidFill>
              </a:rPr>
              <a:t>JVET-O0523</a:t>
            </a:r>
          </a:p>
          <a:p>
            <a:endParaRPr lang="en-US" sz="800" b="0">
              <a:solidFill>
                <a:schemeClr val="bg1"/>
              </a:solidFill>
            </a:endParaRPr>
          </a:p>
          <a:p>
            <a:r>
              <a:rPr lang="en-US" sz="3600" b="0">
                <a:solidFill>
                  <a:schemeClr val="bg1"/>
                </a:solidFill>
              </a:rPr>
              <a:t>Simplification of Matrix Intra Prediction (MIP)</a:t>
            </a:r>
          </a:p>
          <a:p>
            <a:endParaRPr lang="en-US" sz="2600" b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1600" b="0">
                <a:solidFill>
                  <a:schemeClr val="bg1"/>
                </a:solidFill>
              </a:rPr>
              <a:t>T. Dumas, F. Galpin, G. </a:t>
            </a:r>
            <a:r>
              <a:rPr lang="en-US" sz="1600" b="0" err="1">
                <a:solidFill>
                  <a:schemeClr val="bg1"/>
                </a:solidFill>
              </a:rPr>
              <a:t>Rath</a:t>
            </a:r>
            <a:r>
              <a:rPr lang="en-US" sz="1600" b="0">
                <a:solidFill>
                  <a:schemeClr val="bg1"/>
                </a:solidFill>
              </a:rPr>
              <a:t>, F. </a:t>
            </a:r>
            <a:r>
              <a:rPr lang="en-US" sz="1600" b="0" err="1">
                <a:solidFill>
                  <a:schemeClr val="bg1"/>
                </a:solidFill>
              </a:rPr>
              <a:t>Racape</a:t>
            </a:r>
            <a:endParaRPr lang="en-US" sz="1600" b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5224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>
                <a:latin typeface="Century Gothic" panose="020B0502020202020204" pitchFamily="34" charset="0"/>
              </a:rPr>
              <a:t>Matrix Intra Prediction (MIP) in VTM-5.0</a:t>
            </a:r>
            <a:endParaRPr lang="en-US" sz="1600" b="1"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68939F3-7A7C-4FAA-BED7-0944C10CA5A1}"/>
                  </a:ext>
                </a:extLst>
              </p:cNvPr>
              <p:cNvSpPr txBox="1"/>
              <p:nvPr/>
            </p:nvSpPr>
            <p:spPr>
              <a:xfrm>
                <a:off x="353486" y="1112918"/>
                <a:ext cx="4067209" cy="13849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285750" indent="-2857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600">
                    <a:latin typeface="Century Gothic" panose="020B0502020202020204" pitchFamily="34" charset="0"/>
                  </a:rPr>
                  <a:t>MIP modes</a:t>
                </a:r>
              </a:p>
              <a:p>
                <a:pPr marL="628650" lvl="1" indent="-285750">
                  <a:spcAft>
                    <a:spcPts val="3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fr-FR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×4</m:t>
                    </m:r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blocks                    : 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35</m:t>
                    </m:r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modes</a:t>
                </a:r>
              </a:p>
              <a:p>
                <a:pPr marL="628650" lvl="1" indent="-285750">
                  <a:spcAft>
                    <a:spcPts val="3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</m:t>
                    </m:r>
                    <m:r>
                      <a:rPr lang="fr-F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×4</m:t>
                    </m:r>
                    <m:r>
                      <a:rPr lang="fr-FR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4×8, 8×8</m:t>
                    </m:r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blocks : 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19</m:t>
                    </m:r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modes</a:t>
                </a:r>
              </a:p>
              <a:p>
                <a:pPr marL="628650" lvl="1" indent="-285750">
                  <a:spcAft>
                    <a:spcPts val="300"/>
                  </a:spcAft>
                  <a:buFont typeface="Courier New" panose="02070309020205020404" pitchFamily="49" charset="0"/>
                  <a:buChar char="o"/>
                </a:pPr>
                <a:r>
                  <a:rPr lang="en-US" sz="1600">
                    <a:latin typeface="Century Gothic" panose="020B0502020202020204" pitchFamily="34" charset="0"/>
                  </a:rPr>
                  <a:t>other blocks                   : 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11</m:t>
                    </m:r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modes</a:t>
                </a:r>
              </a:p>
              <a:p>
                <a:pPr marL="628650" lvl="1" indent="-285750">
                  <a:spcAft>
                    <a:spcPts val="300"/>
                  </a:spcAft>
                  <a:buFont typeface="Courier New" panose="02070309020205020404" pitchFamily="49" charset="0"/>
                  <a:buChar char="o"/>
                </a:pPr>
                <a:endParaRPr lang="en-US" sz="160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68939F3-7A7C-4FAA-BED7-0944C10CA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86" y="1112918"/>
                <a:ext cx="4067209" cy="1384995"/>
              </a:xfrm>
              <a:prstGeom prst="rect">
                <a:avLst/>
              </a:prstGeom>
              <a:blipFill>
                <a:blip r:embed="rId2"/>
                <a:stretch>
                  <a:fillRect l="-2849" t="-4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0B61E25-028C-4A05-A54F-A686905695A6}"/>
              </a:ext>
            </a:extLst>
          </p:cNvPr>
          <p:cNvSpPr txBox="1"/>
          <p:nvPr/>
        </p:nvSpPr>
        <p:spPr>
          <a:xfrm>
            <a:off x="5041362" y="1664685"/>
            <a:ext cx="357983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storage cost of 7.92 kilobytes for all weight matrices and bias vectors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1218591-DB18-4B32-8EC9-5A9EE3DEA1A3}"/>
              </a:ext>
            </a:extLst>
          </p:cNvPr>
          <p:cNvSpPr/>
          <p:nvPr/>
        </p:nvSpPr>
        <p:spPr>
          <a:xfrm>
            <a:off x="4492984" y="1733290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350243-FFA6-49AE-9524-E41C180DF37B}"/>
              </a:ext>
            </a:extLst>
          </p:cNvPr>
          <p:cNvSpPr txBox="1"/>
          <p:nvPr/>
        </p:nvSpPr>
        <p:spPr>
          <a:xfrm>
            <a:off x="353487" y="2516767"/>
            <a:ext cx="398169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>
                <a:latin typeface="Century Gothic" panose="020B0502020202020204" pitchFamily="34" charset="0"/>
              </a:rPr>
              <a:t>Each MIP mode mapped to a conventional mode when deriving conventional MPMs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6BBE3-238F-4F70-984F-BCBAD80C5833}"/>
              </a:ext>
            </a:extLst>
          </p:cNvPr>
          <p:cNvSpPr txBox="1"/>
          <p:nvPr/>
        </p:nvSpPr>
        <p:spPr>
          <a:xfrm>
            <a:off x="5041362" y="2734250"/>
            <a:ext cx="2961443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storage cost of 0.17 kilobyte for this mapping table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4A03FF8-C7BC-4F5D-83CB-3F3BB1E2B20A}"/>
              </a:ext>
            </a:extLst>
          </p:cNvPr>
          <p:cNvSpPr/>
          <p:nvPr/>
        </p:nvSpPr>
        <p:spPr>
          <a:xfrm>
            <a:off x="4492984" y="2797290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92F4A6-1576-4D46-B465-30B6214B52B9}"/>
              </a:ext>
            </a:extLst>
          </p:cNvPr>
          <p:cNvSpPr txBox="1"/>
          <p:nvPr/>
        </p:nvSpPr>
        <p:spPr>
          <a:xfrm>
            <a:off x="285246" y="3573043"/>
            <a:ext cx="398169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>
                <a:latin typeface="Century Gothic" panose="020B0502020202020204" pitchFamily="34" charset="0"/>
              </a:rPr>
              <a:t>Mapping of the MIP modes to conventional modes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1A11282A-9174-4D8C-9D32-5FFBC0D77851}"/>
              </a:ext>
            </a:extLst>
          </p:cNvPr>
          <p:cNvSpPr/>
          <p:nvPr/>
        </p:nvSpPr>
        <p:spPr>
          <a:xfrm>
            <a:off x="4492983" y="3844449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42E4C7-3FD4-496F-AE80-5B7E19625123}"/>
              </a:ext>
            </a:extLst>
          </p:cNvPr>
          <p:cNvSpPr txBox="1"/>
          <p:nvPr/>
        </p:nvSpPr>
        <p:spPr>
          <a:xfrm>
            <a:off x="5041361" y="3703686"/>
            <a:ext cx="2961443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Removal of “8.4.2 Derivation process for MIP”, p.134 to 137 + Table 8.4 </a:t>
            </a:r>
          </a:p>
        </p:txBody>
      </p:sp>
    </p:spTree>
    <p:extLst>
      <p:ext uri="{BB962C8B-B14F-4D97-AF65-F5344CB8AC3E}">
        <p14:creationId xmlns:p14="http://schemas.microsoft.com/office/powerpoint/2010/main" val="292116833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9962688-283A-49C6-9856-243F6AA3D4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18C1C2-B297-46A9-83B3-8058CDFDA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117F3903-CB13-4AEA-935A-D869D9DE6C9A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fr-FR" sz="2600" b="1">
                <a:latin typeface="Century Gothic" panose="020B0502020202020204" pitchFamily="34" charset="0"/>
              </a:rPr>
              <a:t>P</a:t>
            </a:r>
            <a:r>
              <a:rPr lang="en-US" sz="2600" b="1">
                <a:latin typeface="Century Gothic" panose="020B0502020202020204" pitchFamily="34" charset="0"/>
              </a:rPr>
              <a:t>roposed method</a:t>
            </a:r>
            <a:endParaRPr lang="en-US" sz="1600" b="1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77E4A2-9DE9-40C9-921D-63D678346BBC}"/>
              </a:ext>
            </a:extLst>
          </p:cNvPr>
          <p:cNvSpPr txBox="1"/>
          <p:nvPr/>
        </p:nvSpPr>
        <p:spPr>
          <a:xfrm>
            <a:off x="353488" y="843978"/>
            <a:ext cx="342078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>
                <a:latin typeface="Century Gothic" panose="020B0502020202020204" pitchFamily="34" charset="0"/>
              </a:rPr>
              <a:t>Single mode for any block size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C28BBC-3A96-45DF-A281-6FC408F7D7AB}"/>
              </a:ext>
            </a:extLst>
          </p:cNvPr>
          <p:cNvSpPr txBox="1"/>
          <p:nvPr/>
        </p:nvSpPr>
        <p:spPr>
          <a:xfrm>
            <a:off x="4981991" y="843977"/>
            <a:ext cx="3808521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storage cost of 1 kilobytes for the three pairs (weight matrix, bias vector)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E773DB0-15FA-4635-9644-CA83FA4FDBCB}"/>
              </a:ext>
            </a:extLst>
          </p:cNvPr>
          <p:cNvSpPr/>
          <p:nvPr/>
        </p:nvSpPr>
        <p:spPr>
          <a:xfrm rot="5400000">
            <a:off x="6780985" y="1033225"/>
            <a:ext cx="210509" cy="862251"/>
          </a:xfrm>
          <a:prstGeom prst="rightArrow">
            <a:avLst>
              <a:gd name="adj1" fmla="val 42593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733836A-F7CB-4786-9601-F7BA502F0B3C}"/>
              </a:ext>
            </a:extLst>
          </p:cNvPr>
          <p:cNvSpPr/>
          <p:nvPr/>
        </p:nvSpPr>
        <p:spPr>
          <a:xfrm>
            <a:off x="4657904" y="878279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9A9C2B-274F-44CB-B9CF-F9108F5887A6}"/>
              </a:ext>
            </a:extLst>
          </p:cNvPr>
          <p:cNvSpPr txBox="1"/>
          <p:nvPr/>
        </p:nvSpPr>
        <p:spPr>
          <a:xfrm>
            <a:off x="5282319" y="1581363"/>
            <a:ext cx="320785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~8 times less memory footprint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F13EA-1D26-4DA3-B8A4-F6849F05D2D0}"/>
              </a:ext>
            </a:extLst>
          </p:cNvPr>
          <p:cNvSpPr txBox="1"/>
          <p:nvPr/>
        </p:nvSpPr>
        <p:spPr>
          <a:xfrm>
            <a:off x="353488" y="2113059"/>
            <a:ext cx="3687201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>
                <a:latin typeface="Century Gothic" panose="020B0502020202020204" pitchFamily="34" charset="0"/>
              </a:rPr>
              <a:t>Single mode mapped to planar when deriving conventional MPMs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B33E605-BA33-41F2-8D71-7507C3069CB4}"/>
              </a:ext>
            </a:extLst>
          </p:cNvPr>
          <p:cNvSpPr/>
          <p:nvPr/>
        </p:nvSpPr>
        <p:spPr>
          <a:xfrm rot="5400000">
            <a:off x="6780986" y="2119481"/>
            <a:ext cx="210509" cy="733663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89B1D3-1F21-43CF-9105-1D08937061BB}"/>
              </a:ext>
            </a:extLst>
          </p:cNvPr>
          <p:cNvSpPr txBox="1"/>
          <p:nvPr/>
        </p:nvSpPr>
        <p:spPr>
          <a:xfrm>
            <a:off x="5405526" y="2118144"/>
            <a:ext cx="29614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b="1">
                <a:solidFill>
                  <a:srgbClr val="000000"/>
                </a:solidFill>
                <a:latin typeface="Century Gothic" panose="020B0502020202020204" pitchFamily="34" charset="0"/>
              </a:rPr>
              <a:t>no more MIP mapping tables</a:t>
            </a:r>
            <a:endParaRPr lang="en-US" sz="1600" b="1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225BD8C-E7AD-44F5-9026-F2EE4CB443E2}"/>
              </a:ext>
            </a:extLst>
          </p:cNvPr>
          <p:cNvSpPr/>
          <p:nvPr/>
        </p:nvSpPr>
        <p:spPr>
          <a:xfrm>
            <a:off x="4651324" y="2152447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54F82B-A04C-40C2-9F1C-D5B24D0DAFB5}"/>
              </a:ext>
            </a:extLst>
          </p:cNvPr>
          <p:cNvSpPr txBox="1"/>
          <p:nvPr/>
        </p:nvSpPr>
        <p:spPr>
          <a:xfrm>
            <a:off x="5876545" y="2608261"/>
            <a:ext cx="201939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0.17 kilobyte saved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04049EF-10D6-4135-A689-96C2D55E12F1}"/>
                  </a:ext>
                </a:extLst>
              </p:cNvPr>
              <p:cNvSpPr txBox="1"/>
              <p:nvPr/>
            </p:nvSpPr>
            <p:spPr>
              <a:xfrm>
                <a:off x="353488" y="3146090"/>
                <a:ext cx="6941978" cy="8367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285750" indent="-28575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600">
                    <a:latin typeface="Century Gothic" panose="020B0502020202020204" pitchFamily="34" charset="0"/>
                  </a:rPr>
                  <a:t>MIP flag after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fr-FR" sz="1600" b="0" i="0" smtClean="0">
                            <a:latin typeface="Cambria Math" panose="02040503050406030204" pitchFamily="18" charset="0"/>
                          </a:rPr>
                          <m:t>st</m:t>
                        </m:r>
                      </m:sup>
                    </m:sSup>
                  </m:oMath>
                </a14:m>
                <a:r>
                  <a:rPr lang="en-US" sz="1600">
                    <a:latin typeface="Century Gothic" panose="020B0502020202020204" pitchFamily="34" charset="0"/>
                  </a:rPr>
                  <a:t> conventional MPM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fr-FR" sz="1600">
                    <a:latin typeface="Century Gothic" panose="020B0502020202020204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1=</m:t>
                    </m:r>
                  </m:oMath>
                </a14:m>
                <a:r>
                  <a:rPr lang="fr-FR" sz="1600">
                    <a:latin typeface="Century Gothic" panose="020B0502020202020204" pitchFamily="34" charset="0"/>
                  </a:rPr>
                  <a:t> single mode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fr-FR" sz="1600">
                    <a:latin typeface="Century Gothic" panose="020B0502020202020204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0=</m:t>
                    </m:r>
                  </m:oMath>
                </a14:m>
                <a:r>
                  <a:rPr lang="fr-FR" sz="1600">
                    <a:latin typeface="Century Gothic" panose="020B0502020202020204" pitchFamily="34" charset="0"/>
                  </a:rPr>
                  <a:t> (MPM </a:t>
                </a:r>
                <a14:m>
                  <m:oMath xmlns:m="http://schemas.openxmlformats.org/officeDocument/2006/math">
                    <m:r>
                      <a:rPr lang="fr-FR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fr-FR" sz="1600">
                    <a:latin typeface="Century Gothic" panose="020B0502020202020204" pitchFamily="34" charset="0"/>
                  </a:rPr>
                  <a:t> first MPM)</a:t>
                </a: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04049EF-10D6-4135-A689-96C2D55E1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88" y="3146090"/>
                <a:ext cx="6941978" cy="836704"/>
              </a:xfrm>
              <a:prstGeom prst="rect">
                <a:avLst/>
              </a:prstGeom>
              <a:blipFill>
                <a:blip r:embed="rId2"/>
                <a:stretch>
                  <a:fillRect l="-1668" t="-7299" b="-12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Right 15">
            <a:extLst>
              <a:ext uri="{FF2B5EF4-FFF2-40B4-BE49-F238E27FC236}">
                <a16:creationId xmlns:a16="http://schemas.microsoft.com/office/drawing/2014/main" id="{7CD788EF-1FE2-446A-A7AB-45EEDAB68EE9}"/>
              </a:ext>
            </a:extLst>
          </p:cNvPr>
          <p:cNvSpPr/>
          <p:nvPr/>
        </p:nvSpPr>
        <p:spPr>
          <a:xfrm>
            <a:off x="4657904" y="3180879"/>
            <a:ext cx="210509" cy="177617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F9AB6B-07A6-451E-B749-19E49B39195B}"/>
              </a:ext>
            </a:extLst>
          </p:cNvPr>
          <p:cNvSpPr txBox="1"/>
          <p:nvPr/>
        </p:nvSpPr>
        <p:spPr>
          <a:xfrm>
            <a:off x="5978521" y="3146576"/>
            <a:ext cx="181545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b="1">
                <a:solidFill>
                  <a:srgbClr val="000000"/>
                </a:solidFill>
                <a:latin typeface="Century Gothic" panose="020B0502020202020204" pitchFamily="34" charset="0"/>
              </a:rPr>
              <a:t>no more MIP MPM</a:t>
            </a:r>
            <a:endParaRPr lang="en-US" sz="1600" b="1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FA7A569-1C8F-4280-9743-02D3310B21DA}"/>
              </a:ext>
            </a:extLst>
          </p:cNvPr>
          <p:cNvSpPr/>
          <p:nvPr/>
        </p:nvSpPr>
        <p:spPr>
          <a:xfrm rot="5400000">
            <a:off x="6786206" y="3154735"/>
            <a:ext cx="210509" cy="733663"/>
          </a:xfrm>
          <a:prstGeom prst="rightArrow">
            <a:avLst>
              <a:gd name="adj1" fmla="val 50000"/>
              <a:gd name="adj2" fmla="val 44285"/>
            </a:avLst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9B59BB-508A-47FD-9319-2C7D16A531CF}"/>
              </a:ext>
            </a:extLst>
          </p:cNvPr>
          <p:cNvSpPr txBox="1"/>
          <p:nvPr/>
        </p:nvSpPr>
        <p:spPr>
          <a:xfrm>
            <a:off x="5132145" y="3650336"/>
            <a:ext cx="3508193" cy="530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no MIP MPM derivation at decoder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b="1">
                <a:solidFill>
                  <a:srgbClr val="000000"/>
                </a:solidFill>
                <a:latin typeface="Century Gothic" panose="020B0502020202020204" pitchFamily="34" charset="0"/>
              </a:rPr>
              <a:t>(spec simplification)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8672A4-58AF-49D6-9B4C-F19C73221ACD}"/>
              </a:ext>
            </a:extLst>
          </p:cNvPr>
          <p:cNvSpPr txBox="1"/>
          <p:nvPr/>
        </p:nvSpPr>
        <p:spPr>
          <a:xfrm>
            <a:off x="303279" y="4164403"/>
            <a:ext cx="694197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>
                <a:latin typeface="Century Gothic" panose="020B0502020202020204" pitchFamily="34" charset="0"/>
              </a:rPr>
              <a:t>Test 2: also remove MTS in MIP mode</a:t>
            </a:r>
            <a:endParaRPr lang="fr-FR" sz="16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6486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A2D6C2B1-6AA3-4442-BF36-6335FA499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4726"/>
            <a:ext cx="9144000" cy="547476"/>
          </a:xfrm>
        </p:spPr>
        <p:txBody>
          <a:bodyPr vert="horz" lIns="68580" tIns="34290" rIns="68580" bIns="34290" anchor="t"/>
          <a:lstStyle/>
          <a:p>
            <a:pPr>
              <a:lnSpc>
                <a:spcPct val="100000"/>
              </a:lnSpc>
            </a:pPr>
            <a:r>
              <a:rPr lang="en-US" sz="2600">
                <a:latin typeface="Century Gothic"/>
                <a:cs typeface="Century Gothic"/>
              </a:rPr>
              <a:t>Results test 1</a:t>
            </a:r>
            <a:br>
              <a:rPr lang="en-US" sz="2600">
                <a:latin typeface="Century Gothic"/>
                <a:cs typeface="Century Gothic"/>
              </a:rPr>
            </a:br>
            <a:endParaRPr lang="en-US" sz="2000" b="0">
              <a:latin typeface="Century Gothic"/>
              <a:cs typeface="Century Gothic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8053158-366A-A24E-9DF5-3E8A773AE9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9C54DED-EB24-E74E-A91E-9003617B4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E7D1CD-9570-4544-B32A-67A1286CBD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68324"/>
              </p:ext>
            </p:extLst>
          </p:nvPr>
        </p:nvGraphicFramePr>
        <p:xfrm>
          <a:off x="165100" y="2068676"/>
          <a:ext cx="4406900" cy="20186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2240449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915822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30946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392533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70545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704410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0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027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84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345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417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671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125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988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5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845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0497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82DBA3-EAD0-4722-851C-861156864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84267"/>
              </p:ext>
            </p:extLst>
          </p:nvPr>
        </p:nvGraphicFramePr>
        <p:xfrm>
          <a:off x="4650708" y="1931516"/>
          <a:ext cx="4406900" cy="2155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9675458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206071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78805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955558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976269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832382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820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419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442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248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857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21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21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942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530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477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794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88299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A2D6C2B1-6AA3-4442-BF36-6335FA499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4726"/>
            <a:ext cx="9144000" cy="547476"/>
          </a:xfrm>
        </p:spPr>
        <p:txBody>
          <a:bodyPr vert="horz" lIns="68580" tIns="34290" rIns="68580" bIns="34290" anchor="t"/>
          <a:lstStyle/>
          <a:p>
            <a:pPr>
              <a:lnSpc>
                <a:spcPct val="100000"/>
              </a:lnSpc>
            </a:pPr>
            <a:r>
              <a:rPr lang="en-US" sz="2600">
                <a:latin typeface="Century Gothic"/>
                <a:cs typeface="Century Gothic"/>
              </a:rPr>
              <a:t>Results test 2</a:t>
            </a:r>
            <a:br>
              <a:rPr lang="en-US" sz="2600">
                <a:latin typeface="Century Gothic"/>
                <a:cs typeface="Century Gothic"/>
              </a:rPr>
            </a:br>
            <a:endParaRPr lang="en-US" sz="2000" b="0">
              <a:latin typeface="Century Gothic"/>
              <a:cs typeface="Century Gothic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8053158-366A-A24E-9DF5-3E8A773AE9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9C54DED-EB24-E74E-A91E-9003617B4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19B25F7-A0FF-4BCC-9F1D-54D77FB72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339118"/>
              </p:ext>
            </p:extLst>
          </p:nvPr>
        </p:nvGraphicFramePr>
        <p:xfrm>
          <a:off x="266643" y="2231038"/>
          <a:ext cx="4406900" cy="20186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5596010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06877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6157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332025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483442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855898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298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247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55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826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85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61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0167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04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492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23712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FFD6C66-DFE2-4156-BC72-7B41E649C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20201"/>
              </p:ext>
            </p:extLst>
          </p:nvPr>
        </p:nvGraphicFramePr>
        <p:xfrm>
          <a:off x="4775562" y="2231038"/>
          <a:ext cx="4101795" cy="2023831"/>
        </p:xfrm>
        <a:graphic>
          <a:graphicData uri="http://schemas.openxmlformats.org/drawingml/2006/table">
            <a:tbl>
              <a:tblPr/>
              <a:tblGrid>
                <a:gridCol w="969300">
                  <a:extLst>
                    <a:ext uri="{9D8B030D-6E8A-4147-A177-3AD203B41FA5}">
                      <a16:colId xmlns:a16="http://schemas.microsoft.com/office/drawing/2014/main" val="1992963811"/>
                    </a:ext>
                  </a:extLst>
                </a:gridCol>
                <a:gridCol w="626499">
                  <a:extLst>
                    <a:ext uri="{9D8B030D-6E8A-4147-A177-3AD203B41FA5}">
                      <a16:colId xmlns:a16="http://schemas.microsoft.com/office/drawing/2014/main" val="1531355462"/>
                    </a:ext>
                  </a:extLst>
                </a:gridCol>
                <a:gridCol w="626499">
                  <a:extLst>
                    <a:ext uri="{9D8B030D-6E8A-4147-A177-3AD203B41FA5}">
                      <a16:colId xmlns:a16="http://schemas.microsoft.com/office/drawing/2014/main" val="2272270823"/>
                    </a:ext>
                  </a:extLst>
                </a:gridCol>
                <a:gridCol w="626499">
                  <a:extLst>
                    <a:ext uri="{9D8B030D-6E8A-4147-A177-3AD203B41FA5}">
                      <a16:colId xmlns:a16="http://schemas.microsoft.com/office/drawing/2014/main" val="1825213604"/>
                    </a:ext>
                  </a:extLst>
                </a:gridCol>
                <a:gridCol w="626499">
                  <a:extLst>
                    <a:ext uri="{9D8B030D-6E8A-4147-A177-3AD203B41FA5}">
                      <a16:colId xmlns:a16="http://schemas.microsoft.com/office/drawing/2014/main" val="1801547630"/>
                    </a:ext>
                  </a:extLst>
                </a:gridCol>
                <a:gridCol w="626499">
                  <a:extLst>
                    <a:ext uri="{9D8B030D-6E8A-4147-A177-3AD203B41FA5}">
                      <a16:colId xmlns:a16="http://schemas.microsoft.com/office/drawing/2014/main" val="591756113"/>
                    </a:ext>
                  </a:extLst>
                </a:gridCol>
              </a:tblGrid>
              <a:tr h="41473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803570"/>
                  </a:ext>
                </a:extLst>
              </a:tr>
              <a:tr h="27859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029766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176039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251755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083464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891938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433836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555916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883345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3291"/>
                  </a:ext>
                </a:extLst>
              </a:tr>
              <a:tr h="147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750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88604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EE4FDD-393C-4637-9742-AFA58A111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385445-18C7-41EE-BB27-94FCA0DE34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Simplify MIP by keeping only 1 mode:</a:t>
            </a:r>
          </a:p>
          <a:p>
            <a:pPr lvl="1"/>
            <a:r>
              <a:rPr lang="en-US"/>
              <a:t>Decrease memory footprint</a:t>
            </a:r>
          </a:p>
          <a:p>
            <a:pPr lvl="1"/>
            <a:r>
              <a:rPr lang="en-US"/>
              <a:t>Remove MPM mapping</a:t>
            </a:r>
          </a:p>
          <a:p>
            <a:pPr lvl="1"/>
            <a:r>
              <a:rPr lang="en-US"/>
              <a:t>Remove MIP MPM list derivation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  <a:p>
            <a:r>
              <a:rPr lang="en-US"/>
              <a:t>Thanks to Canon for cross-checking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B2B457E-DE7B-4B63-9C45-9D6E1E46F7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E2FC7A-6F4A-494E-9BE7-01121534E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2940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Application>Microsoft Office PowerPoint</Application>
  <PresentationFormat>On-screen Show (16:9)</PresentationFormat>
  <Slides>6</Slides>
  <Notes>3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Intro Section Slides</vt:lpstr>
      <vt:lpstr>1_Interior Slides - blue green bottom bar</vt:lpstr>
      <vt:lpstr>PowerPoint Presentation</vt:lpstr>
      <vt:lpstr>PowerPoint Presentation</vt:lpstr>
      <vt:lpstr>PowerPoint Presentation</vt:lpstr>
      <vt:lpstr>Results test 1 </vt:lpstr>
      <vt:lpstr>Results test 2 </vt:lpstr>
      <vt:lpstr>Summary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revision>1</cp:revision>
  <cp:lastPrinted>2018-02-07T16:54:36Z</cp:lastPrinted>
  <dcterms:created xsi:type="dcterms:W3CDTF">2015-05-07T16:31:13Z</dcterms:created>
  <dcterms:modified xsi:type="dcterms:W3CDTF">2019-07-03T13:04:27Z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