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326" r:id="rId3"/>
    <p:sldId id="330" r:id="rId4"/>
    <p:sldId id="328" r:id="rId5"/>
    <p:sldId id="293" r:id="rId6"/>
    <p:sldId id="28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3D2E"/>
    <a:srgbClr val="000000"/>
    <a:srgbClr val="FFE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4" d="100"/>
          <a:sy n="84" d="100"/>
        </p:scale>
        <p:origin x="1089"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DA151-B0D9-4B2D-A86B-A88511C6F0B0}" type="datetimeFigureOut">
              <a:rPr lang="en-US" smtClean="0"/>
              <a:t>7/5/2019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479DA-1B4D-44CF-9387-17ECC772346D}" type="slidenum">
              <a:rPr lang="en-US" smtClean="0"/>
              <a:t>‹#›</a:t>
            </a:fld>
            <a:endParaRPr lang="en-US"/>
          </a:p>
        </p:txBody>
      </p:sp>
    </p:spTree>
    <p:extLst>
      <p:ext uri="{BB962C8B-B14F-4D97-AF65-F5344CB8AC3E}">
        <p14:creationId xmlns:p14="http://schemas.microsoft.com/office/powerpoint/2010/main" val="469581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479DA-1B4D-44CF-9387-17ECC772346D}" type="slidenum">
              <a:rPr lang="en-US" smtClean="0"/>
              <a:t>1</a:t>
            </a:fld>
            <a:endParaRPr lang="en-US"/>
          </a:p>
        </p:txBody>
      </p:sp>
    </p:spTree>
    <p:extLst>
      <p:ext uri="{BB962C8B-B14F-4D97-AF65-F5344CB8AC3E}">
        <p14:creationId xmlns:p14="http://schemas.microsoft.com/office/powerpoint/2010/main" val="38444908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3.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3438" y="357188"/>
            <a:ext cx="2101850"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81251" y="357190"/>
            <a:ext cx="2119313"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6" y="357190"/>
            <a:ext cx="2125663"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4.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58001" y="357188"/>
            <a:ext cx="2111375"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ttiamLogo_2479X820TransparentBackground (1).pn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429000" y="2601913"/>
            <a:ext cx="22860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3630625"/>
            <a:ext cx="9144000" cy="941385"/>
          </a:xfrm>
        </p:spPr>
        <p:txBody>
          <a:bodyPr/>
          <a:lstStyle>
            <a:lvl1pPr>
              <a:defRPr b="1"/>
            </a:lvl1pPr>
          </a:lstStyle>
          <a:p>
            <a:r>
              <a:rPr lang="en-US" smtClean="0"/>
              <a:t>Click to edit Master title style</a:t>
            </a:r>
            <a:endParaRPr lang="en-IN" dirty="0"/>
          </a:p>
        </p:txBody>
      </p:sp>
      <p:sp>
        <p:nvSpPr>
          <p:cNvPr id="3" name="Subtitle 2"/>
          <p:cNvSpPr>
            <a:spLocks noGrp="1"/>
          </p:cNvSpPr>
          <p:nvPr>
            <p:ph type="subTitle" idx="1"/>
          </p:nvPr>
        </p:nvSpPr>
        <p:spPr>
          <a:xfrm>
            <a:off x="1371600" y="4672018"/>
            <a:ext cx="6400800" cy="757246"/>
          </a:xfrm>
        </p:spPr>
        <p:txBody>
          <a:bodyPr>
            <a:normAutofit/>
          </a:bodyPr>
          <a:lstStyle>
            <a:lvl1pPr marL="0" indent="0" algn="ctr">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IN" dirty="0"/>
          </a:p>
        </p:txBody>
      </p:sp>
      <p:sp>
        <p:nvSpPr>
          <p:cNvPr id="9" name="Date Placeholder 3"/>
          <p:cNvSpPr>
            <a:spLocks noGrp="1"/>
          </p:cNvSpPr>
          <p:nvPr>
            <p:ph type="dt" sz="half" idx="10"/>
          </p:nvPr>
        </p:nvSpPr>
        <p:spPr>
          <a:xfrm>
            <a:off x="1" y="6492877"/>
            <a:ext cx="928688" cy="365125"/>
          </a:xfrm>
        </p:spPr>
        <p:txBody>
          <a:bodyPr/>
          <a:lstStyle>
            <a:lvl1pPr>
              <a:defRPr/>
            </a:lvl1pPr>
          </a:lstStyle>
          <a:p>
            <a:fld id="{851D17D6-13B7-4A8D-88B0-007964A1A4CB}" type="datetime1">
              <a:rPr lang="en-US" smtClean="0"/>
              <a:t>7/5/2019</a:t>
            </a:fld>
            <a:endParaRPr lang="en-US"/>
          </a:p>
        </p:txBody>
      </p:sp>
      <p:sp>
        <p:nvSpPr>
          <p:cNvPr id="10" name="Footer Placeholder 4"/>
          <p:cNvSpPr>
            <a:spLocks noGrp="1"/>
          </p:cNvSpPr>
          <p:nvPr>
            <p:ph type="ftr" sz="quarter" idx="11"/>
          </p:nvPr>
        </p:nvSpPr>
        <p:spPr>
          <a:xfrm>
            <a:off x="0" y="6492877"/>
            <a:ext cx="9144000" cy="365125"/>
          </a:xfrm>
        </p:spPr>
        <p:txBody>
          <a:bodyPr/>
          <a:lstStyle>
            <a:lvl1pPr>
              <a:buClr>
                <a:schemeClr val="bg1"/>
              </a:buClr>
              <a:buFont typeface="Calibri" pitchFamily="34" charset="0"/>
              <a:buChar char="©"/>
              <a:defRPr sz="825" dirty="0" smtClean="0">
                <a:solidFill>
                  <a:schemeClr val="bg1"/>
                </a:solidFill>
              </a:defRPr>
            </a:lvl1pPr>
          </a:lstStyle>
          <a:p>
            <a:endParaRPr lang="en-US"/>
          </a:p>
        </p:txBody>
      </p:sp>
      <p:sp>
        <p:nvSpPr>
          <p:cNvPr id="11" name="Slide Number Placeholder 5"/>
          <p:cNvSpPr>
            <a:spLocks noGrp="1"/>
          </p:cNvSpPr>
          <p:nvPr>
            <p:ph type="sldNum" sz="quarter" idx="12"/>
          </p:nvPr>
        </p:nvSpPr>
        <p:spPr>
          <a:xfrm>
            <a:off x="8101014" y="6492877"/>
            <a:ext cx="1042987" cy="365125"/>
          </a:xfrm>
        </p:spPr>
        <p:txBody>
          <a:bodyPr/>
          <a:lstStyle>
            <a:lvl1pPr>
              <a:defRPr sz="825"/>
            </a:lvl1pPr>
          </a:lstStyle>
          <a:p>
            <a:fld id="{5B7AB1B2-3D26-4D21-BF33-5EC3BF3AD76C}" type="slidenum">
              <a:rPr lang="en-US" smtClean="0"/>
              <a:t>‹#›</a:t>
            </a:fld>
            <a:endParaRPr lang="en-US"/>
          </a:p>
        </p:txBody>
      </p:sp>
    </p:spTree>
    <p:extLst>
      <p:ext uri="{BB962C8B-B14F-4D97-AF65-F5344CB8AC3E}">
        <p14:creationId xmlns:p14="http://schemas.microsoft.com/office/powerpoint/2010/main" val="3498113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85775" y="-142875"/>
            <a:ext cx="8229600" cy="1143000"/>
          </a:xfrm>
          <a:prstGeom prst="rect">
            <a:avLst/>
          </a:prstGeom>
        </p:spPr>
        <p:txBody>
          <a:bodyPr anchor="ctr">
            <a:normAutofit/>
          </a:bodyPr>
          <a:lstStyle>
            <a:lvl1pPr algn="l">
              <a:defRPr sz="2800" b="1">
                <a:solidFill>
                  <a:srgbClr val="6F6F6F"/>
                </a:solidFill>
                <a:latin typeface="Arial" pitchFamily="34" charset="0"/>
                <a:cs typeface="Arial" pitchFamily="34" charset="0"/>
              </a:defRPr>
            </a:lvl1pPr>
          </a:lstStyle>
          <a:p>
            <a:pPr fontAlgn="auto">
              <a:spcAft>
                <a:spcPts val="0"/>
              </a:spcAft>
              <a:defRPr/>
            </a:pPr>
            <a:r>
              <a:rPr lang="en-US" sz="2100" dirty="0" smtClean="0">
                <a:ea typeface="+mj-ea"/>
              </a:rPr>
              <a:t>Click to edit Master title style</a:t>
            </a:r>
            <a:endParaRPr lang="en-IN" sz="2100" dirty="0" smtClean="0">
              <a:ea typeface="+mj-ea"/>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7"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1863048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6"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327025"/>
            <a:ext cx="9525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4"/>
          <p:cNvSpPr txBox="1">
            <a:spLocks/>
          </p:cNvSpPr>
          <p:nvPr/>
        </p:nvSpPr>
        <p:spPr>
          <a:xfrm>
            <a:off x="0" y="6500815"/>
            <a:ext cx="9144000" cy="365125"/>
          </a:xfrm>
          <a:prstGeom prst="rect">
            <a:avLst/>
          </a:prstGeom>
        </p:spPr>
        <p:txBody>
          <a:bodyPr anchor="ctr"/>
          <a:lstStyle>
            <a:lvl1pPr>
              <a:defRPr>
                <a:solidFill>
                  <a:srgbClr val="6F6F6F"/>
                </a:solidFill>
              </a:defRPr>
            </a:lvl1pPr>
          </a:lstStyle>
          <a:p>
            <a:pPr algn="ctr" fontAlgn="auto">
              <a:spcBef>
                <a:spcPts val="0"/>
              </a:spcBef>
              <a:spcAft>
                <a:spcPts val="0"/>
              </a:spcAft>
              <a:buFont typeface="Calibri" pitchFamily="34" charset="0"/>
              <a:buChar char="©"/>
              <a:defRPr/>
            </a:pPr>
            <a:r>
              <a:rPr lang="en-IN" sz="900" dirty="0" smtClean="0">
                <a:latin typeface="+mn-lt"/>
                <a:cs typeface="+mn-cs"/>
              </a:rPr>
              <a:t>Copyright 2015 Ittiam Systems | Ittiam Proprietary | www.ittiam.com </a:t>
            </a:r>
          </a:p>
        </p:txBody>
      </p:sp>
      <p:sp>
        <p:nvSpPr>
          <p:cNvPr id="6" name="Slide Number Placeholder 5"/>
          <p:cNvSpPr txBox="1">
            <a:spLocks/>
          </p:cNvSpPr>
          <p:nvPr/>
        </p:nvSpPr>
        <p:spPr>
          <a:xfrm>
            <a:off x="7429500" y="6500815"/>
            <a:ext cx="1257300" cy="365125"/>
          </a:xfrm>
          <a:prstGeom prst="rect">
            <a:avLst/>
          </a:prstGeom>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fld id="{C7EE8E95-70E5-46A4-AB57-4DEB5278868D}" type="slidenum">
              <a:rPr lang="en-IN" altLang="en-US" sz="900">
                <a:solidFill>
                  <a:srgbClr val="6F6F6F"/>
                </a:solidFill>
              </a:rPr>
              <a:pPr algn="r"/>
              <a:t>‹#›</a:t>
            </a:fld>
            <a:endParaRPr lang="en-IN" altLang="en-US" sz="900" dirty="0">
              <a:solidFill>
                <a:srgbClr val="6F6F6F"/>
              </a:solidFill>
            </a:endParaRPr>
          </a:p>
        </p:txBody>
      </p:sp>
      <p:sp>
        <p:nvSpPr>
          <p:cNvPr id="2" name="Vertical Title 1"/>
          <p:cNvSpPr>
            <a:spLocks noGrp="1"/>
          </p:cNvSpPr>
          <p:nvPr>
            <p:ph type="title" orient="vert"/>
          </p:nvPr>
        </p:nvSpPr>
        <p:spPr>
          <a:xfrm>
            <a:off x="6629400" y="274640"/>
            <a:ext cx="2057400" cy="5851525"/>
          </a:xfrm>
        </p:spPr>
        <p:txBody>
          <a:bodyPr vert="eaVert">
            <a:normAutofit/>
          </a:bodyPr>
          <a:lstStyle>
            <a:lvl1pPr>
              <a:defRPr sz="2100">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Vertical Text Placeholder 2"/>
          <p:cNvSpPr>
            <a:spLocks noGrp="1"/>
          </p:cNvSpPr>
          <p:nvPr>
            <p:ph type="body" orient="vert" idx="1"/>
          </p:nvPr>
        </p:nvSpPr>
        <p:spPr>
          <a:xfrm>
            <a:off x="457200" y="274640"/>
            <a:ext cx="6019800" cy="5851525"/>
          </a:xfrm>
        </p:spPr>
        <p:txBody>
          <a:bodyPr vert="eaVert"/>
          <a:lstStyle>
            <a:lvl1pPr>
              <a:buClr>
                <a:srgbClr val="C00000"/>
              </a:buClr>
              <a:buFont typeface="Wingdings" pitchFamily="2" charset="2"/>
              <a:buChar char="§"/>
              <a:defRPr>
                <a:solidFill>
                  <a:srgbClr val="6F6F6F"/>
                </a:solidFill>
              </a:defRPr>
            </a:lvl1pPr>
            <a:lvl2pPr>
              <a:buClr>
                <a:srgbClr val="C00000"/>
              </a:buClr>
              <a:buFont typeface="Wingdings" pitchFamily="2" charset="2"/>
              <a:buChar char="§"/>
              <a:defRPr>
                <a:solidFill>
                  <a:srgbClr val="6F6F6F"/>
                </a:solidFill>
              </a:defRPr>
            </a:lvl2pPr>
            <a:lvl3pPr>
              <a:buClr>
                <a:srgbClr val="C00000"/>
              </a:buClr>
              <a:buFont typeface="Wingdings" pitchFamily="2" charset="2"/>
              <a:buChar char="§"/>
              <a:defRPr>
                <a:solidFill>
                  <a:srgbClr val="6F6F6F"/>
                </a:solidFill>
              </a:defRPr>
            </a:lvl3pPr>
            <a:lvl4pPr>
              <a:buClr>
                <a:srgbClr val="C00000"/>
              </a:buClr>
              <a:buFont typeface="Wingdings" pitchFamily="2" charset="2"/>
              <a:buChar char="§"/>
              <a:defRPr>
                <a:solidFill>
                  <a:srgbClr val="6F6F6F"/>
                </a:solidFill>
              </a:defRPr>
            </a:lvl4pPr>
            <a:lvl5pPr>
              <a:buClr>
                <a:srgbClr val="C00000"/>
              </a:buClr>
              <a:buFont typeface="Wingdings" pitchFamily="2" charset="2"/>
              <a:buChar char="§"/>
              <a:defRPr>
                <a:solidFill>
                  <a:srgbClr val="6F6F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Tree>
    <p:extLst>
      <p:ext uri="{BB962C8B-B14F-4D97-AF65-F5344CB8AC3E}">
        <p14:creationId xmlns:p14="http://schemas.microsoft.com/office/powerpoint/2010/main" val="4081966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buClr>
                <a:srgbClr val="C93D2E"/>
              </a:buClr>
              <a:buFont typeface="Wingdings" pitchFamily="2" charset="2"/>
              <a:buChar char="§"/>
              <a:defRPr sz="1800" b="0">
                <a:solidFill>
                  <a:srgbClr val="6F6F6F"/>
                </a:solidFill>
                <a:latin typeface="Arial" pitchFamily="34" charset="0"/>
                <a:cs typeface="Arial" pitchFamily="34" charset="0"/>
              </a:defRPr>
            </a:lvl1pPr>
            <a:lvl2pPr>
              <a:buClr>
                <a:srgbClr val="C93D2E"/>
              </a:buClr>
              <a:buFont typeface="Wingdings" pitchFamily="2" charset="2"/>
              <a:buChar char="§"/>
              <a:defRPr sz="1650" b="0">
                <a:solidFill>
                  <a:srgbClr val="6F6F6F"/>
                </a:solidFill>
                <a:latin typeface="Arial" pitchFamily="34" charset="0"/>
                <a:cs typeface="Arial" pitchFamily="34" charset="0"/>
              </a:defRPr>
            </a:lvl2pPr>
            <a:lvl3pPr>
              <a:buClr>
                <a:srgbClr val="C93D2E"/>
              </a:buClr>
              <a:buFont typeface="Wingdings" pitchFamily="2" charset="2"/>
              <a:buChar char="§"/>
              <a:defRPr sz="1500" b="0">
                <a:solidFill>
                  <a:srgbClr val="6F6F6F"/>
                </a:solidFill>
                <a:latin typeface="Arial" pitchFamily="34" charset="0"/>
                <a:cs typeface="Arial" pitchFamily="34" charset="0"/>
              </a:defRPr>
            </a:lvl3pPr>
            <a:lvl4pPr>
              <a:buClr>
                <a:srgbClr val="C93D2E"/>
              </a:buClr>
              <a:buFont typeface="Wingdings" pitchFamily="2" charset="2"/>
              <a:buChar char="§"/>
              <a:defRPr sz="1350" b="0">
                <a:solidFill>
                  <a:srgbClr val="6F6F6F"/>
                </a:solidFill>
              </a:defRPr>
            </a:lvl4pPr>
            <a:lvl5pPr>
              <a:buClr>
                <a:srgbClr val="C93D2E"/>
              </a:buClr>
              <a:buFont typeface="Wingdings" pitchFamily="2" charset="2"/>
              <a:buChar char="§"/>
              <a:defRPr sz="1200" b="0">
                <a:solidFill>
                  <a:srgbClr val="6F6F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12"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6" name="Date Placeholder 3"/>
          <p:cNvSpPr>
            <a:spLocks noGrp="1"/>
          </p:cNvSpPr>
          <p:nvPr>
            <p:ph type="dt" sz="half" idx="10"/>
          </p:nvPr>
        </p:nvSpPr>
        <p:spPr/>
        <p:txBody>
          <a:bodyPr/>
          <a:lstStyle>
            <a:lvl1pPr>
              <a:defRPr/>
            </a:lvl1pPr>
          </a:lstStyle>
          <a:p>
            <a:fld id="{1FFA0CF0-A320-4423-81CD-58AE6F94CE0C}" type="datetime1">
              <a:rPr lang="en-US" smtClean="0"/>
              <a:t>7/5/2019</a:t>
            </a:fld>
            <a:endParaRPr lang="en-US"/>
          </a:p>
        </p:txBody>
      </p:sp>
      <p:sp>
        <p:nvSpPr>
          <p:cNvPr id="7" name="Footer Placeholder 4"/>
          <p:cNvSpPr>
            <a:spLocks noGrp="1"/>
          </p:cNvSpPr>
          <p:nvPr>
            <p:ph type="ftr" sz="quarter" idx="11"/>
          </p:nvPr>
        </p:nvSpPr>
        <p:spPr>
          <a:xfrm>
            <a:off x="0" y="6356352"/>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2"/>
          </p:nvPr>
        </p:nvSpPr>
        <p:spPr>
          <a:xfrm>
            <a:off x="7429500" y="6356352"/>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1395479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714375" y="3429000"/>
            <a:ext cx="7143750" cy="460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42910" y="2786060"/>
            <a:ext cx="7772400" cy="714379"/>
          </a:xfrm>
        </p:spPr>
        <p:txBody>
          <a:bodyPr anchor="t">
            <a:normAutofit/>
          </a:bodyPr>
          <a:lstStyle>
            <a:lvl1pPr algn="l">
              <a:defRPr sz="2100" b="1" cap="none">
                <a:latin typeface="Arial" pitchFamily="34" charset="0"/>
                <a:cs typeface="Arial" pitchFamily="34" charset="0"/>
              </a:defRPr>
            </a:lvl1pPr>
          </a:lstStyle>
          <a:p>
            <a:r>
              <a:rPr lang="en-US" smtClean="0"/>
              <a:t>Click to edit Master title style</a:t>
            </a:r>
            <a:endParaRPr lang="en-IN" dirty="0"/>
          </a:p>
        </p:txBody>
      </p:sp>
      <p:sp>
        <p:nvSpPr>
          <p:cNvPr id="3" name="Text Placeholder 2"/>
          <p:cNvSpPr>
            <a:spLocks noGrp="1"/>
          </p:cNvSpPr>
          <p:nvPr>
            <p:ph type="body" idx="1"/>
          </p:nvPr>
        </p:nvSpPr>
        <p:spPr>
          <a:xfrm>
            <a:off x="657252" y="3643314"/>
            <a:ext cx="7772400" cy="357190"/>
          </a:xfrm>
        </p:spPr>
        <p:txBody>
          <a:bodyPr anchor="b">
            <a:noAutofit/>
          </a:bodyPr>
          <a:lstStyle>
            <a:lvl1pPr marL="0" indent="0">
              <a:buNone/>
              <a:defRPr sz="1350">
                <a:solidFill>
                  <a:schemeClr val="tx1">
                    <a:tint val="75000"/>
                  </a:schemeClr>
                </a:solidFill>
                <a:latin typeface="Arial" pitchFamily="34" charset="0"/>
                <a:cs typeface="Arial"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a:xfrm>
            <a:off x="0" y="6492877"/>
            <a:ext cx="2133600" cy="365125"/>
          </a:xfrm>
        </p:spPr>
        <p:txBody>
          <a:bodyPr/>
          <a:lstStyle>
            <a:lvl1pPr>
              <a:defRPr/>
            </a:lvl1pPr>
          </a:lstStyle>
          <a:p>
            <a:fld id="{6322C73F-1C13-494F-A104-3D372CA0782A}" type="datetime1">
              <a:rPr lang="en-US" smtClean="0"/>
              <a:t>7/5/2019</a:t>
            </a:fld>
            <a:endParaRPr lang="en-US"/>
          </a:p>
        </p:txBody>
      </p:sp>
      <p:sp>
        <p:nvSpPr>
          <p:cNvPr id="7" name="Footer Placeholder 4"/>
          <p:cNvSpPr>
            <a:spLocks noGrp="1"/>
          </p:cNvSpPr>
          <p:nvPr>
            <p:ph type="ftr" sz="quarter" idx="11"/>
          </p:nvPr>
        </p:nvSpPr>
        <p:spPr>
          <a:xfrm>
            <a:off x="0" y="6492877"/>
            <a:ext cx="9144000" cy="365125"/>
          </a:xfrm>
        </p:spPr>
        <p:txBody>
          <a:bodyPr/>
          <a:lstStyle>
            <a:lvl1pPr>
              <a:defRPr dirty="0"/>
            </a:lvl1pPr>
          </a:lstStyle>
          <a:p>
            <a:endParaRPr lang="en-US"/>
          </a:p>
        </p:txBody>
      </p:sp>
      <p:sp>
        <p:nvSpPr>
          <p:cNvPr id="8" name="Slide Number Placeholder 5"/>
          <p:cNvSpPr>
            <a:spLocks noGrp="1"/>
          </p:cNvSpPr>
          <p:nvPr>
            <p:ph type="sldNum" sz="quarter" idx="12"/>
          </p:nvPr>
        </p:nvSpPr>
        <p:spPr>
          <a:xfrm>
            <a:off x="6553200" y="6492877"/>
            <a:ext cx="2590800" cy="365125"/>
          </a:xfrm>
        </p:spPr>
        <p:txBody>
          <a:bodyPr/>
          <a:lstStyle>
            <a:lvl1pPr>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594729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6" descr="IttiamLogo_2479X820TransparentBackground (1).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1414"/>
            <a:ext cx="8229600" cy="1143000"/>
          </a:xfrm>
        </p:spPr>
        <p:txBody>
          <a:bodyPr>
            <a:normAutofit/>
          </a:bodyPr>
          <a:lstStyle>
            <a:lvl1pPr>
              <a:defRPr sz="2100" b="1">
                <a:latin typeface="Arial" pitchFamily="34" charset="0"/>
                <a:cs typeface="Arial" pitchFamily="34" charset="0"/>
              </a:defRPr>
            </a:lvl1pPr>
          </a:lstStyle>
          <a:p>
            <a:r>
              <a:rPr lang="en-US" smtClean="0"/>
              <a:t>Click to edit Master title style</a:t>
            </a:r>
            <a:endParaRPr lang="en-IN" dirty="0"/>
          </a:p>
        </p:txBody>
      </p:sp>
      <p:sp>
        <p:nvSpPr>
          <p:cNvPr id="3" name="Content Placeholder 2"/>
          <p:cNvSpPr>
            <a:spLocks noGrp="1"/>
          </p:cNvSpPr>
          <p:nvPr>
            <p:ph sz="half" idx="1"/>
          </p:nvPr>
        </p:nvSpPr>
        <p:spPr>
          <a:xfrm>
            <a:off x="457200" y="1600202"/>
            <a:ext cx="4038600" cy="4525963"/>
          </a:xfrm>
        </p:spPr>
        <p:txBody>
          <a:bodyPr/>
          <a:lstStyle>
            <a:lvl1pPr>
              <a:buNone/>
              <a:defRPr sz="2100" baseline="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p:txBody>
      </p:sp>
      <p:sp>
        <p:nvSpPr>
          <p:cNvPr id="8" name="Content Placeholder 2"/>
          <p:cNvSpPr>
            <a:spLocks noGrp="1"/>
          </p:cNvSpPr>
          <p:nvPr>
            <p:ph sz="half" idx="13"/>
          </p:nvPr>
        </p:nvSpPr>
        <p:spPr>
          <a:xfrm>
            <a:off x="4676804" y="1617681"/>
            <a:ext cx="4038600" cy="4525963"/>
          </a:xfrm>
        </p:spPr>
        <p:txBody>
          <a:bodyPr/>
          <a:lstStyle>
            <a:lvl1pPr>
              <a:buNone/>
              <a:defRPr sz="2100" baseline="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p:txBody>
      </p:sp>
      <p:sp>
        <p:nvSpPr>
          <p:cNvPr id="6" name="Date Placeholder 4"/>
          <p:cNvSpPr>
            <a:spLocks noGrp="1"/>
          </p:cNvSpPr>
          <p:nvPr>
            <p:ph type="dt" sz="half" idx="14"/>
          </p:nvPr>
        </p:nvSpPr>
        <p:spPr/>
        <p:txBody>
          <a:bodyPr/>
          <a:lstStyle>
            <a:lvl1pPr>
              <a:defRPr/>
            </a:lvl1pPr>
          </a:lstStyle>
          <a:p>
            <a:fld id="{999644B7-A591-46CB-8A0C-A20811AEDACA}" type="datetime1">
              <a:rPr lang="en-US" smtClean="0"/>
              <a:t>7/5/2019</a:t>
            </a:fld>
            <a:endParaRPr lang="en-US"/>
          </a:p>
        </p:txBody>
      </p:sp>
      <p:sp>
        <p:nvSpPr>
          <p:cNvPr id="7" name="Footer Placeholder 5"/>
          <p:cNvSpPr>
            <a:spLocks noGrp="1"/>
          </p:cNvSpPr>
          <p:nvPr>
            <p:ph type="ftr" sz="quarter" idx="15"/>
          </p:nvPr>
        </p:nvSpPr>
        <p:spPr>
          <a:xfrm>
            <a:off x="0" y="6356352"/>
            <a:ext cx="9144000" cy="365125"/>
          </a:xfrm>
        </p:spPr>
        <p:txBody>
          <a:bodyPr/>
          <a:lstStyle>
            <a:lvl1pPr>
              <a:defRPr dirty="0"/>
            </a:lvl1pPr>
          </a:lstStyle>
          <a:p>
            <a:endParaRPr lang="en-US"/>
          </a:p>
        </p:txBody>
      </p:sp>
      <p:sp>
        <p:nvSpPr>
          <p:cNvPr id="9" name="Slide Number Placeholder 6"/>
          <p:cNvSpPr>
            <a:spLocks noGrp="1"/>
          </p:cNvSpPr>
          <p:nvPr>
            <p:ph type="sldNum" sz="quarter" idx="16"/>
          </p:nvPr>
        </p:nvSpPr>
        <p:spPr/>
        <p:txBody>
          <a:bodyPr/>
          <a:lstStyle>
            <a:lvl1pPr>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920467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7" name="Rectangle 6"/>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8"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457200" y="1535113"/>
            <a:ext cx="4040188" cy="639762"/>
          </a:xfrm>
        </p:spPr>
        <p:txBody>
          <a:bodyPr anchor="b"/>
          <a:lstStyle>
            <a:lvl1pPr marL="0" indent="0">
              <a:buNone/>
              <a:defRPr sz="1800" b="1">
                <a:solidFill>
                  <a:srgbClr val="6F6F6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solidFill>
                  <a:srgbClr val="6F6F6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buClr>
                <a:schemeClr val="accent1"/>
              </a:buClr>
              <a:buFont typeface="Wingdings" pitchFamily="2" charset="2"/>
              <a:buChar char="§"/>
              <a:defRPr sz="1800">
                <a:solidFill>
                  <a:srgbClr val="6F6F6F"/>
                </a:solidFill>
              </a:defRPr>
            </a:lvl1pPr>
            <a:lvl2pPr>
              <a:buClr>
                <a:schemeClr val="accent1"/>
              </a:buClr>
              <a:buFont typeface="Wingdings" pitchFamily="2" charset="2"/>
              <a:buChar char="§"/>
              <a:defRPr sz="1500">
                <a:solidFill>
                  <a:srgbClr val="6F6F6F"/>
                </a:solidFill>
              </a:defRPr>
            </a:lvl2pPr>
            <a:lvl3pPr>
              <a:buClr>
                <a:schemeClr val="accent1"/>
              </a:buClr>
              <a:buFont typeface="Wingdings" pitchFamily="2" charset="2"/>
              <a:buChar char="§"/>
              <a:defRPr sz="1350">
                <a:solidFill>
                  <a:srgbClr val="6F6F6F"/>
                </a:solidFill>
              </a:defRPr>
            </a:lvl3pPr>
            <a:lvl4pPr>
              <a:buClr>
                <a:schemeClr val="accent1"/>
              </a:buClr>
              <a:buFont typeface="Wingdings" pitchFamily="2" charset="2"/>
              <a:buChar char="§"/>
              <a:defRPr sz="1200">
                <a:solidFill>
                  <a:srgbClr val="6F6F6F"/>
                </a:solidFill>
              </a:defRPr>
            </a:lvl4pPr>
            <a:lvl5pPr>
              <a:buClr>
                <a:schemeClr val="accent1"/>
              </a:buClr>
              <a:buFont typeface="Wingdings" pitchFamily="2" charset="2"/>
              <a:buChar char="§"/>
              <a:defRPr sz="1200">
                <a:solidFill>
                  <a:srgbClr val="6F6F6F"/>
                </a:solidFill>
              </a:defRPr>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12"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15" name="Content Placeholder 5"/>
          <p:cNvSpPr>
            <a:spLocks noGrp="1"/>
          </p:cNvSpPr>
          <p:nvPr>
            <p:ph sz="quarter" idx="13"/>
          </p:nvPr>
        </p:nvSpPr>
        <p:spPr>
          <a:xfrm>
            <a:off x="458788" y="2143116"/>
            <a:ext cx="4041775" cy="3921133"/>
          </a:xfrm>
        </p:spPr>
        <p:txBody>
          <a:bodyPr/>
          <a:lstStyle>
            <a:lvl1pPr>
              <a:buClr>
                <a:srgbClr val="C00000"/>
              </a:buClr>
              <a:buFont typeface="Wingdings" pitchFamily="2" charset="2"/>
              <a:buChar char="§"/>
              <a:defRPr sz="1800">
                <a:solidFill>
                  <a:srgbClr val="6F6F6F"/>
                </a:solidFill>
              </a:defRPr>
            </a:lvl1pPr>
            <a:lvl2pPr>
              <a:buClr>
                <a:srgbClr val="C00000"/>
              </a:buClr>
              <a:buFont typeface="Wingdings" pitchFamily="2" charset="2"/>
              <a:buChar char="§"/>
              <a:defRPr sz="1500">
                <a:solidFill>
                  <a:srgbClr val="6F6F6F"/>
                </a:solidFill>
              </a:defRPr>
            </a:lvl2pPr>
            <a:lvl3pPr>
              <a:buClr>
                <a:srgbClr val="C00000"/>
              </a:buClr>
              <a:buFont typeface="Wingdings" pitchFamily="2" charset="2"/>
              <a:buChar char="§"/>
              <a:defRPr sz="1350">
                <a:solidFill>
                  <a:srgbClr val="6F6F6F"/>
                </a:solidFill>
              </a:defRPr>
            </a:lvl3pPr>
            <a:lvl4pPr>
              <a:buClr>
                <a:srgbClr val="C00000"/>
              </a:buClr>
              <a:buFont typeface="Wingdings" pitchFamily="2" charset="2"/>
              <a:buChar char="§"/>
              <a:defRPr sz="1200">
                <a:solidFill>
                  <a:srgbClr val="6F6F6F"/>
                </a:solidFill>
              </a:defRPr>
            </a:lvl4pPr>
            <a:lvl5pPr>
              <a:buClr>
                <a:srgbClr val="C00000"/>
              </a:buClr>
              <a:buFont typeface="Wingdings" pitchFamily="2" charset="2"/>
              <a:buChar char="§"/>
              <a:defRPr sz="1200">
                <a:solidFill>
                  <a:srgbClr val="6F6F6F"/>
                </a:solidFill>
              </a:defRPr>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9" name="Footer Placeholder 4"/>
          <p:cNvSpPr>
            <a:spLocks noGrp="1"/>
          </p:cNvSpPr>
          <p:nvPr>
            <p:ph type="ftr" sz="quarter" idx="14"/>
          </p:nvPr>
        </p:nvSpPr>
        <p:spPr>
          <a:xfrm>
            <a:off x="0" y="6356352"/>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10" name="Slide Number Placeholder 5"/>
          <p:cNvSpPr>
            <a:spLocks noGrp="1"/>
          </p:cNvSpPr>
          <p:nvPr>
            <p:ph type="sldNum" sz="quarter" idx="15"/>
          </p:nvPr>
        </p:nvSpPr>
        <p:spPr>
          <a:xfrm>
            <a:off x="7429500" y="6356352"/>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400864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6" descr="3.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3438" y="357188"/>
            <a:ext cx="2101850"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81251" y="357190"/>
            <a:ext cx="2119313"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6" y="357190"/>
            <a:ext cx="2125663"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4.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58001" y="357188"/>
            <a:ext cx="2111375"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IttiamLogo_2479X820TransparentBackground (1).pn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928814" y="3786188"/>
            <a:ext cx="207168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419601" y="3640138"/>
            <a:ext cx="3509963" cy="507831"/>
          </a:xfrm>
          <a:prstGeom prst="rect">
            <a:avLst/>
          </a:prstGeom>
          <a:noFill/>
        </p:spPr>
        <p:txBody>
          <a:bodyPr>
            <a:spAutoFit/>
          </a:bodyPr>
          <a:lstStyle/>
          <a:p>
            <a:pPr fontAlgn="auto">
              <a:spcBef>
                <a:spcPts val="0"/>
              </a:spcBef>
              <a:spcAft>
                <a:spcPts val="0"/>
              </a:spcAft>
              <a:defRPr/>
            </a:pPr>
            <a:r>
              <a:rPr lang="en-US" sz="2700" b="1" dirty="0">
                <a:solidFill>
                  <a:schemeClr val="bg1"/>
                </a:solidFill>
              </a:rPr>
              <a:t>Thank You</a:t>
            </a:r>
            <a:endParaRPr lang="en-IN" sz="2700" b="1" dirty="0">
              <a:solidFill>
                <a:schemeClr val="bg1"/>
              </a:solidFill>
            </a:endParaRPr>
          </a:p>
        </p:txBody>
      </p:sp>
      <p:sp>
        <p:nvSpPr>
          <p:cNvPr id="8" name="TextBox 7"/>
          <p:cNvSpPr txBox="1"/>
          <p:nvPr/>
        </p:nvSpPr>
        <p:spPr>
          <a:xfrm>
            <a:off x="4464050" y="4214814"/>
            <a:ext cx="4465638" cy="323165"/>
          </a:xfrm>
          <a:prstGeom prst="rect">
            <a:avLst/>
          </a:prstGeom>
          <a:noFill/>
        </p:spPr>
        <p:txBody>
          <a:bodyPr>
            <a:spAutoFit/>
          </a:bodyPr>
          <a:lstStyle/>
          <a:p>
            <a:pPr fontAlgn="auto">
              <a:spcBef>
                <a:spcPts val="0"/>
              </a:spcBef>
              <a:spcAft>
                <a:spcPts val="0"/>
              </a:spcAft>
              <a:defRPr/>
            </a:pPr>
            <a:r>
              <a:rPr lang="en-US" sz="1500" dirty="0">
                <a:solidFill>
                  <a:schemeClr val="bg1">
                    <a:lumMod val="65000"/>
                  </a:schemeClr>
                </a:solidFill>
              </a:rPr>
              <a:t>Name and Designation</a:t>
            </a:r>
            <a:endParaRPr lang="en-IN" sz="1500" dirty="0">
              <a:solidFill>
                <a:schemeClr val="bg1">
                  <a:lumMod val="65000"/>
                </a:schemeClr>
              </a:solidFill>
            </a:endParaRPr>
          </a:p>
        </p:txBody>
      </p:sp>
      <p:cxnSp>
        <p:nvCxnSpPr>
          <p:cNvPr id="9" name="Straight Connector 8"/>
          <p:cNvCxnSpPr/>
          <p:nvPr/>
        </p:nvCxnSpPr>
        <p:spPr>
          <a:xfrm rot="5400000">
            <a:off x="3606800" y="4178301"/>
            <a:ext cx="1214438"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ooter Placeholder 4"/>
          <p:cNvSpPr>
            <a:spLocks noGrp="1"/>
          </p:cNvSpPr>
          <p:nvPr>
            <p:ph type="ftr" sz="quarter" idx="10"/>
          </p:nvPr>
        </p:nvSpPr>
        <p:spPr>
          <a:xfrm>
            <a:off x="0" y="6492877"/>
            <a:ext cx="9144000" cy="365125"/>
          </a:xfrm>
        </p:spPr>
        <p:txBody>
          <a:bodyPr/>
          <a:lstStyle>
            <a:lvl1pPr>
              <a:buClr>
                <a:schemeClr val="bg1"/>
              </a:buClr>
              <a:buFont typeface="Calibri" pitchFamily="34" charset="0"/>
              <a:buChar char="©"/>
              <a:defRPr sz="825" dirty="0" smtClean="0">
                <a:solidFill>
                  <a:schemeClr val="bg1"/>
                </a:solidFill>
              </a:defRPr>
            </a:lvl1pPr>
          </a:lstStyle>
          <a:p>
            <a:endParaRPr lang="en-US"/>
          </a:p>
        </p:txBody>
      </p:sp>
      <p:sp>
        <p:nvSpPr>
          <p:cNvPr id="11" name="Slide Number Placeholder 5"/>
          <p:cNvSpPr>
            <a:spLocks noGrp="1"/>
          </p:cNvSpPr>
          <p:nvPr>
            <p:ph type="sldNum" sz="quarter" idx="11"/>
          </p:nvPr>
        </p:nvSpPr>
        <p:spPr>
          <a:xfrm>
            <a:off x="8101014" y="6492877"/>
            <a:ext cx="1042987" cy="365125"/>
          </a:xfrm>
        </p:spPr>
        <p:txBody>
          <a:bodyPr/>
          <a:lstStyle>
            <a:lvl1pPr>
              <a:defRPr sz="825"/>
            </a:lvl1pPr>
          </a:lstStyle>
          <a:p>
            <a:fld id="{5B7AB1B2-3D26-4D21-BF33-5EC3BF3AD76C}" type="slidenum">
              <a:rPr lang="en-US" smtClean="0"/>
              <a:t>‹#›</a:t>
            </a:fld>
            <a:endParaRPr lang="en-US"/>
          </a:p>
        </p:txBody>
      </p:sp>
    </p:spTree>
    <p:extLst>
      <p:ext uri="{BB962C8B-B14F-4D97-AF65-F5344CB8AC3E}">
        <p14:creationId xmlns:p14="http://schemas.microsoft.com/office/powerpoint/2010/main" val="11394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6"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a:spLocks noGrp="1"/>
          </p:cNvSpPr>
          <p:nvPr>
            <p:ph idx="1"/>
          </p:nvPr>
        </p:nvSpPr>
        <p:spPr>
          <a:xfrm>
            <a:off x="457200" y="1600202"/>
            <a:ext cx="8229600" cy="4525963"/>
          </a:xfrm>
        </p:spPr>
        <p:txBody>
          <a:bodyPr/>
          <a:lstStyle>
            <a:lvl1pPr>
              <a:buClr>
                <a:srgbClr val="C93D2E"/>
              </a:buClr>
              <a:buFont typeface="Wingdings" pitchFamily="2" charset="2"/>
              <a:buNone/>
              <a:defRPr sz="1800" b="0">
                <a:solidFill>
                  <a:srgbClr val="6F6F6F"/>
                </a:solidFill>
                <a:latin typeface="Arial" pitchFamily="34" charset="0"/>
                <a:cs typeface="Arial" pitchFamily="34" charset="0"/>
              </a:defRPr>
            </a:lvl1pPr>
            <a:lvl2pPr>
              <a:buClr>
                <a:srgbClr val="C93D2E"/>
              </a:buClr>
              <a:buFont typeface="Wingdings" pitchFamily="2" charset="2"/>
              <a:buChar char="§"/>
              <a:defRPr sz="1650" b="0">
                <a:solidFill>
                  <a:srgbClr val="6F6F6F"/>
                </a:solidFill>
                <a:latin typeface="Arial" pitchFamily="34" charset="0"/>
                <a:cs typeface="Arial" pitchFamily="34" charset="0"/>
              </a:defRPr>
            </a:lvl2pPr>
            <a:lvl3pPr>
              <a:buClr>
                <a:srgbClr val="C93D2E"/>
              </a:buClr>
              <a:buFont typeface="Wingdings" pitchFamily="2" charset="2"/>
              <a:buChar char="§"/>
              <a:defRPr sz="1500" b="0">
                <a:solidFill>
                  <a:srgbClr val="6F6F6F"/>
                </a:solidFill>
                <a:latin typeface="Arial" pitchFamily="34" charset="0"/>
                <a:cs typeface="Arial" pitchFamily="34" charset="0"/>
              </a:defRPr>
            </a:lvl3pPr>
            <a:lvl4pPr>
              <a:buClr>
                <a:srgbClr val="C93D2E"/>
              </a:buClr>
              <a:buFont typeface="Wingdings" pitchFamily="2" charset="2"/>
              <a:buChar char="§"/>
              <a:defRPr sz="1350" b="0">
                <a:solidFill>
                  <a:srgbClr val="6F6F6F"/>
                </a:solidFill>
              </a:defRPr>
            </a:lvl4pPr>
            <a:lvl5pPr>
              <a:buClr>
                <a:srgbClr val="C93D2E"/>
              </a:buClr>
              <a:buFont typeface="Wingdings" pitchFamily="2" charset="2"/>
              <a:buChar char="§"/>
              <a:defRPr sz="1200" b="0">
                <a:solidFill>
                  <a:srgbClr val="6F6F6F"/>
                </a:solidFill>
              </a:defRPr>
            </a:lvl5pPr>
          </a:lstStyle>
          <a:p>
            <a:pPr lvl="0"/>
            <a:r>
              <a:rPr lang="en-US" smtClean="0"/>
              <a:t>Click to edit Master text styles</a:t>
            </a:r>
          </a:p>
        </p:txBody>
      </p:sp>
      <p:sp>
        <p:nvSpPr>
          <p:cNvPr id="10"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7"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29784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Content Placeholder 2"/>
          <p:cNvSpPr>
            <a:spLocks noGrp="1"/>
          </p:cNvSpPr>
          <p:nvPr>
            <p:ph idx="1"/>
          </p:nvPr>
        </p:nvSpPr>
        <p:spPr>
          <a:xfrm>
            <a:off x="3575050" y="273052"/>
            <a:ext cx="5111750" cy="5853113"/>
          </a:xfrm>
        </p:spPr>
        <p:txBody>
          <a:bodyPr/>
          <a:lstStyle>
            <a:lvl1pPr>
              <a:buClr>
                <a:srgbClr val="C00000"/>
              </a:buClr>
              <a:buFont typeface="Wingdings" pitchFamily="2" charset="2"/>
              <a:buChar char="§"/>
              <a:defRPr sz="1950">
                <a:solidFill>
                  <a:srgbClr val="6F6F6F"/>
                </a:solidFill>
                <a:latin typeface="Arial" pitchFamily="34" charset="0"/>
                <a:cs typeface="Arial" pitchFamily="34" charset="0"/>
              </a:defRPr>
            </a:lvl1pPr>
            <a:lvl2pPr>
              <a:buClr>
                <a:srgbClr val="C00000"/>
              </a:buClr>
              <a:buFont typeface="Wingdings" pitchFamily="2" charset="2"/>
              <a:buChar char="§"/>
              <a:defRPr sz="1800">
                <a:solidFill>
                  <a:srgbClr val="6F6F6F"/>
                </a:solidFill>
                <a:latin typeface="Arial" pitchFamily="34" charset="0"/>
                <a:cs typeface="Arial" pitchFamily="34" charset="0"/>
              </a:defRPr>
            </a:lvl2pPr>
            <a:lvl3pPr>
              <a:buClr>
                <a:srgbClr val="C00000"/>
              </a:buClr>
              <a:buFont typeface="Wingdings" pitchFamily="2" charset="2"/>
              <a:buChar char="§"/>
              <a:defRPr sz="1500">
                <a:solidFill>
                  <a:srgbClr val="6F6F6F"/>
                </a:solidFill>
                <a:latin typeface="Arial" pitchFamily="34" charset="0"/>
                <a:cs typeface="Arial" pitchFamily="34" charset="0"/>
              </a:defRPr>
            </a:lvl3pPr>
            <a:lvl4pPr>
              <a:buClr>
                <a:srgbClr val="C00000"/>
              </a:buClr>
              <a:buFont typeface="Wingdings" pitchFamily="2" charset="2"/>
              <a:buChar char="§"/>
              <a:defRPr sz="1350">
                <a:solidFill>
                  <a:srgbClr val="6F6F6F"/>
                </a:solidFill>
                <a:latin typeface="Arial" pitchFamily="34" charset="0"/>
                <a:cs typeface="Arial" pitchFamily="34" charset="0"/>
              </a:defRPr>
            </a:lvl4pPr>
            <a:lvl5pPr>
              <a:buClr>
                <a:srgbClr val="C00000"/>
              </a:buClr>
              <a:buFont typeface="Wingdings" pitchFamily="2" charset="2"/>
              <a:buChar char="§"/>
              <a:defRPr sz="1200">
                <a:solidFill>
                  <a:srgbClr val="6F6F6F"/>
                </a:solidFill>
              </a:defRPr>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solidFill>
                  <a:srgbClr val="6F6F6F"/>
                </a:solidFill>
                <a:latin typeface="Arial" pitchFamily="34" charset="0"/>
                <a:cs typeface="Arial" pitchFamily="34" charset="0"/>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6"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650058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6"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485775" y="-142875"/>
            <a:ext cx="8229600" cy="1143000"/>
          </a:xfrm>
          <a:prstGeom prst="rect">
            <a:avLst/>
          </a:prstGeom>
        </p:spPr>
        <p:txBody>
          <a:bodyPr anchor="ctr">
            <a:normAutofit/>
          </a:bodyPr>
          <a:lstStyle>
            <a:lvl1pPr algn="l">
              <a:defRPr sz="2800" b="1">
                <a:solidFill>
                  <a:srgbClr val="6F6F6F"/>
                </a:solidFill>
                <a:latin typeface="Arial" pitchFamily="34" charset="0"/>
                <a:cs typeface="Arial" pitchFamily="34" charset="0"/>
              </a:defRPr>
            </a:lvl1pPr>
          </a:lstStyle>
          <a:p>
            <a:pPr fontAlgn="auto">
              <a:spcAft>
                <a:spcPts val="0"/>
              </a:spcAft>
              <a:defRPr/>
            </a:pPr>
            <a:r>
              <a:rPr lang="en-US" sz="2100" dirty="0" smtClean="0">
                <a:ea typeface="+mj-ea"/>
              </a:rPr>
              <a:t>Click to edit Master title style</a:t>
            </a:r>
            <a:endParaRPr lang="en-IN" sz="2100" dirty="0" smtClean="0">
              <a:ea typeface="+mj-ea"/>
            </a:endParaRPr>
          </a:p>
        </p:txBody>
      </p:sp>
      <p:sp>
        <p:nvSpPr>
          <p:cNvPr id="2" name="Title 1"/>
          <p:cNvSpPr>
            <a:spLocks noGrp="1"/>
          </p:cNvSpPr>
          <p:nvPr>
            <p:ph type="title"/>
          </p:nvPr>
        </p:nvSpPr>
        <p:spPr>
          <a:xfrm>
            <a:off x="1792288" y="4800600"/>
            <a:ext cx="5486400" cy="566738"/>
          </a:xfrm>
        </p:spPr>
        <p:txBody>
          <a:bodyPr anchor="b"/>
          <a:lstStyle>
            <a:lvl1pPr algn="l">
              <a:defRPr sz="15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endParaRPr lang="en-IN"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solidFill>
                  <a:srgbClr val="6F6F6F"/>
                </a:solidFill>
                <a:latin typeface="Arial" pitchFamily="34" charset="0"/>
                <a:cs typeface="Arial" pitchFamily="34" charset="0"/>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8" name="Footer Placeholder 4"/>
          <p:cNvSpPr>
            <a:spLocks noGrp="1"/>
          </p:cNvSpPr>
          <p:nvPr>
            <p:ph type="ftr" sz="quarter" idx="10"/>
          </p:nvPr>
        </p:nvSpPr>
        <p:spPr>
          <a:xfrm>
            <a:off x="0" y="6564315"/>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9" name="Slide Number Placeholder 5"/>
          <p:cNvSpPr>
            <a:spLocks noGrp="1"/>
          </p:cNvSpPr>
          <p:nvPr>
            <p:ph type="sldNum" sz="quarter" idx="11"/>
          </p:nvPr>
        </p:nvSpPr>
        <p:spPr>
          <a:xfrm>
            <a:off x="7429500" y="6564315"/>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2339657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IN" altLang="en-US" smtClean="0"/>
          </a:p>
        </p:txBody>
      </p:sp>
      <p:sp>
        <p:nvSpPr>
          <p:cNvPr id="1027"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N" altLang="en-US" smtClean="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cs typeface="+mn-cs"/>
              </a:defRPr>
            </a:lvl1pPr>
          </a:lstStyle>
          <a:p>
            <a:fld id="{EEBF6322-B492-435B-A260-6DBE977FBF28}" type="datetime1">
              <a:rPr lang="en-US" smtClean="0"/>
              <a:t>7/5/2019</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chemeClr val="tx1">
                    <a:tint val="75000"/>
                  </a:schemeClr>
                </a:solidFill>
                <a:latin typeface="+mn-lt"/>
                <a:cs typeface="+mn-cs"/>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FFFFFF"/>
                </a:solidFill>
                <a:latin typeface="Calibri" panose="020F0502020204030204" pitchFamily="34" charset="0"/>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4330180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Excel_Worksheet1.xls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51" y="2184698"/>
            <a:ext cx="8093641" cy="1851843"/>
          </a:xfrm>
        </p:spPr>
        <p:txBody>
          <a:bodyPr>
            <a:normAutofit/>
          </a:bodyPr>
          <a:lstStyle/>
          <a:p>
            <a:r>
              <a:rPr lang="en-CA" sz="2400" dirty="0" smtClean="0"/>
              <a:t>JVET-O0506</a:t>
            </a:r>
            <a:r>
              <a:rPr lang="en-CA" sz="3200" dirty="0" smtClean="0"/>
              <a:t> </a:t>
            </a:r>
            <a:r>
              <a:rPr lang="en-CA" sz="1800" dirty="0" smtClean="0"/>
              <a:t/>
            </a:r>
            <a:br>
              <a:rPr lang="en-CA" sz="1800" dirty="0" smtClean="0"/>
            </a:br>
            <a:r>
              <a:rPr lang="en-CA" sz="1800" dirty="0" smtClean="0"/>
              <a:t>Non-CE9: </a:t>
            </a:r>
            <a:r>
              <a:rPr lang="en-CA" sz="1800" dirty="0"/>
              <a:t>An improvement to extended predicted sample value derivation in BDOF</a:t>
            </a:r>
            <a:endParaRPr lang="en-US" dirty="0"/>
          </a:p>
        </p:txBody>
      </p:sp>
      <p:sp>
        <p:nvSpPr>
          <p:cNvPr id="3" name="Subtitle 2"/>
          <p:cNvSpPr>
            <a:spLocks noGrp="1"/>
          </p:cNvSpPr>
          <p:nvPr>
            <p:ph type="body" idx="1"/>
          </p:nvPr>
        </p:nvSpPr>
        <p:spPr>
          <a:xfrm>
            <a:off x="657252" y="3542272"/>
            <a:ext cx="7772400" cy="790831"/>
          </a:xfrm>
        </p:spPr>
        <p:txBody>
          <a:bodyPr>
            <a:normAutofit/>
          </a:bodyPr>
          <a:lstStyle/>
          <a:p>
            <a:r>
              <a:rPr lang="en-US" dirty="0" smtClean="0"/>
              <a:t>S. Sethuraman</a:t>
            </a:r>
          </a:p>
          <a:p>
            <a:r>
              <a:rPr lang="en-US" dirty="0" smtClean="0"/>
              <a:t>Ittiam Systems</a:t>
            </a:r>
          </a:p>
        </p:txBody>
      </p:sp>
    </p:spTree>
    <p:extLst>
      <p:ext uri="{BB962C8B-B14F-4D97-AF65-F5344CB8AC3E}">
        <p14:creationId xmlns:p14="http://schemas.microsoft.com/office/powerpoint/2010/main" val="3385078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02408"/>
            <a:ext cx="8229600" cy="5023758"/>
          </a:xfrm>
        </p:spPr>
        <p:txBody>
          <a:bodyPr/>
          <a:lstStyle/>
          <a:p>
            <a:r>
              <a:rPr lang="en-US" dirty="0" smtClean="0"/>
              <a:t>Sub-block boundary sample gradients require extended predicted sample values to the left/top/right/bottom of the sub-block</a:t>
            </a:r>
          </a:p>
          <a:p>
            <a:pPr lvl="1"/>
            <a:r>
              <a:rPr lang="en-US" dirty="0" smtClean="0"/>
              <a:t>(M x N) sub-block requires (M + 2) x (N + 2) sample values to compute the horizontal and vertical gradients</a:t>
            </a:r>
          </a:p>
          <a:p>
            <a:pPr lvl="1"/>
            <a:endParaRPr lang="en-US" dirty="0" smtClean="0"/>
          </a:p>
          <a:p>
            <a:r>
              <a:rPr lang="en-US" dirty="0" smtClean="0"/>
              <a:t>Current method</a:t>
            </a:r>
          </a:p>
          <a:p>
            <a:pPr lvl="1"/>
            <a:r>
              <a:rPr lang="en-US" dirty="0" smtClean="0"/>
              <a:t>Uses integer grid reference samples with truncation of fractional part</a:t>
            </a:r>
          </a:p>
          <a:p>
            <a:pPr lvl="1"/>
            <a:r>
              <a:rPr lang="en-US" dirty="0" smtClean="0"/>
              <a:t>Adopted to reduce the complexity of performing 8-tap interpolation filtering for the extended samples</a:t>
            </a:r>
          </a:p>
          <a:p>
            <a:pPr lvl="2"/>
            <a:r>
              <a:rPr lang="en-US" dirty="0" smtClean="0"/>
              <a:t>0.05% BDRATE drop was there at the time of adoption from JVET-M0487</a:t>
            </a:r>
          </a:p>
          <a:p>
            <a:pPr marL="342900" lvl="1" indent="0">
              <a:buNone/>
            </a:pPr>
            <a:endParaRPr lang="en-US" dirty="0"/>
          </a:p>
          <a:p>
            <a:r>
              <a:rPr lang="en-US" dirty="0" smtClean="0"/>
              <a:t>Drawbacks</a:t>
            </a:r>
          </a:p>
          <a:p>
            <a:pPr lvl="1"/>
            <a:r>
              <a:rPr lang="en-US" dirty="0" smtClean="0"/>
              <a:t>Sample value can be from a position that is up to 15/16</a:t>
            </a:r>
            <a:r>
              <a:rPr lang="en-US" baseline="30000" dirty="0" smtClean="0"/>
              <a:t>th</a:t>
            </a:r>
            <a:r>
              <a:rPr lang="en-US" dirty="0" smtClean="0"/>
              <a:t> of a pixel distance in both horizontal and vertical directions</a:t>
            </a:r>
          </a:p>
          <a:p>
            <a:pPr marL="342900" lvl="1" indent="0">
              <a:buNone/>
            </a:pPr>
            <a:endParaRPr lang="en-US" dirty="0"/>
          </a:p>
        </p:txBody>
      </p:sp>
      <p:sp>
        <p:nvSpPr>
          <p:cNvPr id="3" name="Title 2"/>
          <p:cNvSpPr>
            <a:spLocks noGrp="1"/>
          </p:cNvSpPr>
          <p:nvPr>
            <p:ph type="title"/>
          </p:nvPr>
        </p:nvSpPr>
        <p:spPr/>
        <p:txBody>
          <a:bodyPr/>
          <a:lstStyle/>
          <a:p>
            <a:r>
              <a:rPr lang="en-US" dirty="0" smtClean="0"/>
              <a:t>Extended predicted sample values for </a:t>
            </a:r>
            <a:br>
              <a:rPr lang="en-US" dirty="0" smtClean="0"/>
            </a:br>
            <a:r>
              <a:rPr lang="en-US" dirty="0" smtClean="0"/>
              <a:t>sub-block boundary gradients </a:t>
            </a:r>
            <a:endParaRPr lang="en-US" dirty="0"/>
          </a:p>
        </p:txBody>
      </p:sp>
    </p:spTree>
    <p:extLst>
      <p:ext uri="{BB962C8B-B14F-4D97-AF65-F5344CB8AC3E}">
        <p14:creationId xmlns:p14="http://schemas.microsoft.com/office/powerpoint/2010/main" val="2412904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36592"/>
            <a:ext cx="8229600" cy="4989574"/>
          </a:xfrm>
        </p:spPr>
        <p:txBody>
          <a:bodyPr/>
          <a:lstStyle/>
          <a:p>
            <a:r>
              <a:rPr lang="en-US" dirty="0" smtClean="0"/>
              <a:t>Instead of truncating the fractional sample offset completely, it is proposed to round the fractional sample offset in the horizontal and vertical directions while selecting the integer grid sample position from which the extended predicted sample value is obtained</a:t>
            </a:r>
          </a:p>
          <a:p>
            <a:endParaRPr lang="en-US" dirty="0"/>
          </a:p>
          <a:p>
            <a:pPr lvl="1" hangingPunct="0"/>
            <a:r>
              <a:rPr lang="en-US" sz="1450" dirty="0"/>
              <a:t>(x_pos_L0, y_pos_L0) = ((x_spel_pos_L0 + 8) &gt;&gt; 4, (y_spel_pos_L0 + 8) &gt;&gt; 4</a:t>
            </a:r>
            <a:r>
              <a:rPr lang="en-US" sz="1450" b="1" dirty="0"/>
              <a:t>)</a:t>
            </a:r>
            <a:endParaRPr lang="en-US" sz="1450" dirty="0"/>
          </a:p>
          <a:p>
            <a:pPr lvl="1" hangingPunct="0"/>
            <a:r>
              <a:rPr lang="en-US" sz="1450" dirty="0" smtClean="0"/>
              <a:t>(</a:t>
            </a:r>
            <a:r>
              <a:rPr lang="en-US" sz="1450" dirty="0"/>
              <a:t>x_pos_L1, y_pos_L1) = ((x_spel_pos_L1 + 8) &gt;&gt; 4, (y_spel_pos_L1 + 8) &gt;&gt; 4</a:t>
            </a:r>
            <a:r>
              <a:rPr lang="en-US" sz="1450" dirty="0" smtClean="0"/>
              <a:t>)</a:t>
            </a:r>
          </a:p>
          <a:p>
            <a:pPr marL="342900" lvl="1" indent="0" hangingPunct="0">
              <a:buNone/>
            </a:pPr>
            <a:endParaRPr lang="en-US" sz="1450" dirty="0"/>
          </a:p>
          <a:p>
            <a:pPr marL="342900" lvl="1" indent="0" hangingPunct="0">
              <a:buNone/>
            </a:pPr>
            <a:r>
              <a:rPr lang="en-US" sz="1450" dirty="0" smtClean="0"/>
              <a:t>where</a:t>
            </a:r>
          </a:p>
          <a:p>
            <a:pPr lvl="1" hangingPunct="0"/>
            <a:r>
              <a:rPr lang="en-US" sz="1450" dirty="0"/>
              <a:t>(x_spel_pos_L0, y_ </a:t>
            </a:r>
            <a:r>
              <a:rPr lang="en-US" sz="1450" dirty="0" err="1"/>
              <a:t>spel_pos</a:t>
            </a:r>
            <a:r>
              <a:rPr lang="en-US" sz="1450" dirty="0"/>
              <a:t> _L0) = (</a:t>
            </a:r>
            <a:r>
              <a:rPr lang="en-US" sz="1450" dirty="0" err="1"/>
              <a:t>xSb</a:t>
            </a:r>
            <a:r>
              <a:rPr lang="en-US" sz="1450" dirty="0"/>
              <a:t> + dx + MVLx0, </a:t>
            </a:r>
            <a:r>
              <a:rPr lang="en-US" sz="1450" dirty="0" err="1"/>
              <a:t>ySb</a:t>
            </a:r>
            <a:r>
              <a:rPr lang="en-US" sz="1450" dirty="0"/>
              <a:t> + </a:t>
            </a:r>
            <a:r>
              <a:rPr lang="en-US" sz="1450" dirty="0" err="1"/>
              <a:t>dy</a:t>
            </a:r>
            <a:r>
              <a:rPr lang="en-US" sz="1450" dirty="0"/>
              <a:t> + MVLy0)</a:t>
            </a:r>
          </a:p>
          <a:p>
            <a:pPr lvl="1" hangingPunct="0"/>
            <a:r>
              <a:rPr lang="en-US" sz="1450" dirty="0"/>
              <a:t>(x_ </a:t>
            </a:r>
            <a:r>
              <a:rPr lang="en-US" sz="1450" dirty="0" err="1"/>
              <a:t>spel_pos</a:t>
            </a:r>
            <a:r>
              <a:rPr lang="en-US" sz="1450" dirty="0"/>
              <a:t> _L1, y_ </a:t>
            </a:r>
            <a:r>
              <a:rPr lang="en-US" sz="1450" dirty="0" err="1"/>
              <a:t>spel_pos</a:t>
            </a:r>
            <a:r>
              <a:rPr lang="en-US" sz="1450" dirty="0"/>
              <a:t> _L1) = (</a:t>
            </a:r>
            <a:r>
              <a:rPr lang="en-US" sz="1450" dirty="0" err="1"/>
              <a:t>xSb</a:t>
            </a:r>
            <a:r>
              <a:rPr lang="en-US" sz="1450" dirty="0"/>
              <a:t> + dx + MVLx1, </a:t>
            </a:r>
            <a:r>
              <a:rPr lang="en-US" sz="1450" dirty="0" err="1"/>
              <a:t>ySb</a:t>
            </a:r>
            <a:r>
              <a:rPr lang="en-US" sz="1450" dirty="0"/>
              <a:t> + </a:t>
            </a:r>
            <a:r>
              <a:rPr lang="en-US" sz="1450" dirty="0" err="1"/>
              <a:t>dy</a:t>
            </a:r>
            <a:r>
              <a:rPr lang="en-US" sz="1450" dirty="0"/>
              <a:t> + MVLy1</a:t>
            </a:r>
            <a:r>
              <a:rPr lang="en-US" sz="1450" dirty="0" smtClean="0"/>
              <a:t>)</a:t>
            </a:r>
          </a:p>
          <a:p>
            <a:pPr marL="342900" lvl="1" indent="0" hangingPunct="0">
              <a:buNone/>
            </a:pPr>
            <a:endParaRPr lang="en-US" sz="1450" dirty="0" smtClean="0"/>
          </a:p>
          <a:p>
            <a:pPr marL="342900" lvl="1" indent="0" hangingPunct="0">
              <a:buNone/>
            </a:pPr>
            <a:r>
              <a:rPr lang="en-US" sz="1450" dirty="0" smtClean="0"/>
              <a:t>(dx, </a:t>
            </a:r>
            <a:r>
              <a:rPr lang="en-US" sz="1450" dirty="0" err="1" smtClean="0"/>
              <a:t>dy</a:t>
            </a:r>
            <a:r>
              <a:rPr lang="en-US" sz="1450" dirty="0" smtClean="0"/>
              <a:t>) – position offset from the top-left position of sub-block to the extended sample position</a:t>
            </a:r>
          </a:p>
          <a:p>
            <a:pPr marL="342900" lvl="1" indent="0" hangingPunct="0">
              <a:buNone/>
            </a:pPr>
            <a:r>
              <a:rPr lang="en-US" sz="1450" dirty="0" smtClean="0"/>
              <a:t>(MVLx0, MVLy0) – L0 motion vector for the sub-block</a:t>
            </a:r>
          </a:p>
          <a:p>
            <a:pPr marL="342900" lvl="1" indent="0" hangingPunct="0">
              <a:buNone/>
            </a:pPr>
            <a:r>
              <a:rPr lang="en-US" sz="1450" dirty="0" smtClean="0"/>
              <a:t>(MVLx1, MVLy1) – L1 motion vector for the sub-block</a:t>
            </a:r>
            <a:endParaRPr lang="en-US" sz="1450" dirty="0"/>
          </a:p>
          <a:p>
            <a:r>
              <a:rPr lang="en-US" dirty="0" smtClean="0"/>
              <a:t>Benefit</a:t>
            </a:r>
          </a:p>
          <a:p>
            <a:pPr lvl="1"/>
            <a:r>
              <a:rPr lang="en-US" dirty="0" smtClean="0"/>
              <a:t>Maximum distance from the sub-pixel accurate position is each direction to the integer grid sample position is 8/16 (instead of 15/16 earlier)</a:t>
            </a:r>
            <a:endParaRPr lang="en-US" dirty="0"/>
          </a:p>
        </p:txBody>
      </p:sp>
      <p:sp>
        <p:nvSpPr>
          <p:cNvPr id="3" name="Title 2"/>
          <p:cNvSpPr>
            <a:spLocks noGrp="1"/>
          </p:cNvSpPr>
          <p:nvPr>
            <p:ph type="title"/>
          </p:nvPr>
        </p:nvSpPr>
        <p:spPr/>
        <p:txBody>
          <a:bodyPr/>
          <a:lstStyle/>
          <a:p>
            <a:r>
              <a:rPr lang="en-US" dirty="0" smtClean="0"/>
              <a:t>Proposed Solution</a:t>
            </a:r>
            <a:endParaRPr lang="en-US" dirty="0"/>
          </a:p>
        </p:txBody>
      </p:sp>
    </p:spTree>
    <p:extLst>
      <p:ext uri="{BB962C8B-B14F-4D97-AF65-F5344CB8AC3E}">
        <p14:creationId xmlns:p14="http://schemas.microsoft.com/office/powerpoint/2010/main" val="1796949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5804" y="1204957"/>
            <a:ext cx="8229600" cy="4946845"/>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The fix closes the BDRATE gap compared to the option of using 8-tap interpolation filter to obtain the extended samples</a:t>
            </a:r>
          </a:p>
          <a:p>
            <a:r>
              <a:rPr lang="en-US" dirty="0" smtClean="0"/>
              <a:t>No impact to </a:t>
            </a:r>
            <a:r>
              <a:rPr lang="en-US" dirty="0" err="1" smtClean="0"/>
              <a:t>EncT</a:t>
            </a:r>
            <a:r>
              <a:rPr lang="en-US" dirty="0" smtClean="0"/>
              <a:t>/</a:t>
            </a:r>
            <a:r>
              <a:rPr lang="en-US" dirty="0" err="1" smtClean="0"/>
              <a:t>Dect</a:t>
            </a:r>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a:p>
            <a:endParaRPr lang="en-US" dirty="0"/>
          </a:p>
        </p:txBody>
      </p:sp>
      <p:sp>
        <p:nvSpPr>
          <p:cNvPr id="3" name="Title 2"/>
          <p:cNvSpPr>
            <a:spLocks noGrp="1"/>
          </p:cNvSpPr>
          <p:nvPr>
            <p:ph type="title"/>
          </p:nvPr>
        </p:nvSpPr>
        <p:spPr/>
        <p:txBody>
          <a:bodyPr/>
          <a:lstStyle/>
          <a:p>
            <a:r>
              <a:rPr lang="en-US" dirty="0" smtClean="0"/>
              <a:t>Results</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207047935"/>
              </p:ext>
            </p:extLst>
          </p:nvPr>
        </p:nvGraphicFramePr>
        <p:xfrm>
          <a:off x="1042587" y="1666428"/>
          <a:ext cx="6093151" cy="3321455"/>
        </p:xfrm>
        <a:graphic>
          <a:graphicData uri="http://schemas.openxmlformats.org/presentationml/2006/ole">
            <mc:AlternateContent xmlns:mc="http://schemas.openxmlformats.org/markup-compatibility/2006">
              <mc:Choice xmlns:v="urn:schemas-microsoft-com:vml" Requires="v">
                <p:oleObj spid="_x0000_s4116" name="Worksheet" r:id="rId4" imgW="3779224" imgH="2092929" progId="Excel.Sheet.12">
                  <p:embed/>
                </p:oleObj>
              </mc:Choice>
              <mc:Fallback>
                <p:oleObj name="Worksheet" r:id="rId4" imgW="3779224" imgH="2092929" progId="Excel.Sheet.12">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587" y="1666428"/>
                        <a:ext cx="6093151" cy="3321455"/>
                      </a:xfrm>
                      <a:prstGeom prst="rect">
                        <a:avLst/>
                      </a:prstGeom>
                      <a:noFill/>
                    </p:spPr>
                  </p:pic>
                </p:oleObj>
              </mc:Fallback>
            </mc:AlternateContent>
          </a:graphicData>
        </a:graphic>
      </p:graphicFrame>
    </p:spTree>
    <p:extLst>
      <p:ext uri="{BB962C8B-B14F-4D97-AF65-F5344CB8AC3E}">
        <p14:creationId xmlns:p14="http://schemas.microsoft.com/office/powerpoint/2010/main" val="3927184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02724"/>
            <a:ext cx="8229600" cy="5082746"/>
          </a:xfrm>
        </p:spPr>
        <p:txBody>
          <a:bodyPr/>
          <a:lstStyle/>
          <a:p>
            <a:r>
              <a:rPr lang="en-US" dirty="0" smtClean="0"/>
              <a:t>The extended predicted sample for sub-block boundary gradient computations are obtained through a rounding process instead of truncation to obtain the nearest integer grid reference sample value</a:t>
            </a:r>
          </a:p>
          <a:p>
            <a:endParaRPr lang="en-US" dirty="0"/>
          </a:p>
          <a:p>
            <a:r>
              <a:rPr lang="en-US" dirty="0" smtClean="0"/>
              <a:t>A BDRATE gain of 0.04% with no impact on </a:t>
            </a:r>
            <a:r>
              <a:rPr lang="en-US" dirty="0" err="1" smtClean="0"/>
              <a:t>EncT</a:t>
            </a:r>
            <a:r>
              <a:rPr lang="en-US" dirty="0" smtClean="0"/>
              <a:t>/</a:t>
            </a:r>
            <a:r>
              <a:rPr lang="en-US" dirty="0" err="1" smtClean="0"/>
              <a:t>DecT</a:t>
            </a:r>
            <a:r>
              <a:rPr lang="en-US" dirty="0" smtClean="0"/>
              <a:t> is observed</a:t>
            </a:r>
          </a:p>
          <a:p>
            <a:endParaRPr lang="en-US" dirty="0"/>
          </a:p>
          <a:p>
            <a:r>
              <a:rPr lang="en-US" dirty="0" smtClean="0"/>
              <a:t>A similar proposal is made in JVET-N0615 as </a:t>
            </a:r>
            <a:r>
              <a:rPr lang="en-US" dirty="0" smtClean="0"/>
              <a:t>well</a:t>
            </a:r>
          </a:p>
          <a:p>
            <a:pPr lvl="1"/>
            <a:r>
              <a:rPr lang="en-US" dirty="0" smtClean="0"/>
              <a:t>There was a small implementation bug identified, after fixing which, the results of this </a:t>
            </a:r>
            <a:r>
              <a:rPr lang="en-US" smtClean="0"/>
              <a:t>proposal are identical to JVET-N0615</a:t>
            </a:r>
            <a:endParaRPr lang="en-US" dirty="0" smtClean="0"/>
          </a:p>
          <a:p>
            <a:endParaRPr lang="en-US" dirty="0"/>
          </a:p>
          <a:p>
            <a:r>
              <a:rPr lang="en-US" dirty="0" smtClean="0"/>
              <a:t>It is requested that this fix be adopted into the next VTM</a:t>
            </a:r>
            <a:endParaRPr lang="en-US" dirty="0"/>
          </a:p>
        </p:txBody>
      </p:sp>
      <p:sp>
        <p:nvSpPr>
          <p:cNvPr id="3" name="Title 2"/>
          <p:cNvSpPr>
            <a:spLocks noGrp="1"/>
          </p:cNvSpPr>
          <p:nvPr>
            <p:ph type="title"/>
          </p:nvPr>
        </p:nvSpPr>
        <p:spPr/>
        <p:txBody>
          <a:bodyPr/>
          <a:lstStyle/>
          <a:p>
            <a:r>
              <a:rPr lang="en-US" dirty="0" smtClean="0"/>
              <a:t>Conclusions</a:t>
            </a:r>
            <a:endParaRPr lang="en-US" dirty="0"/>
          </a:p>
        </p:txBody>
      </p:sp>
    </p:spTree>
    <p:extLst>
      <p:ext uri="{BB962C8B-B14F-4D97-AF65-F5344CB8AC3E}">
        <p14:creationId xmlns:p14="http://schemas.microsoft.com/office/powerpoint/2010/main" val="3954921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669058"/>
            <a:ext cx="7772400" cy="831381"/>
          </a:xfrm>
        </p:spPr>
        <p:txBody>
          <a:bodyPr>
            <a:normAutofit/>
          </a:bodyPr>
          <a:lstStyle/>
          <a:p>
            <a:pPr algn="ctr"/>
            <a:r>
              <a:rPr lang="en-US" dirty="0" smtClean="0"/>
              <a:t>Thanks to Qualcomm for Cross-checking!</a:t>
            </a:r>
            <a:br>
              <a:rPr lang="en-US" dirty="0" smtClean="0"/>
            </a:b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7626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Ittiam Template">
  <a:themeElements>
    <a:clrScheme name="Ittiam">
      <a:dk1>
        <a:srgbClr val="FFFFFF"/>
      </a:dk1>
      <a:lt1>
        <a:sysClr val="window" lastClr="FFFFFF"/>
      </a:lt1>
      <a:dk2>
        <a:srgbClr val="1F497D"/>
      </a:dk2>
      <a:lt2>
        <a:srgbClr val="EEECE1"/>
      </a:lt2>
      <a:accent1>
        <a:srgbClr val="C93D2E"/>
      </a:accent1>
      <a:accent2>
        <a:srgbClr val="FFFFFF"/>
      </a:accent2>
      <a:accent3>
        <a:srgbClr val="6F6F6F"/>
      </a:accent3>
      <a:accent4>
        <a:srgbClr val="8064A2"/>
      </a:accent4>
      <a:accent5>
        <a:srgbClr val="4BACC6"/>
      </a:accent5>
      <a:accent6>
        <a:srgbClr val="F79646"/>
      </a:accent6>
      <a:hlink>
        <a:srgbClr val="C93D2E"/>
      </a:hlink>
      <a:folHlink>
        <a:srgbClr val="C93D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ttiam Template.potx [Read-Only]" id="{97DD4C3A-B432-499C-84B5-4DD1A841A171}" vid="{C3CAFF14-7E63-4A6A-97AE-6A280AB388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Ittiam-Huawei-FVC-M2-DMVR-improvement-proposal</Template>
  <TotalTime>19513</TotalTime>
  <Words>435</Words>
  <Application>Microsoft Office PowerPoint</Application>
  <PresentationFormat>On-screen Show (4:3)</PresentationFormat>
  <Paragraphs>65</Paragraphs>
  <Slides>6</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Calibri</vt:lpstr>
      <vt:lpstr>Wingdings</vt:lpstr>
      <vt:lpstr>Ittiam Template</vt:lpstr>
      <vt:lpstr>Worksheet</vt:lpstr>
      <vt:lpstr>JVET-O0506  Non-CE9: An improvement to extended predicted sample value derivation in BDOF</vt:lpstr>
      <vt:lpstr>Extended predicted sample values for  sub-block boundary gradients </vt:lpstr>
      <vt:lpstr>Proposed Solution</vt:lpstr>
      <vt:lpstr>Results</vt:lpstr>
      <vt:lpstr>Conclusions</vt:lpstr>
      <vt:lpstr>Thanks to Qualcomm for Cross-checking!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2-Stage Design for DMVR/PMMVD</dc:title>
  <dc:creator>Sriram Sethuraman</dc:creator>
  <cp:lastModifiedBy>Sriram Sethuraman</cp:lastModifiedBy>
  <cp:revision>230</cp:revision>
  <dcterms:created xsi:type="dcterms:W3CDTF">2018-06-26T03:17:57Z</dcterms:created>
  <dcterms:modified xsi:type="dcterms:W3CDTF">2019-07-05T06:34:27Z</dcterms:modified>
</cp:coreProperties>
</file>