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11"/>
  </p:notesMasterIdLst>
  <p:handoutMasterIdLst>
    <p:handoutMasterId r:id="rId12"/>
  </p:handoutMasterIdLst>
  <p:sldIdLst>
    <p:sldId id="446" r:id="rId6"/>
    <p:sldId id="453" r:id="rId7"/>
    <p:sldId id="454" r:id="rId8"/>
    <p:sldId id="456" r:id="rId9"/>
    <p:sldId id="451" r:id="rId10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7CE"/>
    <a:srgbClr val="FFCCFF"/>
    <a:srgbClr val="CB1476"/>
    <a:srgbClr val="009E8E"/>
    <a:srgbClr val="8A318E"/>
    <a:srgbClr val="8B1069"/>
    <a:srgbClr val="39B54A"/>
    <a:srgbClr val="00ADEE"/>
    <a:srgbClr val="602A7A"/>
    <a:srgbClr val="1BA7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98" autoAdjust="0"/>
    <p:restoredTop sz="94150" autoAdjust="0"/>
  </p:normalViewPr>
  <p:slideViewPr>
    <p:cSldViewPr snapToGrid="0">
      <p:cViewPr varScale="1">
        <p:scale>
          <a:sx n="107" d="100"/>
          <a:sy n="107" d="100"/>
        </p:scale>
        <p:origin x="1133" y="72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ierre Andrivon" userId="ab776db1-b898-4fb9-9cd1-b64b61ae8f9d" providerId="ADAL" clId="{C93402B8-F355-4507-8A0B-F5D0E2EF21F1}"/>
    <pc:docChg chg="undo custSel addSld modSld">
      <pc:chgData name="Pierre Andrivon" userId="ab776db1-b898-4fb9-9cd1-b64b61ae8f9d" providerId="ADAL" clId="{C93402B8-F355-4507-8A0B-F5D0E2EF21F1}" dt="2019-06-27T14:50:05.776" v="1456" actId="20577"/>
      <pc:docMkLst>
        <pc:docMk/>
      </pc:docMkLst>
      <pc:sldChg chg="addSp delSp modSp">
        <pc:chgData name="Pierre Andrivon" userId="ab776db1-b898-4fb9-9cd1-b64b61ae8f9d" providerId="ADAL" clId="{C93402B8-F355-4507-8A0B-F5D0E2EF21F1}" dt="2019-06-27T14:50:05.776" v="1456" actId="20577"/>
        <pc:sldMkLst>
          <pc:docMk/>
          <pc:sldMk cId="3588621001" sldId="418"/>
        </pc:sldMkLst>
        <pc:spChg chg="add del mod">
          <ac:chgData name="Pierre Andrivon" userId="ab776db1-b898-4fb9-9cd1-b64b61ae8f9d" providerId="ADAL" clId="{C93402B8-F355-4507-8A0B-F5D0E2EF21F1}" dt="2019-06-27T14:38:49.631" v="1061"/>
          <ac:spMkLst>
            <pc:docMk/>
            <pc:sldMk cId="3588621001" sldId="418"/>
            <ac:spMk id="2" creationId="{44E9DBAA-902F-4C4D-A88F-923F1CEBA85B}"/>
          </ac:spMkLst>
        </pc:spChg>
        <pc:spChg chg="add">
          <ac:chgData name="Pierre Andrivon" userId="ab776db1-b898-4fb9-9cd1-b64b61ae8f9d" providerId="ADAL" clId="{C93402B8-F355-4507-8A0B-F5D0E2EF21F1}" dt="2019-06-27T14:37:41.477" v="1050"/>
          <ac:spMkLst>
            <pc:docMk/>
            <pc:sldMk cId="3588621001" sldId="418"/>
            <ac:spMk id="3" creationId="{D1D631A4-49F5-44B3-B1B8-3668BD7334E3}"/>
          </ac:spMkLst>
        </pc:spChg>
        <pc:spChg chg="mod">
          <ac:chgData name="Pierre Andrivon" userId="ab776db1-b898-4fb9-9cd1-b64b61ae8f9d" providerId="ADAL" clId="{C93402B8-F355-4507-8A0B-F5D0E2EF21F1}" dt="2019-06-27T14:11:57.354" v="58" actId="20577"/>
          <ac:spMkLst>
            <pc:docMk/>
            <pc:sldMk cId="3588621001" sldId="418"/>
            <ac:spMk id="10" creationId="{0C1F775D-E51D-4889-96EB-E768176AB41C}"/>
          </ac:spMkLst>
        </pc:spChg>
        <pc:spChg chg="mod">
          <ac:chgData name="Pierre Andrivon" userId="ab776db1-b898-4fb9-9cd1-b64b61ae8f9d" providerId="ADAL" clId="{C93402B8-F355-4507-8A0B-F5D0E2EF21F1}" dt="2019-06-27T14:50:05.776" v="1456" actId="20577"/>
          <ac:spMkLst>
            <pc:docMk/>
            <pc:sldMk cId="3588621001" sldId="418"/>
            <ac:spMk id="114" creationId="{7DEF0A04-C481-7C41-98EC-337BCF3BD05C}"/>
          </ac:spMkLst>
        </pc:spChg>
        <pc:picChg chg="add mod">
          <ac:chgData name="Pierre Andrivon" userId="ab776db1-b898-4fb9-9cd1-b64b61ae8f9d" providerId="ADAL" clId="{C93402B8-F355-4507-8A0B-F5D0E2EF21F1}" dt="2019-06-27T14:37:31.875" v="1049" actId="1076"/>
          <ac:picMkLst>
            <pc:docMk/>
            <pc:sldMk cId="3588621001" sldId="418"/>
            <ac:picMk id="6" creationId="{838A1028-D5C9-4848-AF16-50AD82575254}"/>
          </ac:picMkLst>
        </pc:picChg>
        <pc:picChg chg="add mod">
          <ac:chgData name="Pierre Andrivon" userId="ab776db1-b898-4fb9-9cd1-b64b61ae8f9d" providerId="ADAL" clId="{C93402B8-F355-4507-8A0B-F5D0E2EF21F1}" dt="2019-06-27T14:38:00.259" v="1053" actId="1076"/>
          <ac:picMkLst>
            <pc:docMk/>
            <pc:sldMk cId="3588621001" sldId="418"/>
            <ac:picMk id="1025" creationId="{CCE68B73-2337-4B1F-8B64-A3BD6A00E57E}"/>
          </ac:picMkLst>
        </pc:picChg>
        <pc:picChg chg="add mod">
          <ac:chgData name="Pierre Andrivon" userId="ab776db1-b898-4fb9-9cd1-b64b61ae8f9d" providerId="ADAL" clId="{C93402B8-F355-4507-8A0B-F5D0E2EF21F1}" dt="2019-06-27T14:38:05.243" v="1055" actId="14100"/>
          <ac:picMkLst>
            <pc:docMk/>
            <pc:sldMk cId="3588621001" sldId="418"/>
            <ac:picMk id="1026" creationId="{932E8A98-7F99-42BD-826C-2DC85ADEEF8E}"/>
          </ac:picMkLst>
        </pc:picChg>
      </pc:sldChg>
      <pc:sldChg chg="modSp">
        <pc:chgData name="Pierre Andrivon" userId="ab776db1-b898-4fb9-9cd1-b64b61ae8f9d" providerId="ADAL" clId="{C93402B8-F355-4507-8A0B-F5D0E2EF21F1}" dt="2019-06-27T14:11:12.579" v="51" actId="404"/>
        <pc:sldMkLst>
          <pc:docMk/>
          <pc:sldMk cId="489138459" sldId="446"/>
        </pc:sldMkLst>
        <pc:spChg chg="mod">
          <ac:chgData name="Pierre Andrivon" userId="ab776db1-b898-4fb9-9cd1-b64b61ae8f9d" providerId="ADAL" clId="{C93402B8-F355-4507-8A0B-F5D0E2EF21F1}" dt="2019-06-27T14:11:12.579" v="51" actId="404"/>
          <ac:spMkLst>
            <pc:docMk/>
            <pc:sldMk cId="489138459" sldId="446"/>
            <ac:spMk id="5" creationId="{5B10AB9C-81B7-D941-8463-C315272D2E79}"/>
          </ac:spMkLst>
        </pc:spChg>
      </pc:sldChg>
      <pc:sldChg chg="addSp delSp modSp add">
        <pc:chgData name="Pierre Andrivon" userId="ab776db1-b898-4fb9-9cd1-b64b61ae8f9d" providerId="ADAL" clId="{C93402B8-F355-4507-8A0B-F5D0E2EF21F1}" dt="2019-06-27T14:44:21.850" v="1220" actId="20577"/>
        <pc:sldMkLst>
          <pc:docMk/>
          <pc:sldMk cId="3605550970" sldId="452"/>
        </pc:sldMkLst>
        <pc:spChg chg="add mod">
          <ac:chgData name="Pierre Andrivon" userId="ab776db1-b898-4fb9-9cd1-b64b61ae8f9d" providerId="ADAL" clId="{C93402B8-F355-4507-8A0B-F5D0E2EF21F1}" dt="2019-06-27T14:44:21.850" v="1220" actId="20577"/>
          <ac:spMkLst>
            <pc:docMk/>
            <pc:sldMk cId="3605550970" sldId="452"/>
            <ac:spMk id="4" creationId="{0BB92461-BC72-4DD3-A39F-54D6C7284012}"/>
          </ac:spMkLst>
        </pc:spChg>
        <pc:graphicFrameChg chg="add del">
          <ac:chgData name="Pierre Andrivon" userId="ab776db1-b898-4fb9-9cd1-b64b61ae8f9d" providerId="ADAL" clId="{C93402B8-F355-4507-8A0B-F5D0E2EF21F1}" dt="2019-06-27T14:40:18.790" v="1120"/>
          <ac:graphicFrameMkLst>
            <pc:docMk/>
            <pc:sldMk cId="3605550970" sldId="452"/>
            <ac:graphicFrameMk id="6" creationId="{205B7218-0C1C-43DB-B818-9BDCC8D7E3F8}"/>
          </ac:graphicFrameMkLst>
        </pc:graphicFrameChg>
        <pc:graphicFrameChg chg="add mod modGraphic">
          <ac:chgData name="Pierre Andrivon" userId="ab776db1-b898-4fb9-9cd1-b64b61ae8f9d" providerId="ADAL" clId="{C93402B8-F355-4507-8A0B-F5D0E2EF21F1}" dt="2019-06-27T14:41:42.935" v="1140" actId="1076"/>
          <ac:graphicFrameMkLst>
            <pc:docMk/>
            <pc:sldMk cId="3605550970" sldId="452"/>
            <ac:graphicFrameMk id="7" creationId="{7327650E-F4DC-49F4-ADA2-3DB64881A6F4}"/>
          </ac:graphicFrameMkLst>
        </pc:graphicFrameChg>
        <pc:graphicFrameChg chg="add del">
          <ac:chgData name="Pierre Andrivon" userId="ab776db1-b898-4fb9-9cd1-b64b61ae8f9d" providerId="ADAL" clId="{C93402B8-F355-4507-8A0B-F5D0E2EF21F1}" dt="2019-06-27T14:40:53.897" v="1129"/>
          <ac:graphicFrameMkLst>
            <pc:docMk/>
            <pc:sldMk cId="3605550970" sldId="452"/>
            <ac:graphicFrameMk id="8" creationId="{75B85874-E29E-493E-A2C9-7250D91BA383}"/>
          </ac:graphicFrameMkLst>
        </pc:graphicFrameChg>
        <pc:graphicFrameChg chg="add mod">
          <ac:chgData name="Pierre Andrivon" userId="ab776db1-b898-4fb9-9cd1-b64b61ae8f9d" providerId="ADAL" clId="{C93402B8-F355-4507-8A0B-F5D0E2EF21F1}" dt="2019-06-27T14:41:37.111" v="1137" actId="1076"/>
          <ac:graphicFrameMkLst>
            <pc:docMk/>
            <pc:sldMk cId="3605550970" sldId="452"/>
            <ac:graphicFrameMk id="9" creationId="{4198911D-7570-48B8-9544-E86634AD7EBA}"/>
          </ac:graphicFrameMkLst>
        </pc:graphicFrameChg>
        <pc:picChg chg="add mod">
          <ac:chgData name="Pierre Andrivon" userId="ab776db1-b898-4fb9-9cd1-b64b61ae8f9d" providerId="ADAL" clId="{C93402B8-F355-4507-8A0B-F5D0E2EF21F1}" dt="2019-06-27T14:42:20.746" v="1143" actId="1076"/>
          <ac:picMkLst>
            <pc:docMk/>
            <pc:sldMk cId="3605550970" sldId="452"/>
            <ac:picMk id="5" creationId="{B8AE3EFC-F738-47A6-BF6E-E608E1DEFAA7}"/>
          </ac:picMkLst>
        </pc:picChg>
      </pc:sldChg>
    </pc:docChg>
  </pc:docChgLst>
  <pc:docChgLst>
    <pc:chgData name="Pierre Andrivon" userId="ab776db1-b898-4fb9-9cd1-b64b61ae8f9d" providerId="ADAL" clId="{75612B6F-1F43-4878-B3DC-7B760301BCFC}"/>
    <pc:docChg chg="delSld">
      <pc:chgData name="Pierre Andrivon" userId="ab776db1-b898-4fb9-9cd1-b64b61ae8f9d" providerId="ADAL" clId="{75612B6F-1F43-4878-B3DC-7B760301BCFC}" dt="2019-06-26T10:05:22.619" v="19" actId="2696"/>
      <pc:docMkLst>
        <pc:docMk/>
      </pc:docMkLst>
      <pc:sldChg chg="del">
        <pc:chgData name="Pierre Andrivon" userId="ab776db1-b898-4fb9-9cd1-b64b61ae8f9d" providerId="ADAL" clId="{75612B6F-1F43-4878-B3DC-7B760301BCFC}" dt="2019-06-26T10:05:07.537" v="5" actId="2696"/>
        <pc:sldMkLst>
          <pc:docMk/>
          <pc:sldMk cId="2214302916" sldId="402"/>
        </pc:sldMkLst>
      </pc:sldChg>
      <pc:sldChg chg="del">
        <pc:chgData name="Pierre Andrivon" userId="ab776db1-b898-4fb9-9cd1-b64b61ae8f9d" providerId="ADAL" clId="{75612B6F-1F43-4878-B3DC-7B760301BCFC}" dt="2019-06-26T10:05:07.634" v="12" actId="2696"/>
        <pc:sldMkLst>
          <pc:docMk/>
          <pc:sldMk cId="2707757125" sldId="414"/>
        </pc:sldMkLst>
      </pc:sldChg>
      <pc:sldChg chg="del">
        <pc:chgData name="Pierre Andrivon" userId="ab776db1-b898-4fb9-9cd1-b64b61ae8f9d" providerId="ADAL" clId="{75612B6F-1F43-4878-B3DC-7B760301BCFC}" dt="2019-06-26T10:05:07.446" v="3" actId="2696"/>
        <pc:sldMkLst>
          <pc:docMk/>
          <pc:sldMk cId="4167882991" sldId="433"/>
        </pc:sldMkLst>
      </pc:sldChg>
      <pc:sldChg chg="del">
        <pc:chgData name="Pierre Andrivon" userId="ab776db1-b898-4fb9-9cd1-b64b61ae8f9d" providerId="ADAL" clId="{75612B6F-1F43-4878-B3DC-7B760301BCFC}" dt="2019-06-26T10:05:07.423" v="0" actId="2696"/>
        <pc:sldMkLst>
          <pc:docMk/>
          <pc:sldMk cId="4272771909" sldId="435"/>
        </pc:sldMkLst>
      </pc:sldChg>
      <pc:sldChg chg="del">
        <pc:chgData name="Pierre Andrivon" userId="ab776db1-b898-4fb9-9cd1-b64b61ae8f9d" providerId="ADAL" clId="{75612B6F-1F43-4878-B3DC-7B760301BCFC}" dt="2019-06-26T10:05:22.572" v="13" actId="2696"/>
        <pc:sldMkLst>
          <pc:docMk/>
          <pc:sldMk cId="3858748652" sldId="436"/>
        </pc:sldMkLst>
      </pc:sldChg>
      <pc:sldChg chg="del">
        <pc:chgData name="Pierre Andrivon" userId="ab776db1-b898-4fb9-9cd1-b64b61ae8f9d" providerId="ADAL" clId="{75612B6F-1F43-4878-B3DC-7B760301BCFC}" dt="2019-06-26T10:05:07.519" v="4" actId="2696"/>
        <pc:sldMkLst>
          <pc:docMk/>
          <pc:sldMk cId="3398390117" sldId="437"/>
        </pc:sldMkLst>
      </pc:sldChg>
      <pc:sldChg chg="del">
        <pc:chgData name="Pierre Andrivon" userId="ab776db1-b898-4fb9-9cd1-b64b61ae8f9d" providerId="ADAL" clId="{75612B6F-1F43-4878-B3DC-7B760301BCFC}" dt="2019-06-26T10:05:22.612" v="18" actId="2696"/>
        <pc:sldMkLst>
          <pc:docMk/>
          <pc:sldMk cId="2725883841" sldId="438"/>
        </pc:sldMkLst>
      </pc:sldChg>
      <pc:sldChg chg="del">
        <pc:chgData name="Pierre Andrivon" userId="ab776db1-b898-4fb9-9cd1-b64b61ae8f9d" providerId="ADAL" clId="{75612B6F-1F43-4878-B3DC-7B760301BCFC}" dt="2019-06-26T10:05:22.601" v="16" actId="2696"/>
        <pc:sldMkLst>
          <pc:docMk/>
          <pc:sldMk cId="2930269613" sldId="439"/>
        </pc:sldMkLst>
      </pc:sldChg>
      <pc:sldChg chg="del">
        <pc:chgData name="Pierre Andrivon" userId="ab776db1-b898-4fb9-9cd1-b64b61ae8f9d" providerId="ADAL" clId="{75612B6F-1F43-4878-B3DC-7B760301BCFC}" dt="2019-06-26T10:05:22.579" v="14" actId="2696"/>
        <pc:sldMkLst>
          <pc:docMk/>
          <pc:sldMk cId="1610376337" sldId="440"/>
        </pc:sldMkLst>
      </pc:sldChg>
      <pc:sldChg chg="del">
        <pc:chgData name="Pierre Andrivon" userId="ab776db1-b898-4fb9-9cd1-b64b61ae8f9d" providerId="ADAL" clId="{75612B6F-1F43-4878-B3DC-7B760301BCFC}" dt="2019-06-26T10:05:07.430" v="1" actId="2696"/>
        <pc:sldMkLst>
          <pc:docMk/>
          <pc:sldMk cId="3812183542" sldId="441"/>
        </pc:sldMkLst>
      </pc:sldChg>
      <pc:sldChg chg="del">
        <pc:chgData name="Pierre Andrivon" userId="ab776db1-b898-4fb9-9cd1-b64b61ae8f9d" providerId="ADAL" clId="{75612B6F-1F43-4878-B3DC-7B760301BCFC}" dt="2019-06-26T10:05:22.589" v="15" actId="2696"/>
        <pc:sldMkLst>
          <pc:docMk/>
          <pc:sldMk cId="1707089821" sldId="442"/>
        </pc:sldMkLst>
      </pc:sldChg>
      <pc:sldChg chg="del">
        <pc:chgData name="Pierre Andrivon" userId="ab776db1-b898-4fb9-9cd1-b64b61ae8f9d" providerId="ADAL" clId="{75612B6F-1F43-4878-B3DC-7B760301BCFC}" dt="2019-06-26T10:05:07.438" v="2" actId="2696"/>
        <pc:sldMkLst>
          <pc:docMk/>
          <pc:sldMk cId="3496194282" sldId="443"/>
        </pc:sldMkLst>
      </pc:sldChg>
      <pc:sldChg chg="del">
        <pc:chgData name="Pierre Andrivon" userId="ab776db1-b898-4fb9-9cd1-b64b61ae8f9d" providerId="ADAL" clId="{75612B6F-1F43-4878-B3DC-7B760301BCFC}" dt="2019-06-26T10:05:07.619" v="10" actId="2696"/>
        <pc:sldMkLst>
          <pc:docMk/>
          <pc:sldMk cId="3216527121" sldId="444"/>
        </pc:sldMkLst>
      </pc:sldChg>
      <pc:sldChg chg="del">
        <pc:chgData name="Pierre Andrivon" userId="ab776db1-b898-4fb9-9cd1-b64b61ae8f9d" providerId="ADAL" clId="{75612B6F-1F43-4878-B3DC-7B760301BCFC}" dt="2019-06-26T10:05:07.625" v="11" actId="2696"/>
        <pc:sldMkLst>
          <pc:docMk/>
          <pc:sldMk cId="3580389651" sldId="445"/>
        </pc:sldMkLst>
      </pc:sldChg>
      <pc:sldChg chg="del">
        <pc:chgData name="Pierre Andrivon" userId="ab776db1-b898-4fb9-9cd1-b64b61ae8f9d" providerId="ADAL" clId="{75612B6F-1F43-4878-B3DC-7B760301BCFC}" dt="2019-06-26T10:05:07.555" v="6" actId="2696"/>
        <pc:sldMkLst>
          <pc:docMk/>
          <pc:sldMk cId="3394703240" sldId="447"/>
        </pc:sldMkLst>
      </pc:sldChg>
      <pc:sldChg chg="del">
        <pc:chgData name="Pierre Andrivon" userId="ab776db1-b898-4fb9-9cd1-b64b61ae8f9d" providerId="ADAL" clId="{75612B6F-1F43-4878-B3DC-7B760301BCFC}" dt="2019-06-26T10:05:07.603" v="8" actId="2696"/>
        <pc:sldMkLst>
          <pc:docMk/>
          <pc:sldMk cId="2948688743" sldId="448"/>
        </pc:sldMkLst>
      </pc:sldChg>
      <pc:sldChg chg="del">
        <pc:chgData name="Pierre Andrivon" userId="ab776db1-b898-4fb9-9cd1-b64b61ae8f9d" providerId="ADAL" clId="{75612B6F-1F43-4878-B3DC-7B760301BCFC}" dt="2019-06-26T10:05:07.576" v="7" actId="2696"/>
        <pc:sldMkLst>
          <pc:docMk/>
          <pc:sldMk cId="2522868277" sldId="449"/>
        </pc:sldMkLst>
      </pc:sldChg>
      <pc:sldChg chg="del">
        <pc:chgData name="Pierre Andrivon" userId="ab776db1-b898-4fb9-9cd1-b64b61ae8f9d" providerId="ADAL" clId="{75612B6F-1F43-4878-B3DC-7B760301BCFC}" dt="2019-06-26T10:05:22.619" v="19" actId="2696"/>
        <pc:sldMkLst>
          <pc:docMk/>
          <pc:sldMk cId="1173235757" sldId="450"/>
        </pc:sldMkLst>
      </pc:sldChg>
      <pc:sldChg chg="del">
        <pc:chgData name="Pierre Andrivon" userId="ab776db1-b898-4fb9-9cd1-b64b61ae8f9d" providerId="ADAL" clId="{75612B6F-1F43-4878-B3DC-7B760301BCFC}" dt="2019-06-26T10:05:07.609" v="9" actId="2696"/>
        <pc:sldMkLst>
          <pc:docMk/>
          <pc:sldMk cId="3380378842" sldId="452"/>
        </pc:sldMkLst>
      </pc:sldChg>
      <pc:sldMasterChg chg="delSldLayout">
        <pc:chgData name="Pierre Andrivon" userId="ab776db1-b898-4fb9-9cd1-b64b61ae8f9d" providerId="ADAL" clId="{75612B6F-1F43-4878-B3DC-7B760301BCFC}" dt="2019-06-26T10:05:22.602" v="17" actId="2696"/>
        <pc:sldMasterMkLst>
          <pc:docMk/>
          <pc:sldMasterMk cId="1862224126" sldId="2147483724"/>
        </pc:sldMasterMkLst>
        <pc:sldLayoutChg chg="del">
          <pc:chgData name="Pierre Andrivon" userId="ab776db1-b898-4fb9-9cd1-b64b61ae8f9d" providerId="ADAL" clId="{75612B6F-1F43-4878-B3DC-7B760301BCFC}" dt="2019-06-26T10:05:22.602" v="17" actId="2696"/>
          <pc:sldLayoutMkLst>
            <pc:docMk/>
            <pc:sldMasterMk cId="1862224126" sldId="2147483724"/>
            <pc:sldLayoutMk cId="3270587994" sldId="2147483727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7/5/2019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7/5/2019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.hhi.fraunhofer.de/trac/vvc/ticket/333" TargetMode="External"/><Relationship Id="rId2" Type="http://schemas.openxmlformats.org/officeDocument/2006/relationships/hyperlink" Target="https://jvet.hhi.fraunhofer.de/trac/vvc/ticket/205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B10AB9C-81B7-D941-8463-C315272D2E79}"/>
              </a:ext>
            </a:extLst>
          </p:cNvPr>
          <p:cNvSpPr txBox="1">
            <a:spLocks/>
          </p:cNvSpPr>
          <p:nvPr/>
        </p:nvSpPr>
        <p:spPr>
          <a:xfrm>
            <a:off x="425741" y="1127042"/>
            <a:ext cx="7100433" cy="3437814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panose="020B0502020202020204" pitchFamily="34" charset="0"/>
              </a:rPr>
              <a:t>On lossless coding for VVC</a:t>
            </a:r>
          </a:p>
          <a:p>
            <a:endParaRPr lang="en-US" sz="3600" dirty="0">
              <a:latin typeface="Century Gothic" panose="020B0502020202020204" pitchFamily="34" charset="0"/>
            </a:endParaRPr>
          </a:p>
          <a:p>
            <a:r>
              <a:rPr lang="en-US" sz="2400" dirty="0">
                <a:latin typeface="Century Gothic" panose="020B0502020202020204" pitchFamily="34" charset="0"/>
              </a:rPr>
              <a:t>JVET-O0460</a:t>
            </a: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r>
              <a:rPr lang="en-US" sz="1050" dirty="0">
                <a:latin typeface="Century Gothic" panose="020B0502020202020204" pitchFamily="34" charset="0"/>
              </a:rPr>
              <a:t>T. Poirier, F. Le </a:t>
            </a:r>
            <a:r>
              <a:rPr lang="en-US" sz="1050" dirty="0" err="1">
                <a:latin typeface="Century Gothic" panose="020B0502020202020204" pitchFamily="34" charset="0"/>
              </a:rPr>
              <a:t>Léannec</a:t>
            </a:r>
            <a:r>
              <a:rPr lang="en-US" sz="1050" dirty="0">
                <a:latin typeface="Century Gothic" panose="020B0502020202020204" pitchFamily="34" charset="0"/>
              </a:rPr>
              <a:t>, K. Naser, E. François</a:t>
            </a:r>
          </a:p>
          <a:p>
            <a:endParaRPr lang="en-US" sz="1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13845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3CDDC5-66F3-48FC-A092-24F96A1084F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Software crash when encoding with </a:t>
            </a:r>
            <a:r>
              <a:rPr lang="en-CA" dirty="0"/>
              <a:t>--</a:t>
            </a:r>
            <a:r>
              <a:rPr lang="en-CA" dirty="0" err="1"/>
              <a:t>TransquantBypassEnable</a:t>
            </a:r>
            <a:r>
              <a:rPr lang="en-CA" dirty="0"/>
              <a:t>=1 as reported by ticket </a:t>
            </a:r>
            <a:r>
              <a:rPr lang="en-CA" u="sng" dirty="0">
                <a:hlinkClick r:id="rId2"/>
              </a:rPr>
              <a:t>#205</a:t>
            </a:r>
            <a:endParaRPr lang="en-US" dirty="0"/>
          </a:p>
          <a:p>
            <a:endParaRPr lang="en-US" dirty="0"/>
          </a:p>
          <a:p>
            <a:r>
              <a:rPr lang="en-CA" dirty="0" err="1"/>
              <a:t>Transorm</a:t>
            </a:r>
            <a:r>
              <a:rPr lang="en-CA" dirty="0"/>
              <a:t>/Quantization Bypass is not included in the Draft Text as reported by ticket </a:t>
            </a:r>
            <a:r>
              <a:rPr lang="en-CA" u="sng" dirty="0">
                <a:hlinkClick r:id="rId3"/>
              </a:rPr>
              <a:t>#333</a:t>
            </a:r>
            <a:r>
              <a:rPr lang="en-CA" dirty="0"/>
              <a:t>.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6942254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C396FB-5923-40B2-AA17-B685F6254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Proposal</a:t>
            </a:r>
            <a:r>
              <a:rPr lang="fr-FR" dirty="0"/>
              <a:t>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9DFE16-8CF4-4B47-B930-4590753E946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 hangingPunct="0">
              <a:buNone/>
            </a:pPr>
            <a:r>
              <a:rPr lang="en-US" dirty="0"/>
              <a:t>To support lossless coding, the following changes are proposed:</a:t>
            </a:r>
          </a:p>
          <a:p>
            <a:pPr lvl="1"/>
            <a:r>
              <a:rPr lang="en-US" b="1" dirty="0" err="1"/>
              <a:t>Luma</a:t>
            </a:r>
            <a:r>
              <a:rPr lang="en-US" b="1" dirty="0"/>
              <a:t> mapping </a:t>
            </a:r>
            <a:r>
              <a:rPr lang="en-US" dirty="0"/>
              <a:t>is disabled at slice level if PPS-level </a:t>
            </a:r>
            <a:r>
              <a:rPr lang="en-US" dirty="0" err="1"/>
              <a:t>transquant_bypass_enabled_flag</a:t>
            </a:r>
            <a:r>
              <a:rPr lang="en-US" dirty="0"/>
              <a:t> is true. </a:t>
            </a:r>
          </a:p>
          <a:p>
            <a:pPr lvl="1"/>
            <a:r>
              <a:rPr lang="en-US" b="1" dirty="0"/>
              <a:t>Zero-Out</a:t>
            </a:r>
            <a:r>
              <a:rPr lang="en-US" dirty="0"/>
              <a:t> transform is not used in case a CU is coded with lossless mode. </a:t>
            </a:r>
          </a:p>
          <a:p>
            <a:pPr lvl="1"/>
            <a:r>
              <a:rPr lang="en-US" dirty="0"/>
              <a:t>As </a:t>
            </a:r>
            <a:r>
              <a:rPr lang="en-US" b="1" dirty="0"/>
              <a:t>LFNST</a:t>
            </a:r>
            <a:r>
              <a:rPr lang="en-US" dirty="0"/>
              <a:t> and </a:t>
            </a:r>
            <a:r>
              <a:rPr lang="en-US" b="1" dirty="0"/>
              <a:t>SBT</a:t>
            </a:r>
            <a:r>
              <a:rPr lang="en-US" dirty="0"/>
              <a:t> may produce zero coefficient, they are disabled at CU-level if the CU-level </a:t>
            </a:r>
            <a:r>
              <a:rPr lang="en-US" dirty="0" err="1"/>
              <a:t>cu_transquant_bypass_flag</a:t>
            </a:r>
            <a:r>
              <a:rPr lang="en-US" dirty="0"/>
              <a:t> is true.</a:t>
            </a:r>
          </a:p>
          <a:p>
            <a:pPr lvl="1"/>
            <a:r>
              <a:rPr lang="en-US" dirty="0"/>
              <a:t>As </a:t>
            </a:r>
            <a:r>
              <a:rPr lang="en-US" b="1" dirty="0"/>
              <a:t>Joint coding of </a:t>
            </a:r>
            <a:r>
              <a:rPr lang="en-US" b="1" dirty="0" err="1"/>
              <a:t>Cb</a:t>
            </a:r>
            <a:r>
              <a:rPr lang="en-US" b="1" dirty="0"/>
              <a:t>-Cr </a:t>
            </a:r>
            <a:r>
              <a:rPr lang="en-US" dirty="0"/>
              <a:t>is not inversible, it is also be disabled at CU-level if the CU-level </a:t>
            </a:r>
            <a:r>
              <a:rPr lang="en-US" dirty="0" err="1"/>
              <a:t>cu_transquant_bypass_flag</a:t>
            </a:r>
            <a:r>
              <a:rPr lang="en-US" dirty="0"/>
              <a:t> is true.</a:t>
            </a:r>
          </a:p>
          <a:p>
            <a:pPr lvl="1"/>
            <a:endParaRPr lang="en-US" dirty="0"/>
          </a:p>
          <a:p>
            <a:pPr marL="0" indent="0">
              <a:buNone/>
            </a:pPr>
            <a:r>
              <a:rPr lang="en-US" dirty="0"/>
              <a:t>A modification of the specification text is proposed with this contribution.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D2113C-B9FA-4971-BFD9-30ACA03DE2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37BED9-A99B-4635-BB23-521D3BCD97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071908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D3692C-4660-4513-A06D-EBE1775646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Results</a:t>
            </a:r>
            <a:r>
              <a:rPr lang="fr-FR" dirty="0"/>
              <a:t> over HM 16.19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506FBF-A013-47D3-9F52-53D0A02FFB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D7A3229-84FA-4601-82CB-7CB26469B4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F92ED7CB-FFCC-4E6B-8ECF-BF96D26E192F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-1161751" y="1265151"/>
            <a:ext cx="5733751" cy="261319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88A63F8-8C36-4281-B856-4226693EBB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5124" y="1257528"/>
            <a:ext cx="5733751" cy="262844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D4BC883-3D61-4BE2-891A-B28ECA6BE3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1265151"/>
            <a:ext cx="5888608" cy="2632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399645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EEDB16E-3C0E-9D4C-BCC6-1EAEAC27B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865224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602BC67-704A-4474-B02F-AC0C62DC9E2D}">
  <ds:schemaRefs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12105</TotalTime>
  <Words>207</Words>
  <Application>Microsoft Office PowerPoint</Application>
  <PresentationFormat>On-screen Show (16:9)</PresentationFormat>
  <Paragraphs>25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Century Gothic</vt:lpstr>
      <vt:lpstr>Intro Section Slides</vt:lpstr>
      <vt:lpstr>1_Interior Slides - blue green bottom bar</vt:lpstr>
      <vt:lpstr>PowerPoint Presentation</vt:lpstr>
      <vt:lpstr>Problem</vt:lpstr>
      <vt:lpstr>Proposal </vt:lpstr>
      <vt:lpstr>Results over HM 16.19</vt:lpstr>
      <vt:lpstr>PowerPoint Presentation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Tangi Poirier</cp:lastModifiedBy>
  <cp:revision>1069</cp:revision>
  <cp:lastPrinted>2018-02-07T16:54:36Z</cp:lastPrinted>
  <dcterms:created xsi:type="dcterms:W3CDTF">2015-05-07T16:31:13Z</dcterms:created>
  <dcterms:modified xsi:type="dcterms:W3CDTF">2019-07-05T07:27:18Z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