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4"/>
  </p:notesMasterIdLst>
  <p:handoutMasterIdLst>
    <p:handoutMasterId r:id="rId15"/>
  </p:handoutMasterIdLst>
  <p:sldIdLst>
    <p:sldId id="446" r:id="rId6"/>
    <p:sldId id="418" r:id="rId7"/>
    <p:sldId id="453" r:id="rId8"/>
    <p:sldId id="456" r:id="rId9"/>
    <p:sldId id="454" r:id="rId10"/>
    <p:sldId id="457" r:id="rId11"/>
    <p:sldId id="455" r:id="rId12"/>
    <p:sldId id="458" r:id="rId13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15" d="100"/>
          <a:sy n="115" d="100"/>
        </p:scale>
        <p:origin x="96" y="96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14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128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171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162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130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0658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293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242047" y="483823"/>
            <a:ext cx="8606118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CE4-related: LIC flag inherited per component</a:t>
            </a:r>
            <a:endParaRPr lang="en-US" sz="4000" b="0" dirty="0"/>
          </a:p>
          <a:p>
            <a:r>
              <a:rPr lang="en-US" sz="4000" b="0" dirty="0"/>
              <a:t>JVET-O0457</a:t>
            </a: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Century Gothic" panose="020B0502020202020204" pitchFamily="34" charset="0"/>
              </a:rPr>
              <a:t>JVET-O0457	         </a:t>
            </a:r>
            <a:r>
              <a:rPr lang="en-US" sz="2000" dirty="0"/>
              <a:t>CE4-related: LIC flag inherited per component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2200" b="1" dirty="0">
                <a:latin typeface="Century Gothic" panose="020B0502020202020204" pitchFamily="34" charset="0"/>
              </a:rPr>
              <a:t>Proposal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It is proposed to </a:t>
            </a:r>
            <a:r>
              <a:rPr lang="en-US" sz="2000" u="sng" dirty="0">
                <a:latin typeface="Century Gothic" panose="020B0502020202020204" pitchFamily="34" charset="0"/>
              </a:rPr>
              <a:t>inherit the LIC-flag separately for each component</a:t>
            </a:r>
            <a:r>
              <a:rPr lang="en-US" sz="2000" dirty="0">
                <a:latin typeface="Century Gothic" panose="020B0502020202020204" pitchFamily="34" charset="0"/>
              </a:rPr>
              <a:t>.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After the LIC parameters have been derived, the value of </a:t>
            </a:r>
            <a:r>
              <a:rPr lang="en-US" sz="2000" i="1" dirty="0">
                <a:latin typeface="Century Gothic" panose="020B0502020202020204" pitchFamily="34" charset="0"/>
              </a:rPr>
              <a:t>LIC-flag</a:t>
            </a:r>
            <a:r>
              <a:rPr lang="en-US" sz="2000" dirty="0">
                <a:latin typeface="Century Gothic" panose="020B0502020202020204" pitchFamily="34" charset="0"/>
              </a:rPr>
              <a:t> is up-dated (false) if LIC parameters are defaults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F0C978C-A128-4144-83E1-5A0F885262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6028724"/>
              </p:ext>
            </p:extLst>
          </p:nvPr>
        </p:nvGraphicFramePr>
        <p:xfrm>
          <a:off x="1541929" y="2850777"/>
          <a:ext cx="6817480" cy="1739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Visio" r:id="rId4" imgW="7494568" imgH="1912296" progId="Visio.Drawing.11">
                  <p:embed/>
                </p:oleObj>
              </mc:Choice>
              <mc:Fallback>
                <p:oleObj name="Visio" r:id="rId4" imgW="7494568" imgH="191229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1929" y="2850777"/>
                        <a:ext cx="6817480" cy="17391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862100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Century Gothic" panose="020B0502020202020204" pitchFamily="34" charset="0"/>
              </a:rPr>
              <a:t>JVET-O0457	         </a:t>
            </a:r>
            <a:r>
              <a:rPr lang="en-US" sz="2000" dirty="0"/>
              <a:t>CE4-related: LIC flag inherited per component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2200" b="1" dirty="0">
                <a:latin typeface="Century Gothic" panose="020B0502020202020204" pitchFamily="34" charset="0"/>
              </a:rPr>
              <a:t>Advantages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The proposed method reduces the number of times the process for LIC parameters derivation is invoked 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410472-9BEB-4892-8C84-CADE330EA7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530" y="2202159"/>
            <a:ext cx="833437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53349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Century Gothic" panose="020B0502020202020204" pitchFamily="34" charset="0"/>
              </a:rPr>
              <a:t>JVET-O0457	         </a:t>
            </a:r>
            <a:r>
              <a:rPr lang="en-US" sz="2000" dirty="0"/>
              <a:t>CE4-related: LIC flag inherited per component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2200" b="1" dirty="0">
                <a:latin typeface="Century Gothic" panose="020B0502020202020204" pitchFamily="34" charset="0"/>
              </a:rPr>
              <a:t>Advantages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The proposed method reduces the number of times the process for LIC parameters derivation is invoked 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DAFE13-27CE-4EF0-98F1-A11365F4AB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273" y="2393353"/>
            <a:ext cx="831532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7029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Century Gothic" panose="020B0502020202020204" pitchFamily="34" charset="0"/>
              </a:rPr>
              <a:t>JVET-O0457	         </a:t>
            </a:r>
            <a:r>
              <a:rPr lang="en-US" sz="2000" dirty="0"/>
              <a:t>CE4-related: LIC flag inherited per component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2200" b="1" dirty="0">
                <a:latin typeface="Century Gothic" panose="020B0502020202020204" pitchFamily="34" charset="0"/>
              </a:rPr>
              <a:t>Advantages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The number of times the derived LIC parameters are defaults is reduced</a:t>
            </a: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ABE619-D37F-4BED-903F-9D442A44B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65" y="2224429"/>
            <a:ext cx="833437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3942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Century Gothic" panose="020B0502020202020204" pitchFamily="34" charset="0"/>
              </a:rPr>
              <a:t>JVET-O0457	         </a:t>
            </a:r>
            <a:r>
              <a:rPr lang="en-US" sz="2000" dirty="0"/>
              <a:t>CE4-related: LIC flag inherited per component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2200" b="1" dirty="0">
                <a:latin typeface="Century Gothic" panose="020B0502020202020204" pitchFamily="34" charset="0"/>
              </a:rPr>
              <a:t>Advantages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The number of times the derived LIC parameters are defaults is reduced</a:t>
            </a: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26C400-2BD4-4392-8F44-F639473A4D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963" y="2421859"/>
            <a:ext cx="831532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8392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Century Gothic" panose="020B0502020202020204" pitchFamily="34" charset="0"/>
              </a:rPr>
              <a:t>JVET-O0457	         </a:t>
            </a:r>
            <a:r>
              <a:rPr lang="en-US" sz="2000" dirty="0"/>
              <a:t>CE4-related: LIC flag inherited per component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2200" b="1" dirty="0">
                <a:latin typeface="Century Gothic" panose="020B0502020202020204" pitchFamily="34" charset="0"/>
              </a:rPr>
              <a:t>Advantages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The performance of LIC (CE4-3.2) remains unchanged.</a:t>
            </a: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571C77C-AF7C-4CC5-926F-AD105C4CD4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873" y="1881883"/>
            <a:ext cx="8334375" cy="26765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CE70CF6-B886-48EE-AB2E-0398CDC483EC}"/>
              </a:ext>
            </a:extLst>
          </p:cNvPr>
          <p:cNvSpPr txBox="1"/>
          <p:nvPr/>
        </p:nvSpPr>
        <p:spPr>
          <a:xfrm>
            <a:off x="3063077" y="4532248"/>
            <a:ext cx="3616376" cy="184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i="1" dirty="0">
                <a:latin typeface="Century Gothic" panose="020B0502020202020204" pitchFamily="34" charset="0"/>
              </a:rPr>
              <a:t>Thanks</a:t>
            </a:r>
            <a:r>
              <a:rPr lang="fr-FR" sz="1200" i="1" dirty="0">
                <a:latin typeface="Century Gothic" panose="020B0502020202020204" pitchFamily="34" charset="0"/>
              </a:rPr>
              <a:t> to Sharp for cross-checking (JVET-O0686)</a:t>
            </a:r>
            <a:endParaRPr lang="en-US" sz="1200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64294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Century Gothic" panose="020B0502020202020204" pitchFamily="34" charset="0"/>
              </a:rPr>
              <a:t>JVET-O0457	         </a:t>
            </a:r>
            <a:r>
              <a:rPr lang="en-US" sz="2000" dirty="0"/>
              <a:t>CE4-related: LIC flag inherited per component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2200" b="1" dirty="0">
                <a:latin typeface="Century Gothic" panose="020B0502020202020204" pitchFamily="34" charset="0"/>
              </a:rPr>
              <a:t>Advantages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The performance of LIC </a:t>
            </a:r>
            <a:r>
              <a:rPr lang="en-US" sz="2000">
                <a:latin typeface="Century Gothic" panose="020B0502020202020204" pitchFamily="34" charset="0"/>
              </a:rPr>
              <a:t>(CE4-3.2) </a:t>
            </a:r>
            <a:r>
              <a:rPr lang="en-US" sz="2000" dirty="0">
                <a:latin typeface="Century Gothic" panose="020B0502020202020204" pitchFamily="34" charset="0"/>
              </a:rPr>
              <a:t>remains unchanged.</a:t>
            </a: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BFE6EB-F0E9-4422-AA0F-96BB0931D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873" y="1821270"/>
            <a:ext cx="8334375" cy="27146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89E25E-A35C-4237-A80D-F4CD36B3AC88}"/>
              </a:ext>
            </a:extLst>
          </p:cNvPr>
          <p:cNvSpPr txBox="1"/>
          <p:nvPr/>
        </p:nvSpPr>
        <p:spPr>
          <a:xfrm>
            <a:off x="3063077" y="4532248"/>
            <a:ext cx="3616376" cy="184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i="1" dirty="0">
                <a:latin typeface="Century Gothic" panose="020B0502020202020204" pitchFamily="34" charset="0"/>
              </a:rPr>
              <a:t>Thanks</a:t>
            </a:r>
            <a:r>
              <a:rPr lang="fr-FR" sz="1200" i="1" dirty="0">
                <a:latin typeface="Century Gothic" panose="020B0502020202020204" pitchFamily="34" charset="0"/>
              </a:rPr>
              <a:t> to Sharp for cross-checking (JVET-O0686)</a:t>
            </a:r>
            <a:endParaRPr lang="en-US" sz="1200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70235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11830</TotalTime>
  <Words>232</Words>
  <Application>Microsoft Office PowerPoint</Application>
  <PresentationFormat>On-screen Show (16:9)</PresentationFormat>
  <Paragraphs>47</Paragraphs>
  <Slides>8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Visio</vt:lpstr>
      <vt:lpstr>PowerPoint Presentation</vt:lpstr>
      <vt:lpstr>JVET-O0457          CE4-related: LIC flag inherited per component</vt:lpstr>
      <vt:lpstr>JVET-O0457          CE4-related: LIC flag inherited per component</vt:lpstr>
      <vt:lpstr>JVET-O0457          CE4-related: LIC flag inherited per component</vt:lpstr>
      <vt:lpstr>JVET-O0457          CE4-related: LIC flag inherited per component</vt:lpstr>
      <vt:lpstr>JVET-O0457          CE4-related: LIC flag inherited per component</vt:lpstr>
      <vt:lpstr>JVET-O0457          CE4-related: LIC flag inherited per component</vt:lpstr>
      <vt:lpstr>JVET-O0457          CE4-related: LIC flag inherited per component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Bordes Philippe</cp:lastModifiedBy>
  <cp:revision>1064</cp:revision>
  <cp:lastPrinted>2018-02-07T16:54:36Z</cp:lastPrinted>
  <dcterms:created xsi:type="dcterms:W3CDTF">2015-05-07T16:31:13Z</dcterms:created>
  <dcterms:modified xsi:type="dcterms:W3CDTF">2019-07-02T16:57:42Z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