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23"/>
  </p:notesMasterIdLst>
  <p:handoutMasterIdLst>
    <p:handoutMasterId r:id="rId24"/>
  </p:handoutMasterIdLst>
  <p:sldIdLst>
    <p:sldId id="446" r:id="rId6"/>
    <p:sldId id="437" r:id="rId7"/>
    <p:sldId id="452" r:id="rId8"/>
    <p:sldId id="455" r:id="rId9"/>
    <p:sldId id="456" r:id="rId10"/>
    <p:sldId id="457" r:id="rId11"/>
    <p:sldId id="459" r:id="rId12"/>
    <p:sldId id="460" r:id="rId13"/>
    <p:sldId id="465" r:id="rId14"/>
    <p:sldId id="458" r:id="rId15"/>
    <p:sldId id="463" r:id="rId16"/>
    <p:sldId id="464" r:id="rId17"/>
    <p:sldId id="462" r:id="rId18"/>
    <p:sldId id="466" r:id="rId19"/>
    <p:sldId id="467" r:id="rId20"/>
    <p:sldId id="468" r:id="rId21"/>
    <p:sldId id="451" r:id="rId2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62" d="100"/>
          <a:sy n="162" d="100"/>
        </p:scale>
        <p:origin x="618" y="126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ndrivon" userId="ab776db1-b898-4fb9-9cd1-b64b61ae8f9d" providerId="ADAL" clId="{CA5851C7-69ED-4310-853D-3DD1AFB5CFFA}"/>
    <pc:docChg chg="modSld">
      <pc:chgData name="Pierre Andrivon" userId="ab776db1-b898-4fb9-9cd1-b64b61ae8f9d" providerId="ADAL" clId="{CA5851C7-69ED-4310-853D-3DD1AFB5CFFA}" dt="2019-06-24T14:51:58.243" v="48" actId="20577"/>
      <pc:docMkLst>
        <pc:docMk/>
      </pc:docMkLst>
    </pc:docChg>
  </pc:docChgLst>
  <pc:docChgLst>
    <pc:chgData name="Pierre Andrivon" userId="ab776db1-b898-4fb9-9cd1-b64b61ae8f9d" providerId="ADAL" clId="{3B19212E-338E-4BED-A810-B685FA1B6909}"/>
    <pc:docChg chg="undo custSel addSld delSld modSld sldOrd">
      <pc:chgData name="Pierre Andrivon" userId="ab776db1-b898-4fb9-9cd1-b64b61ae8f9d" providerId="ADAL" clId="{3B19212E-338E-4BED-A810-B685FA1B6909}" dt="2019-06-27T12:15:14.052" v="1810" actId="20577"/>
      <pc:docMkLst>
        <pc:docMk/>
      </pc:docMkLst>
      <pc:sldChg chg="modSp">
        <pc:chgData name="Pierre Andrivon" userId="ab776db1-b898-4fb9-9cd1-b64b61ae8f9d" providerId="ADAL" clId="{3B19212E-338E-4BED-A810-B685FA1B6909}" dt="2019-06-25T15:31:04.651" v="1562" actId="1076"/>
        <pc:sldMkLst>
          <pc:docMk/>
          <pc:sldMk cId="3398390117" sldId="437"/>
        </pc:sldMkLst>
        <pc:spChg chg="mod">
          <ac:chgData name="Pierre Andrivon" userId="ab776db1-b898-4fb9-9cd1-b64b61ae8f9d" providerId="ADAL" clId="{3B19212E-338E-4BED-A810-B685FA1B6909}" dt="2019-06-25T15:31:04.651" v="1562" actId="1076"/>
          <ac:spMkLst>
            <pc:docMk/>
            <pc:sldMk cId="3398390117" sldId="437"/>
            <ac:spMk id="36" creationId="{DFAF6F43-C673-8249-8AD0-B73AF580E2FE}"/>
          </ac:spMkLst>
        </pc:spChg>
      </pc:sldChg>
      <pc:sldChg chg="modSp add">
        <pc:chgData name="Pierre Andrivon" userId="ab776db1-b898-4fb9-9cd1-b64b61ae8f9d" providerId="ADAL" clId="{3B19212E-338E-4BED-A810-B685FA1B6909}" dt="2019-06-25T14:43:32.350" v="37" actId="113"/>
        <pc:sldMkLst>
          <pc:docMk/>
          <pc:sldMk cId="489138459" sldId="446"/>
        </pc:sldMkLst>
        <pc:spChg chg="mod">
          <ac:chgData name="Pierre Andrivon" userId="ab776db1-b898-4fb9-9cd1-b64b61ae8f9d" providerId="ADAL" clId="{3B19212E-338E-4BED-A810-B685FA1B6909}" dt="2019-06-25T14:43:32.350" v="37" actId="113"/>
          <ac:spMkLst>
            <pc:docMk/>
            <pc:sldMk cId="489138459" sldId="446"/>
            <ac:spMk id="5" creationId="{5B10AB9C-81B7-D941-8463-C315272D2E79}"/>
          </ac:spMkLst>
        </pc:spChg>
      </pc:sldChg>
      <pc:sldChg chg="modSp">
        <pc:chgData name="Pierre Andrivon" userId="ab776db1-b898-4fb9-9cd1-b64b61ae8f9d" providerId="ADAL" clId="{3B19212E-338E-4BED-A810-B685FA1B6909}" dt="2019-06-25T15:28:48.730" v="1338" actId="20577"/>
        <pc:sldMkLst>
          <pc:docMk/>
          <pc:sldMk cId="811853820" sldId="455"/>
        </pc:sldMkLst>
        <pc:spChg chg="mod">
          <ac:chgData name="Pierre Andrivon" userId="ab776db1-b898-4fb9-9cd1-b64b61ae8f9d" providerId="ADAL" clId="{3B19212E-338E-4BED-A810-B685FA1B6909}" dt="2019-06-25T15:28:48.730" v="1338" actId="20577"/>
          <ac:spMkLst>
            <pc:docMk/>
            <pc:sldMk cId="811853820" sldId="455"/>
            <ac:spMk id="9" creationId="{52117E5F-AC82-FC4B-B5D3-6629A7162356}"/>
          </ac:spMkLst>
        </pc:spChg>
      </pc:sldChg>
      <pc:sldChg chg="modSp">
        <pc:chgData name="Pierre Andrivon" userId="ab776db1-b898-4fb9-9cd1-b64b61ae8f9d" providerId="ADAL" clId="{3B19212E-338E-4BED-A810-B685FA1B6909}" dt="2019-06-25T14:48:32.212" v="106" actId="2711"/>
        <pc:sldMkLst>
          <pc:docMk/>
          <pc:sldMk cId="3220328775" sldId="457"/>
        </pc:sldMkLst>
        <pc:graphicFrameChg chg="modGraphic">
          <ac:chgData name="Pierre Andrivon" userId="ab776db1-b898-4fb9-9cd1-b64b61ae8f9d" providerId="ADAL" clId="{3B19212E-338E-4BED-A810-B685FA1B6909}" dt="2019-06-25T14:48:32.212" v="106" actId="2711"/>
          <ac:graphicFrameMkLst>
            <pc:docMk/>
            <pc:sldMk cId="3220328775" sldId="457"/>
            <ac:graphicFrameMk id="3" creationId="{2E8714EB-CEC5-4EDD-9BC3-50CB4A756C1E}"/>
          </ac:graphicFrameMkLst>
        </pc:graphicFrameChg>
      </pc:sldChg>
      <pc:sldChg chg="addSp delSp modSp">
        <pc:chgData name="Pierre Andrivon" userId="ab776db1-b898-4fb9-9cd1-b64b61ae8f9d" providerId="ADAL" clId="{3B19212E-338E-4BED-A810-B685FA1B6909}" dt="2019-06-25T14:56:37.073" v="405" actId="1076"/>
        <pc:sldMkLst>
          <pc:docMk/>
          <pc:sldMk cId="2899658896" sldId="458"/>
        </pc:sldMkLst>
        <pc:spChg chg="mod">
          <ac:chgData name="Pierre Andrivon" userId="ab776db1-b898-4fb9-9cd1-b64b61ae8f9d" providerId="ADAL" clId="{3B19212E-338E-4BED-A810-B685FA1B6909}" dt="2019-06-25T14:54:25.352" v="273" actId="20577"/>
          <ac:spMkLst>
            <pc:docMk/>
            <pc:sldMk cId="2899658896" sldId="458"/>
            <ac:spMk id="8" creationId="{AB71835E-A920-4F36-93E2-640D5C5AEBEB}"/>
          </ac:spMkLst>
        </pc:spChg>
        <pc:spChg chg="mod">
          <ac:chgData name="Pierre Andrivon" userId="ab776db1-b898-4fb9-9cd1-b64b61ae8f9d" providerId="ADAL" clId="{3B19212E-338E-4BED-A810-B685FA1B6909}" dt="2019-06-25T14:55:07.544" v="315" actId="113"/>
          <ac:spMkLst>
            <pc:docMk/>
            <pc:sldMk cId="2899658896" sldId="458"/>
            <ac:spMk id="9" creationId="{52117E5F-AC82-FC4B-B5D3-6629A7162356}"/>
          </ac:spMkLst>
        </pc:spChg>
        <pc:graphicFrameChg chg="add del mod modGraphic">
          <ac:chgData name="Pierre Andrivon" userId="ab776db1-b898-4fb9-9cd1-b64b61ae8f9d" providerId="ADAL" clId="{3B19212E-338E-4BED-A810-B685FA1B6909}" dt="2019-06-25T14:50:49.572" v="113" actId="478"/>
          <ac:graphicFrameMkLst>
            <pc:docMk/>
            <pc:sldMk cId="2899658896" sldId="458"/>
            <ac:graphicFrameMk id="2" creationId="{997719BD-C391-4016-B957-EEC935BBD86C}"/>
          </ac:graphicFrameMkLst>
        </pc:graphicFrameChg>
        <pc:picChg chg="add del mod">
          <ac:chgData name="Pierre Andrivon" userId="ab776db1-b898-4fb9-9cd1-b64b61ae8f9d" providerId="ADAL" clId="{3B19212E-338E-4BED-A810-B685FA1B6909}" dt="2019-06-25T14:50:51.652" v="114" actId="478"/>
          <ac:picMkLst>
            <pc:docMk/>
            <pc:sldMk cId="2899658896" sldId="458"/>
            <ac:picMk id="10" creationId="{DC2E3AFA-8CA8-4A08-BFD8-D72A9E063980}"/>
          </ac:picMkLst>
        </pc:picChg>
        <pc:picChg chg="add del mod">
          <ac:chgData name="Pierre Andrivon" userId="ab776db1-b898-4fb9-9cd1-b64b61ae8f9d" providerId="ADAL" clId="{3B19212E-338E-4BED-A810-B685FA1B6909}" dt="2019-06-25T14:52:04.197" v="157" actId="478"/>
          <ac:picMkLst>
            <pc:docMk/>
            <pc:sldMk cId="2899658896" sldId="458"/>
            <ac:picMk id="11" creationId="{4FD4C68A-68D5-430B-896A-A0335D27F16E}"/>
          </ac:picMkLst>
        </pc:picChg>
        <pc:picChg chg="add mod">
          <ac:chgData name="Pierre Andrivon" userId="ab776db1-b898-4fb9-9cd1-b64b61ae8f9d" providerId="ADAL" clId="{3B19212E-338E-4BED-A810-B685FA1B6909}" dt="2019-06-25T14:56:37.073" v="405" actId="1076"/>
          <ac:picMkLst>
            <pc:docMk/>
            <pc:sldMk cId="2899658896" sldId="458"/>
            <ac:picMk id="12" creationId="{E47F4AAD-9D91-4DFE-BBF7-120EBAE642D1}"/>
          </ac:picMkLst>
        </pc:picChg>
      </pc:sldChg>
      <pc:sldChg chg="modSp">
        <pc:chgData name="Pierre Andrivon" userId="ab776db1-b898-4fb9-9cd1-b64b61ae8f9d" providerId="ADAL" clId="{3B19212E-338E-4BED-A810-B685FA1B6909}" dt="2019-06-25T14:48:22.915" v="105" actId="113"/>
        <pc:sldMkLst>
          <pc:docMk/>
          <pc:sldMk cId="365072416" sldId="459"/>
        </pc:sldMkLst>
        <pc:graphicFrameChg chg="modGraphic">
          <ac:chgData name="Pierre Andrivon" userId="ab776db1-b898-4fb9-9cd1-b64b61ae8f9d" providerId="ADAL" clId="{3B19212E-338E-4BED-A810-B685FA1B6909}" dt="2019-06-25T14:48:22.915" v="105" actId="113"/>
          <ac:graphicFrameMkLst>
            <pc:docMk/>
            <pc:sldMk cId="365072416" sldId="459"/>
            <ac:graphicFrameMk id="4" creationId="{3B1D6D2F-421F-4909-9E37-8A3896C4F37B}"/>
          </ac:graphicFrameMkLst>
        </pc:graphicFrameChg>
      </pc:sldChg>
      <pc:sldChg chg="addSp delSp modSp ord">
        <pc:chgData name="Pierre Andrivon" userId="ab776db1-b898-4fb9-9cd1-b64b61ae8f9d" providerId="ADAL" clId="{3B19212E-338E-4BED-A810-B685FA1B6909}" dt="2019-06-25T15:15:38.500" v="783" actId="1076"/>
        <pc:sldMkLst>
          <pc:docMk/>
          <pc:sldMk cId="4280317168" sldId="460"/>
        </pc:sldMkLst>
        <pc:spChg chg="add del">
          <ac:chgData name="Pierre Andrivon" userId="ab776db1-b898-4fb9-9cd1-b64b61ae8f9d" providerId="ADAL" clId="{3B19212E-338E-4BED-A810-B685FA1B6909}" dt="2019-06-25T15:13:37.012" v="740"/>
          <ac:spMkLst>
            <pc:docMk/>
            <pc:sldMk cId="4280317168" sldId="460"/>
            <ac:spMk id="5" creationId="{7099957B-71FD-4CFA-8731-21822C7B8CB3}"/>
          </ac:spMkLst>
        </pc:spChg>
        <pc:spChg chg="mod">
          <ac:chgData name="Pierre Andrivon" userId="ab776db1-b898-4fb9-9cd1-b64b61ae8f9d" providerId="ADAL" clId="{3B19212E-338E-4BED-A810-B685FA1B6909}" dt="2019-06-25T15:13:16.272" v="738" actId="6549"/>
          <ac:spMkLst>
            <pc:docMk/>
            <pc:sldMk cId="4280317168" sldId="460"/>
            <ac:spMk id="8" creationId="{AB71835E-A920-4F36-93E2-640D5C5AEBEB}"/>
          </ac:spMkLst>
        </pc:spChg>
        <pc:spChg chg="mod">
          <ac:chgData name="Pierre Andrivon" userId="ab776db1-b898-4fb9-9cd1-b64b61ae8f9d" providerId="ADAL" clId="{3B19212E-338E-4BED-A810-B685FA1B6909}" dt="2019-06-25T15:15:33.581" v="782" actId="20577"/>
          <ac:spMkLst>
            <pc:docMk/>
            <pc:sldMk cId="4280317168" sldId="460"/>
            <ac:spMk id="9" creationId="{52117E5F-AC82-FC4B-B5D3-6629A7162356}"/>
          </ac:spMkLst>
        </pc:spChg>
        <pc:graphicFrameChg chg="add del">
          <ac:chgData name="Pierre Andrivon" userId="ab776db1-b898-4fb9-9cd1-b64b61ae8f9d" providerId="ADAL" clId="{3B19212E-338E-4BED-A810-B685FA1B6909}" dt="2019-06-25T15:13:37.012" v="740"/>
          <ac:graphicFrameMkLst>
            <pc:docMk/>
            <pc:sldMk cId="4280317168" sldId="460"/>
            <ac:graphicFrameMk id="2" creationId="{3CF408CE-4652-4E9D-9ADA-2BA5C153B336}"/>
          </ac:graphicFrameMkLst>
        </pc:graphicFrameChg>
        <pc:graphicFrameChg chg="add del">
          <ac:chgData name="Pierre Andrivon" userId="ab776db1-b898-4fb9-9cd1-b64b61ae8f9d" providerId="ADAL" clId="{3B19212E-338E-4BED-A810-B685FA1B6909}" dt="2019-06-25T15:13:37.012" v="740"/>
          <ac:graphicFrameMkLst>
            <pc:docMk/>
            <pc:sldMk cId="4280317168" sldId="460"/>
            <ac:graphicFrameMk id="3" creationId="{892CCC6E-2211-40F4-B1A4-17D5B9E7629C}"/>
          </ac:graphicFrameMkLst>
        </pc:graphicFrameChg>
        <pc:graphicFrameChg chg="add del">
          <ac:chgData name="Pierre Andrivon" userId="ab776db1-b898-4fb9-9cd1-b64b61ae8f9d" providerId="ADAL" clId="{3B19212E-338E-4BED-A810-B685FA1B6909}" dt="2019-06-25T15:13:37.012" v="740"/>
          <ac:graphicFrameMkLst>
            <pc:docMk/>
            <pc:sldMk cId="4280317168" sldId="460"/>
            <ac:graphicFrameMk id="4" creationId="{F206578D-B08D-4951-B5D1-E2B96A2E8CE3}"/>
          </ac:graphicFrameMkLst>
        </pc:graphicFrameChg>
        <pc:graphicFrameChg chg="add mod modGraphic">
          <ac:chgData name="Pierre Andrivon" userId="ab776db1-b898-4fb9-9cd1-b64b61ae8f9d" providerId="ADAL" clId="{3B19212E-338E-4BED-A810-B685FA1B6909}" dt="2019-06-25T15:14:47.515" v="771" actId="1076"/>
          <ac:graphicFrameMkLst>
            <pc:docMk/>
            <pc:sldMk cId="4280317168" sldId="460"/>
            <ac:graphicFrameMk id="10" creationId="{09E27FF9-29D9-4AA1-9FE2-D1D0E9273B5D}"/>
          </ac:graphicFrameMkLst>
        </pc:graphicFrameChg>
        <pc:graphicFrameChg chg="add del">
          <ac:chgData name="Pierre Andrivon" userId="ab776db1-b898-4fb9-9cd1-b64b61ae8f9d" providerId="ADAL" clId="{3B19212E-338E-4BED-A810-B685FA1B6909}" dt="2019-06-25T15:14:19.566" v="748"/>
          <ac:graphicFrameMkLst>
            <pc:docMk/>
            <pc:sldMk cId="4280317168" sldId="460"/>
            <ac:graphicFrameMk id="11" creationId="{505C6FD4-8042-4C01-ABE5-B1D7678C4B88}"/>
          </ac:graphicFrameMkLst>
        </pc:graphicFrameChg>
        <pc:graphicFrameChg chg="add mod">
          <ac:chgData name="Pierre Andrivon" userId="ab776db1-b898-4fb9-9cd1-b64b61ae8f9d" providerId="ADAL" clId="{3B19212E-338E-4BED-A810-B685FA1B6909}" dt="2019-06-25T15:14:50.939" v="772" actId="1076"/>
          <ac:graphicFrameMkLst>
            <pc:docMk/>
            <pc:sldMk cId="4280317168" sldId="460"/>
            <ac:graphicFrameMk id="12" creationId="{8E3B67A9-D671-4F3C-9E86-73D33A2F51A7}"/>
          </ac:graphicFrameMkLst>
        </pc:graphicFrameChg>
        <pc:graphicFrameChg chg="add mod">
          <ac:chgData name="Pierre Andrivon" userId="ab776db1-b898-4fb9-9cd1-b64b61ae8f9d" providerId="ADAL" clId="{3B19212E-338E-4BED-A810-B685FA1B6909}" dt="2019-06-25T15:15:38.500" v="783" actId="1076"/>
          <ac:graphicFrameMkLst>
            <pc:docMk/>
            <pc:sldMk cId="4280317168" sldId="460"/>
            <ac:graphicFrameMk id="13" creationId="{710A9AF2-73DB-49D6-B582-3F09399497D9}"/>
          </ac:graphicFrameMkLst>
        </pc:graphicFrameChg>
      </pc:sldChg>
      <pc:sldChg chg="delSp modSp add">
        <pc:chgData name="Pierre Andrivon" userId="ab776db1-b898-4fb9-9cd1-b64b61ae8f9d" providerId="ADAL" clId="{3B19212E-338E-4BED-A810-B685FA1B6909}" dt="2019-06-25T15:53:05.300" v="1804" actId="20577"/>
        <pc:sldMkLst>
          <pc:docMk/>
          <pc:sldMk cId="3345011384" sldId="462"/>
        </pc:sldMkLst>
        <pc:spChg chg="mod">
          <ac:chgData name="Pierre Andrivon" userId="ab776db1-b898-4fb9-9cd1-b64b61ae8f9d" providerId="ADAL" clId="{3B19212E-338E-4BED-A810-B685FA1B6909}" dt="2019-06-25T15:53:05.300" v="1804" actId="20577"/>
          <ac:spMkLst>
            <pc:docMk/>
            <pc:sldMk cId="3345011384" sldId="462"/>
            <ac:spMk id="8" creationId="{AB71835E-A920-4F36-93E2-640D5C5AEBEB}"/>
          </ac:spMkLst>
        </pc:spChg>
        <pc:graphicFrameChg chg="mod">
          <ac:chgData name="Pierre Andrivon" userId="ab776db1-b898-4fb9-9cd1-b64b61ae8f9d" providerId="ADAL" clId="{3B19212E-338E-4BED-A810-B685FA1B6909}" dt="2019-06-25T15:51:50.777" v="1768" actId="1076"/>
          <ac:graphicFrameMkLst>
            <pc:docMk/>
            <pc:sldMk cId="3345011384" sldId="462"/>
            <ac:graphicFrameMk id="2" creationId="{997719BD-C391-4016-B957-EEC935BBD86C}"/>
          </ac:graphicFrameMkLst>
        </pc:graphicFrameChg>
        <pc:picChg chg="del mod">
          <ac:chgData name="Pierre Andrivon" userId="ab776db1-b898-4fb9-9cd1-b64b61ae8f9d" providerId="ADAL" clId="{3B19212E-338E-4BED-A810-B685FA1B6909}" dt="2019-06-25T15:11:38.473" v="659" actId="478"/>
          <ac:picMkLst>
            <pc:docMk/>
            <pc:sldMk cId="3345011384" sldId="462"/>
            <ac:picMk id="10" creationId="{DC2E3AFA-8CA8-4A08-BFD8-D72A9E063980}"/>
          </ac:picMkLst>
        </pc:picChg>
      </pc:sldChg>
      <pc:sldChg chg="addSp delSp modSp add">
        <pc:chgData name="Pierre Andrivon" userId="ab776db1-b898-4fb9-9cd1-b64b61ae8f9d" providerId="ADAL" clId="{3B19212E-338E-4BED-A810-B685FA1B6909}" dt="2019-06-25T15:48:02.510" v="1663" actId="20577"/>
        <pc:sldMkLst>
          <pc:docMk/>
          <pc:sldMk cId="1633048991" sldId="463"/>
        </pc:sldMkLst>
        <pc:spChg chg="mod">
          <ac:chgData name="Pierre Andrivon" userId="ab776db1-b898-4fb9-9cd1-b64b61ae8f9d" providerId="ADAL" clId="{3B19212E-338E-4BED-A810-B685FA1B6909}" dt="2019-06-25T15:48:02.510" v="1663" actId="20577"/>
          <ac:spMkLst>
            <pc:docMk/>
            <pc:sldMk cId="1633048991" sldId="463"/>
            <ac:spMk id="8" creationId="{AB71835E-A920-4F36-93E2-640D5C5AEBEB}"/>
          </ac:spMkLst>
        </pc:spChg>
        <pc:spChg chg="mod">
          <ac:chgData name="Pierre Andrivon" userId="ab776db1-b898-4fb9-9cd1-b64b61ae8f9d" providerId="ADAL" clId="{3B19212E-338E-4BED-A810-B685FA1B6909}" dt="2019-06-25T14:55:01.593" v="308" actId="113"/>
          <ac:spMkLst>
            <pc:docMk/>
            <pc:sldMk cId="1633048991" sldId="463"/>
            <ac:spMk id="9" creationId="{52117E5F-AC82-FC4B-B5D3-6629A7162356}"/>
          </ac:spMkLst>
        </pc:spChg>
        <pc:picChg chg="add">
          <ac:chgData name="Pierre Andrivon" userId="ab776db1-b898-4fb9-9cd1-b64b61ae8f9d" providerId="ADAL" clId="{3B19212E-338E-4BED-A810-B685FA1B6909}" dt="2019-06-25T14:55:49.528" v="370"/>
          <ac:picMkLst>
            <pc:docMk/>
            <pc:sldMk cId="1633048991" sldId="463"/>
            <ac:picMk id="10" creationId="{40798187-4044-45E9-A449-6FEDF63931A9}"/>
          </ac:picMkLst>
        </pc:picChg>
        <pc:picChg chg="add mod">
          <ac:chgData name="Pierre Andrivon" userId="ab776db1-b898-4fb9-9cd1-b64b61ae8f9d" providerId="ADAL" clId="{3B19212E-338E-4BED-A810-B685FA1B6909}" dt="2019-06-25T14:57:57.317" v="430" actId="1038"/>
          <ac:picMkLst>
            <pc:docMk/>
            <pc:sldMk cId="1633048991" sldId="463"/>
            <ac:picMk id="11" creationId="{73949F00-6ADA-4A61-94EB-AD403645CFF0}"/>
          </ac:picMkLst>
        </pc:picChg>
        <pc:picChg chg="del">
          <ac:chgData name="Pierre Andrivon" userId="ab776db1-b898-4fb9-9cd1-b64b61ae8f9d" providerId="ADAL" clId="{3B19212E-338E-4BED-A810-B685FA1B6909}" dt="2019-06-25T14:55:52.569" v="371" actId="478"/>
          <ac:picMkLst>
            <pc:docMk/>
            <pc:sldMk cId="1633048991" sldId="463"/>
            <ac:picMk id="12" creationId="{E47F4AAD-9D91-4DFE-BBF7-120EBAE642D1}"/>
          </ac:picMkLst>
        </pc:picChg>
      </pc:sldChg>
      <pc:sldChg chg="addSp modSp add">
        <pc:chgData name="Pierre Andrivon" userId="ab776db1-b898-4fb9-9cd1-b64b61ae8f9d" providerId="ADAL" clId="{3B19212E-338E-4BED-A810-B685FA1B6909}" dt="2019-06-25T15:10:51.095" v="655" actId="20577"/>
        <pc:sldMkLst>
          <pc:docMk/>
          <pc:sldMk cId="222137796" sldId="464"/>
        </pc:sldMkLst>
        <pc:spChg chg="mod">
          <ac:chgData name="Pierre Andrivon" userId="ab776db1-b898-4fb9-9cd1-b64b61ae8f9d" providerId="ADAL" clId="{3B19212E-338E-4BED-A810-B685FA1B6909}" dt="2019-06-25T15:10:51.095" v="655" actId="20577"/>
          <ac:spMkLst>
            <pc:docMk/>
            <pc:sldMk cId="222137796" sldId="464"/>
            <ac:spMk id="8" creationId="{AB71835E-A920-4F36-93E2-640D5C5AEBEB}"/>
          </ac:spMkLst>
        </pc:spChg>
        <pc:spChg chg="mod">
          <ac:chgData name="Pierre Andrivon" userId="ab776db1-b898-4fb9-9cd1-b64b61ae8f9d" providerId="ADAL" clId="{3B19212E-338E-4BED-A810-B685FA1B6909}" dt="2019-06-25T14:58:24.459" v="454" actId="20577"/>
          <ac:spMkLst>
            <pc:docMk/>
            <pc:sldMk cId="222137796" sldId="464"/>
            <ac:spMk id="9" creationId="{52117E5F-AC82-FC4B-B5D3-6629A7162356}"/>
          </ac:spMkLst>
        </pc:spChg>
        <pc:picChg chg="add mod">
          <ac:chgData name="Pierre Andrivon" userId="ab776db1-b898-4fb9-9cd1-b64b61ae8f9d" providerId="ADAL" clId="{3B19212E-338E-4BED-A810-B685FA1B6909}" dt="2019-06-25T14:58:54.859" v="457" actId="14100"/>
          <ac:picMkLst>
            <pc:docMk/>
            <pc:sldMk cId="222137796" sldId="464"/>
            <ac:picMk id="10" creationId="{19F619EF-97F2-46B2-ACE9-10F944DAB06A}"/>
          </ac:picMkLst>
        </pc:picChg>
      </pc:sldChg>
      <pc:sldChg chg="addSp delSp modSp add">
        <pc:chgData name="Pierre Andrivon" userId="ab776db1-b898-4fb9-9cd1-b64b61ae8f9d" providerId="ADAL" clId="{3B19212E-338E-4BED-A810-B685FA1B6909}" dt="2019-06-25T15:17:42.190" v="797" actId="1076"/>
        <pc:sldMkLst>
          <pc:docMk/>
          <pc:sldMk cId="2654123702" sldId="465"/>
        </pc:sldMkLst>
        <pc:spChg chg="mod">
          <ac:chgData name="Pierre Andrivon" userId="ab776db1-b898-4fb9-9cd1-b64b61ae8f9d" providerId="ADAL" clId="{3B19212E-338E-4BED-A810-B685FA1B6909}" dt="2019-06-25T15:16:08.381" v="789" actId="20577"/>
          <ac:spMkLst>
            <pc:docMk/>
            <pc:sldMk cId="2654123702" sldId="465"/>
            <ac:spMk id="9" creationId="{52117E5F-AC82-FC4B-B5D3-6629A7162356}"/>
          </ac:spMkLst>
        </pc:spChg>
        <pc:graphicFrameChg chg="add del mod">
          <ac:chgData name="Pierre Andrivon" userId="ab776db1-b898-4fb9-9cd1-b64b61ae8f9d" providerId="ADAL" clId="{3B19212E-338E-4BED-A810-B685FA1B6909}" dt="2019-06-25T15:16:37.246" v="792" actId="478"/>
          <ac:graphicFrameMkLst>
            <pc:docMk/>
            <pc:sldMk cId="2654123702" sldId="465"/>
            <ac:graphicFrameMk id="2" creationId="{90B7AAB0-C6A7-48A9-A29A-094E5FD3443E}"/>
          </ac:graphicFrameMkLst>
        </pc:graphicFrameChg>
        <pc:graphicFrameChg chg="add mod">
          <ac:chgData name="Pierre Andrivon" userId="ab776db1-b898-4fb9-9cd1-b64b61ae8f9d" providerId="ADAL" clId="{3B19212E-338E-4BED-A810-B685FA1B6909}" dt="2019-06-25T15:17:42.190" v="797" actId="1076"/>
          <ac:graphicFrameMkLst>
            <pc:docMk/>
            <pc:sldMk cId="2654123702" sldId="465"/>
            <ac:graphicFrameMk id="3" creationId="{C20A7628-7722-498D-8A46-74B90D71731E}"/>
          </ac:graphicFrameMkLst>
        </pc:graphicFrameChg>
        <pc:graphicFrameChg chg="add mod">
          <ac:chgData name="Pierre Andrivon" userId="ab776db1-b898-4fb9-9cd1-b64b61ae8f9d" providerId="ADAL" clId="{3B19212E-338E-4BED-A810-B685FA1B6909}" dt="2019-06-25T15:17:39.414" v="796" actId="1076"/>
          <ac:graphicFrameMkLst>
            <pc:docMk/>
            <pc:sldMk cId="2654123702" sldId="465"/>
            <ac:graphicFrameMk id="4" creationId="{F6D937B5-3027-470A-A2D7-1337C496326B}"/>
          </ac:graphicFrameMkLst>
        </pc:graphicFrameChg>
        <pc:graphicFrameChg chg="del">
          <ac:chgData name="Pierre Andrivon" userId="ab776db1-b898-4fb9-9cd1-b64b61ae8f9d" providerId="ADAL" clId="{3B19212E-338E-4BED-A810-B685FA1B6909}" dt="2019-06-25T15:15:59.567" v="785" actId="478"/>
          <ac:graphicFrameMkLst>
            <pc:docMk/>
            <pc:sldMk cId="2654123702" sldId="465"/>
            <ac:graphicFrameMk id="10" creationId="{09E27FF9-29D9-4AA1-9FE2-D1D0E9273B5D}"/>
          </ac:graphicFrameMkLst>
        </pc:graphicFrameChg>
        <pc:graphicFrameChg chg="del">
          <ac:chgData name="Pierre Andrivon" userId="ab776db1-b898-4fb9-9cd1-b64b61ae8f9d" providerId="ADAL" clId="{3B19212E-338E-4BED-A810-B685FA1B6909}" dt="2019-06-25T15:16:03.310" v="786" actId="478"/>
          <ac:graphicFrameMkLst>
            <pc:docMk/>
            <pc:sldMk cId="2654123702" sldId="465"/>
            <ac:graphicFrameMk id="12" creationId="{8E3B67A9-D671-4F3C-9E86-73D33A2F51A7}"/>
          </ac:graphicFrameMkLst>
        </pc:graphicFrameChg>
        <pc:graphicFrameChg chg="del">
          <ac:chgData name="Pierre Andrivon" userId="ab776db1-b898-4fb9-9cd1-b64b61ae8f9d" providerId="ADAL" clId="{3B19212E-338E-4BED-A810-B685FA1B6909}" dt="2019-06-25T15:16:06.191" v="787" actId="478"/>
          <ac:graphicFrameMkLst>
            <pc:docMk/>
            <pc:sldMk cId="2654123702" sldId="465"/>
            <ac:graphicFrameMk id="13" creationId="{710A9AF2-73DB-49D6-B582-3F09399497D9}"/>
          </ac:graphicFrameMkLst>
        </pc:graphicFrameChg>
      </pc:sldChg>
      <pc:sldChg chg="addSp delSp modSp add">
        <pc:chgData name="Pierre Andrivon" userId="ab776db1-b898-4fb9-9cd1-b64b61ae8f9d" providerId="ADAL" clId="{3B19212E-338E-4BED-A810-B685FA1B6909}" dt="2019-06-25T15:19:58.660" v="813"/>
        <pc:sldMkLst>
          <pc:docMk/>
          <pc:sldMk cId="2840843083" sldId="466"/>
        </pc:sldMkLst>
        <pc:spChg chg="mod">
          <ac:chgData name="Pierre Andrivon" userId="ab776db1-b898-4fb9-9cd1-b64b61ae8f9d" providerId="ADAL" clId="{3B19212E-338E-4BED-A810-B685FA1B6909}" dt="2019-06-25T15:18:05.022" v="804" actId="20577"/>
          <ac:spMkLst>
            <pc:docMk/>
            <pc:sldMk cId="2840843083" sldId="466"/>
            <ac:spMk id="9" creationId="{52117E5F-AC82-FC4B-B5D3-6629A7162356}"/>
          </ac:spMkLst>
        </pc:spChg>
        <pc:graphicFrameChg chg="add del mod">
          <ac:chgData name="Pierre Andrivon" userId="ab776db1-b898-4fb9-9cd1-b64b61ae8f9d" providerId="ADAL" clId="{3B19212E-338E-4BED-A810-B685FA1B6909}" dt="2019-06-25T15:19:17.953" v="811"/>
          <ac:graphicFrameMkLst>
            <pc:docMk/>
            <pc:sldMk cId="2840843083" sldId="466"/>
            <ac:graphicFrameMk id="10" creationId="{09E27FF9-29D9-4AA1-9FE2-D1D0E9273B5D}"/>
          </ac:graphicFrameMkLst>
        </pc:graphicFrameChg>
        <pc:graphicFrameChg chg="add del mod">
          <ac:chgData name="Pierre Andrivon" userId="ab776db1-b898-4fb9-9cd1-b64b61ae8f9d" providerId="ADAL" clId="{3B19212E-338E-4BED-A810-B685FA1B6909}" dt="2019-06-25T15:19:45.322" v="812"/>
          <ac:graphicFrameMkLst>
            <pc:docMk/>
            <pc:sldMk cId="2840843083" sldId="466"/>
            <ac:graphicFrameMk id="12" creationId="{8E3B67A9-D671-4F3C-9E86-73D33A2F51A7}"/>
          </ac:graphicFrameMkLst>
        </pc:graphicFrameChg>
        <pc:graphicFrameChg chg="mod">
          <ac:chgData name="Pierre Andrivon" userId="ab776db1-b898-4fb9-9cd1-b64b61ae8f9d" providerId="ADAL" clId="{3B19212E-338E-4BED-A810-B685FA1B6909}" dt="2019-06-25T15:19:58.660" v="813"/>
          <ac:graphicFrameMkLst>
            <pc:docMk/>
            <pc:sldMk cId="2840843083" sldId="466"/>
            <ac:graphicFrameMk id="13" creationId="{710A9AF2-73DB-49D6-B582-3F09399497D9}"/>
          </ac:graphicFrameMkLst>
        </pc:graphicFrameChg>
      </pc:sldChg>
      <pc:sldChg chg="modSp add">
        <pc:chgData name="Pierre Andrivon" userId="ab776db1-b898-4fb9-9cd1-b64b61ae8f9d" providerId="ADAL" clId="{3B19212E-338E-4BED-A810-B685FA1B6909}" dt="2019-06-25T15:18:10.319" v="806" actId="20577"/>
        <pc:sldMkLst>
          <pc:docMk/>
          <pc:sldMk cId="2682910644" sldId="467"/>
        </pc:sldMkLst>
        <pc:spChg chg="mod">
          <ac:chgData name="Pierre Andrivon" userId="ab776db1-b898-4fb9-9cd1-b64b61ae8f9d" providerId="ADAL" clId="{3B19212E-338E-4BED-A810-B685FA1B6909}" dt="2019-06-25T15:18:10.319" v="806" actId="20577"/>
          <ac:spMkLst>
            <pc:docMk/>
            <pc:sldMk cId="2682910644" sldId="467"/>
            <ac:spMk id="9" creationId="{52117E5F-AC82-FC4B-B5D3-6629A7162356}"/>
          </ac:spMkLst>
        </pc:spChg>
      </pc:sldChg>
      <pc:sldChg chg="modSp add">
        <pc:chgData name="Pierre Andrivon" userId="ab776db1-b898-4fb9-9cd1-b64b61ae8f9d" providerId="ADAL" clId="{3B19212E-338E-4BED-A810-B685FA1B6909}" dt="2019-06-27T12:15:14.052" v="1810" actId="20577"/>
        <pc:sldMkLst>
          <pc:docMk/>
          <pc:sldMk cId="1308255798" sldId="468"/>
        </pc:sldMkLst>
        <pc:spChg chg="mod">
          <ac:chgData name="Pierre Andrivon" userId="ab776db1-b898-4fb9-9cd1-b64b61ae8f9d" providerId="ADAL" clId="{3B19212E-338E-4BED-A810-B685FA1B6909}" dt="2019-06-27T12:15:14.052" v="1810" actId="20577"/>
          <ac:spMkLst>
            <pc:docMk/>
            <pc:sldMk cId="1308255798" sldId="468"/>
            <ac:spMk id="8" creationId="{AB71835E-A920-4F36-93E2-640D5C5AEBEB}"/>
          </ac:spMkLst>
        </pc:spChg>
        <pc:spChg chg="mod">
          <ac:chgData name="Pierre Andrivon" userId="ab776db1-b898-4fb9-9cd1-b64b61ae8f9d" providerId="ADAL" clId="{3B19212E-338E-4BED-A810-B685FA1B6909}" dt="2019-06-25T15:23:17.124" v="835" actId="20577"/>
          <ac:spMkLst>
            <pc:docMk/>
            <pc:sldMk cId="1308255798" sldId="468"/>
            <ac:spMk id="9" creationId="{52117E5F-AC82-FC4B-B5D3-6629A7162356}"/>
          </ac:spMkLst>
        </pc:spChg>
      </pc:sldChg>
    </pc:docChg>
  </pc:docChgLst>
  <pc:docChgLst>
    <pc:chgData name="Pierre Andrivon" userId="ab776db1-b898-4fb9-9cd1-b64b61ae8f9d" providerId="ADAL" clId="{E4997D05-7E37-4312-B1EA-AC8A940A3287}"/>
    <pc:docChg chg="undo custSel addSld delSld modSld">
      <pc:chgData name="Pierre Andrivon" userId="ab776db1-b898-4fb9-9cd1-b64b61ae8f9d" providerId="ADAL" clId="{E4997D05-7E37-4312-B1EA-AC8A940A3287}" dt="2019-06-25T09:41:17.230" v="2549" actId="6549"/>
      <pc:docMkLst>
        <pc:docMk/>
      </pc:docMkLst>
      <pc:sldChg chg="modSp">
        <pc:chgData name="Pierre Andrivon" userId="ab776db1-b898-4fb9-9cd1-b64b61ae8f9d" providerId="ADAL" clId="{E4997D05-7E37-4312-B1EA-AC8A940A3287}" dt="2019-06-25T08:09:33.600" v="268" actId="20577"/>
        <pc:sldMkLst>
          <pc:docMk/>
          <pc:sldMk cId="3398390117" sldId="437"/>
        </pc:sldMkLst>
        <pc:spChg chg="mod">
          <ac:chgData name="Pierre Andrivon" userId="ab776db1-b898-4fb9-9cd1-b64b61ae8f9d" providerId="ADAL" clId="{E4997D05-7E37-4312-B1EA-AC8A940A3287}" dt="2019-06-25T08:08:15.903" v="169" actId="20577"/>
          <ac:spMkLst>
            <pc:docMk/>
            <pc:sldMk cId="3398390117" sldId="437"/>
            <ac:spMk id="9" creationId="{52117E5F-AC82-FC4B-B5D3-6629A7162356}"/>
          </ac:spMkLst>
        </pc:spChg>
        <pc:spChg chg="mod">
          <ac:chgData name="Pierre Andrivon" userId="ab776db1-b898-4fb9-9cd1-b64b61ae8f9d" providerId="ADAL" clId="{E4997D05-7E37-4312-B1EA-AC8A940A3287}" dt="2019-06-25T08:09:33.600" v="268" actId="20577"/>
          <ac:spMkLst>
            <pc:docMk/>
            <pc:sldMk cId="3398390117" sldId="437"/>
            <ac:spMk id="36" creationId="{DFAF6F43-C673-8249-8AD0-B73AF580E2FE}"/>
          </ac:spMkLst>
        </pc:spChg>
      </pc:sldChg>
      <pc:sldChg chg="del">
        <pc:chgData name="Pierre Andrivon" userId="ab776db1-b898-4fb9-9cd1-b64b61ae8f9d" providerId="ADAL" clId="{E4997D05-7E37-4312-B1EA-AC8A940A3287}" dt="2019-06-24T14:52:46.489" v="11" actId="2696"/>
        <pc:sldMkLst>
          <pc:docMk/>
          <pc:sldMk cId="489138459" sldId="446"/>
        </pc:sldMkLst>
      </pc:sldChg>
      <pc:sldChg chg="addSp modSp add">
        <pc:chgData name="Pierre Andrivon" userId="ab776db1-b898-4fb9-9cd1-b64b61ae8f9d" providerId="ADAL" clId="{E4997D05-7E37-4312-B1EA-AC8A940A3287}" dt="2019-06-25T09:33:25.765" v="2385" actId="1035"/>
        <pc:sldMkLst>
          <pc:docMk/>
          <pc:sldMk cId="1438329877" sldId="452"/>
        </pc:sldMkLst>
        <pc:spChg chg="mod">
          <ac:chgData name="Pierre Andrivon" userId="ab776db1-b898-4fb9-9cd1-b64b61ae8f9d" providerId="ADAL" clId="{E4997D05-7E37-4312-B1EA-AC8A940A3287}" dt="2019-06-25T08:43:05.010" v="838" actId="1076"/>
          <ac:spMkLst>
            <pc:docMk/>
            <pc:sldMk cId="1438329877" sldId="452"/>
            <ac:spMk id="9" creationId="{52117E5F-AC82-FC4B-B5D3-6629A7162356}"/>
          </ac:spMkLst>
        </pc:spChg>
        <pc:spChg chg="mod">
          <ac:chgData name="Pierre Andrivon" userId="ab776db1-b898-4fb9-9cd1-b64b61ae8f9d" providerId="ADAL" clId="{E4997D05-7E37-4312-B1EA-AC8A940A3287}" dt="2019-06-25T09:33:13.918" v="2374" actId="14100"/>
          <ac:spMkLst>
            <pc:docMk/>
            <pc:sldMk cId="1438329877" sldId="452"/>
            <ac:spMk id="36" creationId="{DFAF6F43-C673-8249-8AD0-B73AF580E2FE}"/>
          </ac:spMkLst>
        </pc:spChg>
        <pc:picChg chg="add mod">
          <ac:chgData name="Pierre Andrivon" userId="ab776db1-b898-4fb9-9cd1-b64b61ae8f9d" providerId="ADAL" clId="{E4997D05-7E37-4312-B1EA-AC8A940A3287}" dt="2019-06-25T09:33:25.765" v="2385" actId="1035"/>
          <ac:picMkLst>
            <pc:docMk/>
            <pc:sldMk cId="1438329877" sldId="452"/>
            <ac:picMk id="8" creationId="{573F6981-D204-4DB0-BED2-823363C2223D}"/>
          </ac:picMkLst>
        </pc:picChg>
      </pc:sldChg>
      <pc:sldChg chg="addSp delSp modSp add">
        <pc:chgData name="Pierre Andrivon" userId="ab776db1-b898-4fb9-9cd1-b64b61ae8f9d" providerId="ADAL" clId="{E4997D05-7E37-4312-B1EA-AC8A940A3287}" dt="2019-06-25T09:07:10.315" v="1892" actId="20577"/>
        <pc:sldMkLst>
          <pc:docMk/>
          <pc:sldMk cId="811853820" sldId="455"/>
        </pc:sldMkLst>
        <pc:spChg chg="mod">
          <ac:chgData name="Pierre Andrivon" userId="ab776db1-b898-4fb9-9cd1-b64b61ae8f9d" providerId="ADAL" clId="{E4997D05-7E37-4312-B1EA-AC8A940A3287}" dt="2019-06-25T09:07:10.315" v="1892" actId="20577"/>
          <ac:spMkLst>
            <pc:docMk/>
            <pc:sldMk cId="811853820" sldId="455"/>
            <ac:spMk id="8" creationId="{AB71835E-A920-4F36-93E2-640D5C5AEBEB}"/>
          </ac:spMkLst>
        </pc:spChg>
        <pc:graphicFrameChg chg="add del mod modGraphic">
          <ac:chgData name="Pierre Andrivon" userId="ab776db1-b898-4fb9-9cd1-b64b61ae8f9d" providerId="ADAL" clId="{E4997D05-7E37-4312-B1EA-AC8A940A3287}" dt="2019-06-25T09:03:06.712" v="1747" actId="478"/>
          <ac:graphicFrameMkLst>
            <pc:docMk/>
            <pc:sldMk cId="811853820" sldId="455"/>
            <ac:graphicFrameMk id="2" creationId="{FCC119F2-5FF8-4BE1-B8B3-7E2ABFF6CBE2}"/>
          </ac:graphicFrameMkLst>
        </pc:graphicFrameChg>
      </pc:sldChg>
      <pc:sldChg chg="addSp delSp modSp add mod">
        <pc:chgData name="Pierre Andrivon" userId="ab776db1-b898-4fb9-9cd1-b64b61ae8f9d" providerId="ADAL" clId="{E4997D05-7E37-4312-B1EA-AC8A940A3287}" dt="2019-06-25T09:32:35.765" v="2366" actId="14100"/>
        <pc:sldMkLst>
          <pc:docMk/>
          <pc:sldMk cId="2045745268" sldId="456"/>
        </pc:sldMkLst>
        <pc:spChg chg="mod">
          <ac:chgData name="Pierre Andrivon" userId="ab776db1-b898-4fb9-9cd1-b64b61ae8f9d" providerId="ADAL" clId="{E4997D05-7E37-4312-B1EA-AC8A940A3287}" dt="2019-06-25T09:29:37.570" v="2267" actId="20577"/>
          <ac:spMkLst>
            <pc:docMk/>
            <pc:sldMk cId="2045745268" sldId="456"/>
            <ac:spMk id="8" creationId="{AB71835E-A920-4F36-93E2-640D5C5AEBEB}"/>
          </ac:spMkLst>
        </pc:spChg>
        <pc:spChg chg="mod">
          <ac:chgData name="Pierre Andrivon" userId="ab776db1-b898-4fb9-9cd1-b64b61ae8f9d" providerId="ADAL" clId="{E4997D05-7E37-4312-B1EA-AC8A940A3287}" dt="2019-06-25T09:18:23.063" v="2095" actId="20577"/>
          <ac:spMkLst>
            <pc:docMk/>
            <pc:sldMk cId="2045745268" sldId="456"/>
            <ac:spMk id="9" creationId="{52117E5F-AC82-FC4B-B5D3-6629A7162356}"/>
          </ac:spMkLst>
        </pc:spChg>
        <pc:spChg chg="add del">
          <ac:chgData name="Pierre Andrivon" userId="ab776db1-b898-4fb9-9cd1-b64b61ae8f9d" providerId="ADAL" clId="{E4997D05-7E37-4312-B1EA-AC8A940A3287}" dt="2019-06-25T08:54:26.573" v="1265"/>
          <ac:spMkLst>
            <pc:docMk/>
            <pc:sldMk cId="2045745268" sldId="456"/>
            <ac:spMk id="10" creationId="{3DAAB8EB-BDC2-4B30-8A4F-69F74143AA69}"/>
          </ac:spMkLst>
        </pc:spChg>
        <pc:spChg chg="add mod">
          <ac:chgData name="Pierre Andrivon" userId="ab776db1-b898-4fb9-9cd1-b64b61ae8f9d" providerId="ADAL" clId="{E4997D05-7E37-4312-B1EA-AC8A940A3287}" dt="2019-06-25T09:31:53.733" v="2354" actId="13822"/>
          <ac:spMkLst>
            <pc:docMk/>
            <pc:sldMk cId="2045745268" sldId="456"/>
            <ac:spMk id="34" creationId="{E743C02F-8937-460F-A0F0-92F34D701FA6}"/>
          </ac:spMkLst>
        </pc:spChg>
        <pc:graphicFrameChg chg="add mod modGraphic">
          <ac:chgData name="Pierre Andrivon" userId="ab776db1-b898-4fb9-9cd1-b64b61ae8f9d" providerId="ADAL" clId="{E4997D05-7E37-4312-B1EA-AC8A940A3287}" dt="2019-06-25T09:28:16.744" v="2231" actId="1076"/>
          <ac:graphicFrameMkLst>
            <pc:docMk/>
            <pc:sldMk cId="2045745268" sldId="456"/>
            <ac:graphicFrameMk id="2" creationId="{CADBBC03-3350-43A8-A2CC-91BA67B60EE6}"/>
          </ac:graphicFrameMkLst>
        </pc:graphicFrameChg>
        <pc:graphicFrameChg chg="add">
          <ac:chgData name="Pierre Andrivon" userId="ab776db1-b898-4fb9-9cd1-b64b61ae8f9d" providerId="ADAL" clId="{E4997D05-7E37-4312-B1EA-AC8A940A3287}" dt="2019-06-25T09:22:32.271" v="2214"/>
          <ac:graphicFrameMkLst>
            <pc:docMk/>
            <pc:sldMk cId="2045745268" sldId="456"/>
            <ac:graphicFrameMk id="11" creationId="{38817541-69BD-45CB-80F1-4D037D0887A3}"/>
          </ac:graphicFrameMkLst>
        </pc:graphicFrameChg>
        <pc:graphicFrameChg chg="add mod">
          <ac:chgData name="Pierre Andrivon" userId="ab776db1-b898-4fb9-9cd1-b64b61ae8f9d" providerId="ADAL" clId="{E4997D05-7E37-4312-B1EA-AC8A940A3287}" dt="2019-06-25T09:32:11.767" v="2357"/>
          <ac:graphicFrameMkLst>
            <pc:docMk/>
            <pc:sldMk cId="2045745268" sldId="456"/>
            <ac:graphicFrameMk id="12" creationId="{5F0F3B7D-BF1D-498E-8DB1-F49ADA6E9BAA}"/>
          </ac:graphicFrameMkLst>
        </pc:graphicFrameChg>
        <pc:cxnChg chg="add del mod">
          <ac:chgData name="Pierre Andrivon" userId="ab776db1-b898-4fb9-9cd1-b64b61ae8f9d" providerId="ADAL" clId="{E4997D05-7E37-4312-B1EA-AC8A940A3287}" dt="2019-06-25T09:29:46.129" v="2269" actId="478"/>
          <ac:cxnSpMkLst>
            <pc:docMk/>
            <pc:sldMk cId="2045745268" sldId="456"/>
            <ac:cxnSpMk id="4" creationId="{FE1D038D-6555-42B6-BF8C-70B0BF3D3A6D}"/>
          </ac:cxnSpMkLst>
        </pc:cxnChg>
        <pc:cxnChg chg="add mod">
          <ac:chgData name="Pierre Andrivon" userId="ab776db1-b898-4fb9-9cd1-b64b61ae8f9d" providerId="ADAL" clId="{E4997D05-7E37-4312-B1EA-AC8A940A3287}" dt="2019-06-25T09:32:35.765" v="2366" actId="14100"/>
          <ac:cxnSpMkLst>
            <pc:docMk/>
            <pc:sldMk cId="2045745268" sldId="456"/>
            <ac:cxnSpMk id="15" creationId="{013A583B-4936-4CC1-9F10-AC365533CEE4}"/>
          </ac:cxnSpMkLst>
        </pc:cxnChg>
        <pc:cxnChg chg="add del mod">
          <ac:chgData name="Pierre Andrivon" userId="ab776db1-b898-4fb9-9cd1-b64b61ae8f9d" providerId="ADAL" clId="{E4997D05-7E37-4312-B1EA-AC8A940A3287}" dt="2019-06-25T09:30:58.259" v="2334" actId="478"/>
          <ac:cxnSpMkLst>
            <pc:docMk/>
            <pc:sldMk cId="2045745268" sldId="456"/>
            <ac:cxnSpMk id="19" creationId="{AB92BFB3-E128-4C0B-B265-55AA75C88959}"/>
          </ac:cxnSpMkLst>
        </pc:cxnChg>
        <pc:cxnChg chg="add del mod">
          <ac:chgData name="Pierre Andrivon" userId="ab776db1-b898-4fb9-9cd1-b64b61ae8f9d" providerId="ADAL" clId="{E4997D05-7E37-4312-B1EA-AC8A940A3287}" dt="2019-06-25T09:31:03.911" v="2336" actId="478"/>
          <ac:cxnSpMkLst>
            <pc:docMk/>
            <pc:sldMk cId="2045745268" sldId="456"/>
            <ac:cxnSpMk id="28" creationId="{86B7AAEF-10A8-4168-B1B3-3F1B82A8A901}"/>
          </ac:cxnSpMkLst>
        </pc:cxnChg>
        <pc:cxnChg chg="add mod">
          <ac:chgData name="Pierre Andrivon" userId="ab776db1-b898-4fb9-9cd1-b64b61ae8f9d" providerId="ADAL" clId="{E4997D05-7E37-4312-B1EA-AC8A940A3287}" dt="2019-06-25T09:32:30.276" v="2365" actId="14100"/>
          <ac:cxnSpMkLst>
            <pc:docMk/>
            <pc:sldMk cId="2045745268" sldId="456"/>
            <ac:cxnSpMk id="30" creationId="{A27207D1-E74F-484C-9F9D-0382B3F5A714}"/>
          </ac:cxnSpMkLst>
        </pc:cxnChg>
        <pc:cxnChg chg="add mod">
          <ac:chgData name="Pierre Andrivon" userId="ab776db1-b898-4fb9-9cd1-b64b61ae8f9d" providerId="ADAL" clId="{E4997D05-7E37-4312-B1EA-AC8A940A3287}" dt="2019-06-25T09:32:24.676" v="2363" actId="1037"/>
          <ac:cxnSpMkLst>
            <pc:docMk/>
            <pc:sldMk cId="2045745268" sldId="456"/>
            <ac:cxnSpMk id="32" creationId="{50AFE50A-3AF2-47D9-84A9-2A0F4EEAE5D7}"/>
          </ac:cxnSpMkLst>
        </pc:cxnChg>
      </pc:sldChg>
      <pc:sldChg chg="addSp delSp modSp add">
        <pc:chgData name="Pierre Andrivon" userId="ab776db1-b898-4fb9-9cd1-b64b61ae8f9d" providerId="ADAL" clId="{E4997D05-7E37-4312-B1EA-AC8A940A3287}" dt="2019-06-25T09:40:19.279" v="2533" actId="5793"/>
        <pc:sldMkLst>
          <pc:docMk/>
          <pc:sldMk cId="3220328775" sldId="457"/>
        </pc:sldMkLst>
        <pc:spChg chg="mod">
          <ac:chgData name="Pierre Andrivon" userId="ab776db1-b898-4fb9-9cd1-b64b61ae8f9d" providerId="ADAL" clId="{E4997D05-7E37-4312-B1EA-AC8A940A3287}" dt="2019-06-25T09:40:19.279" v="2533" actId="5793"/>
          <ac:spMkLst>
            <pc:docMk/>
            <pc:sldMk cId="3220328775" sldId="457"/>
            <ac:spMk id="8" creationId="{AB71835E-A920-4F36-93E2-640D5C5AEBEB}"/>
          </ac:spMkLst>
        </pc:spChg>
        <pc:spChg chg="mod">
          <ac:chgData name="Pierre Andrivon" userId="ab776db1-b898-4fb9-9cd1-b64b61ae8f9d" providerId="ADAL" clId="{E4997D05-7E37-4312-B1EA-AC8A940A3287}" dt="2019-06-25T09:36:03.272" v="2415" actId="113"/>
          <ac:spMkLst>
            <pc:docMk/>
            <pc:sldMk cId="3220328775" sldId="457"/>
            <ac:spMk id="9" creationId="{52117E5F-AC82-FC4B-B5D3-6629A7162356}"/>
          </ac:spMkLst>
        </pc:spChg>
        <pc:graphicFrameChg chg="del">
          <ac:chgData name="Pierre Andrivon" userId="ab776db1-b898-4fb9-9cd1-b64b61ae8f9d" providerId="ADAL" clId="{E4997D05-7E37-4312-B1EA-AC8A940A3287}" dt="2019-06-25T09:17:56.054" v="2074" actId="478"/>
          <ac:graphicFrameMkLst>
            <pc:docMk/>
            <pc:sldMk cId="3220328775" sldId="457"/>
            <ac:graphicFrameMk id="2" creationId="{CADBBC03-3350-43A8-A2CC-91BA67B60EE6}"/>
          </ac:graphicFrameMkLst>
        </pc:graphicFrameChg>
        <pc:graphicFrameChg chg="add mod modGraphic">
          <ac:chgData name="Pierre Andrivon" userId="ab776db1-b898-4fb9-9cd1-b64b61ae8f9d" providerId="ADAL" clId="{E4997D05-7E37-4312-B1EA-AC8A940A3287}" dt="2019-06-25T09:39:51.148" v="2529" actId="113"/>
          <ac:graphicFrameMkLst>
            <pc:docMk/>
            <pc:sldMk cId="3220328775" sldId="457"/>
            <ac:graphicFrameMk id="3" creationId="{2E8714EB-CEC5-4EDD-9BC3-50CB4A756C1E}"/>
          </ac:graphicFrameMkLst>
        </pc:graphicFrameChg>
        <pc:graphicFrameChg chg="add del mod modGraphic">
          <ac:chgData name="Pierre Andrivon" userId="ab776db1-b898-4fb9-9cd1-b64b61ae8f9d" providerId="ADAL" clId="{E4997D05-7E37-4312-B1EA-AC8A940A3287}" dt="2019-06-25T09:36:12.169" v="2416" actId="478"/>
          <ac:graphicFrameMkLst>
            <pc:docMk/>
            <pc:sldMk cId="3220328775" sldId="457"/>
            <ac:graphicFrameMk id="4" creationId="{3B1D6D2F-421F-4909-9E37-8A3896C4F37B}"/>
          </ac:graphicFrameMkLst>
        </pc:graphicFrameChg>
      </pc:sldChg>
      <pc:sldChg chg="delSp modSp add">
        <pc:chgData name="Pierre Andrivon" userId="ab776db1-b898-4fb9-9cd1-b64b61ae8f9d" providerId="ADAL" clId="{E4997D05-7E37-4312-B1EA-AC8A940A3287}" dt="2019-06-25T09:18:38.663" v="2124" actId="6549"/>
        <pc:sldMkLst>
          <pc:docMk/>
          <pc:sldMk cId="2899658896" sldId="458"/>
        </pc:sldMkLst>
        <pc:spChg chg="mod">
          <ac:chgData name="Pierre Andrivon" userId="ab776db1-b898-4fb9-9cd1-b64b61ae8f9d" providerId="ADAL" clId="{E4997D05-7E37-4312-B1EA-AC8A940A3287}" dt="2019-06-25T09:18:38.663" v="2124" actId="6549"/>
          <ac:spMkLst>
            <pc:docMk/>
            <pc:sldMk cId="2899658896" sldId="458"/>
            <ac:spMk id="8" creationId="{AB71835E-A920-4F36-93E2-640D5C5AEBEB}"/>
          </ac:spMkLst>
        </pc:spChg>
        <pc:spChg chg="mod">
          <ac:chgData name="Pierre Andrivon" userId="ab776db1-b898-4fb9-9cd1-b64b61ae8f9d" providerId="ADAL" clId="{E4997D05-7E37-4312-B1EA-AC8A940A3287}" dt="2019-06-25T09:18:35.159" v="2121" actId="20577"/>
          <ac:spMkLst>
            <pc:docMk/>
            <pc:sldMk cId="2899658896" sldId="458"/>
            <ac:spMk id="9" creationId="{52117E5F-AC82-FC4B-B5D3-6629A7162356}"/>
          </ac:spMkLst>
        </pc:spChg>
        <pc:graphicFrameChg chg="del">
          <ac:chgData name="Pierre Andrivon" userId="ab776db1-b898-4fb9-9cd1-b64b61ae8f9d" providerId="ADAL" clId="{E4997D05-7E37-4312-B1EA-AC8A940A3287}" dt="2019-06-25T09:17:48.742" v="2073" actId="478"/>
          <ac:graphicFrameMkLst>
            <pc:docMk/>
            <pc:sldMk cId="2899658896" sldId="458"/>
            <ac:graphicFrameMk id="2" creationId="{CADBBC03-3350-43A8-A2CC-91BA67B60EE6}"/>
          </ac:graphicFrameMkLst>
        </pc:graphicFrameChg>
      </pc:sldChg>
      <pc:sldChg chg="delSp modSp add">
        <pc:chgData name="Pierre Andrivon" userId="ab776db1-b898-4fb9-9cd1-b64b61ae8f9d" providerId="ADAL" clId="{E4997D05-7E37-4312-B1EA-AC8A940A3287}" dt="2019-06-25T09:40:21.103" v="2534" actId="5793"/>
        <pc:sldMkLst>
          <pc:docMk/>
          <pc:sldMk cId="365072416" sldId="459"/>
        </pc:sldMkLst>
        <pc:spChg chg="mod">
          <ac:chgData name="Pierre Andrivon" userId="ab776db1-b898-4fb9-9cd1-b64b61ae8f9d" providerId="ADAL" clId="{E4997D05-7E37-4312-B1EA-AC8A940A3287}" dt="2019-06-25T09:40:21.103" v="2534" actId="5793"/>
          <ac:spMkLst>
            <pc:docMk/>
            <pc:sldMk cId="365072416" sldId="459"/>
            <ac:spMk id="8" creationId="{AB71835E-A920-4F36-93E2-640D5C5AEBEB}"/>
          </ac:spMkLst>
        </pc:spChg>
        <pc:spChg chg="mod">
          <ac:chgData name="Pierre Andrivon" userId="ab776db1-b898-4fb9-9cd1-b64b61ae8f9d" providerId="ADAL" clId="{E4997D05-7E37-4312-B1EA-AC8A940A3287}" dt="2019-06-25T09:35:59.800" v="2414" actId="113"/>
          <ac:spMkLst>
            <pc:docMk/>
            <pc:sldMk cId="365072416" sldId="459"/>
            <ac:spMk id="9" creationId="{52117E5F-AC82-FC4B-B5D3-6629A7162356}"/>
          </ac:spMkLst>
        </pc:spChg>
        <pc:graphicFrameChg chg="del modGraphic">
          <ac:chgData name="Pierre Andrivon" userId="ab776db1-b898-4fb9-9cd1-b64b61ae8f9d" providerId="ADAL" clId="{E4997D05-7E37-4312-B1EA-AC8A940A3287}" dt="2019-06-25T09:37:25.658" v="2451" actId="478"/>
          <ac:graphicFrameMkLst>
            <pc:docMk/>
            <pc:sldMk cId="365072416" sldId="459"/>
            <ac:graphicFrameMk id="3" creationId="{2E8714EB-CEC5-4EDD-9BC3-50CB4A756C1E}"/>
          </ac:graphicFrameMkLst>
        </pc:graphicFrameChg>
        <pc:graphicFrameChg chg="mod modGraphic">
          <ac:chgData name="Pierre Andrivon" userId="ab776db1-b898-4fb9-9cd1-b64b61ae8f9d" providerId="ADAL" clId="{E4997D05-7E37-4312-B1EA-AC8A940A3287}" dt="2019-06-25T09:40:02.508" v="2532" actId="113"/>
          <ac:graphicFrameMkLst>
            <pc:docMk/>
            <pc:sldMk cId="365072416" sldId="459"/>
            <ac:graphicFrameMk id="4" creationId="{3B1D6D2F-421F-4909-9E37-8A3896C4F37B}"/>
          </ac:graphicFrameMkLst>
        </pc:graphicFrameChg>
      </pc:sldChg>
      <pc:sldChg chg="modSp add">
        <pc:chgData name="Pierre Andrivon" userId="ab776db1-b898-4fb9-9cd1-b64b61ae8f9d" providerId="ADAL" clId="{E4997D05-7E37-4312-B1EA-AC8A940A3287}" dt="2019-06-25T09:41:17.230" v="2549" actId="6549"/>
        <pc:sldMkLst>
          <pc:docMk/>
          <pc:sldMk cId="4280317168" sldId="460"/>
        </pc:sldMkLst>
        <pc:spChg chg="mod">
          <ac:chgData name="Pierre Andrivon" userId="ab776db1-b898-4fb9-9cd1-b64b61ae8f9d" providerId="ADAL" clId="{E4997D05-7E37-4312-B1EA-AC8A940A3287}" dt="2019-06-25T09:41:17.230" v="2549" actId="6549"/>
          <ac:spMkLst>
            <pc:docMk/>
            <pc:sldMk cId="4280317168" sldId="460"/>
            <ac:spMk id="9" creationId="{52117E5F-AC82-FC4B-B5D3-6629A7162356}"/>
          </ac:spMkLst>
        </pc:spChg>
      </pc:sldChg>
      <pc:sldMasterChg chg="delSldLayout">
        <pc:chgData name="Pierre Andrivon" userId="ab776db1-b898-4fb9-9cd1-b64b61ae8f9d" providerId="ADAL" clId="{E4997D05-7E37-4312-B1EA-AC8A940A3287}" dt="2019-06-24T14:52:46.499" v="17" actId="2696"/>
        <pc:sldMasterMkLst>
          <pc:docMk/>
          <pc:sldMasterMk cId="1862224126" sldId="2147483724"/>
        </pc:sldMasterMkLst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interdigital-my.sharepoint.com/personal/pierre_andrivon_interdigital_com/Documents/Documents/TOD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Reshaping curves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982623309321017"/>
          <c:y val="0.15428942774984336"/>
          <c:w val="0.5802297071873993"/>
          <c:h val="0.73799821355048489"/>
        </c:manualLayout>
      </c:layout>
      <c:lineChart>
        <c:grouping val="standard"/>
        <c:varyColors val="0"/>
        <c:ser>
          <c:idx val="0"/>
          <c:order val="0"/>
          <c:tx>
            <c:v>FwdLUT (HDR)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'Reshaping test'!$C$3:$C$1026</c:f>
              <c:numCache>
                <c:formatCode>General</c:formatCode>
                <c:ptCount val="10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1</c:v>
                </c:pt>
                <c:pt idx="66">
                  <c:v>1</c:v>
                </c:pt>
                <c:pt idx="67">
                  <c:v>2</c:v>
                </c:pt>
                <c:pt idx="68">
                  <c:v>3</c:v>
                </c:pt>
                <c:pt idx="69">
                  <c:v>4</c:v>
                </c:pt>
                <c:pt idx="70">
                  <c:v>4</c:v>
                </c:pt>
                <c:pt idx="71">
                  <c:v>5</c:v>
                </c:pt>
                <c:pt idx="72">
                  <c:v>6</c:v>
                </c:pt>
                <c:pt idx="73">
                  <c:v>7</c:v>
                </c:pt>
                <c:pt idx="74">
                  <c:v>7</c:v>
                </c:pt>
                <c:pt idx="75">
                  <c:v>8</c:v>
                </c:pt>
                <c:pt idx="76">
                  <c:v>9</c:v>
                </c:pt>
                <c:pt idx="77">
                  <c:v>9</c:v>
                </c:pt>
                <c:pt idx="78">
                  <c:v>10</c:v>
                </c:pt>
                <c:pt idx="79">
                  <c:v>11</c:v>
                </c:pt>
                <c:pt idx="80">
                  <c:v>12</c:v>
                </c:pt>
                <c:pt idx="81">
                  <c:v>12</c:v>
                </c:pt>
                <c:pt idx="82">
                  <c:v>13</c:v>
                </c:pt>
                <c:pt idx="83">
                  <c:v>14</c:v>
                </c:pt>
                <c:pt idx="84">
                  <c:v>15</c:v>
                </c:pt>
                <c:pt idx="85">
                  <c:v>15</c:v>
                </c:pt>
                <c:pt idx="86">
                  <c:v>16</c:v>
                </c:pt>
                <c:pt idx="87">
                  <c:v>17</c:v>
                </c:pt>
                <c:pt idx="88">
                  <c:v>17</c:v>
                </c:pt>
                <c:pt idx="89">
                  <c:v>18</c:v>
                </c:pt>
                <c:pt idx="90">
                  <c:v>19</c:v>
                </c:pt>
                <c:pt idx="91">
                  <c:v>20</c:v>
                </c:pt>
                <c:pt idx="92">
                  <c:v>20</c:v>
                </c:pt>
                <c:pt idx="93">
                  <c:v>21</c:v>
                </c:pt>
                <c:pt idx="94">
                  <c:v>22</c:v>
                </c:pt>
                <c:pt idx="95">
                  <c:v>23</c:v>
                </c:pt>
                <c:pt idx="96">
                  <c:v>23</c:v>
                </c:pt>
                <c:pt idx="97">
                  <c:v>24</c:v>
                </c:pt>
                <c:pt idx="98">
                  <c:v>25</c:v>
                </c:pt>
                <c:pt idx="99">
                  <c:v>25</c:v>
                </c:pt>
                <c:pt idx="100">
                  <c:v>26</c:v>
                </c:pt>
                <c:pt idx="101">
                  <c:v>27</c:v>
                </c:pt>
                <c:pt idx="102">
                  <c:v>28</c:v>
                </c:pt>
                <c:pt idx="103">
                  <c:v>28</c:v>
                </c:pt>
                <c:pt idx="104">
                  <c:v>29</c:v>
                </c:pt>
                <c:pt idx="105">
                  <c:v>30</c:v>
                </c:pt>
                <c:pt idx="106">
                  <c:v>31</c:v>
                </c:pt>
                <c:pt idx="107">
                  <c:v>31</c:v>
                </c:pt>
                <c:pt idx="108">
                  <c:v>32</c:v>
                </c:pt>
                <c:pt idx="109">
                  <c:v>33</c:v>
                </c:pt>
                <c:pt idx="110">
                  <c:v>33</c:v>
                </c:pt>
                <c:pt idx="111">
                  <c:v>34</c:v>
                </c:pt>
                <c:pt idx="112">
                  <c:v>35</c:v>
                </c:pt>
                <c:pt idx="113">
                  <c:v>36</c:v>
                </c:pt>
                <c:pt idx="114">
                  <c:v>36</c:v>
                </c:pt>
                <c:pt idx="115">
                  <c:v>37</c:v>
                </c:pt>
                <c:pt idx="116">
                  <c:v>38</c:v>
                </c:pt>
                <c:pt idx="117">
                  <c:v>39</c:v>
                </c:pt>
                <c:pt idx="118">
                  <c:v>39</c:v>
                </c:pt>
                <c:pt idx="119">
                  <c:v>40</c:v>
                </c:pt>
                <c:pt idx="120">
                  <c:v>41</c:v>
                </c:pt>
                <c:pt idx="121">
                  <c:v>41</c:v>
                </c:pt>
                <c:pt idx="122">
                  <c:v>42</c:v>
                </c:pt>
                <c:pt idx="123">
                  <c:v>43</c:v>
                </c:pt>
                <c:pt idx="124">
                  <c:v>44</c:v>
                </c:pt>
                <c:pt idx="125">
                  <c:v>44</c:v>
                </c:pt>
                <c:pt idx="126">
                  <c:v>45</c:v>
                </c:pt>
                <c:pt idx="127">
                  <c:v>46</c:v>
                </c:pt>
                <c:pt idx="128">
                  <c:v>47</c:v>
                </c:pt>
                <c:pt idx="129">
                  <c:v>47</c:v>
                </c:pt>
                <c:pt idx="130">
                  <c:v>48</c:v>
                </c:pt>
                <c:pt idx="131">
                  <c:v>49</c:v>
                </c:pt>
                <c:pt idx="132">
                  <c:v>49</c:v>
                </c:pt>
                <c:pt idx="133">
                  <c:v>50</c:v>
                </c:pt>
                <c:pt idx="134">
                  <c:v>51</c:v>
                </c:pt>
                <c:pt idx="135">
                  <c:v>52</c:v>
                </c:pt>
                <c:pt idx="136">
                  <c:v>52</c:v>
                </c:pt>
                <c:pt idx="137">
                  <c:v>53</c:v>
                </c:pt>
                <c:pt idx="138">
                  <c:v>54</c:v>
                </c:pt>
                <c:pt idx="139">
                  <c:v>55</c:v>
                </c:pt>
                <c:pt idx="140">
                  <c:v>55</c:v>
                </c:pt>
                <c:pt idx="141">
                  <c:v>56</c:v>
                </c:pt>
                <c:pt idx="142">
                  <c:v>57</c:v>
                </c:pt>
                <c:pt idx="143">
                  <c:v>57</c:v>
                </c:pt>
                <c:pt idx="144">
                  <c:v>58</c:v>
                </c:pt>
                <c:pt idx="145">
                  <c:v>59</c:v>
                </c:pt>
                <c:pt idx="146">
                  <c:v>60</c:v>
                </c:pt>
                <c:pt idx="147">
                  <c:v>60</c:v>
                </c:pt>
                <c:pt idx="148">
                  <c:v>61</c:v>
                </c:pt>
                <c:pt idx="149">
                  <c:v>62</c:v>
                </c:pt>
                <c:pt idx="150">
                  <c:v>63</c:v>
                </c:pt>
                <c:pt idx="151">
                  <c:v>63</c:v>
                </c:pt>
                <c:pt idx="152">
                  <c:v>64</c:v>
                </c:pt>
                <c:pt idx="153">
                  <c:v>65</c:v>
                </c:pt>
                <c:pt idx="154">
                  <c:v>65</c:v>
                </c:pt>
                <c:pt idx="155">
                  <c:v>66</c:v>
                </c:pt>
                <c:pt idx="156">
                  <c:v>67</c:v>
                </c:pt>
                <c:pt idx="157">
                  <c:v>68</c:v>
                </c:pt>
                <c:pt idx="158">
                  <c:v>68</c:v>
                </c:pt>
                <c:pt idx="159">
                  <c:v>69</c:v>
                </c:pt>
                <c:pt idx="160">
                  <c:v>70</c:v>
                </c:pt>
                <c:pt idx="161">
                  <c:v>71</c:v>
                </c:pt>
                <c:pt idx="162">
                  <c:v>71</c:v>
                </c:pt>
                <c:pt idx="163">
                  <c:v>72</c:v>
                </c:pt>
                <c:pt idx="164">
                  <c:v>73</c:v>
                </c:pt>
                <c:pt idx="165">
                  <c:v>73</c:v>
                </c:pt>
                <c:pt idx="166">
                  <c:v>74</c:v>
                </c:pt>
                <c:pt idx="167">
                  <c:v>75</c:v>
                </c:pt>
                <c:pt idx="168">
                  <c:v>76</c:v>
                </c:pt>
                <c:pt idx="169">
                  <c:v>76</c:v>
                </c:pt>
                <c:pt idx="170">
                  <c:v>77</c:v>
                </c:pt>
                <c:pt idx="171">
                  <c:v>78</c:v>
                </c:pt>
                <c:pt idx="172">
                  <c:v>79</c:v>
                </c:pt>
                <c:pt idx="173">
                  <c:v>79</c:v>
                </c:pt>
                <c:pt idx="174">
                  <c:v>80</c:v>
                </c:pt>
                <c:pt idx="175">
                  <c:v>81</c:v>
                </c:pt>
                <c:pt idx="176">
                  <c:v>81</c:v>
                </c:pt>
                <c:pt idx="177">
                  <c:v>82</c:v>
                </c:pt>
                <c:pt idx="178">
                  <c:v>83</c:v>
                </c:pt>
                <c:pt idx="179">
                  <c:v>84</c:v>
                </c:pt>
                <c:pt idx="180">
                  <c:v>84</c:v>
                </c:pt>
                <c:pt idx="181">
                  <c:v>85</c:v>
                </c:pt>
                <c:pt idx="182">
                  <c:v>86</c:v>
                </c:pt>
                <c:pt idx="183">
                  <c:v>87</c:v>
                </c:pt>
                <c:pt idx="184">
                  <c:v>87</c:v>
                </c:pt>
                <c:pt idx="185">
                  <c:v>88</c:v>
                </c:pt>
                <c:pt idx="186">
                  <c:v>89</c:v>
                </c:pt>
                <c:pt idx="187">
                  <c:v>89</c:v>
                </c:pt>
                <c:pt idx="188">
                  <c:v>90</c:v>
                </c:pt>
                <c:pt idx="189">
                  <c:v>91</c:v>
                </c:pt>
                <c:pt idx="190">
                  <c:v>92</c:v>
                </c:pt>
                <c:pt idx="191">
                  <c:v>92</c:v>
                </c:pt>
                <c:pt idx="192">
                  <c:v>93</c:v>
                </c:pt>
                <c:pt idx="193">
                  <c:v>94</c:v>
                </c:pt>
                <c:pt idx="194">
                  <c:v>95</c:v>
                </c:pt>
                <c:pt idx="195">
                  <c:v>95</c:v>
                </c:pt>
                <c:pt idx="196">
                  <c:v>96</c:v>
                </c:pt>
                <c:pt idx="197">
                  <c:v>97</c:v>
                </c:pt>
                <c:pt idx="198">
                  <c:v>97</c:v>
                </c:pt>
                <c:pt idx="199">
                  <c:v>98</c:v>
                </c:pt>
                <c:pt idx="200">
                  <c:v>99</c:v>
                </c:pt>
                <c:pt idx="201">
                  <c:v>100</c:v>
                </c:pt>
                <c:pt idx="202">
                  <c:v>100</c:v>
                </c:pt>
                <c:pt idx="203">
                  <c:v>101</c:v>
                </c:pt>
                <c:pt idx="204">
                  <c:v>102</c:v>
                </c:pt>
                <c:pt idx="205">
                  <c:v>103</c:v>
                </c:pt>
                <c:pt idx="206">
                  <c:v>103</c:v>
                </c:pt>
                <c:pt idx="207">
                  <c:v>104</c:v>
                </c:pt>
                <c:pt idx="208">
                  <c:v>105</c:v>
                </c:pt>
                <c:pt idx="209">
                  <c:v>105</c:v>
                </c:pt>
                <c:pt idx="210">
                  <c:v>106</c:v>
                </c:pt>
                <c:pt idx="211">
                  <c:v>107</c:v>
                </c:pt>
                <c:pt idx="212">
                  <c:v>108</c:v>
                </c:pt>
                <c:pt idx="213">
                  <c:v>108</c:v>
                </c:pt>
                <c:pt idx="214">
                  <c:v>109</c:v>
                </c:pt>
                <c:pt idx="215">
                  <c:v>110</c:v>
                </c:pt>
                <c:pt idx="216">
                  <c:v>111</c:v>
                </c:pt>
                <c:pt idx="217">
                  <c:v>111</c:v>
                </c:pt>
                <c:pt idx="218">
                  <c:v>112</c:v>
                </c:pt>
                <c:pt idx="219">
                  <c:v>113</c:v>
                </c:pt>
                <c:pt idx="220">
                  <c:v>113</c:v>
                </c:pt>
                <c:pt idx="221">
                  <c:v>114</c:v>
                </c:pt>
                <c:pt idx="222">
                  <c:v>115</c:v>
                </c:pt>
                <c:pt idx="223">
                  <c:v>116</c:v>
                </c:pt>
                <c:pt idx="224">
                  <c:v>116</c:v>
                </c:pt>
                <c:pt idx="225">
                  <c:v>117</c:v>
                </c:pt>
                <c:pt idx="226">
                  <c:v>118</c:v>
                </c:pt>
                <c:pt idx="227">
                  <c:v>119</c:v>
                </c:pt>
                <c:pt idx="228">
                  <c:v>119</c:v>
                </c:pt>
                <c:pt idx="229">
                  <c:v>120</c:v>
                </c:pt>
                <c:pt idx="230">
                  <c:v>121</c:v>
                </c:pt>
                <c:pt idx="231">
                  <c:v>121</c:v>
                </c:pt>
                <c:pt idx="232">
                  <c:v>122</c:v>
                </c:pt>
                <c:pt idx="233">
                  <c:v>123</c:v>
                </c:pt>
                <c:pt idx="234">
                  <c:v>124</c:v>
                </c:pt>
                <c:pt idx="235">
                  <c:v>124</c:v>
                </c:pt>
                <c:pt idx="236">
                  <c:v>125</c:v>
                </c:pt>
                <c:pt idx="237">
                  <c:v>126</c:v>
                </c:pt>
                <c:pt idx="238">
                  <c:v>127</c:v>
                </c:pt>
                <c:pt idx="239">
                  <c:v>127</c:v>
                </c:pt>
                <c:pt idx="240">
                  <c:v>128</c:v>
                </c:pt>
                <c:pt idx="241">
                  <c:v>129</c:v>
                </c:pt>
                <c:pt idx="242">
                  <c:v>129</c:v>
                </c:pt>
                <c:pt idx="243">
                  <c:v>130</c:v>
                </c:pt>
                <c:pt idx="244">
                  <c:v>131</c:v>
                </c:pt>
                <c:pt idx="245">
                  <c:v>132</c:v>
                </c:pt>
                <c:pt idx="246">
                  <c:v>132</c:v>
                </c:pt>
                <c:pt idx="247">
                  <c:v>133</c:v>
                </c:pt>
                <c:pt idx="248">
                  <c:v>134</c:v>
                </c:pt>
                <c:pt idx="249">
                  <c:v>135</c:v>
                </c:pt>
                <c:pt idx="250">
                  <c:v>135</c:v>
                </c:pt>
                <c:pt idx="251">
                  <c:v>136</c:v>
                </c:pt>
                <c:pt idx="252">
                  <c:v>137</c:v>
                </c:pt>
                <c:pt idx="253">
                  <c:v>138</c:v>
                </c:pt>
                <c:pt idx="254">
                  <c:v>138</c:v>
                </c:pt>
                <c:pt idx="255">
                  <c:v>139</c:v>
                </c:pt>
                <c:pt idx="256">
                  <c:v>140</c:v>
                </c:pt>
                <c:pt idx="257">
                  <c:v>141</c:v>
                </c:pt>
                <c:pt idx="258">
                  <c:v>141</c:v>
                </c:pt>
                <c:pt idx="259">
                  <c:v>142</c:v>
                </c:pt>
                <c:pt idx="260">
                  <c:v>143</c:v>
                </c:pt>
                <c:pt idx="261">
                  <c:v>144</c:v>
                </c:pt>
                <c:pt idx="262">
                  <c:v>144</c:v>
                </c:pt>
                <c:pt idx="263">
                  <c:v>145</c:v>
                </c:pt>
                <c:pt idx="264">
                  <c:v>146</c:v>
                </c:pt>
                <c:pt idx="265">
                  <c:v>147</c:v>
                </c:pt>
                <c:pt idx="266">
                  <c:v>147</c:v>
                </c:pt>
                <c:pt idx="267">
                  <c:v>148</c:v>
                </c:pt>
                <c:pt idx="268">
                  <c:v>149</c:v>
                </c:pt>
                <c:pt idx="269">
                  <c:v>150</c:v>
                </c:pt>
                <c:pt idx="270">
                  <c:v>150</c:v>
                </c:pt>
                <c:pt idx="271">
                  <c:v>151</c:v>
                </c:pt>
                <c:pt idx="272">
                  <c:v>152</c:v>
                </c:pt>
                <c:pt idx="273">
                  <c:v>153</c:v>
                </c:pt>
                <c:pt idx="274">
                  <c:v>153</c:v>
                </c:pt>
                <c:pt idx="275">
                  <c:v>154</c:v>
                </c:pt>
                <c:pt idx="276">
                  <c:v>155</c:v>
                </c:pt>
                <c:pt idx="277">
                  <c:v>156</c:v>
                </c:pt>
                <c:pt idx="278">
                  <c:v>156</c:v>
                </c:pt>
                <c:pt idx="279">
                  <c:v>157</c:v>
                </c:pt>
                <c:pt idx="280">
                  <c:v>158</c:v>
                </c:pt>
                <c:pt idx="281">
                  <c:v>159</c:v>
                </c:pt>
                <c:pt idx="282">
                  <c:v>159</c:v>
                </c:pt>
                <c:pt idx="283">
                  <c:v>160</c:v>
                </c:pt>
                <c:pt idx="284">
                  <c:v>161</c:v>
                </c:pt>
                <c:pt idx="285">
                  <c:v>161</c:v>
                </c:pt>
                <c:pt idx="286">
                  <c:v>162</c:v>
                </c:pt>
                <c:pt idx="287">
                  <c:v>163</c:v>
                </c:pt>
                <c:pt idx="288">
                  <c:v>164</c:v>
                </c:pt>
                <c:pt idx="289">
                  <c:v>164</c:v>
                </c:pt>
                <c:pt idx="290">
                  <c:v>165</c:v>
                </c:pt>
                <c:pt idx="291">
                  <c:v>166</c:v>
                </c:pt>
                <c:pt idx="292">
                  <c:v>167</c:v>
                </c:pt>
                <c:pt idx="293">
                  <c:v>167</c:v>
                </c:pt>
                <c:pt idx="294">
                  <c:v>168</c:v>
                </c:pt>
                <c:pt idx="295">
                  <c:v>169</c:v>
                </c:pt>
                <c:pt idx="296">
                  <c:v>170</c:v>
                </c:pt>
                <c:pt idx="297">
                  <c:v>170</c:v>
                </c:pt>
                <c:pt idx="298">
                  <c:v>171</c:v>
                </c:pt>
                <c:pt idx="299">
                  <c:v>172</c:v>
                </c:pt>
                <c:pt idx="300">
                  <c:v>173</c:v>
                </c:pt>
                <c:pt idx="301">
                  <c:v>173</c:v>
                </c:pt>
                <c:pt idx="302">
                  <c:v>174</c:v>
                </c:pt>
                <c:pt idx="303">
                  <c:v>175</c:v>
                </c:pt>
                <c:pt idx="304">
                  <c:v>176</c:v>
                </c:pt>
                <c:pt idx="305">
                  <c:v>176</c:v>
                </c:pt>
                <c:pt idx="306">
                  <c:v>177</c:v>
                </c:pt>
                <c:pt idx="307">
                  <c:v>178</c:v>
                </c:pt>
                <c:pt idx="308">
                  <c:v>179</c:v>
                </c:pt>
                <c:pt idx="309">
                  <c:v>179</c:v>
                </c:pt>
                <c:pt idx="310">
                  <c:v>180</c:v>
                </c:pt>
                <c:pt idx="311">
                  <c:v>181</c:v>
                </c:pt>
                <c:pt idx="312">
                  <c:v>182</c:v>
                </c:pt>
                <c:pt idx="313">
                  <c:v>182</c:v>
                </c:pt>
                <c:pt idx="314">
                  <c:v>183</c:v>
                </c:pt>
                <c:pt idx="315">
                  <c:v>184</c:v>
                </c:pt>
                <c:pt idx="316">
                  <c:v>185</c:v>
                </c:pt>
                <c:pt idx="317">
                  <c:v>185</c:v>
                </c:pt>
                <c:pt idx="318">
                  <c:v>186</c:v>
                </c:pt>
                <c:pt idx="319">
                  <c:v>187</c:v>
                </c:pt>
                <c:pt idx="320">
                  <c:v>188</c:v>
                </c:pt>
                <c:pt idx="321">
                  <c:v>188</c:v>
                </c:pt>
                <c:pt idx="322">
                  <c:v>189</c:v>
                </c:pt>
                <c:pt idx="323">
                  <c:v>190</c:v>
                </c:pt>
                <c:pt idx="324">
                  <c:v>191</c:v>
                </c:pt>
                <c:pt idx="325">
                  <c:v>191</c:v>
                </c:pt>
                <c:pt idx="326">
                  <c:v>192</c:v>
                </c:pt>
                <c:pt idx="327">
                  <c:v>193</c:v>
                </c:pt>
                <c:pt idx="328">
                  <c:v>194</c:v>
                </c:pt>
                <c:pt idx="329">
                  <c:v>194</c:v>
                </c:pt>
                <c:pt idx="330">
                  <c:v>195</c:v>
                </c:pt>
                <c:pt idx="331">
                  <c:v>196</c:v>
                </c:pt>
                <c:pt idx="332">
                  <c:v>197</c:v>
                </c:pt>
                <c:pt idx="333">
                  <c:v>198</c:v>
                </c:pt>
                <c:pt idx="334">
                  <c:v>199</c:v>
                </c:pt>
                <c:pt idx="335">
                  <c:v>199</c:v>
                </c:pt>
                <c:pt idx="336">
                  <c:v>200</c:v>
                </c:pt>
                <c:pt idx="337">
                  <c:v>201</c:v>
                </c:pt>
                <c:pt idx="338">
                  <c:v>202</c:v>
                </c:pt>
                <c:pt idx="339">
                  <c:v>203</c:v>
                </c:pt>
                <c:pt idx="340">
                  <c:v>203</c:v>
                </c:pt>
                <c:pt idx="341">
                  <c:v>204</c:v>
                </c:pt>
                <c:pt idx="342">
                  <c:v>205</c:v>
                </c:pt>
                <c:pt idx="343">
                  <c:v>206</c:v>
                </c:pt>
                <c:pt idx="344">
                  <c:v>207</c:v>
                </c:pt>
                <c:pt idx="345">
                  <c:v>208</c:v>
                </c:pt>
                <c:pt idx="346">
                  <c:v>208</c:v>
                </c:pt>
                <c:pt idx="347">
                  <c:v>209</c:v>
                </c:pt>
                <c:pt idx="348">
                  <c:v>210</c:v>
                </c:pt>
                <c:pt idx="349">
                  <c:v>211</c:v>
                </c:pt>
                <c:pt idx="350">
                  <c:v>212</c:v>
                </c:pt>
                <c:pt idx="351">
                  <c:v>213</c:v>
                </c:pt>
                <c:pt idx="352">
                  <c:v>213</c:v>
                </c:pt>
                <c:pt idx="353">
                  <c:v>214</c:v>
                </c:pt>
                <c:pt idx="354">
                  <c:v>215</c:v>
                </c:pt>
                <c:pt idx="355">
                  <c:v>216</c:v>
                </c:pt>
                <c:pt idx="356">
                  <c:v>217</c:v>
                </c:pt>
                <c:pt idx="357">
                  <c:v>217</c:v>
                </c:pt>
                <c:pt idx="358">
                  <c:v>218</c:v>
                </c:pt>
                <c:pt idx="359">
                  <c:v>219</c:v>
                </c:pt>
                <c:pt idx="360">
                  <c:v>220</c:v>
                </c:pt>
                <c:pt idx="361">
                  <c:v>221</c:v>
                </c:pt>
                <c:pt idx="362">
                  <c:v>222</c:v>
                </c:pt>
                <c:pt idx="363">
                  <c:v>222</c:v>
                </c:pt>
                <c:pt idx="364">
                  <c:v>223</c:v>
                </c:pt>
                <c:pt idx="365">
                  <c:v>224</c:v>
                </c:pt>
                <c:pt idx="366">
                  <c:v>225</c:v>
                </c:pt>
                <c:pt idx="367">
                  <c:v>226</c:v>
                </c:pt>
                <c:pt idx="368">
                  <c:v>226</c:v>
                </c:pt>
                <c:pt idx="369">
                  <c:v>227</c:v>
                </c:pt>
                <c:pt idx="370">
                  <c:v>228</c:v>
                </c:pt>
                <c:pt idx="371">
                  <c:v>229</c:v>
                </c:pt>
                <c:pt idx="372">
                  <c:v>230</c:v>
                </c:pt>
                <c:pt idx="373">
                  <c:v>231</c:v>
                </c:pt>
                <c:pt idx="374">
                  <c:v>231</c:v>
                </c:pt>
                <c:pt idx="375">
                  <c:v>232</c:v>
                </c:pt>
                <c:pt idx="376">
                  <c:v>233</c:v>
                </c:pt>
                <c:pt idx="377">
                  <c:v>234</c:v>
                </c:pt>
                <c:pt idx="378">
                  <c:v>235</c:v>
                </c:pt>
                <c:pt idx="379">
                  <c:v>235</c:v>
                </c:pt>
                <c:pt idx="380">
                  <c:v>236</c:v>
                </c:pt>
                <c:pt idx="381">
                  <c:v>237</c:v>
                </c:pt>
                <c:pt idx="382">
                  <c:v>238</c:v>
                </c:pt>
                <c:pt idx="383">
                  <c:v>239</c:v>
                </c:pt>
                <c:pt idx="384">
                  <c:v>240</c:v>
                </c:pt>
                <c:pt idx="385">
                  <c:v>240</c:v>
                </c:pt>
                <c:pt idx="386">
                  <c:v>241</c:v>
                </c:pt>
                <c:pt idx="387">
                  <c:v>242</c:v>
                </c:pt>
                <c:pt idx="388">
                  <c:v>243</c:v>
                </c:pt>
                <c:pt idx="389">
                  <c:v>244</c:v>
                </c:pt>
                <c:pt idx="390">
                  <c:v>245</c:v>
                </c:pt>
                <c:pt idx="391">
                  <c:v>245</c:v>
                </c:pt>
                <c:pt idx="392">
                  <c:v>246</c:v>
                </c:pt>
                <c:pt idx="393">
                  <c:v>247</c:v>
                </c:pt>
                <c:pt idx="394">
                  <c:v>248</c:v>
                </c:pt>
                <c:pt idx="395">
                  <c:v>249</c:v>
                </c:pt>
                <c:pt idx="396">
                  <c:v>249</c:v>
                </c:pt>
                <c:pt idx="397">
                  <c:v>250</c:v>
                </c:pt>
                <c:pt idx="398">
                  <c:v>251</c:v>
                </c:pt>
                <c:pt idx="399">
                  <c:v>252</c:v>
                </c:pt>
                <c:pt idx="400">
                  <c:v>253</c:v>
                </c:pt>
                <c:pt idx="401">
                  <c:v>254</c:v>
                </c:pt>
                <c:pt idx="402">
                  <c:v>254</c:v>
                </c:pt>
                <c:pt idx="403">
                  <c:v>255</c:v>
                </c:pt>
                <c:pt idx="404">
                  <c:v>256</c:v>
                </c:pt>
                <c:pt idx="405">
                  <c:v>257</c:v>
                </c:pt>
                <c:pt idx="406">
                  <c:v>258</c:v>
                </c:pt>
                <c:pt idx="407">
                  <c:v>259</c:v>
                </c:pt>
                <c:pt idx="408">
                  <c:v>260</c:v>
                </c:pt>
                <c:pt idx="409">
                  <c:v>261</c:v>
                </c:pt>
                <c:pt idx="410">
                  <c:v>262</c:v>
                </c:pt>
                <c:pt idx="411">
                  <c:v>262</c:v>
                </c:pt>
                <c:pt idx="412">
                  <c:v>263</c:v>
                </c:pt>
                <c:pt idx="413">
                  <c:v>264</c:v>
                </c:pt>
                <c:pt idx="414">
                  <c:v>265</c:v>
                </c:pt>
                <c:pt idx="415">
                  <c:v>266</c:v>
                </c:pt>
                <c:pt idx="416">
                  <c:v>267</c:v>
                </c:pt>
                <c:pt idx="417">
                  <c:v>268</c:v>
                </c:pt>
                <c:pt idx="418">
                  <c:v>269</c:v>
                </c:pt>
                <c:pt idx="419">
                  <c:v>270</c:v>
                </c:pt>
                <c:pt idx="420">
                  <c:v>271</c:v>
                </c:pt>
                <c:pt idx="421">
                  <c:v>272</c:v>
                </c:pt>
                <c:pt idx="422">
                  <c:v>273</c:v>
                </c:pt>
                <c:pt idx="423">
                  <c:v>274</c:v>
                </c:pt>
                <c:pt idx="424">
                  <c:v>275</c:v>
                </c:pt>
                <c:pt idx="425">
                  <c:v>275</c:v>
                </c:pt>
                <c:pt idx="426">
                  <c:v>276</c:v>
                </c:pt>
                <c:pt idx="427">
                  <c:v>277</c:v>
                </c:pt>
                <c:pt idx="428">
                  <c:v>278</c:v>
                </c:pt>
                <c:pt idx="429">
                  <c:v>279</c:v>
                </c:pt>
                <c:pt idx="430">
                  <c:v>280</c:v>
                </c:pt>
                <c:pt idx="431">
                  <c:v>281</c:v>
                </c:pt>
                <c:pt idx="432">
                  <c:v>282</c:v>
                </c:pt>
                <c:pt idx="433">
                  <c:v>283</c:v>
                </c:pt>
                <c:pt idx="434">
                  <c:v>284</c:v>
                </c:pt>
                <c:pt idx="435">
                  <c:v>285</c:v>
                </c:pt>
                <c:pt idx="436">
                  <c:v>286</c:v>
                </c:pt>
                <c:pt idx="437">
                  <c:v>287</c:v>
                </c:pt>
                <c:pt idx="438">
                  <c:v>288</c:v>
                </c:pt>
                <c:pt idx="439">
                  <c:v>288</c:v>
                </c:pt>
                <c:pt idx="440">
                  <c:v>289</c:v>
                </c:pt>
                <c:pt idx="441">
                  <c:v>290</c:v>
                </c:pt>
                <c:pt idx="442">
                  <c:v>291</c:v>
                </c:pt>
                <c:pt idx="443">
                  <c:v>292</c:v>
                </c:pt>
                <c:pt idx="444">
                  <c:v>293</c:v>
                </c:pt>
                <c:pt idx="445">
                  <c:v>294</c:v>
                </c:pt>
                <c:pt idx="446">
                  <c:v>295</c:v>
                </c:pt>
                <c:pt idx="447">
                  <c:v>296</c:v>
                </c:pt>
                <c:pt idx="448">
                  <c:v>297</c:v>
                </c:pt>
                <c:pt idx="449">
                  <c:v>298</c:v>
                </c:pt>
                <c:pt idx="450">
                  <c:v>299</c:v>
                </c:pt>
                <c:pt idx="451">
                  <c:v>300</c:v>
                </c:pt>
                <c:pt idx="452">
                  <c:v>301</c:v>
                </c:pt>
                <c:pt idx="453">
                  <c:v>301</c:v>
                </c:pt>
                <c:pt idx="454">
                  <c:v>302</c:v>
                </c:pt>
                <c:pt idx="455">
                  <c:v>303</c:v>
                </c:pt>
                <c:pt idx="456">
                  <c:v>304</c:v>
                </c:pt>
                <c:pt idx="457">
                  <c:v>305</c:v>
                </c:pt>
                <c:pt idx="458">
                  <c:v>306</c:v>
                </c:pt>
                <c:pt idx="459">
                  <c:v>307</c:v>
                </c:pt>
                <c:pt idx="460">
                  <c:v>308</c:v>
                </c:pt>
                <c:pt idx="461">
                  <c:v>309</c:v>
                </c:pt>
                <c:pt idx="462">
                  <c:v>310</c:v>
                </c:pt>
                <c:pt idx="463">
                  <c:v>311</c:v>
                </c:pt>
                <c:pt idx="464">
                  <c:v>312</c:v>
                </c:pt>
                <c:pt idx="465">
                  <c:v>313</c:v>
                </c:pt>
                <c:pt idx="466">
                  <c:v>313</c:v>
                </c:pt>
                <c:pt idx="467">
                  <c:v>314</c:v>
                </c:pt>
                <c:pt idx="468">
                  <c:v>315</c:v>
                </c:pt>
                <c:pt idx="469">
                  <c:v>316</c:v>
                </c:pt>
                <c:pt idx="470">
                  <c:v>317</c:v>
                </c:pt>
                <c:pt idx="471">
                  <c:v>318</c:v>
                </c:pt>
                <c:pt idx="472">
                  <c:v>319</c:v>
                </c:pt>
                <c:pt idx="473">
                  <c:v>320</c:v>
                </c:pt>
                <c:pt idx="474">
                  <c:v>321</c:v>
                </c:pt>
                <c:pt idx="475">
                  <c:v>322</c:v>
                </c:pt>
                <c:pt idx="476">
                  <c:v>323</c:v>
                </c:pt>
                <c:pt idx="477">
                  <c:v>324</c:v>
                </c:pt>
                <c:pt idx="478">
                  <c:v>325</c:v>
                </c:pt>
                <c:pt idx="479">
                  <c:v>326</c:v>
                </c:pt>
                <c:pt idx="480">
                  <c:v>327</c:v>
                </c:pt>
                <c:pt idx="481">
                  <c:v>328</c:v>
                </c:pt>
                <c:pt idx="482">
                  <c:v>329</c:v>
                </c:pt>
                <c:pt idx="483">
                  <c:v>330</c:v>
                </c:pt>
                <c:pt idx="484">
                  <c:v>331</c:v>
                </c:pt>
                <c:pt idx="485">
                  <c:v>332</c:v>
                </c:pt>
                <c:pt idx="486">
                  <c:v>333</c:v>
                </c:pt>
                <c:pt idx="487">
                  <c:v>334</c:v>
                </c:pt>
                <c:pt idx="488">
                  <c:v>335</c:v>
                </c:pt>
                <c:pt idx="489">
                  <c:v>337</c:v>
                </c:pt>
                <c:pt idx="490">
                  <c:v>338</c:v>
                </c:pt>
                <c:pt idx="491">
                  <c:v>339</c:v>
                </c:pt>
                <c:pt idx="492">
                  <c:v>340</c:v>
                </c:pt>
                <c:pt idx="493">
                  <c:v>341</c:v>
                </c:pt>
                <c:pt idx="494">
                  <c:v>342</c:v>
                </c:pt>
                <c:pt idx="495">
                  <c:v>343</c:v>
                </c:pt>
                <c:pt idx="496">
                  <c:v>344</c:v>
                </c:pt>
                <c:pt idx="497">
                  <c:v>345</c:v>
                </c:pt>
                <c:pt idx="498">
                  <c:v>346</c:v>
                </c:pt>
                <c:pt idx="499">
                  <c:v>347</c:v>
                </c:pt>
                <c:pt idx="500">
                  <c:v>348</c:v>
                </c:pt>
                <c:pt idx="501">
                  <c:v>349</c:v>
                </c:pt>
                <c:pt idx="502">
                  <c:v>350</c:v>
                </c:pt>
                <c:pt idx="503">
                  <c:v>351</c:v>
                </c:pt>
                <c:pt idx="504">
                  <c:v>352</c:v>
                </c:pt>
                <c:pt idx="505">
                  <c:v>353</c:v>
                </c:pt>
                <c:pt idx="506">
                  <c:v>354</c:v>
                </c:pt>
                <c:pt idx="507">
                  <c:v>355</c:v>
                </c:pt>
                <c:pt idx="508">
                  <c:v>356</c:v>
                </c:pt>
                <c:pt idx="509">
                  <c:v>357</c:v>
                </c:pt>
                <c:pt idx="510">
                  <c:v>358</c:v>
                </c:pt>
                <c:pt idx="511">
                  <c:v>359</c:v>
                </c:pt>
                <c:pt idx="512">
                  <c:v>360</c:v>
                </c:pt>
                <c:pt idx="513">
                  <c:v>361</c:v>
                </c:pt>
                <c:pt idx="514">
                  <c:v>362</c:v>
                </c:pt>
                <c:pt idx="515">
                  <c:v>363</c:v>
                </c:pt>
                <c:pt idx="516">
                  <c:v>364</c:v>
                </c:pt>
                <c:pt idx="517">
                  <c:v>365</c:v>
                </c:pt>
                <c:pt idx="518">
                  <c:v>366</c:v>
                </c:pt>
                <c:pt idx="519">
                  <c:v>367</c:v>
                </c:pt>
                <c:pt idx="520">
                  <c:v>369</c:v>
                </c:pt>
                <c:pt idx="521">
                  <c:v>370</c:v>
                </c:pt>
                <c:pt idx="522">
                  <c:v>371</c:v>
                </c:pt>
                <c:pt idx="523">
                  <c:v>372</c:v>
                </c:pt>
                <c:pt idx="524">
                  <c:v>373</c:v>
                </c:pt>
                <c:pt idx="525">
                  <c:v>374</c:v>
                </c:pt>
                <c:pt idx="526">
                  <c:v>375</c:v>
                </c:pt>
                <c:pt idx="527">
                  <c:v>376</c:v>
                </c:pt>
                <c:pt idx="528">
                  <c:v>377</c:v>
                </c:pt>
                <c:pt idx="529">
                  <c:v>378</c:v>
                </c:pt>
                <c:pt idx="530">
                  <c:v>379</c:v>
                </c:pt>
                <c:pt idx="531">
                  <c:v>380</c:v>
                </c:pt>
                <c:pt idx="532">
                  <c:v>381</c:v>
                </c:pt>
                <c:pt idx="533">
                  <c:v>382</c:v>
                </c:pt>
                <c:pt idx="534">
                  <c:v>383</c:v>
                </c:pt>
                <c:pt idx="535">
                  <c:v>384</c:v>
                </c:pt>
                <c:pt idx="536">
                  <c:v>385</c:v>
                </c:pt>
                <c:pt idx="537">
                  <c:v>386</c:v>
                </c:pt>
                <c:pt idx="538">
                  <c:v>387</c:v>
                </c:pt>
                <c:pt idx="539">
                  <c:v>389</c:v>
                </c:pt>
                <c:pt idx="540">
                  <c:v>390</c:v>
                </c:pt>
                <c:pt idx="541">
                  <c:v>391</c:v>
                </c:pt>
                <c:pt idx="542">
                  <c:v>392</c:v>
                </c:pt>
                <c:pt idx="543">
                  <c:v>393</c:v>
                </c:pt>
                <c:pt idx="544">
                  <c:v>394</c:v>
                </c:pt>
                <c:pt idx="545">
                  <c:v>395</c:v>
                </c:pt>
                <c:pt idx="546">
                  <c:v>397</c:v>
                </c:pt>
                <c:pt idx="547">
                  <c:v>398</c:v>
                </c:pt>
                <c:pt idx="548">
                  <c:v>399</c:v>
                </c:pt>
                <c:pt idx="549">
                  <c:v>400</c:v>
                </c:pt>
                <c:pt idx="550">
                  <c:v>401</c:v>
                </c:pt>
                <c:pt idx="551">
                  <c:v>402</c:v>
                </c:pt>
                <c:pt idx="552">
                  <c:v>403</c:v>
                </c:pt>
                <c:pt idx="553">
                  <c:v>405</c:v>
                </c:pt>
                <c:pt idx="554">
                  <c:v>406</c:v>
                </c:pt>
                <c:pt idx="555">
                  <c:v>407</c:v>
                </c:pt>
                <c:pt idx="556">
                  <c:v>408</c:v>
                </c:pt>
                <c:pt idx="557">
                  <c:v>409</c:v>
                </c:pt>
                <c:pt idx="558">
                  <c:v>410</c:v>
                </c:pt>
                <c:pt idx="559">
                  <c:v>411</c:v>
                </c:pt>
                <c:pt idx="560">
                  <c:v>413</c:v>
                </c:pt>
                <c:pt idx="561">
                  <c:v>414</c:v>
                </c:pt>
                <c:pt idx="562">
                  <c:v>415</c:v>
                </c:pt>
                <c:pt idx="563">
                  <c:v>416</c:v>
                </c:pt>
                <c:pt idx="564">
                  <c:v>417</c:v>
                </c:pt>
                <c:pt idx="565">
                  <c:v>418</c:v>
                </c:pt>
                <c:pt idx="566">
                  <c:v>419</c:v>
                </c:pt>
                <c:pt idx="567">
                  <c:v>421</c:v>
                </c:pt>
                <c:pt idx="568">
                  <c:v>422</c:v>
                </c:pt>
                <c:pt idx="569">
                  <c:v>423</c:v>
                </c:pt>
                <c:pt idx="570">
                  <c:v>424</c:v>
                </c:pt>
                <c:pt idx="571">
                  <c:v>425</c:v>
                </c:pt>
                <c:pt idx="572">
                  <c:v>426</c:v>
                </c:pt>
                <c:pt idx="573">
                  <c:v>427</c:v>
                </c:pt>
                <c:pt idx="574">
                  <c:v>429</c:v>
                </c:pt>
                <c:pt idx="575">
                  <c:v>430</c:v>
                </c:pt>
                <c:pt idx="576">
                  <c:v>431</c:v>
                </c:pt>
                <c:pt idx="577">
                  <c:v>432</c:v>
                </c:pt>
                <c:pt idx="578">
                  <c:v>433</c:v>
                </c:pt>
                <c:pt idx="579">
                  <c:v>434</c:v>
                </c:pt>
                <c:pt idx="580">
                  <c:v>435</c:v>
                </c:pt>
                <c:pt idx="581">
                  <c:v>437</c:v>
                </c:pt>
                <c:pt idx="582">
                  <c:v>438</c:v>
                </c:pt>
                <c:pt idx="583">
                  <c:v>439</c:v>
                </c:pt>
                <c:pt idx="584">
                  <c:v>440</c:v>
                </c:pt>
                <c:pt idx="585">
                  <c:v>441</c:v>
                </c:pt>
                <c:pt idx="586">
                  <c:v>442</c:v>
                </c:pt>
                <c:pt idx="587">
                  <c:v>443</c:v>
                </c:pt>
                <c:pt idx="588">
                  <c:v>445</c:v>
                </c:pt>
                <c:pt idx="589">
                  <c:v>446</c:v>
                </c:pt>
                <c:pt idx="590">
                  <c:v>447</c:v>
                </c:pt>
                <c:pt idx="591">
                  <c:v>448</c:v>
                </c:pt>
                <c:pt idx="592">
                  <c:v>449</c:v>
                </c:pt>
                <c:pt idx="593">
                  <c:v>451</c:v>
                </c:pt>
                <c:pt idx="594">
                  <c:v>452</c:v>
                </c:pt>
                <c:pt idx="595">
                  <c:v>453</c:v>
                </c:pt>
                <c:pt idx="596">
                  <c:v>454</c:v>
                </c:pt>
                <c:pt idx="597">
                  <c:v>456</c:v>
                </c:pt>
                <c:pt idx="598">
                  <c:v>457</c:v>
                </c:pt>
                <c:pt idx="599">
                  <c:v>458</c:v>
                </c:pt>
                <c:pt idx="600">
                  <c:v>459</c:v>
                </c:pt>
                <c:pt idx="601">
                  <c:v>461</c:v>
                </c:pt>
                <c:pt idx="602">
                  <c:v>462</c:v>
                </c:pt>
                <c:pt idx="603">
                  <c:v>463</c:v>
                </c:pt>
                <c:pt idx="604">
                  <c:v>464</c:v>
                </c:pt>
                <c:pt idx="605">
                  <c:v>466</c:v>
                </c:pt>
                <c:pt idx="606">
                  <c:v>467</c:v>
                </c:pt>
                <c:pt idx="607">
                  <c:v>468</c:v>
                </c:pt>
                <c:pt idx="608">
                  <c:v>469</c:v>
                </c:pt>
                <c:pt idx="609">
                  <c:v>471</c:v>
                </c:pt>
                <c:pt idx="610">
                  <c:v>472</c:v>
                </c:pt>
                <c:pt idx="611">
                  <c:v>473</c:v>
                </c:pt>
                <c:pt idx="612">
                  <c:v>474</c:v>
                </c:pt>
                <c:pt idx="613">
                  <c:v>476</c:v>
                </c:pt>
                <c:pt idx="614">
                  <c:v>477</c:v>
                </c:pt>
                <c:pt idx="615">
                  <c:v>478</c:v>
                </c:pt>
                <c:pt idx="616">
                  <c:v>479</c:v>
                </c:pt>
                <c:pt idx="617">
                  <c:v>481</c:v>
                </c:pt>
                <c:pt idx="618">
                  <c:v>482</c:v>
                </c:pt>
                <c:pt idx="619">
                  <c:v>483</c:v>
                </c:pt>
                <c:pt idx="620">
                  <c:v>484</c:v>
                </c:pt>
                <c:pt idx="621">
                  <c:v>486</c:v>
                </c:pt>
                <c:pt idx="622">
                  <c:v>487</c:v>
                </c:pt>
                <c:pt idx="623">
                  <c:v>488</c:v>
                </c:pt>
                <c:pt idx="624">
                  <c:v>489</c:v>
                </c:pt>
                <c:pt idx="625">
                  <c:v>491</c:v>
                </c:pt>
                <c:pt idx="626">
                  <c:v>492</c:v>
                </c:pt>
                <c:pt idx="627">
                  <c:v>493</c:v>
                </c:pt>
                <c:pt idx="628">
                  <c:v>494</c:v>
                </c:pt>
                <c:pt idx="629">
                  <c:v>496</c:v>
                </c:pt>
                <c:pt idx="630">
                  <c:v>497</c:v>
                </c:pt>
                <c:pt idx="631">
                  <c:v>498</c:v>
                </c:pt>
                <c:pt idx="632">
                  <c:v>499</c:v>
                </c:pt>
                <c:pt idx="633">
                  <c:v>501</c:v>
                </c:pt>
                <c:pt idx="634">
                  <c:v>502</c:v>
                </c:pt>
                <c:pt idx="635">
                  <c:v>503</c:v>
                </c:pt>
                <c:pt idx="636">
                  <c:v>504</c:v>
                </c:pt>
                <c:pt idx="637">
                  <c:v>506</c:v>
                </c:pt>
                <c:pt idx="638">
                  <c:v>507</c:v>
                </c:pt>
                <c:pt idx="639">
                  <c:v>508</c:v>
                </c:pt>
                <c:pt idx="640">
                  <c:v>509</c:v>
                </c:pt>
                <c:pt idx="641">
                  <c:v>511</c:v>
                </c:pt>
                <c:pt idx="642">
                  <c:v>512</c:v>
                </c:pt>
                <c:pt idx="643">
                  <c:v>513</c:v>
                </c:pt>
                <c:pt idx="644">
                  <c:v>515</c:v>
                </c:pt>
                <c:pt idx="645">
                  <c:v>516</c:v>
                </c:pt>
                <c:pt idx="646">
                  <c:v>518</c:v>
                </c:pt>
                <c:pt idx="647">
                  <c:v>519</c:v>
                </c:pt>
                <c:pt idx="648">
                  <c:v>520</c:v>
                </c:pt>
                <c:pt idx="649">
                  <c:v>522</c:v>
                </c:pt>
                <c:pt idx="650">
                  <c:v>523</c:v>
                </c:pt>
                <c:pt idx="651">
                  <c:v>525</c:v>
                </c:pt>
                <c:pt idx="652">
                  <c:v>526</c:v>
                </c:pt>
                <c:pt idx="653">
                  <c:v>527</c:v>
                </c:pt>
                <c:pt idx="654">
                  <c:v>529</c:v>
                </c:pt>
                <c:pt idx="655">
                  <c:v>530</c:v>
                </c:pt>
                <c:pt idx="656">
                  <c:v>531</c:v>
                </c:pt>
                <c:pt idx="657">
                  <c:v>533</c:v>
                </c:pt>
                <c:pt idx="658">
                  <c:v>534</c:v>
                </c:pt>
                <c:pt idx="659">
                  <c:v>536</c:v>
                </c:pt>
                <c:pt idx="660">
                  <c:v>537</c:v>
                </c:pt>
                <c:pt idx="661">
                  <c:v>538</c:v>
                </c:pt>
                <c:pt idx="662">
                  <c:v>540</c:v>
                </c:pt>
                <c:pt idx="663">
                  <c:v>541</c:v>
                </c:pt>
                <c:pt idx="664">
                  <c:v>543</c:v>
                </c:pt>
                <c:pt idx="665">
                  <c:v>544</c:v>
                </c:pt>
                <c:pt idx="666">
                  <c:v>545</c:v>
                </c:pt>
                <c:pt idx="667">
                  <c:v>547</c:v>
                </c:pt>
                <c:pt idx="668">
                  <c:v>548</c:v>
                </c:pt>
                <c:pt idx="669">
                  <c:v>550</c:v>
                </c:pt>
                <c:pt idx="670">
                  <c:v>551</c:v>
                </c:pt>
                <c:pt idx="671">
                  <c:v>552</c:v>
                </c:pt>
                <c:pt idx="672">
                  <c:v>554</c:v>
                </c:pt>
                <c:pt idx="673">
                  <c:v>555</c:v>
                </c:pt>
                <c:pt idx="674">
                  <c:v>557</c:v>
                </c:pt>
                <c:pt idx="675">
                  <c:v>558</c:v>
                </c:pt>
                <c:pt idx="676">
                  <c:v>559</c:v>
                </c:pt>
                <c:pt idx="677">
                  <c:v>561</c:v>
                </c:pt>
                <c:pt idx="678">
                  <c:v>562</c:v>
                </c:pt>
                <c:pt idx="679">
                  <c:v>563</c:v>
                </c:pt>
                <c:pt idx="680">
                  <c:v>565</c:v>
                </c:pt>
                <c:pt idx="681">
                  <c:v>566</c:v>
                </c:pt>
                <c:pt idx="682">
                  <c:v>568</c:v>
                </c:pt>
                <c:pt idx="683">
                  <c:v>569</c:v>
                </c:pt>
                <c:pt idx="684">
                  <c:v>570</c:v>
                </c:pt>
                <c:pt idx="685">
                  <c:v>572</c:v>
                </c:pt>
                <c:pt idx="686">
                  <c:v>573</c:v>
                </c:pt>
                <c:pt idx="687">
                  <c:v>575</c:v>
                </c:pt>
                <c:pt idx="688">
                  <c:v>576</c:v>
                </c:pt>
                <c:pt idx="689">
                  <c:v>577</c:v>
                </c:pt>
                <c:pt idx="690">
                  <c:v>579</c:v>
                </c:pt>
                <c:pt idx="691">
                  <c:v>580</c:v>
                </c:pt>
                <c:pt idx="692">
                  <c:v>582</c:v>
                </c:pt>
                <c:pt idx="693">
                  <c:v>583</c:v>
                </c:pt>
                <c:pt idx="694">
                  <c:v>585</c:v>
                </c:pt>
                <c:pt idx="695">
                  <c:v>586</c:v>
                </c:pt>
                <c:pt idx="696">
                  <c:v>588</c:v>
                </c:pt>
                <c:pt idx="697">
                  <c:v>589</c:v>
                </c:pt>
                <c:pt idx="698">
                  <c:v>591</c:v>
                </c:pt>
                <c:pt idx="699">
                  <c:v>592</c:v>
                </c:pt>
                <c:pt idx="700">
                  <c:v>594</c:v>
                </c:pt>
                <c:pt idx="701">
                  <c:v>595</c:v>
                </c:pt>
                <c:pt idx="702">
                  <c:v>597</c:v>
                </c:pt>
                <c:pt idx="703">
                  <c:v>598</c:v>
                </c:pt>
                <c:pt idx="704">
                  <c:v>600</c:v>
                </c:pt>
                <c:pt idx="705">
                  <c:v>601</c:v>
                </c:pt>
                <c:pt idx="706">
                  <c:v>603</c:v>
                </c:pt>
                <c:pt idx="707">
                  <c:v>604</c:v>
                </c:pt>
                <c:pt idx="708">
                  <c:v>606</c:v>
                </c:pt>
                <c:pt idx="709">
                  <c:v>607</c:v>
                </c:pt>
                <c:pt idx="710">
                  <c:v>609</c:v>
                </c:pt>
                <c:pt idx="711">
                  <c:v>610</c:v>
                </c:pt>
                <c:pt idx="712">
                  <c:v>612</c:v>
                </c:pt>
                <c:pt idx="713">
                  <c:v>613</c:v>
                </c:pt>
                <c:pt idx="714">
                  <c:v>615</c:v>
                </c:pt>
                <c:pt idx="715">
                  <c:v>616</c:v>
                </c:pt>
                <c:pt idx="716">
                  <c:v>618</c:v>
                </c:pt>
                <c:pt idx="717">
                  <c:v>619</c:v>
                </c:pt>
                <c:pt idx="718">
                  <c:v>621</c:v>
                </c:pt>
                <c:pt idx="719">
                  <c:v>622</c:v>
                </c:pt>
                <c:pt idx="720">
                  <c:v>624</c:v>
                </c:pt>
                <c:pt idx="721">
                  <c:v>625</c:v>
                </c:pt>
                <c:pt idx="722">
                  <c:v>627</c:v>
                </c:pt>
                <c:pt idx="723">
                  <c:v>628</c:v>
                </c:pt>
                <c:pt idx="724">
                  <c:v>630</c:v>
                </c:pt>
                <c:pt idx="725">
                  <c:v>631</c:v>
                </c:pt>
                <c:pt idx="726">
                  <c:v>633</c:v>
                </c:pt>
                <c:pt idx="727">
                  <c:v>634</c:v>
                </c:pt>
                <c:pt idx="728">
                  <c:v>636</c:v>
                </c:pt>
                <c:pt idx="729">
                  <c:v>637</c:v>
                </c:pt>
                <c:pt idx="730">
                  <c:v>639</c:v>
                </c:pt>
                <c:pt idx="731">
                  <c:v>640</c:v>
                </c:pt>
                <c:pt idx="732">
                  <c:v>642</c:v>
                </c:pt>
                <c:pt idx="733">
                  <c:v>643</c:v>
                </c:pt>
                <c:pt idx="734">
                  <c:v>645</c:v>
                </c:pt>
                <c:pt idx="735">
                  <c:v>646</c:v>
                </c:pt>
                <c:pt idx="736">
                  <c:v>648</c:v>
                </c:pt>
                <c:pt idx="737">
                  <c:v>649</c:v>
                </c:pt>
                <c:pt idx="738">
                  <c:v>651</c:v>
                </c:pt>
                <c:pt idx="739">
                  <c:v>652</c:v>
                </c:pt>
                <c:pt idx="740">
                  <c:v>654</c:v>
                </c:pt>
                <c:pt idx="741">
                  <c:v>656</c:v>
                </c:pt>
                <c:pt idx="742">
                  <c:v>657</c:v>
                </c:pt>
                <c:pt idx="743">
                  <c:v>659</c:v>
                </c:pt>
                <c:pt idx="744">
                  <c:v>660</c:v>
                </c:pt>
                <c:pt idx="745">
                  <c:v>662</c:v>
                </c:pt>
                <c:pt idx="746">
                  <c:v>663</c:v>
                </c:pt>
                <c:pt idx="747">
                  <c:v>665</c:v>
                </c:pt>
                <c:pt idx="748">
                  <c:v>667</c:v>
                </c:pt>
                <c:pt idx="749">
                  <c:v>668</c:v>
                </c:pt>
                <c:pt idx="750">
                  <c:v>670</c:v>
                </c:pt>
                <c:pt idx="751">
                  <c:v>671</c:v>
                </c:pt>
                <c:pt idx="752">
                  <c:v>673</c:v>
                </c:pt>
                <c:pt idx="753">
                  <c:v>674</c:v>
                </c:pt>
                <c:pt idx="754">
                  <c:v>676</c:v>
                </c:pt>
                <c:pt idx="755">
                  <c:v>677</c:v>
                </c:pt>
                <c:pt idx="756">
                  <c:v>679</c:v>
                </c:pt>
                <c:pt idx="757">
                  <c:v>681</c:v>
                </c:pt>
                <c:pt idx="758">
                  <c:v>682</c:v>
                </c:pt>
                <c:pt idx="759">
                  <c:v>684</c:v>
                </c:pt>
                <c:pt idx="760">
                  <c:v>685</c:v>
                </c:pt>
                <c:pt idx="761">
                  <c:v>687</c:v>
                </c:pt>
                <c:pt idx="762">
                  <c:v>688</c:v>
                </c:pt>
                <c:pt idx="763">
                  <c:v>690</c:v>
                </c:pt>
                <c:pt idx="764">
                  <c:v>691</c:v>
                </c:pt>
                <c:pt idx="765">
                  <c:v>693</c:v>
                </c:pt>
                <c:pt idx="766">
                  <c:v>695</c:v>
                </c:pt>
                <c:pt idx="767">
                  <c:v>696</c:v>
                </c:pt>
                <c:pt idx="768">
                  <c:v>698</c:v>
                </c:pt>
                <c:pt idx="769">
                  <c:v>699</c:v>
                </c:pt>
                <c:pt idx="770">
                  <c:v>701</c:v>
                </c:pt>
                <c:pt idx="771">
                  <c:v>702</c:v>
                </c:pt>
                <c:pt idx="772">
                  <c:v>704</c:v>
                </c:pt>
                <c:pt idx="773">
                  <c:v>706</c:v>
                </c:pt>
                <c:pt idx="774">
                  <c:v>707</c:v>
                </c:pt>
                <c:pt idx="775">
                  <c:v>709</c:v>
                </c:pt>
                <c:pt idx="776">
                  <c:v>711</c:v>
                </c:pt>
                <c:pt idx="777">
                  <c:v>713</c:v>
                </c:pt>
                <c:pt idx="778">
                  <c:v>714</c:v>
                </c:pt>
                <c:pt idx="779">
                  <c:v>716</c:v>
                </c:pt>
                <c:pt idx="780">
                  <c:v>718</c:v>
                </c:pt>
                <c:pt idx="781">
                  <c:v>720</c:v>
                </c:pt>
                <c:pt idx="782">
                  <c:v>721</c:v>
                </c:pt>
                <c:pt idx="783">
                  <c:v>723</c:v>
                </c:pt>
                <c:pt idx="784">
                  <c:v>725</c:v>
                </c:pt>
                <c:pt idx="785">
                  <c:v>726</c:v>
                </c:pt>
                <c:pt idx="786">
                  <c:v>728</c:v>
                </c:pt>
                <c:pt idx="787">
                  <c:v>730</c:v>
                </c:pt>
                <c:pt idx="788">
                  <c:v>732</c:v>
                </c:pt>
                <c:pt idx="789">
                  <c:v>733</c:v>
                </c:pt>
                <c:pt idx="790">
                  <c:v>735</c:v>
                </c:pt>
                <c:pt idx="791">
                  <c:v>737</c:v>
                </c:pt>
                <c:pt idx="792">
                  <c:v>739</c:v>
                </c:pt>
                <c:pt idx="793">
                  <c:v>740</c:v>
                </c:pt>
                <c:pt idx="794">
                  <c:v>742</c:v>
                </c:pt>
                <c:pt idx="795">
                  <c:v>744</c:v>
                </c:pt>
                <c:pt idx="796">
                  <c:v>746</c:v>
                </c:pt>
                <c:pt idx="797">
                  <c:v>747</c:v>
                </c:pt>
                <c:pt idx="798">
                  <c:v>749</c:v>
                </c:pt>
                <c:pt idx="799">
                  <c:v>751</c:v>
                </c:pt>
                <c:pt idx="800">
                  <c:v>752</c:v>
                </c:pt>
                <c:pt idx="801">
                  <c:v>754</c:v>
                </c:pt>
                <c:pt idx="802">
                  <c:v>756</c:v>
                </c:pt>
                <c:pt idx="803">
                  <c:v>758</c:v>
                </c:pt>
                <c:pt idx="804">
                  <c:v>759</c:v>
                </c:pt>
                <c:pt idx="805">
                  <c:v>761</c:v>
                </c:pt>
                <c:pt idx="806">
                  <c:v>763</c:v>
                </c:pt>
                <c:pt idx="807">
                  <c:v>765</c:v>
                </c:pt>
                <c:pt idx="808">
                  <c:v>766</c:v>
                </c:pt>
                <c:pt idx="809">
                  <c:v>768</c:v>
                </c:pt>
                <c:pt idx="810">
                  <c:v>770</c:v>
                </c:pt>
                <c:pt idx="811">
                  <c:v>772</c:v>
                </c:pt>
                <c:pt idx="812">
                  <c:v>773</c:v>
                </c:pt>
                <c:pt idx="813">
                  <c:v>775</c:v>
                </c:pt>
                <c:pt idx="814">
                  <c:v>777</c:v>
                </c:pt>
                <c:pt idx="815">
                  <c:v>779</c:v>
                </c:pt>
                <c:pt idx="816">
                  <c:v>781</c:v>
                </c:pt>
                <c:pt idx="817">
                  <c:v>783</c:v>
                </c:pt>
                <c:pt idx="818">
                  <c:v>784</c:v>
                </c:pt>
                <c:pt idx="819">
                  <c:v>786</c:v>
                </c:pt>
                <c:pt idx="820">
                  <c:v>788</c:v>
                </c:pt>
                <c:pt idx="821">
                  <c:v>790</c:v>
                </c:pt>
                <c:pt idx="822">
                  <c:v>792</c:v>
                </c:pt>
                <c:pt idx="823">
                  <c:v>794</c:v>
                </c:pt>
                <c:pt idx="824">
                  <c:v>795</c:v>
                </c:pt>
                <c:pt idx="825">
                  <c:v>797</c:v>
                </c:pt>
                <c:pt idx="826">
                  <c:v>799</c:v>
                </c:pt>
                <c:pt idx="827">
                  <c:v>801</c:v>
                </c:pt>
                <c:pt idx="828">
                  <c:v>803</c:v>
                </c:pt>
                <c:pt idx="829">
                  <c:v>805</c:v>
                </c:pt>
                <c:pt idx="830">
                  <c:v>806</c:v>
                </c:pt>
                <c:pt idx="831">
                  <c:v>808</c:v>
                </c:pt>
                <c:pt idx="832">
                  <c:v>810</c:v>
                </c:pt>
                <c:pt idx="833">
                  <c:v>812</c:v>
                </c:pt>
                <c:pt idx="834">
                  <c:v>814</c:v>
                </c:pt>
                <c:pt idx="835">
                  <c:v>816</c:v>
                </c:pt>
                <c:pt idx="836">
                  <c:v>817</c:v>
                </c:pt>
                <c:pt idx="837">
                  <c:v>819</c:v>
                </c:pt>
                <c:pt idx="838">
                  <c:v>821</c:v>
                </c:pt>
                <c:pt idx="839">
                  <c:v>823</c:v>
                </c:pt>
                <c:pt idx="840">
                  <c:v>825</c:v>
                </c:pt>
                <c:pt idx="841">
                  <c:v>827</c:v>
                </c:pt>
                <c:pt idx="842">
                  <c:v>828</c:v>
                </c:pt>
                <c:pt idx="843">
                  <c:v>830</c:v>
                </c:pt>
                <c:pt idx="844">
                  <c:v>832</c:v>
                </c:pt>
                <c:pt idx="845">
                  <c:v>834</c:v>
                </c:pt>
                <c:pt idx="846">
                  <c:v>836</c:v>
                </c:pt>
                <c:pt idx="847">
                  <c:v>838</c:v>
                </c:pt>
                <c:pt idx="848">
                  <c:v>840</c:v>
                </c:pt>
                <c:pt idx="849">
                  <c:v>842</c:v>
                </c:pt>
                <c:pt idx="850">
                  <c:v>844</c:v>
                </c:pt>
                <c:pt idx="851">
                  <c:v>846</c:v>
                </c:pt>
                <c:pt idx="852">
                  <c:v>848</c:v>
                </c:pt>
                <c:pt idx="853">
                  <c:v>849</c:v>
                </c:pt>
                <c:pt idx="854">
                  <c:v>851</c:v>
                </c:pt>
                <c:pt idx="855">
                  <c:v>853</c:v>
                </c:pt>
                <c:pt idx="856">
                  <c:v>855</c:v>
                </c:pt>
                <c:pt idx="857">
                  <c:v>857</c:v>
                </c:pt>
                <c:pt idx="858">
                  <c:v>859</c:v>
                </c:pt>
                <c:pt idx="859">
                  <c:v>861</c:v>
                </c:pt>
                <c:pt idx="860">
                  <c:v>863</c:v>
                </c:pt>
                <c:pt idx="861">
                  <c:v>865</c:v>
                </c:pt>
                <c:pt idx="862">
                  <c:v>867</c:v>
                </c:pt>
                <c:pt idx="863">
                  <c:v>869</c:v>
                </c:pt>
                <c:pt idx="864">
                  <c:v>871</c:v>
                </c:pt>
                <c:pt idx="865">
                  <c:v>873</c:v>
                </c:pt>
                <c:pt idx="866">
                  <c:v>875</c:v>
                </c:pt>
                <c:pt idx="867">
                  <c:v>877</c:v>
                </c:pt>
                <c:pt idx="868">
                  <c:v>879</c:v>
                </c:pt>
                <c:pt idx="869">
                  <c:v>880</c:v>
                </c:pt>
                <c:pt idx="870">
                  <c:v>882</c:v>
                </c:pt>
                <c:pt idx="871">
                  <c:v>884</c:v>
                </c:pt>
                <c:pt idx="872">
                  <c:v>886</c:v>
                </c:pt>
                <c:pt idx="873">
                  <c:v>888</c:v>
                </c:pt>
                <c:pt idx="874">
                  <c:v>890</c:v>
                </c:pt>
                <c:pt idx="875">
                  <c:v>892</c:v>
                </c:pt>
                <c:pt idx="876">
                  <c:v>894</c:v>
                </c:pt>
                <c:pt idx="877">
                  <c:v>896</c:v>
                </c:pt>
                <c:pt idx="878">
                  <c:v>898</c:v>
                </c:pt>
                <c:pt idx="879">
                  <c:v>899</c:v>
                </c:pt>
                <c:pt idx="880">
                  <c:v>901</c:v>
                </c:pt>
                <c:pt idx="881">
                  <c:v>903</c:v>
                </c:pt>
                <c:pt idx="882">
                  <c:v>904</c:v>
                </c:pt>
                <c:pt idx="883">
                  <c:v>906</c:v>
                </c:pt>
                <c:pt idx="884">
                  <c:v>907</c:v>
                </c:pt>
                <c:pt idx="885">
                  <c:v>909</c:v>
                </c:pt>
                <c:pt idx="886">
                  <c:v>911</c:v>
                </c:pt>
                <c:pt idx="887">
                  <c:v>912</c:v>
                </c:pt>
                <c:pt idx="888">
                  <c:v>914</c:v>
                </c:pt>
                <c:pt idx="889">
                  <c:v>916</c:v>
                </c:pt>
                <c:pt idx="890">
                  <c:v>917</c:v>
                </c:pt>
                <c:pt idx="891">
                  <c:v>919</c:v>
                </c:pt>
                <c:pt idx="892">
                  <c:v>921</c:v>
                </c:pt>
                <c:pt idx="893">
                  <c:v>922</c:v>
                </c:pt>
                <c:pt idx="894">
                  <c:v>924</c:v>
                </c:pt>
                <c:pt idx="895">
                  <c:v>926</c:v>
                </c:pt>
                <c:pt idx="896">
                  <c:v>927</c:v>
                </c:pt>
                <c:pt idx="897">
                  <c:v>929</c:v>
                </c:pt>
                <c:pt idx="898">
                  <c:v>930</c:v>
                </c:pt>
                <c:pt idx="899">
                  <c:v>932</c:v>
                </c:pt>
                <c:pt idx="900">
                  <c:v>934</c:v>
                </c:pt>
                <c:pt idx="901">
                  <c:v>935</c:v>
                </c:pt>
                <c:pt idx="902">
                  <c:v>937</c:v>
                </c:pt>
                <c:pt idx="903">
                  <c:v>939</c:v>
                </c:pt>
                <c:pt idx="904">
                  <c:v>940</c:v>
                </c:pt>
                <c:pt idx="905">
                  <c:v>942</c:v>
                </c:pt>
                <c:pt idx="906">
                  <c:v>944</c:v>
                </c:pt>
                <c:pt idx="907">
                  <c:v>945</c:v>
                </c:pt>
                <c:pt idx="908">
                  <c:v>947</c:v>
                </c:pt>
                <c:pt idx="909">
                  <c:v>949</c:v>
                </c:pt>
                <c:pt idx="910">
                  <c:v>950</c:v>
                </c:pt>
                <c:pt idx="911">
                  <c:v>952</c:v>
                </c:pt>
                <c:pt idx="912">
                  <c:v>953</c:v>
                </c:pt>
                <c:pt idx="913">
                  <c:v>955</c:v>
                </c:pt>
                <c:pt idx="914">
                  <c:v>957</c:v>
                </c:pt>
                <c:pt idx="915">
                  <c:v>958</c:v>
                </c:pt>
                <c:pt idx="916">
                  <c:v>960</c:v>
                </c:pt>
                <c:pt idx="917">
                  <c:v>961</c:v>
                </c:pt>
                <c:pt idx="918">
                  <c:v>963</c:v>
                </c:pt>
                <c:pt idx="919">
                  <c:v>964</c:v>
                </c:pt>
                <c:pt idx="920">
                  <c:v>966</c:v>
                </c:pt>
                <c:pt idx="921">
                  <c:v>967</c:v>
                </c:pt>
                <c:pt idx="922">
                  <c:v>969</c:v>
                </c:pt>
                <c:pt idx="923">
                  <c:v>970</c:v>
                </c:pt>
                <c:pt idx="924">
                  <c:v>972</c:v>
                </c:pt>
                <c:pt idx="925">
                  <c:v>973</c:v>
                </c:pt>
                <c:pt idx="926">
                  <c:v>975</c:v>
                </c:pt>
                <c:pt idx="927">
                  <c:v>976</c:v>
                </c:pt>
                <c:pt idx="928">
                  <c:v>977</c:v>
                </c:pt>
                <c:pt idx="929">
                  <c:v>979</c:v>
                </c:pt>
                <c:pt idx="930">
                  <c:v>980</c:v>
                </c:pt>
                <c:pt idx="931">
                  <c:v>982</c:v>
                </c:pt>
                <c:pt idx="932">
                  <c:v>983</c:v>
                </c:pt>
                <c:pt idx="933">
                  <c:v>985</c:v>
                </c:pt>
                <c:pt idx="934">
                  <c:v>986</c:v>
                </c:pt>
                <c:pt idx="935">
                  <c:v>988</c:v>
                </c:pt>
                <c:pt idx="936">
                  <c:v>989</c:v>
                </c:pt>
                <c:pt idx="937">
                  <c:v>991</c:v>
                </c:pt>
                <c:pt idx="938">
                  <c:v>992</c:v>
                </c:pt>
                <c:pt idx="939">
                  <c:v>993</c:v>
                </c:pt>
                <c:pt idx="940">
                  <c:v>995</c:v>
                </c:pt>
                <c:pt idx="941">
                  <c:v>996</c:v>
                </c:pt>
                <c:pt idx="942">
                  <c:v>998</c:v>
                </c:pt>
                <c:pt idx="943">
                  <c:v>999</c:v>
                </c:pt>
                <c:pt idx="944">
                  <c:v>1001</c:v>
                </c:pt>
                <c:pt idx="945">
                  <c:v>1002</c:v>
                </c:pt>
                <c:pt idx="946">
                  <c:v>1004</c:v>
                </c:pt>
                <c:pt idx="947">
                  <c:v>1005</c:v>
                </c:pt>
                <c:pt idx="948">
                  <c:v>1007</c:v>
                </c:pt>
                <c:pt idx="949">
                  <c:v>1008</c:v>
                </c:pt>
                <c:pt idx="950">
                  <c:v>1009</c:v>
                </c:pt>
                <c:pt idx="951">
                  <c:v>1011</c:v>
                </c:pt>
                <c:pt idx="952">
                  <c:v>1012</c:v>
                </c:pt>
                <c:pt idx="953">
                  <c:v>1014</c:v>
                </c:pt>
                <c:pt idx="954">
                  <c:v>1015</c:v>
                </c:pt>
                <c:pt idx="955">
                  <c:v>1017</c:v>
                </c:pt>
                <c:pt idx="956">
                  <c:v>1018</c:v>
                </c:pt>
                <c:pt idx="957">
                  <c:v>1020</c:v>
                </c:pt>
                <c:pt idx="958">
                  <c:v>1021</c:v>
                </c:pt>
                <c:pt idx="959">
                  <c:v>1023</c:v>
                </c:pt>
                <c:pt idx="960">
                  <c:v>1023</c:v>
                </c:pt>
                <c:pt idx="961">
                  <c:v>1023</c:v>
                </c:pt>
                <c:pt idx="962">
                  <c:v>1023</c:v>
                </c:pt>
                <c:pt idx="963">
                  <c:v>1023</c:v>
                </c:pt>
                <c:pt idx="964">
                  <c:v>1023</c:v>
                </c:pt>
                <c:pt idx="965">
                  <c:v>1023</c:v>
                </c:pt>
                <c:pt idx="966">
                  <c:v>1023</c:v>
                </c:pt>
                <c:pt idx="967">
                  <c:v>1023</c:v>
                </c:pt>
                <c:pt idx="968">
                  <c:v>1023</c:v>
                </c:pt>
                <c:pt idx="969">
                  <c:v>1023</c:v>
                </c:pt>
                <c:pt idx="970">
                  <c:v>1023</c:v>
                </c:pt>
                <c:pt idx="971">
                  <c:v>1023</c:v>
                </c:pt>
                <c:pt idx="972">
                  <c:v>1023</c:v>
                </c:pt>
                <c:pt idx="973">
                  <c:v>1023</c:v>
                </c:pt>
                <c:pt idx="974">
                  <c:v>1023</c:v>
                </c:pt>
                <c:pt idx="975">
                  <c:v>1023</c:v>
                </c:pt>
                <c:pt idx="976">
                  <c:v>1023</c:v>
                </c:pt>
                <c:pt idx="977">
                  <c:v>1023</c:v>
                </c:pt>
                <c:pt idx="978">
                  <c:v>1023</c:v>
                </c:pt>
                <c:pt idx="979">
                  <c:v>1023</c:v>
                </c:pt>
                <c:pt idx="980">
                  <c:v>1023</c:v>
                </c:pt>
                <c:pt idx="981">
                  <c:v>1023</c:v>
                </c:pt>
                <c:pt idx="982">
                  <c:v>1023</c:v>
                </c:pt>
                <c:pt idx="983">
                  <c:v>1023</c:v>
                </c:pt>
                <c:pt idx="984">
                  <c:v>1023</c:v>
                </c:pt>
                <c:pt idx="985">
                  <c:v>1023</c:v>
                </c:pt>
                <c:pt idx="986">
                  <c:v>1023</c:v>
                </c:pt>
                <c:pt idx="987">
                  <c:v>1023</c:v>
                </c:pt>
                <c:pt idx="988">
                  <c:v>1023</c:v>
                </c:pt>
                <c:pt idx="989">
                  <c:v>1023</c:v>
                </c:pt>
                <c:pt idx="990">
                  <c:v>1023</c:v>
                </c:pt>
                <c:pt idx="991">
                  <c:v>1023</c:v>
                </c:pt>
                <c:pt idx="992">
                  <c:v>1023</c:v>
                </c:pt>
                <c:pt idx="993">
                  <c:v>1023</c:v>
                </c:pt>
                <c:pt idx="994">
                  <c:v>1023</c:v>
                </c:pt>
                <c:pt idx="995">
                  <c:v>1023</c:v>
                </c:pt>
                <c:pt idx="996">
                  <c:v>1023</c:v>
                </c:pt>
                <c:pt idx="997">
                  <c:v>1023</c:v>
                </c:pt>
                <c:pt idx="998">
                  <c:v>1023</c:v>
                </c:pt>
                <c:pt idx="999">
                  <c:v>1023</c:v>
                </c:pt>
                <c:pt idx="1000">
                  <c:v>1023</c:v>
                </c:pt>
                <c:pt idx="1001">
                  <c:v>1023</c:v>
                </c:pt>
                <c:pt idx="1002">
                  <c:v>1023</c:v>
                </c:pt>
                <c:pt idx="1003">
                  <c:v>1023</c:v>
                </c:pt>
                <c:pt idx="1004">
                  <c:v>1023</c:v>
                </c:pt>
                <c:pt idx="1005">
                  <c:v>1023</c:v>
                </c:pt>
                <c:pt idx="1006">
                  <c:v>1023</c:v>
                </c:pt>
                <c:pt idx="1007">
                  <c:v>1023</c:v>
                </c:pt>
                <c:pt idx="1008">
                  <c:v>1023</c:v>
                </c:pt>
                <c:pt idx="1009">
                  <c:v>1023</c:v>
                </c:pt>
                <c:pt idx="1010">
                  <c:v>1023</c:v>
                </c:pt>
                <c:pt idx="1011">
                  <c:v>1023</c:v>
                </c:pt>
                <c:pt idx="1012">
                  <c:v>1023</c:v>
                </c:pt>
                <c:pt idx="1013">
                  <c:v>1023</c:v>
                </c:pt>
                <c:pt idx="1014">
                  <c:v>1023</c:v>
                </c:pt>
                <c:pt idx="1015">
                  <c:v>1023</c:v>
                </c:pt>
                <c:pt idx="1016">
                  <c:v>1023</c:v>
                </c:pt>
                <c:pt idx="1017">
                  <c:v>1023</c:v>
                </c:pt>
                <c:pt idx="1018">
                  <c:v>1023</c:v>
                </c:pt>
                <c:pt idx="1019">
                  <c:v>1023</c:v>
                </c:pt>
                <c:pt idx="1020">
                  <c:v>1023</c:v>
                </c:pt>
                <c:pt idx="1021">
                  <c:v>1023</c:v>
                </c:pt>
                <c:pt idx="1022">
                  <c:v>1023</c:v>
                </c:pt>
                <c:pt idx="1023">
                  <c:v>1023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6F6-47D3-9276-369FD3D1500A}"/>
            </c:ext>
          </c:extLst>
        </c:ser>
        <c:ser>
          <c:idx val="2"/>
          <c:order val="1"/>
          <c:tx>
            <c:v>InvLUT (HDR)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val>
            <c:numRef>
              <c:f>'Reshaping test'!$H$3:$H$1026</c:f>
              <c:numCache>
                <c:formatCode>General</c:formatCode>
                <c:ptCount val="1024"/>
                <c:pt idx="0">
                  <c:v>64</c:v>
                </c:pt>
                <c:pt idx="1">
                  <c:v>65</c:v>
                </c:pt>
                <c:pt idx="2">
                  <c:v>67</c:v>
                </c:pt>
                <c:pt idx="3">
                  <c:v>68</c:v>
                </c:pt>
                <c:pt idx="4">
                  <c:v>70</c:v>
                </c:pt>
                <c:pt idx="5">
                  <c:v>71</c:v>
                </c:pt>
                <c:pt idx="6">
                  <c:v>72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78</c:v>
                </c:pt>
                <c:pt idx="11">
                  <c:v>79</c:v>
                </c:pt>
                <c:pt idx="12">
                  <c:v>81</c:v>
                </c:pt>
                <c:pt idx="13">
                  <c:v>82</c:v>
                </c:pt>
                <c:pt idx="14">
                  <c:v>83</c:v>
                </c:pt>
                <c:pt idx="15">
                  <c:v>85</c:v>
                </c:pt>
                <c:pt idx="16">
                  <c:v>86</c:v>
                </c:pt>
                <c:pt idx="17">
                  <c:v>87</c:v>
                </c:pt>
                <c:pt idx="18">
                  <c:v>89</c:v>
                </c:pt>
                <c:pt idx="19">
                  <c:v>90</c:v>
                </c:pt>
                <c:pt idx="20">
                  <c:v>92</c:v>
                </c:pt>
                <c:pt idx="21">
                  <c:v>93</c:v>
                </c:pt>
                <c:pt idx="22">
                  <c:v>94</c:v>
                </c:pt>
                <c:pt idx="23">
                  <c:v>96</c:v>
                </c:pt>
                <c:pt idx="24">
                  <c:v>97</c:v>
                </c:pt>
                <c:pt idx="25">
                  <c:v>98</c:v>
                </c:pt>
                <c:pt idx="26">
                  <c:v>100</c:v>
                </c:pt>
                <c:pt idx="27">
                  <c:v>101</c:v>
                </c:pt>
                <c:pt idx="28">
                  <c:v>103</c:v>
                </c:pt>
                <c:pt idx="29">
                  <c:v>104</c:v>
                </c:pt>
                <c:pt idx="30">
                  <c:v>105</c:v>
                </c:pt>
                <c:pt idx="31">
                  <c:v>107</c:v>
                </c:pt>
                <c:pt idx="32">
                  <c:v>108</c:v>
                </c:pt>
                <c:pt idx="33">
                  <c:v>109</c:v>
                </c:pt>
                <c:pt idx="34">
                  <c:v>111</c:v>
                </c:pt>
                <c:pt idx="35">
                  <c:v>112</c:v>
                </c:pt>
                <c:pt idx="36">
                  <c:v>114</c:v>
                </c:pt>
                <c:pt idx="37">
                  <c:v>115</c:v>
                </c:pt>
                <c:pt idx="38">
                  <c:v>116</c:v>
                </c:pt>
                <c:pt idx="39">
                  <c:v>118</c:v>
                </c:pt>
                <c:pt idx="40">
                  <c:v>119</c:v>
                </c:pt>
                <c:pt idx="41">
                  <c:v>120</c:v>
                </c:pt>
                <c:pt idx="42">
                  <c:v>122</c:v>
                </c:pt>
                <c:pt idx="43">
                  <c:v>123</c:v>
                </c:pt>
                <c:pt idx="44">
                  <c:v>125</c:v>
                </c:pt>
                <c:pt idx="45">
                  <c:v>126</c:v>
                </c:pt>
                <c:pt idx="46">
                  <c:v>127</c:v>
                </c:pt>
                <c:pt idx="47">
                  <c:v>129</c:v>
                </c:pt>
                <c:pt idx="48">
                  <c:v>130</c:v>
                </c:pt>
                <c:pt idx="49">
                  <c:v>131</c:v>
                </c:pt>
                <c:pt idx="50">
                  <c:v>133</c:v>
                </c:pt>
                <c:pt idx="51">
                  <c:v>134</c:v>
                </c:pt>
                <c:pt idx="52">
                  <c:v>136</c:v>
                </c:pt>
                <c:pt idx="53">
                  <c:v>137</c:v>
                </c:pt>
                <c:pt idx="54">
                  <c:v>138</c:v>
                </c:pt>
                <c:pt idx="55">
                  <c:v>140</c:v>
                </c:pt>
                <c:pt idx="56">
                  <c:v>141</c:v>
                </c:pt>
                <c:pt idx="57">
                  <c:v>142</c:v>
                </c:pt>
                <c:pt idx="58">
                  <c:v>144</c:v>
                </c:pt>
                <c:pt idx="59">
                  <c:v>145</c:v>
                </c:pt>
                <c:pt idx="60">
                  <c:v>147</c:v>
                </c:pt>
                <c:pt idx="61">
                  <c:v>148</c:v>
                </c:pt>
                <c:pt idx="62">
                  <c:v>149</c:v>
                </c:pt>
                <c:pt idx="63">
                  <c:v>151</c:v>
                </c:pt>
                <c:pt idx="64">
                  <c:v>152</c:v>
                </c:pt>
                <c:pt idx="65">
                  <c:v>153</c:v>
                </c:pt>
                <c:pt idx="66">
                  <c:v>155</c:v>
                </c:pt>
                <c:pt idx="67">
                  <c:v>156</c:v>
                </c:pt>
                <c:pt idx="68">
                  <c:v>158</c:v>
                </c:pt>
                <c:pt idx="69">
                  <c:v>159</c:v>
                </c:pt>
                <c:pt idx="70">
                  <c:v>160</c:v>
                </c:pt>
                <c:pt idx="71">
                  <c:v>162</c:v>
                </c:pt>
                <c:pt idx="72">
                  <c:v>163</c:v>
                </c:pt>
                <c:pt idx="73">
                  <c:v>164</c:v>
                </c:pt>
                <c:pt idx="74">
                  <c:v>166</c:v>
                </c:pt>
                <c:pt idx="75">
                  <c:v>167</c:v>
                </c:pt>
                <c:pt idx="76">
                  <c:v>169</c:v>
                </c:pt>
                <c:pt idx="77">
                  <c:v>170</c:v>
                </c:pt>
                <c:pt idx="78">
                  <c:v>171</c:v>
                </c:pt>
                <c:pt idx="79">
                  <c:v>173</c:v>
                </c:pt>
                <c:pt idx="80">
                  <c:v>174</c:v>
                </c:pt>
                <c:pt idx="81">
                  <c:v>175</c:v>
                </c:pt>
                <c:pt idx="82">
                  <c:v>177</c:v>
                </c:pt>
                <c:pt idx="83">
                  <c:v>178</c:v>
                </c:pt>
                <c:pt idx="84">
                  <c:v>180</c:v>
                </c:pt>
                <c:pt idx="85">
                  <c:v>181</c:v>
                </c:pt>
                <c:pt idx="86">
                  <c:v>182</c:v>
                </c:pt>
                <c:pt idx="87">
                  <c:v>184</c:v>
                </c:pt>
                <c:pt idx="88">
                  <c:v>185</c:v>
                </c:pt>
                <c:pt idx="89">
                  <c:v>186</c:v>
                </c:pt>
                <c:pt idx="90">
                  <c:v>188</c:v>
                </c:pt>
                <c:pt idx="91">
                  <c:v>189</c:v>
                </c:pt>
                <c:pt idx="92">
                  <c:v>191</c:v>
                </c:pt>
                <c:pt idx="93">
                  <c:v>192</c:v>
                </c:pt>
                <c:pt idx="94">
                  <c:v>193</c:v>
                </c:pt>
                <c:pt idx="95">
                  <c:v>195</c:v>
                </c:pt>
                <c:pt idx="96">
                  <c:v>196</c:v>
                </c:pt>
                <c:pt idx="97">
                  <c:v>197</c:v>
                </c:pt>
                <c:pt idx="98">
                  <c:v>199</c:v>
                </c:pt>
                <c:pt idx="99">
                  <c:v>200</c:v>
                </c:pt>
                <c:pt idx="100">
                  <c:v>202</c:v>
                </c:pt>
                <c:pt idx="101">
                  <c:v>203</c:v>
                </c:pt>
                <c:pt idx="102">
                  <c:v>204</c:v>
                </c:pt>
                <c:pt idx="103">
                  <c:v>206</c:v>
                </c:pt>
                <c:pt idx="104">
                  <c:v>207</c:v>
                </c:pt>
                <c:pt idx="105">
                  <c:v>208</c:v>
                </c:pt>
                <c:pt idx="106">
                  <c:v>210</c:v>
                </c:pt>
                <c:pt idx="107">
                  <c:v>211</c:v>
                </c:pt>
                <c:pt idx="108">
                  <c:v>213</c:v>
                </c:pt>
                <c:pt idx="109">
                  <c:v>214</c:v>
                </c:pt>
                <c:pt idx="110">
                  <c:v>215</c:v>
                </c:pt>
                <c:pt idx="111">
                  <c:v>217</c:v>
                </c:pt>
                <c:pt idx="112">
                  <c:v>218</c:v>
                </c:pt>
                <c:pt idx="113">
                  <c:v>219</c:v>
                </c:pt>
                <c:pt idx="114">
                  <c:v>221</c:v>
                </c:pt>
                <c:pt idx="115">
                  <c:v>222</c:v>
                </c:pt>
                <c:pt idx="116">
                  <c:v>224</c:v>
                </c:pt>
                <c:pt idx="117">
                  <c:v>225</c:v>
                </c:pt>
                <c:pt idx="118">
                  <c:v>226</c:v>
                </c:pt>
                <c:pt idx="119">
                  <c:v>228</c:v>
                </c:pt>
                <c:pt idx="120">
                  <c:v>229</c:v>
                </c:pt>
                <c:pt idx="121">
                  <c:v>230</c:v>
                </c:pt>
                <c:pt idx="122">
                  <c:v>232</c:v>
                </c:pt>
                <c:pt idx="123">
                  <c:v>233</c:v>
                </c:pt>
                <c:pt idx="124">
                  <c:v>235</c:v>
                </c:pt>
                <c:pt idx="125">
                  <c:v>236</c:v>
                </c:pt>
                <c:pt idx="126">
                  <c:v>237</c:v>
                </c:pt>
                <c:pt idx="127">
                  <c:v>239</c:v>
                </c:pt>
                <c:pt idx="128">
                  <c:v>240</c:v>
                </c:pt>
                <c:pt idx="129">
                  <c:v>241</c:v>
                </c:pt>
                <c:pt idx="130">
                  <c:v>243</c:v>
                </c:pt>
                <c:pt idx="131">
                  <c:v>244</c:v>
                </c:pt>
                <c:pt idx="132">
                  <c:v>245</c:v>
                </c:pt>
                <c:pt idx="133">
                  <c:v>247</c:v>
                </c:pt>
                <c:pt idx="134">
                  <c:v>248</c:v>
                </c:pt>
                <c:pt idx="135">
                  <c:v>249</c:v>
                </c:pt>
                <c:pt idx="136">
                  <c:v>251</c:v>
                </c:pt>
                <c:pt idx="137">
                  <c:v>252</c:v>
                </c:pt>
                <c:pt idx="138">
                  <c:v>253</c:v>
                </c:pt>
                <c:pt idx="139">
                  <c:v>255</c:v>
                </c:pt>
                <c:pt idx="140">
                  <c:v>256</c:v>
                </c:pt>
                <c:pt idx="141">
                  <c:v>257</c:v>
                </c:pt>
                <c:pt idx="142">
                  <c:v>259</c:v>
                </c:pt>
                <c:pt idx="143">
                  <c:v>260</c:v>
                </c:pt>
                <c:pt idx="144">
                  <c:v>262</c:v>
                </c:pt>
                <c:pt idx="145">
                  <c:v>263</c:v>
                </c:pt>
                <c:pt idx="146">
                  <c:v>264</c:v>
                </c:pt>
                <c:pt idx="147">
                  <c:v>266</c:v>
                </c:pt>
                <c:pt idx="148">
                  <c:v>267</c:v>
                </c:pt>
                <c:pt idx="149">
                  <c:v>268</c:v>
                </c:pt>
                <c:pt idx="150">
                  <c:v>270</c:v>
                </c:pt>
                <c:pt idx="151">
                  <c:v>271</c:v>
                </c:pt>
                <c:pt idx="152">
                  <c:v>272</c:v>
                </c:pt>
                <c:pt idx="153">
                  <c:v>274</c:v>
                </c:pt>
                <c:pt idx="154">
                  <c:v>275</c:v>
                </c:pt>
                <c:pt idx="155">
                  <c:v>276</c:v>
                </c:pt>
                <c:pt idx="156">
                  <c:v>278</c:v>
                </c:pt>
                <c:pt idx="157">
                  <c:v>279</c:v>
                </c:pt>
                <c:pt idx="158">
                  <c:v>280</c:v>
                </c:pt>
                <c:pt idx="159">
                  <c:v>282</c:v>
                </c:pt>
                <c:pt idx="160">
                  <c:v>283</c:v>
                </c:pt>
                <c:pt idx="161">
                  <c:v>284</c:v>
                </c:pt>
                <c:pt idx="162">
                  <c:v>286</c:v>
                </c:pt>
                <c:pt idx="163">
                  <c:v>287</c:v>
                </c:pt>
                <c:pt idx="164">
                  <c:v>288</c:v>
                </c:pt>
                <c:pt idx="165">
                  <c:v>290</c:v>
                </c:pt>
                <c:pt idx="166">
                  <c:v>291</c:v>
                </c:pt>
                <c:pt idx="167">
                  <c:v>292</c:v>
                </c:pt>
                <c:pt idx="168">
                  <c:v>294</c:v>
                </c:pt>
                <c:pt idx="169">
                  <c:v>295</c:v>
                </c:pt>
                <c:pt idx="170">
                  <c:v>296</c:v>
                </c:pt>
                <c:pt idx="171">
                  <c:v>298</c:v>
                </c:pt>
                <c:pt idx="172">
                  <c:v>299</c:v>
                </c:pt>
                <c:pt idx="173">
                  <c:v>300</c:v>
                </c:pt>
                <c:pt idx="174">
                  <c:v>302</c:v>
                </c:pt>
                <c:pt idx="175">
                  <c:v>303</c:v>
                </c:pt>
                <c:pt idx="176">
                  <c:v>305</c:v>
                </c:pt>
                <c:pt idx="177">
                  <c:v>306</c:v>
                </c:pt>
                <c:pt idx="178">
                  <c:v>307</c:v>
                </c:pt>
                <c:pt idx="179">
                  <c:v>309</c:v>
                </c:pt>
                <c:pt idx="180">
                  <c:v>310</c:v>
                </c:pt>
                <c:pt idx="181">
                  <c:v>311</c:v>
                </c:pt>
                <c:pt idx="182">
                  <c:v>313</c:v>
                </c:pt>
                <c:pt idx="183">
                  <c:v>314</c:v>
                </c:pt>
                <c:pt idx="184">
                  <c:v>315</c:v>
                </c:pt>
                <c:pt idx="185">
                  <c:v>317</c:v>
                </c:pt>
                <c:pt idx="186">
                  <c:v>318</c:v>
                </c:pt>
                <c:pt idx="187">
                  <c:v>319</c:v>
                </c:pt>
                <c:pt idx="188">
                  <c:v>321</c:v>
                </c:pt>
                <c:pt idx="189">
                  <c:v>322</c:v>
                </c:pt>
                <c:pt idx="190">
                  <c:v>323</c:v>
                </c:pt>
                <c:pt idx="191">
                  <c:v>325</c:v>
                </c:pt>
                <c:pt idx="192">
                  <c:v>326</c:v>
                </c:pt>
                <c:pt idx="193">
                  <c:v>327</c:v>
                </c:pt>
                <c:pt idx="194">
                  <c:v>328</c:v>
                </c:pt>
                <c:pt idx="195">
                  <c:v>330</c:v>
                </c:pt>
                <c:pt idx="196">
                  <c:v>331</c:v>
                </c:pt>
                <c:pt idx="197">
                  <c:v>332</c:v>
                </c:pt>
                <c:pt idx="198">
                  <c:v>333</c:v>
                </c:pt>
                <c:pt idx="199">
                  <c:v>335</c:v>
                </c:pt>
                <c:pt idx="200">
                  <c:v>336</c:v>
                </c:pt>
                <c:pt idx="201">
                  <c:v>337</c:v>
                </c:pt>
                <c:pt idx="202">
                  <c:v>338</c:v>
                </c:pt>
                <c:pt idx="203">
                  <c:v>339</c:v>
                </c:pt>
                <c:pt idx="204">
                  <c:v>341</c:v>
                </c:pt>
                <c:pt idx="205">
                  <c:v>342</c:v>
                </c:pt>
                <c:pt idx="206">
                  <c:v>343</c:v>
                </c:pt>
                <c:pt idx="207">
                  <c:v>344</c:v>
                </c:pt>
                <c:pt idx="208">
                  <c:v>346</c:v>
                </c:pt>
                <c:pt idx="209">
                  <c:v>347</c:v>
                </c:pt>
                <c:pt idx="210">
                  <c:v>348</c:v>
                </c:pt>
                <c:pt idx="211">
                  <c:v>349</c:v>
                </c:pt>
                <c:pt idx="212">
                  <c:v>350</c:v>
                </c:pt>
                <c:pt idx="213">
                  <c:v>352</c:v>
                </c:pt>
                <c:pt idx="214">
                  <c:v>353</c:v>
                </c:pt>
                <c:pt idx="215">
                  <c:v>354</c:v>
                </c:pt>
                <c:pt idx="216">
                  <c:v>355</c:v>
                </c:pt>
                <c:pt idx="217">
                  <c:v>356</c:v>
                </c:pt>
                <c:pt idx="218">
                  <c:v>358</c:v>
                </c:pt>
                <c:pt idx="219">
                  <c:v>359</c:v>
                </c:pt>
                <c:pt idx="220">
                  <c:v>360</c:v>
                </c:pt>
                <c:pt idx="221">
                  <c:v>361</c:v>
                </c:pt>
                <c:pt idx="222">
                  <c:v>363</c:v>
                </c:pt>
                <c:pt idx="223">
                  <c:v>364</c:v>
                </c:pt>
                <c:pt idx="224">
                  <c:v>365</c:v>
                </c:pt>
                <c:pt idx="225">
                  <c:v>366</c:v>
                </c:pt>
                <c:pt idx="226">
                  <c:v>367</c:v>
                </c:pt>
                <c:pt idx="227">
                  <c:v>369</c:v>
                </c:pt>
                <c:pt idx="228">
                  <c:v>370</c:v>
                </c:pt>
                <c:pt idx="229">
                  <c:v>371</c:v>
                </c:pt>
                <c:pt idx="230">
                  <c:v>372</c:v>
                </c:pt>
                <c:pt idx="231">
                  <c:v>374</c:v>
                </c:pt>
                <c:pt idx="232">
                  <c:v>375</c:v>
                </c:pt>
                <c:pt idx="233">
                  <c:v>376</c:v>
                </c:pt>
                <c:pt idx="234">
                  <c:v>377</c:v>
                </c:pt>
                <c:pt idx="235">
                  <c:v>378</c:v>
                </c:pt>
                <c:pt idx="236">
                  <c:v>380</c:v>
                </c:pt>
                <c:pt idx="237">
                  <c:v>381</c:v>
                </c:pt>
                <c:pt idx="238">
                  <c:v>382</c:v>
                </c:pt>
                <c:pt idx="239">
                  <c:v>383</c:v>
                </c:pt>
                <c:pt idx="240">
                  <c:v>385</c:v>
                </c:pt>
                <c:pt idx="241">
                  <c:v>386</c:v>
                </c:pt>
                <c:pt idx="242">
                  <c:v>387</c:v>
                </c:pt>
                <c:pt idx="243">
                  <c:v>388</c:v>
                </c:pt>
                <c:pt idx="244">
                  <c:v>389</c:v>
                </c:pt>
                <c:pt idx="245">
                  <c:v>391</c:v>
                </c:pt>
                <c:pt idx="246">
                  <c:v>392</c:v>
                </c:pt>
                <c:pt idx="247">
                  <c:v>393</c:v>
                </c:pt>
                <c:pt idx="248">
                  <c:v>394</c:v>
                </c:pt>
                <c:pt idx="249">
                  <c:v>395</c:v>
                </c:pt>
                <c:pt idx="250">
                  <c:v>397</c:v>
                </c:pt>
                <c:pt idx="251">
                  <c:v>398</c:v>
                </c:pt>
                <c:pt idx="252">
                  <c:v>399</c:v>
                </c:pt>
                <c:pt idx="253">
                  <c:v>400</c:v>
                </c:pt>
                <c:pt idx="254">
                  <c:v>402</c:v>
                </c:pt>
                <c:pt idx="255">
                  <c:v>403</c:v>
                </c:pt>
                <c:pt idx="256">
                  <c:v>404</c:v>
                </c:pt>
                <c:pt idx="257">
                  <c:v>405</c:v>
                </c:pt>
                <c:pt idx="258">
                  <c:v>406</c:v>
                </c:pt>
                <c:pt idx="259">
                  <c:v>407</c:v>
                </c:pt>
                <c:pt idx="260">
                  <c:v>408</c:v>
                </c:pt>
                <c:pt idx="261">
                  <c:v>409</c:v>
                </c:pt>
                <c:pt idx="262">
                  <c:v>410</c:v>
                </c:pt>
                <c:pt idx="263">
                  <c:v>412</c:v>
                </c:pt>
                <c:pt idx="264">
                  <c:v>413</c:v>
                </c:pt>
                <c:pt idx="265">
                  <c:v>414</c:v>
                </c:pt>
                <c:pt idx="266">
                  <c:v>415</c:v>
                </c:pt>
                <c:pt idx="267">
                  <c:v>416</c:v>
                </c:pt>
                <c:pt idx="268">
                  <c:v>417</c:v>
                </c:pt>
                <c:pt idx="269">
                  <c:v>418</c:v>
                </c:pt>
                <c:pt idx="270">
                  <c:v>419</c:v>
                </c:pt>
                <c:pt idx="271">
                  <c:v>420</c:v>
                </c:pt>
                <c:pt idx="272">
                  <c:v>421</c:v>
                </c:pt>
                <c:pt idx="273">
                  <c:v>422</c:v>
                </c:pt>
                <c:pt idx="274">
                  <c:v>423</c:v>
                </c:pt>
                <c:pt idx="275">
                  <c:v>424</c:v>
                </c:pt>
                <c:pt idx="276">
                  <c:v>426</c:v>
                </c:pt>
                <c:pt idx="277">
                  <c:v>427</c:v>
                </c:pt>
                <c:pt idx="278">
                  <c:v>428</c:v>
                </c:pt>
                <c:pt idx="279">
                  <c:v>429</c:v>
                </c:pt>
                <c:pt idx="280">
                  <c:v>430</c:v>
                </c:pt>
                <c:pt idx="281">
                  <c:v>431</c:v>
                </c:pt>
                <c:pt idx="282">
                  <c:v>432</c:v>
                </c:pt>
                <c:pt idx="283">
                  <c:v>433</c:v>
                </c:pt>
                <c:pt idx="284">
                  <c:v>434</c:v>
                </c:pt>
                <c:pt idx="285">
                  <c:v>435</c:v>
                </c:pt>
                <c:pt idx="286">
                  <c:v>436</c:v>
                </c:pt>
                <c:pt idx="287">
                  <c:v>437</c:v>
                </c:pt>
                <c:pt idx="288">
                  <c:v>439</c:v>
                </c:pt>
                <c:pt idx="289">
                  <c:v>440</c:v>
                </c:pt>
                <c:pt idx="290">
                  <c:v>441</c:v>
                </c:pt>
                <c:pt idx="291">
                  <c:v>442</c:v>
                </c:pt>
                <c:pt idx="292">
                  <c:v>443</c:v>
                </c:pt>
                <c:pt idx="293">
                  <c:v>444</c:v>
                </c:pt>
                <c:pt idx="294">
                  <c:v>445</c:v>
                </c:pt>
                <c:pt idx="295">
                  <c:v>446</c:v>
                </c:pt>
                <c:pt idx="296">
                  <c:v>447</c:v>
                </c:pt>
                <c:pt idx="297">
                  <c:v>448</c:v>
                </c:pt>
                <c:pt idx="298">
                  <c:v>449</c:v>
                </c:pt>
                <c:pt idx="299">
                  <c:v>450</c:v>
                </c:pt>
                <c:pt idx="300">
                  <c:v>451</c:v>
                </c:pt>
                <c:pt idx="301">
                  <c:v>453</c:v>
                </c:pt>
                <c:pt idx="302">
                  <c:v>454</c:v>
                </c:pt>
                <c:pt idx="303">
                  <c:v>455</c:v>
                </c:pt>
                <c:pt idx="304">
                  <c:v>456</c:v>
                </c:pt>
                <c:pt idx="305">
                  <c:v>457</c:v>
                </c:pt>
                <c:pt idx="306">
                  <c:v>458</c:v>
                </c:pt>
                <c:pt idx="307">
                  <c:v>459</c:v>
                </c:pt>
                <c:pt idx="308">
                  <c:v>460</c:v>
                </c:pt>
                <c:pt idx="309">
                  <c:v>461</c:v>
                </c:pt>
                <c:pt idx="310">
                  <c:v>462</c:v>
                </c:pt>
                <c:pt idx="311">
                  <c:v>463</c:v>
                </c:pt>
                <c:pt idx="312">
                  <c:v>464</c:v>
                </c:pt>
                <c:pt idx="313">
                  <c:v>465</c:v>
                </c:pt>
                <c:pt idx="314">
                  <c:v>467</c:v>
                </c:pt>
                <c:pt idx="315">
                  <c:v>468</c:v>
                </c:pt>
                <c:pt idx="316">
                  <c:v>469</c:v>
                </c:pt>
                <c:pt idx="317">
                  <c:v>470</c:v>
                </c:pt>
                <c:pt idx="318">
                  <c:v>471</c:v>
                </c:pt>
                <c:pt idx="319">
                  <c:v>472</c:v>
                </c:pt>
                <c:pt idx="320">
                  <c:v>473</c:v>
                </c:pt>
                <c:pt idx="321">
                  <c:v>474</c:v>
                </c:pt>
                <c:pt idx="322">
                  <c:v>475</c:v>
                </c:pt>
                <c:pt idx="323">
                  <c:v>476</c:v>
                </c:pt>
                <c:pt idx="324">
                  <c:v>477</c:v>
                </c:pt>
                <c:pt idx="325">
                  <c:v>478</c:v>
                </c:pt>
                <c:pt idx="326">
                  <c:v>479</c:v>
                </c:pt>
                <c:pt idx="327">
                  <c:v>480</c:v>
                </c:pt>
                <c:pt idx="328">
                  <c:v>481</c:v>
                </c:pt>
                <c:pt idx="329">
                  <c:v>482</c:v>
                </c:pt>
                <c:pt idx="330">
                  <c:v>483</c:v>
                </c:pt>
                <c:pt idx="331">
                  <c:v>484</c:v>
                </c:pt>
                <c:pt idx="332">
                  <c:v>485</c:v>
                </c:pt>
                <c:pt idx="333">
                  <c:v>486</c:v>
                </c:pt>
                <c:pt idx="334">
                  <c:v>487</c:v>
                </c:pt>
                <c:pt idx="335">
                  <c:v>488</c:v>
                </c:pt>
                <c:pt idx="336">
                  <c:v>489</c:v>
                </c:pt>
                <c:pt idx="337">
                  <c:v>489</c:v>
                </c:pt>
                <c:pt idx="338">
                  <c:v>490</c:v>
                </c:pt>
                <c:pt idx="339">
                  <c:v>491</c:v>
                </c:pt>
                <c:pt idx="340">
                  <c:v>492</c:v>
                </c:pt>
                <c:pt idx="341">
                  <c:v>493</c:v>
                </c:pt>
                <c:pt idx="342">
                  <c:v>494</c:v>
                </c:pt>
                <c:pt idx="343">
                  <c:v>495</c:v>
                </c:pt>
                <c:pt idx="344">
                  <c:v>496</c:v>
                </c:pt>
                <c:pt idx="345">
                  <c:v>497</c:v>
                </c:pt>
                <c:pt idx="346">
                  <c:v>498</c:v>
                </c:pt>
                <c:pt idx="347">
                  <c:v>499</c:v>
                </c:pt>
                <c:pt idx="348">
                  <c:v>500</c:v>
                </c:pt>
                <c:pt idx="349">
                  <c:v>501</c:v>
                </c:pt>
                <c:pt idx="350">
                  <c:v>502</c:v>
                </c:pt>
                <c:pt idx="351">
                  <c:v>503</c:v>
                </c:pt>
                <c:pt idx="352">
                  <c:v>504</c:v>
                </c:pt>
                <c:pt idx="353">
                  <c:v>505</c:v>
                </c:pt>
                <c:pt idx="354">
                  <c:v>506</c:v>
                </c:pt>
                <c:pt idx="355">
                  <c:v>507</c:v>
                </c:pt>
                <c:pt idx="356">
                  <c:v>508</c:v>
                </c:pt>
                <c:pt idx="357">
                  <c:v>509</c:v>
                </c:pt>
                <c:pt idx="358">
                  <c:v>510</c:v>
                </c:pt>
                <c:pt idx="359">
                  <c:v>511</c:v>
                </c:pt>
                <c:pt idx="360">
                  <c:v>512</c:v>
                </c:pt>
                <c:pt idx="361">
                  <c:v>513</c:v>
                </c:pt>
                <c:pt idx="362">
                  <c:v>514</c:v>
                </c:pt>
                <c:pt idx="363">
                  <c:v>515</c:v>
                </c:pt>
                <c:pt idx="364">
                  <c:v>516</c:v>
                </c:pt>
                <c:pt idx="365">
                  <c:v>517</c:v>
                </c:pt>
                <c:pt idx="366">
                  <c:v>518</c:v>
                </c:pt>
                <c:pt idx="367">
                  <c:v>519</c:v>
                </c:pt>
                <c:pt idx="368">
                  <c:v>520</c:v>
                </c:pt>
                <c:pt idx="369">
                  <c:v>520</c:v>
                </c:pt>
                <c:pt idx="370">
                  <c:v>521</c:v>
                </c:pt>
                <c:pt idx="371">
                  <c:v>522</c:v>
                </c:pt>
                <c:pt idx="372">
                  <c:v>523</c:v>
                </c:pt>
                <c:pt idx="373">
                  <c:v>524</c:v>
                </c:pt>
                <c:pt idx="374">
                  <c:v>525</c:v>
                </c:pt>
                <c:pt idx="375">
                  <c:v>526</c:v>
                </c:pt>
                <c:pt idx="376">
                  <c:v>527</c:v>
                </c:pt>
                <c:pt idx="377">
                  <c:v>528</c:v>
                </c:pt>
                <c:pt idx="378">
                  <c:v>529</c:v>
                </c:pt>
                <c:pt idx="379">
                  <c:v>530</c:v>
                </c:pt>
                <c:pt idx="380">
                  <c:v>531</c:v>
                </c:pt>
                <c:pt idx="381">
                  <c:v>532</c:v>
                </c:pt>
                <c:pt idx="382">
                  <c:v>533</c:v>
                </c:pt>
                <c:pt idx="383">
                  <c:v>534</c:v>
                </c:pt>
                <c:pt idx="384">
                  <c:v>535</c:v>
                </c:pt>
                <c:pt idx="385">
                  <c:v>536</c:v>
                </c:pt>
                <c:pt idx="386">
                  <c:v>537</c:v>
                </c:pt>
                <c:pt idx="387">
                  <c:v>538</c:v>
                </c:pt>
                <c:pt idx="388">
                  <c:v>539</c:v>
                </c:pt>
                <c:pt idx="389">
                  <c:v>539</c:v>
                </c:pt>
                <c:pt idx="390">
                  <c:v>540</c:v>
                </c:pt>
                <c:pt idx="391">
                  <c:v>541</c:v>
                </c:pt>
                <c:pt idx="392">
                  <c:v>542</c:v>
                </c:pt>
                <c:pt idx="393">
                  <c:v>543</c:v>
                </c:pt>
                <c:pt idx="394">
                  <c:v>544</c:v>
                </c:pt>
                <c:pt idx="395">
                  <c:v>545</c:v>
                </c:pt>
                <c:pt idx="396">
                  <c:v>546</c:v>
                </c:pt>
                <c:pt idx="397">
                  <c:v>546</c:v>
                </c:pt>
                <c:pt idx="398">
                  <c:v>547</c:v>
                </c:pt>
                <c:pt idx="399">
                  <c:v>548</c:v>
                </c:pt>
                <c:pt idx="400">
                  <c:v>549</c:v>
                </c:pt>
                <c:pt idx="401">
                  <c:v>550</c:v>
                </c:pt>
                <c:pt idx="402">
                  <c:v>551</c:v>
                </c:pt>
                <c:pt idx="403">
                  <c:v>552</c:v>
                </c:pt>
                <c:pt idx="404">
                  <c:v>553</c:v>
                </c:pt>
                <c:pt idx="405">
                  <c:v>553</c:v>
                </c:pt>
                <c:pt idx="406">
                  <c:v>554</c:v>
                </c:pt>
                <c:pt idx="407">
                  <c:v>555</c:v>
                </c:pt>
                <c:pt idx="408">
                  <c:v>556</c:v>
                </c:pt>
                <c:pt idx="409">
                  <c:v>557</c:v>
                </c:pt>
                <c:pt idx="410">
                  <c:v>558</c:v>
                </c:pt>
                <c:pt idx="411">
                  <c:v>559</c:v>
                </c:pt>
                <c:pt idx="412">
                  <c:v>560</c:v>
                </c:pt>
                <c:pt idx="413">
                  <c:v>560</c:v>
                </c:pt>
                <c:pt idx="414">
                  <c:v>561</c:v>
                </c:pt>
                <c:pt idx="415">
                  <c:v>562</c:v>
                </c:pt>
                <c:pt idx="416">
                  <c:v>563</c:v>
                </c:pt>
                <c:pt idx="417">
                  <c:v>564</c:v>
                </c:pt>
                <c:pt idx="418">
                  <c:v>565</c:v>
                </c:pt>
                <c:pt idx="419">
                  <c:v>566</c:v>
                </c:pt>
                <c:pt idx="420">
                  <c:v>567</c:v>
                </c:pt>
                <c:pt idx="421">
                  <c:v>567</c:v>
                </c:pt>
                <c:pt idx="422">
                  <c:v>568</c:v>
                </c:pt>
                <c:pt idx="423">
                  <c:v>569</c:v>
                </c:pt>
                <c:pt idx="424">
                  <c:v>570</c:v>
                </c:pt>
                <c:pt idx="425">
                  <c:v>571</c:v>
                </c:pt>
                <c:pt idx="426">
                  <c:v>572</c:v>
                </c:pt>
                <c:pt idx="427">
                  <c:v>573</c:v>
                </c:pt>
                <c:pt idx="428">
                  <c:v>574</c:v>
                </c:pt>
                <c:pt idx="429">
                  <c:v>574</c:v>
                </c:pt>
                <c:pt idx="430">
                  <c:v>575</c:v>
                </c:pt>
                <c:pt idx="431">
                  <c:v>576</c:v>
                </c:pt>
                <c:pt idx="432">
                  <c:v>577</c:v>
                </c:pt>
                <c:pt idx="433">
                  <c:v>578</c:v>
                </c:pt>
                <c:pt idx="434">
                  <c:v>579</c:v>
                </c:pt>
                <c:pt idx="435">
                  <c:v>580</c:v>
                </c:pt>
                <c:pt idx="436">
                  <c:v>581</c:v>
                </c:pt>
                <c:pt idx="437">
                  <c:v>581</c:v>
                </c:pt>
                <c:pt idx="438">
                  <c:v>582</c:v>
                </c:pt>
                <c:pt idx="439">
                  <c:v>583</c:v>
                </c:pt>
                <c:pt idx="440">
                  <c:v>584</c:v>
                </c:pt>
                <c:pt idx="441">
                  <c:v>585</c:v>
                </c:pt>
                <c:pt idx="442">
                  <c:v>586</c:v>
                </c:pt>
                <c:pt idx="443">
                  <c:v>587</c:v>
                </c:pt>
                <c:pt idx="444">
                  <c:v>588</c:v>
                </c:pt>
                <c:pt idx="445">
                  <c:v>588</c:v>
                </c:pt>
                <c:pt idx="446">
                  <c:v>589</c:v>
                </c:pt>
                <c:pt idx="447">
                  <c:v>590</c:v>
                </c:pt>
                <c:pt idx="448">
                  <c:v>591</c:v>
                </c:pt>
                <c:pt idx="449">
                  <c:v>592</c:v>
                </c:pt>
                <c:pt idx="450">
                  <c:v>593</c:v>
                </c:pt>
                <c:pt idx="451">
                  <c:v>593</c:v>
                </c:pt>
                <c:pt idx="452">
                  <c:v>594</c:v>
                </c:pt>
                <c:pt idx="453">
                  <c:v>595</c:v>
                </c:pt>
                <c:pt idx="454">
                  <c:v>596</c:v>
                </c:pt>
                <c:pt idx="455">
                  <c:v>597</c:v>
                </c:pt>
                <c:pt idx="456">
                  <c:v>597</c:v>
                </c:pt>
                <c:pt idx="457">
                  <c:v>598</c:v>
                </c:pt>
                <c:pt idx="458">
                  <c:v>599</c:v>
                </c:pt>
                <c:pt idx="459">
                  <c:v>600</c:v>
                </c:pt>
                <c:pt idx="460">
                  <c:v>601</c:v>
                </c:pt>
                <c:pt idx="461">
                  <c:v>601</c:v>
                </c:pt>
                <c:pt idx="462">
                  <c:v>602</c:v>
                </c:pt>
                <c:pt idx="463">
                  <c:v>603</c:v>
                </c:pt>
                <c:pt idx="464">
                  <c:v>604</c:v>
                </c:pt>
                <c:pt idx="465">
                  <c:v>605</c:v>
                </c:pt>
                <c:pt idx="466">
                  <c:v>605</c:v>
                </c:pt>
                <c:pt idx="467">
                  <c:v>606</c:v>
                </c:pt>
                <c:pt idx="468">
                  <c:v>607</c:v>
                </c:pt>
                <c:pt idx="469">
                  <c:v>608</c:v>
                </c:pt>
                <c:pt idx="470">
                  <c:v>609</c:v>
                </c:pt>
                <c:pt idx="471">
                  <c:v>609</c:v>
                </c:pt>
                <c:pt idx="472">
                  <c:v>610</c:v>
                </c:pt>
                <c:pt idx="473">
                  <c:v>611</c:v>
                </c:pt>
                <c:pt idx="474">
                  <c:v>612</c:v>
                </c:pt>
                <c:pt idx="475">
                  <c:v>613</c:v>
                </c:pt>
                <c:pt idx="476">
                  <c:v>613</c:v>
                </c:pt>
                <c:pt idx="477">
                  <c:v>614</c:v>
                </c:pt>
                <c:pt idx="478">
                  <c:v>615</c:v>
                </c:pt>
                <c:pt idx="479">
                  <c:v>616</c:v>
                </c:pt>
                <c:pt idx="480">
                  <c:v>617</c:v>
                </c:pt>
                <c:pt idx="481">
                  <c:v>617</c:v>
                </c:pt>
                <c:pt idx="482">
                  <c:v>618</c:v>
                </c:pt>
                <c:pt idx="483">
                  <c:v>619</c:v>
                </c:pt>
                <c:pt idx="484">
                  <c:v>620</c:v>
                </c:pt>
                <c:pt idx="485">
                  <c:v>620</c:v>
                </c:pt>
                <c:pt idx="486">
                  <c:v>621</c:v>
                </c:pt>
                <c:pt idx="487">
                  <c:v>622</c:v>
                </c:pt>
                <c:pt idx="488">
                  <c:v>623</c:v>
                </c:pt>
                <c:pt idx="489">
                  <c:v>624</c:v>
                </c:pt>
                <c:pt idx="490">
                  <c:v>624</c:v>
                </c:pt>
                <c:pt idx="491">
                  <c:v>625</c:v>
                </c:pt>
                <c:pt idx="492">
                  <c:v>626</c:v>
                </c:pt>
                <c:pt idx="493">
                  <c:v>627</c:v>
                </c:pt>
                <c:pt idx="494">
                  <c:v>628</c:v>
                </c:pt>
                <c:pt idx="495">
                  <c:v>628</c:v>
                </c:pt>
                <c:pt idx="496">
                  <c:v>629</c:v>
                </c:pt>
                <c:pt idx="497">
                  <c:v>630</c:v>
                </c:pt>
                <c:pt idx="498">
                  <c:v>631</c:v>
                </c:pt>
                <c:pt idx="499">
                  <c:v>632</c:v>
                </c:pt>
                <c:pt idx="500">
                  <c:v>632</c:v>
                </c:pt>
                <c:pt idx="501">
                  <c:v>633</c:v>
                </c:pt>
                <c:pt idx="502">
                  <c:v>634</c:v>
                </c:pt>
                <c:pt idx="503">
                  <c:v>635</c:v>
                </c:pt>
                <c:pt idx="504">
                  <c:v>636</c:v>
                </c:pt>
                <c:pt idx="505">
                  <c:v>636</c:v>
                </c:pt>
                <c:pt idx="506">
                  <c:v>637</c:v>
                </c:pt>
                <c:pt idx="507">
                  <c:v>638</c:v>
                </c:pt>
                <c:pt idx="508">
                  <c:v>639</c:v>
                </c:pt>
                <c:pt idx="509">
                  <c:v>640</c:v>
                </c:pt>
                <c:pt idx="510">
                  <c:v>640</c:v>
                </c:pt>
                <c:pt idx="511">
                  <c:v>641</c:v>
                </c:pt>
                <c:pt idx="512">
                  <c:v>642</c:v>
                </c:pt>
                <c:pt idx="513">
                  <c:v>643</c:v>
                </c:pt>
                <c:pt idx="514">
                  <c:v>643</c:v>
                </c:pt>
                <c:pt idx="515">
                  <c:v>644</c:v>
                </c:pt>
                <c:pt idx="516">
                  <c:v>645</c:v>
                </c:pt>
                <c:pt idx="517">
                  <c:v>646</c:v>
                </c:pt>
                <c:pt idx="518">
                  <c:v>646</c:v>
                </c:pt>
                <c:pt idx="519">
                  <c:v>647</c:v>
                </c:pt>
                <c:pt idx="520">
                  <c:v>648</c:v>
                </c:pt>
                <c:pt idx="521">
                  <c:v>648</c:v>
                </c:pt>
                <c:pt idx="522">
                  <c:v>649</c:v>
                </c:pt>
                <c:pt idx="523">
                  <c:v>650</c:v>
                </c:pt>
                <c:pt idx="524">
                  <c:v>651</c:v>
                </c:pt>
                <c:pt idx="525">
                  <c:v>651</c:v>
                </c:pt>
                <c:pt idx="526">
                  <c:v>652</c:v>
                </c:pt>
                <c:pt idx="527">
                  <c:v>653</c:v>
                </c:pt>
                <c:pt idx="528">
                  <c:v>654</c:v>
                </c:pt>
                <c:pt idx="529">
                  <c:v>654</c:v>
                </c:pt>
                <c:pt idx="530">
                  <c:v>655</c:v>
                </c:pt>
                <c:pt idx="531">
                  <c:v>656</c:v>
                </c:pt>
                <c:pt idx="532">
                  <c:v>656</c:v>
                </c:pt>
                <c:pt idx="533">
                  <c:v>657</c:v>
                </c:pt>
                <c:pt idx="534">
                  <c:v>658</c:v>
                </c:pt>
                <c:pt idx="535">
                  <c:v>659</c:v>
                </c:pt>
                <c:pt idx="536">
                  <c:v>659</c:v>
                </c:pt>
                <c:pt idx="537">
                  <c:v>660</c:v>
                </c:pt>
                <c:pt idx="538">
                  <c:v>661</c:v>
                </c:pt>
                <c:pt idx="539">
                  <c:v>661</c:v>
                </c:pt>
                <c:pt idx="540">
                  <c:v>662</c:v>
                </c:pt>
                <c:pt idx="541">
                  <c:v>663</c:v>
                </c:pt>
                <c:pt idx="542">
                  <c:v>664</c:v>
                </c:pt>
                <c:pt idx="543">
                  <c:v>664</c:v>
                </c:pt>
                <c:pt idx="544">
                  <c:v>665</c:v>
                </c:pt>
                <c:pt idx="545">
                  <c:v>666</c:v>
                </c:pt>
                <c:pt idx="546">
                  <c:v>666</c:v>
                </c:pt>
                <c:pt idx="547">
                  <c:v>667</c:v>
                </c:pt>
                <c:pt idx="548">
                  <c:v>668</c:v>
                </c:pt>
                <c:pt idx="549">
                  <c:v>669</c:v>
                </c:pt>
                <c:pt idx="550">
                  <c:v>669</c:v>
                </c:pt>
                <c:pt idx="551">
                  <c:v>670</c:v>
                </c:pt>
                <c:pt idx="552">
                  <c:v>671</c:v>
                </c:pt>
                <c:pt idx="553">
                  <c:v>671</c:v>
                </c:pt>
                <c:pt idx="554">
                  <c:v>672</c:v>
                </c:pt>
                <c:pt idx="555">
                  <c:v>673</c:v>
                </c:pt>
                <c:pt idx="556">
                  <c:v>674</c:v>
                </c:pt>
                <c:pt idx="557">
                  <c:v>674</c:v>
                </c:pt>
                <c:pt idx="558">
                  <c:v>675</c:v>
                </c:pt>
                <c:pt idx="559">
                  <c:v>676</c:v>
                </c:pt>
                <c:pt idx="560">
                  <c:v>677</c:v>
                </c:pt>
                <c:pt idx="561">
                  <c:v>677</c:v>
                </c:pt>
                <c:pt idx="562">
                  <c:v>678</c:v>
                </c:pt>
                <c:pt idx="563">
                  <c:v>679</c:v>
                </c:pt>
                <c:pt idx="564">
                  <c:v>679</c:v>
                </c:pt>
                <c:pt idx="565">
                  <c:v>680</c:v>
                </c:pt>
                <c:pt idx="566">
                  <c:v>681</c:v>
                </c:pt>
                <c:pt idx="567">
                  <c:v>682</c:v>
                </c:pt>
                <c:pt idx="568">
                  <c:v>682</c:v>
                </c:pt>
                <c:pt idx="569">
                  <c:v>683</c:v>
                </c:pt>
                <c:pt idx="570">
                  <c:v>684</c:v>
                </c:pt>
                <c:pt idx="571">
                  <c:v>684</c:v>
                </c:pt>
                <c:pt idx="572">
                  <c:v>685</c:v>
                </c:pt>
                <c:pt idx="573">
                  <c:v>686</c:v>
                </c:pt>
                <c:pt idx="574">
                  <c:v>687</c:v>
                </c:pt>
                <c:pt idx="575">
                  <c:v>687</c:v>
                </c:pt>
                <c:pt idx="576">
                  <c:v>688</c:v>
                </c:pt>
                <c:pt idx="577">
                  <c:v>689</c:v>
                </c:pt>
                <c:pt idx="578">
                  <c:v>689</c:v>
                </c:pt>
                <c:pt idx="579">
                  <c:v>690</c:v>
                </c:pt>
                <c:pt idx="580">
                  <c:v>691</c:v>
                </c:pt>
                <c:pt idx="581">
                  <c:v>691</c:v>
                </c:pt>
                <c:pt idx="582">
                  <c:v>692</c:v>
                </c:pt>
                <c:pt idx="583">
                  <c:v>693</c:v>
                </c:pt>
                <c:pt idx="584">
                  <c:v>693</c:v>
                </c:pt>
                <c:pt idx="585">
                  <c:v>694</c:v>
                </c:pt>
                <c:pt idx="586">
                  <c:v>695</c:v>
                </c:pt>
                <c:pt idx="587">
                  <c:v>695</c:v>
                </c:pt>
                <c:pt idx="588">
                  <c:v>696</c:v>
                </c:pt>
                <c:pt idx="589">
                  <c:v>697</c:v>
                </c:pt>
                <c:pt idx="590">
                  <c:v>697</c:v>
                </c:pt>
                <c:pt idx="591">
                  <c:v>698</c:v>
                </c:pt>
                <c:pt idx="592">
                  <c:v>699</c:v>
                </c:pt>
                <c:pt idx="593">
                  <c:v>699</c:v>
                </c:pt>
                <c:pt idx="594">
                  <c:v>700</c:v>
                </c:pt>
                <c:pt idx="595">
                  <c:v>701</c:v>
                </c:pt>
                <c:pt idx="596">
                  <c:v>701</c:v>
                </c:pt>
                <c:pt idx="597">
                  <c:v>702</c:v>
                </c:pt>
                <c:pt idx="598">
                  <c:v>703</c:v>
                </c:pt>
                <c:pt idx="599">
                  <c:v>703</c:v>
                </c:pt>
                <c:pt idx="600">
                  <c:v>704</c:v>
                </c:pt>
                <c:pt idx="601">
                  <c:v>705</c:v>
                </c:pt>
                <c:pt idx="602">
                  <c:v>705</c:v>
                </c:pt>
                <c:pt idx="603">
                  <c:v>706</c:v>
                </c:pt>
                <c:pt idx="604">
                  <c:v>707</c:v>
                </c:pt>
                <c:pt idx="605">
                  <c:v>707</c:v>
                </c:pt>
                <c:pt idx="606">
                  <c:v>708</c:v>
                </c:pt>
                <c:pt idx="607">
                  <c:v>709</c:v>
                </c:pt>
                <c:pt idx="608">
                  <c:v>710</c:v>
                </c:pt>
                <c:pt idx="609">
                  <c:v>710</c:v>
                </c:pt>
                <c:pt idx="610">
                  <c:v>711</c:v>
                </c:pt>
                <c:pt idx="611">
                  <c:v>712</c:v>
                </c:pt>
                <c:pt idx="612">
                  <c:v>712</c:v>
                </c:pt>
                <c:pt idx="613">
                  <c:v>713</c:v>
                </c:pt>
                <c:pt idx="614">
                  <c:v>714</c:v>
                </c:pt>
                <c:pt idx="615">
                  <c:v>714</c:v>
                </c:pt>
                <c:pt idx="616">
                  <c:v>715</c:v>
                </c:pt>
                <c:pt idx="617">
                  <c:v>716</c:v>
                </c:pt>
                <c:pt idx="618">
                  <c:v>716</c:v>
                </c:pt>
                <c:pt idx="619">
                  <c:v>717</c:v>
                </c:pt>
                <c:pt idx="620">
                  <c:v>718</c:v>
                </c:pt>
                <c:pt idx="621">
                  <c:v>718</c:v>
                </c:pt>
                <c:pt idx="622">
                  <c:v>719</c:v>
                </c:pt>
                <c:pt idx="623">
                  <c:v>720</c:v>
                </c:pt>
                <c:pt idx="624">
                  <c:v>720</c:v>
                </c:pt>
                <c:pt idx="625">
                  <c:v>721</c:v>
                </c:pt>
                <c:pt idx="626">
                  <c:v>722</c:v>
                </c:pt>
                <c:pt idx="627">
                  <c:v>722</c:v>
                </c:pt>
                <c:pt idx="628">
                  <c:v>723</c:v>
                </c:pt>
                <c:pt idx="629">
                  <c:v>724</c:v>
                </c:pt>
                <c:pt idx="630">
                  <c:v>724</c:v>
                </c:pt>
                <c:pt idx="631">
                  <c:v>725</c:v>
                </c:pt>
                <c:pt idx="632">
                  <c:v>726</c:v>
                </c:pt>
                <c:pt idx="633">
                  <c:v>726</c:v>
                </c:pt>
                <c:pt idx="634">
                  <c:v>727</c:v>
                </c:pt>
                <c:pt idx="635">
                  <c:v>728</c:v>
                </c:pt>
                <c:pt idx="636">
                  <c:v>728</c:v>
                </c:pt>
                <c:pt idx="637">
                  <c:v>729</c:v>
                </c:pt>
                <c:pt idx="638">
                  <c:v>730</c:v>
                </c:pt>
                <c:pt idx="639">
                  <c:v>730</c:v>
                </c:pt>
                <c:pt idx="640">
                  <c:v>731</c:v>
                </c:pt>
                <c:pt idx="641">
                  <c:v>732</c:v>
                </c:pt>
                <c:pt idx="642">
                  <c:v>732</c:v>
                </c:pt>
                <c:pt idx="643">
                  <c:v>733</c:v>
                </c:pt>
                <c:pt idx="644">
                  <c:v>734</c:v>
                </c:pt>
                <c:pt idx="645">
                  <c:v>734</c:v>
                </c:pt>
                <c:pt idx="646">
                  <c:v>735</c:v>
                </c:pt>
                <c:pt idx="647">
                  <c:v>735</c:v>
                </c:pt>
                <c:pt idx="648">
                  <c:v>736</c:v>
                </c:pt>
                <c:pt idx="649">
                  <c:v>737</c:v>
                </c:pt>
                <c:pt idx="650">
                  <c:v>737</c:v>
                </c:pt>
                <c:pt idx="651">
                  <c:v>738</c:v>
                </c:pt>
                <c:pt idx="652">
                  <c:v>739</c:v>
                </c:pt>
                <c:pt idx="653">
                  <c:v>739</c:v>
                </c:pt>
                <c:pt idx="654">
                  <c:v>740</c:v>
                </c:pt>
                <c:pt idx="655">
                  <c:v>741</c:v>
                </c:pt>
                <c:pt idx="656">
                  <c:v>741</c:v>
                </c:pt>
                <c:pt idx="657">
                  <c:v>742</c:v>
                </c:pt>
                <c:pt idx="658">
                  <c:v>743</c:v>
                </c:pt>
                <c:pt idx="659">
                  <c:v>743</c:v>
                </c:pt>
                <c:pt idx="660">
                  <c:v>744</c:v>
                </c:pt>
                <c:pt idx="661">
                  <c:v>744</c:v>
                </c:pt>
                <c:pt idx="662">
                  <c:v>745</c:v>
                </c:pt>
                <c:pt idx="663">
                  <c:v>746</c:v>
                </c:pt>
                <c:pt idx="664">
                  <c:v>746</c:v>
                </c:pt>
                <c:pt idx="665">
                  <c:v>747</c:v>
                </c:pt>
                <c:pt idx="666">
                  <c:v>748</c:v>
                </c:pt>
                <c:pt idx="667">
                  <c:v>748</c:v>
                </c:pt>
                <c:pt idx="668">
                  <c:v>749</c:v>
                </c:pt>
                <c:pt idx="669">
                  <c:v>750</c:v>
                </c:pt>
                <c:pt idx="670">
                  <c:v>750</c:v>
                </c:pt>
                <c:pt idx="671">
                  <c:v>751</c:v>
                </c:pt>
                <c:pt idx="672">
                  <c:v>752</c:v>
                </c:pt>
                <c:pt idx="673">
                  <c:v>752</c:v>
                </c:pt>
                <c:pt idx="674">
                  <c:v>753</c:v>
                </c:pt>
                <c:pt idx="675">
                  <c:v>753</c:v>
                </c:pt>
                <c:pt idx="676">
                  <c:v>754</c:v>
                </c:pt>
                <c:pt idx="677">
                  <c:v>755</c:v>
                </c:pt>
                <c:pt idx="678">
                  <c:v>755</c:v>
                </c:pt>
                <c:pt idx="679">
                  <c:v>756</c:v>
                </c:pt>
                <c:pt idx="680">
                  <c:v>757</c:v>
                </c:pt>
                <c:pt idx="681">
                  <c:v>757</c:v>
                </c:pt>
                <c:pt idx="682">
                  <c:v>758</c:v>
                </c:pt>
                <c:pt idx="683">
                  <c:v>759</c:v>
                </c:pt>
                <c:pt idx="684">
                  <c:v>759</c:v>
                </c:pt>
                <c:pt idx="685">
                  <c:v>760</c:v>
                </c:pt>
                <c:pt idx="686">
                  <c:v>760</c:v>
                </c:pt>
                <c:pt idx="687">
                  <c:v>761</c:v>
                </c:pt>
                <c:pt idx="688">
                  <c:v>762</c:v>
                </c:pt>
                <c:pt idx="689">
                  <c:v>762</c:v>
                </c:pt>
                <c:pt idx="690">
                  <c:v>763</c:v>
                </c:pt>
                <c:pt idx="691">
                  <c:v>764</c:v>
                </c:pt>
                <c:pt idx="692">
                  <c:v>764</c:v>
                </c:pt>
                <c:pt idx="693">
                  <c:v>765</c:v>
                </c:pt>
                <c:pt idx="694">
                  <c:v>766</c:v>
                </c:pt>
                <c:pt idx="695">
                  <c:v>766</c:v>
                </c:pt>
                <c:pt idx="696">
                  <c:v>767</c:v>
                </c:pt>
                <c:pt idx="697">
                  <c:v>768</c:v>
                </c:pt>
                <c:pt idx="698">
                  <c:v>768</c:v>
                </c:pt>
                <c:pt idx="699">
                  <c:v>769</c:v>
                </c:pt>
                <c:pt idx="700">
                  <c:v>769</c:v>
                </c:pt>
                <c:pt idx="701">
                  <c:v>770</c:v>
                </c:pt>
                <c:pt idx="702">
                  <c:v>771</c:v>
                </c:pt>
                <c:pt idx="703">
                  <c:v>771</c:v>
                </c:pt>
                <c:pt idx="704">
                  <c:v>772</c:v>
                </c:pt>
                <c:pt idx="705">
                  <c:v>773</c:v>
                </c:pt>
                <c:pt idx="706">
                  <c:v>773</c:v>
                </c:pt>
                <c:pt idx="707">
                  <c:v>774</c:v>
                </c:pt>
                <c:pt idx="708">
                  <c:v>774</c:v>
                </c:pt>
                <c:pt idx="709">
                  <c:v>775</c:v>
                </c:pt>
                <c:pt idx="710">
                  <c:v>775</c:v>
                </c:pt>
                <c:pt idx="711">
                  <c:v>776</c:v>
                </c:pt>
                <c:pt idx="712">
                  <c:v>777</c:v>
                </c:pt>
                <c:pt idx="713">
                  <c:v>777</c:v>
                </c:pt>
                <c:pt idx="714">
                  <c:v>778</c:v>
                </c:pt>
                <c:pt idx="715">
                  <c:v>778</c:v>
                </c:pt>
                <c:pt idx="716">
                  <c:v>779</c:v>
                </c:pt>
                <c:pt idx="717">
                  <c:v>780</c:v>
                </c:pt>
                <c:pt idx="718">
                  <c:v>780</c:v>
                </c:pt>
                <c:pt idx="719">
                  <c:v>781</c:v>
                </c:pt>
                <c:pt idx="720">
                  <c:v>781</c:v>
                </c:pt>
                <c:pt idx="721">
                  <c:v>782</c:v>
                </c:pt>
                <c:pt idx="722">
                  <c:v>782</c:v>
                </c:pt>
                <c:pt idx="723">
                  <c:v>783</c:v>
                </c:pt>
                <c:pt idx="724">
                  <c:v>784</c:v>
                </c:pt>
                <c:pt idx="725">
                  <c:v>784</c:v>
                </c:pt>
                <c:pt idx="726">
                  <c:v>785</c:v>
                </c:pt>
                <c:pt idx="727">
                  <c:v>785</c:v>
                </c:pt>
                <c:pt idx="728">
                  <c:v>786</c:v>
                </c:pt>
                <c:pt idx="729">
                  <c:v>786</c:v>
                </c:pt>
                <c:pt idx="730">
                  <c:v>787</c:v>
                </c:pt>
                <c:pt idx="731">
                  <c:v>788</c:v>
                </c:pt>
                <c:pt idx="732">
                  <c:v>788</c:v>
                </c:pt>
                <c:pt idx="733">
                  <c:v>789</c:v>
                </c:pt>
                <c:pt idx="734">
                  <c:v>789</c:v>
                </c:pt>
                <c:pt idx="735">
                  <c:v>790</c:v>
                </c:pt>
                <c:pt idx="736">
                  <c:v>791</c:v>
                </c:pt>
                <c:pt idx="737">
                  <c:v>791</c:v>
                </c:pt>
                <c:pt idx="738">
                  <c:v>792</c:v>
                </c:pt>
                <c:pt idx="739">
                  <c:v>792</c:v>
                </c:pt>
                <c:pt idx="740">
                  <c:v>793</c:v>
                </c:pt>
                <c:pt idx="741">
                  <c:v>793</c:v>
                </c:pt>
                <c:pt idx="742">
                  <c:v>794</c:v>
                </c:pt>
                <c:pt idx="743">
                  <c:v>795</c:v>
                </c:pt>
                <c:pt idx="744">
                  <c:v>795</c:v>
                </c:pt>
                <c:pt idx="745">
                  <c:v>796</c:v>
                </c:pt>
                <c:pt idx="746">
                  <c:v>796</c:v>
                </c:pt>
                <c:pt idx="747">
                  <c:v>797</c:v>
                </c:pt>
                <c:pt idx="748">
                  <c:v>797</c:v>
                </c:pt>
                <c:pt idx="749">
                  <c:v>798</c:v>
                </c:pt>
                <c:pt idx="750">
                  <c:v>799</c:v>
                </c:pt>
                <c:pt idx="751">
                  <c:v>799</c:v>
                </c:pt>
                <c:pt idx="752">
                  <c:v>800</c:v>
                </c:pt>
                <c:pt idx="753">
                  <c:v>800</c:v>
                </c:pt>
                <c:pt idx="754">
                  <c:v>801</c:v>
                </c:pt>
                <c:pt idx="755">
                  <c:v>801</c:v>
                </c:pt>
                <c:pt idx="756">
                  <c:v>802</c:v>
                </c:pt>
                <c:pt idx="757">
                  <c:v>803</c:v>
                </c:pt>
                <c:pt idx="758">
                  <c:v>803</c:v>
                </c:pt>
                <c:pt idx="759">
                  <c:v>804</c:v>
                </c:pt>
                <c:pt idx="760">
                  <c:v>804</c:v>
                </c:pt>
                <c:pt idx="761">
                  <c:v>805</c:v>
                </c:pt>
                <c:pt idx="762">
                  <c:v>806</c:v>
                </c:pt>
                <c:pt idx="763">
                  <c:v>806</c:v>
                </c:pt>
                <c:pt idx="764">
                  <c:v>807</c:v>
                </c:pt>
                <c:pt idx="765">
                  <c:v>807</c:v>
                </c:pt>
                <c:pt idx="766">
                  <c:v>808</c:v>
                </c:pt>
                <c:pt idx="767">
                  <c:v>808</c:v>
                </c:pt>
                <c:pt idx="768">
                  <c:v>809</c:v>
                </c:pt>
                <c:pt idx="769">
                  <c:v>810</c:v>
                </c:pt>
                <c:pt idx="770">
                  <c:v>810</c:v>
                </c:pt>
                <c:pt idx="771">
                  <c:v>811</c:v>
                </c:pt>
                <c:pt idx="772">
                  <c:v>811</c:v>
                </c:pt>
                <c:pt idx="773">
                  <c:v>812</c:v>
                </c:pt>
                <c:pt idx="774">
                  <c:v>812</c:v>
                </c:pt>
                <c:pt idx="775">
                  <c:v>813</c:v>
                </c:pt>
                <c:pt idx="776">
                  <c:v>813</c:v>
                </c:pt>
                <c:pt idx="777">
                  <c:v>814</c:v>
                </c:pt>
                <c:pt idx="778">
                  <c:v>814</c:v>
                </c:pt>
                <c:pt idx="779">
                  <c:v>815</c:v>
                </c:pt>
                <c:pt idx="780">
                  <c:v>816</c:v>
                </c:pt>
                <c:pt idx="781">
                  <c:v>816</c:v>
                </c:pt>
                <c:pt idx="782">
                  <c:v>817</c:v>
                </c:pt>
                <c:pt idx="783">
                  <c:v>817</c:v>
                </c:pt>
                <c:pt idx="784">
                  <c:v>818</c:v>
                </c:pt>
                <c:pt idx="785">
                  <c:v>818</c:v>
                </c:pt>
                <c:pt idx="786">
                  <c:v>819</c:v>
                </c:pt>
                <c:pt idx="787">
                  <c:v>819</c:v>
                </c:pt>
                <c:pt idx="788">
                  <c:v>820</c:v>
                </c:pt>
                <c:pt idx="789">
                  <c:v>820</c:v>
                </c:pt>
                <c:pt idx="790">
                  <c:v>821</c:v>
                </c:pt>
                <c:pt idx="791">
                  <c:v>822</c:v>
                </c:pt>
                <c:pt idx="792">
                  <c:v>822</c:v>
                </c:pt>
                <c:pt idx="793">
                  <c:v>823</c:v>
                </c:pt>
                <c:pt idx="794">
                  <c:v>823</c:v>
                </c:pt>
                <c:pt idx="795">
                  <c:v>824</c:v>
                </c:pt>
                <c:pt idx="796">
                  <c:v>824</c:v>
                </c:pt>
                <c:pt idx="797">
                  <c:v>825</c:v>
                </c:pt>
                <c:pt idx="798">
                  <c:v>825</c:v>
                </c:pt>
                <c:pt idx="799">
                  <c:v>826</c:v>
                </c:pt>
                <c:pt idx="800">
                  <c:v>827</c:v>
                </c:pt>
                <c:pt idx="801">
                  <c:v>827</c:v>
                </c:pt>
                <c:pt idx="802">
                  <c:v>828</c:v>
                </c:pt>
                <c:pt idx="803">
                  <c:v>828</c:v>
                </c:pt>
                <c:pt idx="804">
                  <c:v>829</c:v>
                </c:pt>
                <c:pt idx="805">
                  <c:v>829</c:v>
                </c:pt>
                <c:pt idx="806">
                  <c:v>830</c:v>
                </c:pt>
                <c:pt idx="807">
                  <c:v>830</c:v>
                </c:pt>
                <c:pt idx="808">
                  <c:v>831</c:v>
                </c:pt>
                <c:pt idx="809">
                  <c:v>831</c:v>
                </c:pt>
                <c:pt idx="810">
                  <c:v>832</c:v>
                </c:pt>
                <c:pt idx="811">
                  <c:v>833</c:v>
                </c:pt>
                <c:pt idx="812">
                  <c:v>833</c:v>
                </c:pt>
                <c:pt idx="813">
                  <c:v>834</c:v>
                </c:pt>
                <c:pt idx="814">
                  <c:v>834</c:v>
                </c:pt>
                <c:pt idx="815">
                  <c:v>835</c:v>
                </c:pt>
                <c:pt idx="816">
                  <c:v>835</c:v>
                </c:pt>
                <c:pt idx="817">
                  <c:v>836</c:v>
                </c:pt>
                <c:pt idx="818">
                  <c:v>836</c:v>
                </c:pt>
                <c:pt idx="819">
                  <c:v>837</c:v>
                </c:pt>
                <c:pt idx="820">
                  <c:v>837</c:v>
                </c:pt>
                <c:pt idx="821">
                  <c:v>838</c:v>
                </c:pt>
                <c:pt idx="822">
                  <c:v>839</c:v>
                </c:pt>
                <c:pt idx="823">
                  <c:v>839</c:v>
                </c:pt>
                <c:pt idx="824">
                  <c:v>840</c:v>
                </c:pt>
                <c:pt idx="825">
                  <c:v>840</c:v>
                </c:pt>
                <c:pt idx="826">
                  <c:v>841</c:v>
                </c:pt>
                <c:pt idx="827">
                  <c:v>841</c:v>
                </c:pt>
                <c:pt idx="828">
                  <c:v>842</c:v>
                </c:pt>
                <c:pt idx="829">
                  <c:v>842</c:v>
                </c:pt>
                <c:pt idx="830">
                  <c:v>843</c:v>
                </c:pt>
                <c:pt idx="831">
                  <c:v>843</c:v>
                </c:pt>
                <c:pt idx="832">
                  <c:v>844</c:v>
                </c:pt>
                <c:pt idx="833">
                  <c:v>845</c:v>
                </c:pt>
                <c:pt idx="834">
                  <c:v>845</c:v>
                </c:pt>
                <c:pt idx="835">
                  <c:v>846</c:v>
                </c:pt>
                <c:pt idx="836">
                  <c:v>846</c:v>
                </c:pt>
                <c:pt idx="837">
                  <c:v>847</c:v>
                </c:pt>
                <c:pt idx="838">
                  <c:v>847</c:v>
                </c:pt>
                <c:pt idx="839">
                  <c:v>848</c:v>
                </c:pt>
                <c:pt idx="840">
                  <c:v>848</c:v>
                </c:pt>
                <c:pt idx="841">
                  <c:v>849</c:v>
                </c:pt>
                <c:pt idx="842">
                  <c:v>849</c:v>
                </c:pt>
                <c:pt idx="843">
                  <c:v>850</c:v>
                </c:pt>
                <c:pt idx="844">
                  <c:v>850</c:v>
                </c:pt>
                <c:pt idx="845">
                  <c:v>851</c:v>
                </c:pt>
                <c:pt idx="846">
                  <c:v>851</c:v>
                </c:pt>
                <c:pt idx="847">
                  <c:v>852</c:v>
                </c:pt>
                <c:pt idx="848">
                  <c:v>852</c:v>
                </c:pt>
                <c:pt idx="849">
                  <c:v>853</c:v>
                </c:pt>
                <c:pt idx="850">
                  <c:v>853</c:v>
                </c:pt>
                <c:pt idx="851">
                  <c:v>854</c:v>
                </c:pt>
                <c:pt idx="852">
                  <c:v>854</c:v>
                </c:pt>
                <c:pt idx="853">
                  <c:v>855</c:v>
                </c:pt>
                <c:pt idx="854">
                  <c:v>855</c:v>
                </c:pt>
                <c:pt idx="855">
                  <c:v>856</c:v>
                </c:pt>
                <c:pt idx="856">
                  <c:v>856</c:v>
                </c:pt>
                <c:pt idx="857">
                  <c:v>857</c:v>
                </c:pt>
                <c:pt idx="858">
                  <c:v>857</c:v>
                </c:pt>
                <c:pt idx="859">
                  <c:v>858</c:v>
                </c:pt>
                <c:pt idx="860">
                  <c:v>858</c:v>
                </c:pt>
                <c:pt idx="861">
                  <c:v>859</c:v>
                </c:pt>
                <c:pt idx="862">
                  <c:v>859</c:v>
                </c:pt>
                <c:pt idx="863">
                  <c:v>860</c:v>
                </c:pt>
                <c:pt idx="864">
                  <c:v>861</c:v>
                </c:pt>
                <c:pt idx="865">
                  <c:v>861</c:v>
                </c:pt>
                <c:pt idx="866">
                  <c:v>862</c:v>
                </c:pt>
                <c:pt idx="867">
                  <c:v>862</c:v>
                </c:pt>
                <c:pt idx="868">
                  <c:v>863</c:v>
                </c:pt>
                <c:pt idx="869">
                  <c:v>863</c:v>
                </c:pt>
                <c:pt idx="870">
                  <c:v>864</c:v>
                </c:pt>
                <c:pt idx="871">
                  <c:v>864</c:v>
                </c:pt>
                <c:pt idx="872">
                  <c:v>865</c:v>
                </c:pt>
                <c:pt idx="873">
                  <c:v>865</c:v>
                </c:pt>
                <c:pt idx="874">
                  <c:v>866</c:v>
                </c:pt>
                <c:pt idx="875">
                  <c:v>866</c:v>
                </c:pt>
                <c:pt idx="876">
                  <c:v>867</c:v>
                </c:pt>
                <c:pt idx="877">
                  <c:v>867</c:v>
                </c:pt>
                <c:pt idx="878">
                  <c:v>868</c:v>
                </c:pt>
                <c:pt idx="879">
                  <c:v>868</c:v>
                </c:pt>
                <c:pt idx="880">
                  <c:v>869</c:v>
                </c:pt>
                <c:pt idx="881">
                  <c:v>869</c:v>
                </c:pt>
                <c:pt idx="882">
                  <c:v>870</c:v>
                </c:pt>
                <c:pt idx="883">
                  <c:v>870</c:v>
                </c:pt>
                <c:pt idx="884">
                  <c:v>871</c:v>
                </c:pt>
                <c:pt idx="885">
                  <c:v>871</c:v>
                </c:pt>
                <c:pt idx="886">
                  <c:v>872</c:v>
                </c:pt>
                <c:pt idx="887">
                  <c:v>872</c:v>
                </c:pt>
                <c:pt idx="888">
                  <c:v>873</c:v>
                </c:pt>
                <c:pt idx="889">
                  <c:v>873</c:v>
                </c:pt>
                <c:pt idx="890">
                  <c:v>874</c:v>
                </c:pt>
                <c:pt idx="891">
                  <c:v>874</c:v>
                </c:pt>
                <c:pt idx="892">
                  <c:v>875</c:v>
                </c:pt>
                <c:pt idx="893">
                  <c:v>875</c:v>
                </c:pt>
                <c:pt idx="894">
                  <c:v>876</c:v>
                </c:pt>
                <c:pt idx="895">
                  <c:v>876</c:v>
                </c:pt>
                <c:pt idx="896">
                  <c:v>877</c:v>
                </c:pt>
                <c:pt idx="897">
                  <c:v>878</c:v>
                </c:pt>
                <c:pt idx="898">
                  <c:v>878</c:v>
                </c:pt>
                <c:pt idx="899">
                  <c:v>879</c:v>
                </c:pt>
                <c:pt idx="900">
                  <c:v>879</c:v>
                </c:pt>
                <c:pt idx="901">
                  <c:v>880</c:v>
                </c:pt>
                <c:pt idx="902">
                  <c:v>881</c:v>
                </c:pt>
                <c:pt idx="903">
                  <c:v>881</c:v>
                </c:pt>
                <c:pt idx="904">
                  <c:v>882</c:v>
                </c:pt>
                <c:pt idx="905">
                  <c:v>882</c:v>
                </c:pt>
                <c:pt idx="906">
                  <c:v>883</c:v>
                </c:pt>
                <c:pt idx="907">
                  <c:v>884</c:v>
                </c:pt>
                <c:pt idx="908">
                  <c:v>884</c:v>
                </c:pt>
                <c:pt idx="909">
                  <c:v>885</c:v>
                </c:pt>
                <c:pt idx="910">
                  <c:v>886</c:v>
                </c:pt>
                <c:pt idx="911">
                  <c:v>886</c:v>
                </c:pt>
                <c:pt idx="912">
                  <c:v>887</c:v>
                </c:pt>
                <c:pt idx="913">
                  <c:v>887</c:v>
                </c:pt>
                <c:pt idx="914">
                  <c:v>888</c:v>
                </c:pt>
                <c:pt idx="915">
                  <c:v>889</c:v>
                </c:pt>
                <c:pt idx="916">
                  <c:v>889</c:v>
                </c:pt>
                <c:pt idx="917">
                  <c:v>890</c:v>
                </c:pt>
                <c:pt idx="918">
                  <c:v>890</c:v>
                </c:pt>
                <c:pt idx="919">
                  <c:v>891</c:v>
                </c:pt>
                <c:pt idx="920">
                  <c:v>892</c:v>
                </c:pt>
                <c:pt idx="921">
                  <c:v>892</c:v>
                </c:pt>
                <c:pt idx="922">
                  <c:v>893</c:v>
                </c:pt>
                <c:pt idx="923">
                  <c:v>893</c:v>
                </c:pt>
                <c:pt idx="924">
                  <c:v>894</c:v>
                </c:pt>
                <c:pt idx="925">
                  <c:v>895</c:v>
                </c:pt>
                <c:pt idx="926">
                  <c:v>895</c:v>
                </c:pt>
                <c:pt idx="927">
                  <c:v>896</c:v>
                </c:pt>
                <c:pt idx="928">
                  <c:v>897</c:v>
                </c:pt>
                <c:pt idx="929">
                  <c:v>897</c:v>
                </c:pt>
                <c:pt idx="930">
                  <c:v>898</c:v>
                </c:pt>
                <c:pt idx="931">
                  <c:v>898</c:v>
                </c:pt>
                <c:pt idx="932">
                  <c:v>899</c:v>
                </c:pt>
                <c:pt idx="933">
                  <c:v>900</c:v>
                </c:pt>
                <c:pt idx="934">
                  <c:v>900</c:v>
                </c:pt>
                <c:pt idx="935">
                  <c:v>901</c:v>
                </c:pt>
                <c:pt idx="936">
                  <c:v>901</c:v>
                </c:pt>
                <c:pt idx="937">
                  <c:v>902</c:v>
                </c:pt>
                <c:pt idx="938">
                  <c:v>903</c:v>
                </c:pt>
                <c:pt idx="939">
                  <c:v>903</c:v>
                </c:pt>
                <c:pt idx="940">
                  <c:v>904</c:v>
                </c:pt>
                <c:pt idx="941">
                  <c:v>904</c:v>
                </c:pt>
                <c:pt idx="942">
                  <c:v>905</c:v>
                </c:pt>
                <c:pt idx="943">
                  <c:v>906</c:v>
                </c:pt>
                <c:pt idx="944">
                  <c:v>906</c:v>
                </c:pt>
                <c:pt idx="945">
                  <c:v>907</c:v>
                </c:pt>
                <c:pt idx="946">
                  <c:v>907</c:v>
                </c:pt>
                <c:pt idx="947">
                  <c:v>908</c:v>
                </c:pt>
                <c:pt idx="948">
                  <c:v>909</c:v>
                </c:pt>
                <c:pt idx="949">
                  <c:v>909</c:v>
                </c:pt>
                <c:pt idx="950">
                  <c:v>910</c:v>
                </c:pt>
                <c:pt idx="951">
                  <c:v>911</c:v>
                </c:pt>
                <c:pt idx="952">
                  <c:v>911</c:v>
                </c:pt>
                <c:pt idx="953">
                  <c:v>912</c:v>
                </c:pt>
                <c:pt idx="954">
                  <c:v>912</c:v>
                </c:pt>
                <c:pt idx="955">
                  <c:v>913</c:v>
                </c:pt>
                <c:pt idx="956">
                  <c:v>914</c:v>
                </c:pt>
                <c:pt idx="957">
                  <c:v>914</c:v>
                </c:pt>
                <c:pt idx="958">
                  <c:v>915</c:v>
                </c:pt>
                <c:pt idx="959">
                  <c:v>915</c:v>
                </c:pt>
                <c:pt idx="960">
                  <c:v>916</c:v>
                </c:pt>
                <c:pt idx="961">
                  <c:v>917</c:v>
                </c:pt>
                <c:pt idx="962">
                  <c:v>917</c:v>
                </c:pt>
                <c:pt idx="963">
                  <c:v>918</c:v>
                </c:pt>
                <c:pt idx="964">
                  <c:v>919</c:v>
                </c:pt>
                <c:pt idx="965">
                  <c:v>919</c:v>
                </c:pt>
                <c:pt idx="966">
                  <c:v>920</c:v>
                </c:pt>
                <c:pt idx="967">
                  <c:v>921</c:v>
                </c:pt>
                <c:pt idx="968">
                  <c:v>922</c:v>
                </c:pt>
                <c:pt idx="969">
                  <c:v>922</c:v>
                </c:pt>
                <c:pt idx="970">
                  <c:v>923</c:v>
                </c:pt>
                <c:pt idx="971">
                  <c:v>924</c:v>
                </c:pt>
                <c:pt idx="972">
                  <c:v>924</c:v>
                </c:pt>
                <c:pt idx="973">
                  <c:v>925</c:v>
                </c:pt>
                <c:pt idx="974">
                  <c:v>926</c:v>
                </c:pt>
                <c:pt idx="975">
                  <c:v>926</c:v>
                </c:pt>
                <c:pt idx="976">
                  <c:v>927</c:v>
                </c:pt>
                <c:pt idx="977">
                  <c:v>928</c:v>
                </c:pt>
                <c:pt idx="978">
                  <c:v>928</c:v>
                </c:pt>
                <c:pt idx="979">
                  <c:v>929</c:v>
                </c:pt>
                <c:pt idx="980">
                  <c:v>930</c:v>
                </c:pt>
                <c:pt idx="981">
                  <c:v>930</c:v>
                </c:pt>
                <c:pt idx="982">
                  <c:v>931</c:v>
                </c:pt>
                <c:pt idx="983">
                  <c:v>932</c:v>
                </c:pt>
                <c:pt idx="984">
                  <c:v>933</c:v>
                </c:pt>
                <c:pt idx="985">
                  <c:v>933</c:v>
                </c:pt>
                <c:pt idx="986">
                  <c:v>934</c:v>
                </c:pt>
                <c:pt idx="987">
                  <c:v>935</c:v>
                </c:pt>
                <c:pt idx="988">
                  <c:v>935</c:v>
                </c:pt>
                <c:pt idx="989">
                  <c:v>936</c:v>
                </c:pt>
                <c:pt idx="990">
                  <c:v>937</c:v>
                </c:pt>
                <c:pt idx="991">
                  <c:v>937</c:v>
                </c:pt>
                <c:pt idx="992">
                  <c:v>938</c:v>
                </c:pt>
                <c:pt idx="993">
                  <c:v>939</c:v>
                </c:pt>
                <c:pt idx="994">
                  <c:v>939</c:v>
                </c:pt>
                <c:pt idx="995">
                  <c:v>940</c:v>
                </c:pt>
                <c:pt idx="996">
                  <c:v>941</c:v>
                </c:pt>
                <c:pt idx="997">
                  <c:v>941</c:v>
                </c:pt>
                <c:pt idx="998">
                  <c:v>942</c:v>
                </c:pt>
                <c:pt idx="999">
                  <c:v>943</c:v>
                </c:pt>
                <c:pt idx="1000">
                  <c:v>944</c:v>
                </c:pt>
                <c:pt idx="1001">
                  <c:v>944</c:v>
                </c:pt>
                <c:pt idx="1002">
                  <c:v>945</c:v>
                </c:pt>
                <c:pt idx="1003">
                  <c:v>946</c:v>
                </c:pt>
                <c:pt idx="1004">
                  <c:v>946</c:v>
                </c:pt>
                <c:pt idx="1005">
                  <c:v>947</c:v>
                </c:pt>
                <c:pt idx="1006">
                  <c:v>948</c:v>
                </c:pt>
                <c:pt idx="1007">
                  <c:v>948</c:v>
                </c:pt>
                <c:pt idx="1008">
                  <c:v>949</c:v>
                </c:pt>
                <c:pt idx="1009">
                  <c:v>950</c:v>
                </c:pt>
                <c:pt idx="1010">
                  <c:v>950</c:v>
                </c:pt>
                <c:pt idx="1011">
                  <c:v>951</c:v>
                </c:pt>
                <c:pt idx="1012">
                  <c:v>952</c:v>
                </c:pt>
                <c:pt idx="1013">
                  <c:v>952</c:v>
                </c:pt>
                <c:pt idx="1014">
                  <c:v>953</c:v>
                </c:pt>
                <c:pt idx="1015">
                  <c:v>954</c:v>
                </c:pt>
                <c:pt idx="1016">
                  <c:v>955</c:v>
                </c:pt>
                <c:pt idx="1017">
                  <c:v>955</c:v>
                </c:pt>
                <c:pt idx="1018">
                  <c:v>956</c:v>
                </c:pt>
                <c:pt idx="1019">
                  <c:v>957</c:v>
                </c:pt>
                <c:pt idx="1020">
                  <c:v>957</c:v>
                </c:pt>
                <c:pt idx="1021">
                  <c:v>958</c:v>
                </c:pt>
                <c:pt idx="1022">
                  <c:v>959</c:v>
                </c:pt>
                <c:pt idx="1023">
                  <c:v>959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6F6-47D3-9276-369FD3D150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3895096"/>
        <c:axId val="363894112"/>
      </c:lineChart>
      <c:catAx>
        <c:axId val="363895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894112"/>
        <c:crosses val="autoZero"/>
        <c:auto val="1"/>
        <c:lblAlgn val="ctr"/>
        <c:lblOffset val="100"/>
        <c:noMultiLvlLbl val="0"/>
      </c:catAx>
      <c:valAx>
        <c:axId val="363894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3895096"/>
        <c:crosses val="autoZero"/>
        <c:crossBetween val="between"/>
        <c:majorUnit val="64"/>
        <c:minorUnit val="64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6/27/2019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6/27/2019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6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577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5848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0387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2175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8591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76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15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036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83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182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19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2965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9247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906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5725443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Non-CE2: Inverse LUT carriage for LMCS</a:t>
            </a:r>
          </a:p>
          <a:p>
            <a:r>
              <a:rPr lang="en-US" sz="2000" dirty="0"/>
              <a:t>JVET-O0448</a:t>
            </a: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Proposition – option 3: problem </a:t>
            </a:r>
            <a:r>
              <a:rPr lang="en-US" sz="2600" b="0" dirty="0"/>
              <a:t>(1/3)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02998" y="1194552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Option 3: Option 1 (or 2) + last pivot point extension and </a:t>
            </a:r>
            <a:r>
              <a:rPr lang="fr-FR" sz="1500" dirty="0" err="1">
                <a:latin typeface="Century Gothic" panose="020B0502020202020204" pitchFamily="34" charset="0"/>
              </a:rPr>
              <a:t>clipping</a:t>
            </a: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500" dirty="0" err="1">
                <a:latin typeface="Century Gothic" panose="020B0502020202020204" pitchFamily="34" charset="0"/>
              </a:rPr>
              <a:t>Uniformization</a:t>
            </a:r>
            <a:r>
              <a:rPr lang="fr-FR" sz="1500" dirty="0">
                <a:latin typeface="Century Gothic" panose="020B0502020202020204" pitchFamily="34" charset="0"/>
              </a:rPr>
              <a:t> and </a:t>
            </a:r>
            <a:r>
              <a:rPr lang="fr-FR" sz="1500" dirty="0" err="1">
                <a:latin typeface="Century Gothic" panose="020B0502020202020204" pitchFamily="34" charset="0"/>
              </a:rPr>
              <a:t>clipping</a:t>
            </a: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 Last </a:t>
            </a:r>
            <a:r>
              <a:rPr lang="fr-FR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slope</a:t>
            </a:r>
            <a:r>
              <a:rPr lang="fr-FR" sz="1500" dirty="0">
                <a:latin typeface="Century Gothic" panose="020B0502020202020204" pitchFamily="34" charset="0"/>
                <a:sym typeface="Wingdings" panose="05000000000000000000" pitchFamily="2" charset="2"/>
              </a:rPr>
              <a:t> </a:t>
            </a:r>
            <a:r>
              <a:rPr lang="fr-FR" sz="1500" dirty="0" err="1">
                <a:latin typeface="Century Gothic" panose="020B0502020202020204" pitchFamily="34" charset="0"/>
                <a:sym typeface="Wingdings" panose="05000000000000000000" pitchFamily="2" charset="2"/>
              </a:rPr>
              <a:t>decrease</a:t>
            </a: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7F4AAD-9D91-4DFE-BBF7-120EBAE642D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988974" y="1551798"/>
            <a:ext cx="3372783" cy="289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65889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Proposition – option 3: last pivot point extension </a:t>
            </a:r>
            <a:r>
              <a:rPr lang="en-US" sz="2600" b="0" dirty="0"/>
              <a:t>(2/3)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02998" y="1194552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Option 3: Option 1 (or 2) + last pivot point extension and </a:t>
            </a:r>
            <a:r>
              <a:rPr lang="fr-FR" sz="1500" dirty="0" err="1">
                <a:latin typeface="Century Gothic" panose="020B0502020202020204" pitchFamily="34" charset="0"/>
              </a:rPr>
              <a:t>clipping</a:t>
            </a: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500" dirty="0">
                <a:latin typeface="Century Gothic" panose="020B0502020202020204" pitchFamily="34" charset="0"/>
              </a:rPr>
              <a:t>Last pivot point extension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500" dirty="0">
                <a:latin typeface="Century Gothic" panose="020B0502020202020204" pitchFamily="34" charset="0"/>
              </a:rPr>
              <a:t>to </a:t>
            </a:r>
            <a:r>
              <a:rPr lang="fr-FR" sz="1500" dirty="0" err="1">
                <a:latin typeface="Century Gothic" panose="020B0502020202020204" pitchFamily="34" charset="0"/>
              </a:rPr>
              <a:t>preserve</a:t>
            </a:r>
            <a:r>
              <a:rPr lang="fr-FR" sz="1500" dirty="0">
                <a:latin typeface="Century Gothic" panose="020B0502020202020204" pitchFamily="34" charset="0"/>
              </a:rPr>
              <a:t> last section </a:t>
            </a:r>
            <a:r>
              <a:rPr lang="fr-FR" sz="1500" dirty="0" err="1">
                <a:latin typeface="Century Gothic" panose="020B0502020202020204" pitchFamily="34" charset="0"/>
              </a:rPr>
              <a:t>slope</a:t>
            </a: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500" dirty="0" err="1">
                <a:latin typeface="Century Gothic" panose="020B0502020202020204" pitchFamily="34" charset="0"/>
              </a:rPr>
              <a:t>Possibly</a:t>
            </a:r>
            <a:r>
              <a:rPr lang="fr-FR" sz="1500" dirty="0">
                <a:latin typeface="Century Gothic" panose="020B0502020202020204" pitchFamily="34" charset="0"/>
              </a:rPr>
              <a:t> </a:t>
            </a:r>
            <a:r>
              <a:rPr lang="fr-FR" sz="1500" dirty="0" err="1">
                <a:latin typeface="Century Gothic" panose="020B0502020202020204" pitchFamily="34" charset="0"/>
              </a:rPr>
              <a:t>extended</a:t>
            </a:r>
            <a:r>
              <a:rPr lang="fr-FR" sz="1500" dirty="0">
                <a:latin typeface="Century Gothic" panose="020B0502020202020204" pitchFamily="34" charset="0"/>
              </a:rPr>
              <a:t> pivot point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500" dirty="0" err="1">
                <a:latin typeface="Century Gothic" panose="020B0502020202020204" pitchFamily="34" charset="0"/>
              </a:rPr>
              <a:t>is</a:t>
            </a:r>
            <a:r>
              <a:rPr lang="fr-FR" sz="1500" dirty="0">
                <a:latin typeface="Century Gothic" panose="020B0502020202020204" pitchFamily="34" charset="0"/>
              </a:rPr>
              <a:t> </a:t>
            </a:r>
            <a:r>
              <a:rPr lang="fr-FR" sz="1500" dirty="0" err="1">
                <a:latin typeface="Century Gothic" panose="020B0502020202020204" pitchFamily="34" charset="0"/>
              </a:rPr>
              <a:t>greater</a:t>
            </a:r>
            <a:r>
              <a:rPr lang="fr-FR" sz="1500" dirty="0">
                <a:latin typeface="Century Gothic" panose="020B0502020202020204" pitchFamily="34" charset="0"/>
              </a:rPr>
              <a:t> </a:t>
            </a:r>
            <a:r>
              <a:rPr lang="fr-FR" sz="1500" dirty="0" err="1">
                <a:latin typeface="Century Gothic" panose="020B0502020202020204" pitchFamily="34" charset="0"/>
              </a:rPr>
              <a:t>than</a:t>
            </a:r>
            <a:r>
              <a:rPr lang="fr-FR" sz="1500" dirty="0">
                <a:latin typeface="Century Gothic" panose="020B0502020202020204" pitchFamily="34" charset="0"/>
              </a:rPr>
              <a:t> range 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500" dirty="0" err="1">
                <a:latin typeface="Century Gothic" panose="020B0502020202020204" pitchFamily="34" charset="0"/>
              </a:rPr>
              <a:t>upper</a:t>
            </a:r>
            <a:r>
              <a:rPr lang="fr-FR" sz="1500" dirty="0">
                <a:latin typeface="Century Gothic" panose="020B0502020202020204" pitchFamily="34" charset="0"/>
              </a:rPr>
              <a:t> </a:t>
            </a:r>
            <a:r>
              <a:rPr lang="fr-FR" sz="1500" dirty="0" err="1">
                <a:latin typeface="Century Gothic" panose="020B0502020202020204" pitchFamily="34" charset="0"/>
              </a:rPr>
              <a:t>bound</a:t>
            </a:r>
            <a:r>
              <a:rPr lang="fr-FR" sz="1500" dirty="0">
                <a:latin typeface="Century Gothic" panose="020B0502020202020204" pitchFamily="34" charset="0"/>
              </a:rPr>
              <a:t> (e.g. 1023)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949F00-6ADA-4A61-94EB-AD403645CFF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026735" y="1644801"/>
            <a:ext cx="3835400" cy="296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048991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Proposition – option 3: last section clipping</a:t>
            </a:r>
            <a:r>
              <a:rPr lang="en-US" sz="2600" b="0" dirty="0"/>
              <a:t>(3/3)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02998" y="1194552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Option 3: Option 1 (or 2) + last pivot point extension and </a:t>
            </a:r>
            <a:r>
              <a:rPr lang="fr-FR" sz="1500" dirty="0" err="1">
                <a:latin typeface="Century Gothic" panose="020B0502020202020204" pitchFamily="34" charset="0"/>
              </a:rPr>
              <a:t>clipping</a:t>
            </a: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500" dirty="0">
                <a:latin typeface="Century Gothic" panose="020B0502020202020204" pitchFamily="34" charset="0"/>
              </a:rPr>
              <a:t>Last section </a:t>
            </a:r>
            <a:r>
              <a:rPr lang="fr-FR" sz="1500" dirty="0" err="1">
                <a:latin typeface="Century Gothic" panose="020B0502020202020204" pitchFamily="34" charset="0"/>
              </a:rPr>
              <a:t>clipping</a:t>
            </a: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500" dirty="0">
                <a:latin typeface="Century Gothic" panose="020B0502020202020204" pitchFamily="34" charset="0"/>
              </a:rPr>
              <a:t>to value </a:t>
            </a:r>
            <a:r>
              <a:rPr lang="fr-FR" sz="1500" dirty="0" err="1">
                <a:latin typeface="Century Gothic" panose="020B0502020202020204" pitchFamily="34" charset="0"/>
              </a:rPr>
              <a:t>represented</a:t>
            </a:r>
            <a:r>
              <a:rPr lang="fr-FR" sz="1500" dirty="0">
                <a:latin typeface="Century Gothic" panose="020B0502020202020204" pitchFamily="34" charset="0"/>
              </a:rPr>
              <a:t> by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500" dirty="0" err="1">
                <a:latin typeface="Century Gothic" panose="020B0502020202020204" pitchFamily="34" charset="0"/>
              </a:rPr>
              <a:t>FwdLUT</a:t>
            </a:r>
            <a:r>
              <a:rPr lang="fr-FR" sz="1500" dirty="0">
                <a:latin typeface="Century Gothic" panose="020B0502020202020204" pitchFamily="34" charset="0"/>
              </a:rPr>
              <a:t> </a:t>
            </a:r>
            <a:r>
              <a:rPr lang="fr-FR" sz="1500" dirty="0" err="1">
                <a:latin typeface="Century Gothic" panose="020B0502020202020204" pitchFamily="34" charset="0"/>
              </a:rPr>
              <a:t>maxBinIdx</a:t>
            </a: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949F00-6ADA-4A61-94EB-AD403645CFF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026735" y="1644801"/>
            <a:ext cx="3835400" cy="29625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F619EF-97F2-46B2-ACE9-10F944DAB06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026734" y="1644802"/>
            <a:ext cx="3792919" cy="293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37796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Proposition – option 3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2998" y="761017"/>
                <a:ext cx="7772640" cy="3952567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fr-FR" sz="1500" dirty="0">
                    <a:latin typeface="Century Gothic" panose="020B0502020202020204" pitchFamily="34" charset="0"/>
                  </a:rPr>
                  <a:t>Option 3: Option 1 (or 2) + last pivot point extension and </a:t>
                </a:r>
                <a:r>
                  <a:rPr lang="fr-FR" sz="1500" dirty="0" err="1">
                    <a:latin typeface="Century Gothic" panose="020B0502020202020204" pitchFamily="34" charset="0"/>
                  </a:rPr>
                  <a:t>clipping</a:t>
                </a:r>
                <a:endParaRPr lang="fr-FR" sz="15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r>
                  <a:rPr lang="fr-FR" sz="1400" dirty="0">
                    <a:latin typeface="Century Gothic" panose="020B0502020202020204" pitchFamily="34" charset="0"/>
                  </a:rPr>
                  <a:t>APS </a:t>
                </a:r>
                <a:r>
                  <a:rPr lang="fr-FR" sz="1400" dirty="0" err="1">
                    <a:latin typeface="Century Gothic" panose="020B0502020202020204" pitchFamily="34" charset="0"/>
                  </a:rPr>
                  <a:t>signaling</a:t>
                </a:r>
                <a:r>
                  <a:rPr lang="fr-FR" sz="1400" dirty="0">
                    <a:latin typeface="Century Gothic" panose="020B0502020202020204" pitchFamily="34" charset="0"/>
                  </a:rPr>
                  <a:t> of </a:t>
                </a:r>
                <a:r>
                  <a:rPr lang="fr-FR" sz="1400" dirty="0" err="1">
                    <a:latin typeface="Century Gothic" panose="020B0502020202020204" pitchFamily="34" charset="0"/>
                  </a:rPr>
                  <a:t>FwdLUT</a:t>
                </a:r>
                <a:r>
                  <a:rPr lang="fr-FR" sz="1400" dirty="0">
                    <a:latin typeface="Century Gothic" panose="020B0502020202020204" pitchFamily="34" charset="0"/>
                  </a:rPr>
                  <a:t> </a:t>
                </a:r>
                <a:r>
                  <a:rPr lang="fr-FR" sz="1400" dirty="0" err="1">
                    <a:latin typeface="Century Gothic" panose="020B0502020202020204" pitchFamily="34" charset="0"/>
                  </a:rPr>
                  <a:t>maxBinIdx</a:t>
                </a:r>
                <a:r>
                  <a:rPr lang="fr-FR" sz="1400" dirty="0">
                    <a:latin typeface="Century Gothic" panose="020B0502020202020204" pitchFamily="34" charset="0"/>
                  </a:rPr>
                  <a:t> (</a:t>
                </a:r>
                <a:r>
                  <a:rPr lang="fr-FR" sz="1400" dirty="0" err="1">
                    <a:latin typeface="Century Gothic" panose="020B0502020202020204" pitchFamily="34" charset="0"/>
                  </a:rPr>
                  <a:t>InvLUT</a:t>
                </a:r>
                <a:r>
                  <a:rPr lang="fr-FR" sz="1400" dirty="0">
                    <a:latin typeface="Century Gothic" panose="020B0502020202020204" pitchFamily="34" charset="0"/>
                  </a:rPr>
                  <a:t> last pivot point </a:t>
                </a:r>
                <a:r>
                  <a:rPr lang="fr-FR" sz="1400" dirty="0" err="1">
                    <a:latin typeface="Century Gothic" panose="020B0502020202020204" pitchFamily="34" charset="0"/>
                  </a:rPr>
                  <a:t>clipping</a:t>
                </a:r>
                <a:r>
                  <a:rPr lang="fr-FR" sz="1400" dirty="0">
                    <a:latin typeface="Century Gothic" panose="020B0502020202020204" pitchFamily="34" charset="0"/>
                  </a:rPr>
                  <a:t> value)</a:t>
                </a: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r>
                  <a:rPr lang="fr-FR" sz="1400" dirty="0" err="1">
                    <a:latin typeface="Century Gothic" panose="020B0502020202020204" pitchFamily="34" charset="0"/>
                  </a:rPr>
                  <a:t>Possibly</a:t>
                </a:r>
                <a:r>
                  <a:rPr lang="fr-FR" sz="1400" dirty="0">
                    <a:latin typeface="Century Gothic" panose="020B0502020202020204" pitchFamily="34" charset="0"/>
                  </a:rPr>
                  <a:t>, releasing the </a:t>
                </a:r>
                <a:r>
                  <a:rPr lang="fr-FR" sz="1400" dirty="0" err="1">
                    <a:latin typeface="Century Gothic" panose="020B0502020202020204" pitchFamily="34" charset="0"/>
                  </a:rPr>
                  <a:t>following</a:t>
                </a:r>
                <a:r>
                  <a:rPr lang="fr-FR" sz="1400" dirty="0">
                    <a:latin typeface="Century Gothic" panose="020B0502020202020204" pitchFamily="34" charset="0"/>
                  </a:rPr>
                  <a:t> </a:t>
                </a:r>
                <a:r>
                  <a:rPr lang="fr-FR" sz="1400">
                    <a:latin typeface="Century Gothic" panose="020B0502020202020204" pitchFamily="34" charset="0"/>
                  </a:rPr>
                  <a:t>constraint:</a:t>
                </a: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en-US" sz="1400" i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It is a requirement of bitstream conformance that the following condition is true:</a:t>
                </a:r>
                <a:br>
                  <a:rPr lang="fr-FR" sz="1400" i="1" dirty="0">
                    <a:latin typeface="Cambria Math" panose="02040503050406030204" pitchFamily="18" charset="0"/>
                    <a:ea typeface="Calibri" panose="020F0502020204030204" pitchFamily="34" charset="0"/>
                    <a:cs typeface="Calibri" panose="020F0502020204030204" pitchFamily="34" charset="0"/>
                  </a:rPr>
                </a:br>
                <a14:m>
                  <m:oMath xmlns:m="http://schemas.openxmlformats.org/officeDocument/2006/math">
                    <m:nary>
                      <m:naryPr>
                        <m:chr m:val="∑"/>
                        <m:grow m:val="on"/>
                        <m:ctrlPr>
                          <a:rPr lang="en-GB" sz="1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naryPr>
                      <m:sub>
                        <m:r>
                          <a:rPr lang="en-US" sz="1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sz="1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15</m:t>
                        </m:r>
                      </m:sup>
                      <m:e>
                        <m:r>
                          <a:rPr lang="en-US" sz="1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𝑙𝑚𝑐𝑠𝐶𝑊</m:t>
                        </m:r>
                        <m:r>
                          <a:rPr lang="en-US" sz="1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[ </m:t>
                        </m:r>
                        <m:r>
                          <a:rPr lang="en-US" sz="1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sz="1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]</m:t>
                        </m:r>
                      </m:e>
                    </m:nary>
                  </m:oMath>
                </a14:m>
                <a:r>
                  <a:rPr lang="en-US" sz="1400" i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&lt;= (1 &lt;&lt; </a:t>
                </a:r>
                <a:r>
                  <a:rPr lang="en-US" sz="1400" i="1" dirty="0" err="1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BitDepth</a:t>
                </a:r>
                <a:r>
                  <a:rPr lang="en-US" sz="1400" i="1" baseline="-25000" dirty="0" err="1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Y</a:t>
                </a:r>
                <a:r>
                  <a:rPr lang="en-US" sz="1400" i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 − 1</a:t>
                </a:r>
                <a:r>
                  <a:rPr lang="en-CA" sz="1400" i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lang="en-GB" sz="14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5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5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998" y="761017"/>
                <a:ext cx="7772640" cy="3952567"/>
              </a:xfrm>
              <a:prstGeom prst="rect">
                <a:avLst/>
              </a:prstGeom>
              <a:blipFill>
                <a:blip r:embed="rId3"/>
                <a:stretch>
                  <a:fillRect l="-235" t="-154" b="-132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97719BD-C391-4016-B957-EEC935BBD8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858780"/>
              </p:ext>
            </p:extLst>
          </p:nvPr>
        </p:nvGraphicFramePr>
        <p:xfrm>
          <a:off x="2294588" y="1565910"/>
          <a:ext cx="4421679" cy="2011680"/>
        </p:xfrm>
        <a:graphic>
          <a:graphicData uri="http://schemas.openxmlformats.org/drawingml/2006/table">
            <a:tbl>
              <a:tblPr/>
              <a:tblGrid>
                <a:gridCol w="3795717">
                  <a:extLst>
                    <a:ext uri="{9D8B030D-6E8A-4147-A177-3AD203B41FA5}">
                      <a16:colId xmlns:a16="http://schemas.microsoft.com/office/drawing/2014/main" val="3248085251"/>
                    </a:ext>
                  </a:extLst>
                </a:gridCol>
                <a:gridCol w="625962">
                  <a:extLst>
                    <a:ext uri="{9D8B030D-6E8A-4147-A177-3AD203B41FA5}">
                      <a16:colId xmlns:a16="http://schemas.microsoft.com/office/drawing/2014/main" val="20216230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lmcs_data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() {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9433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US" sz="1100" b="1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lmcs_min_bin_idx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679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lmcs_delta_max_bin_idx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55375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 if( </a:t>
                      </a:r>
                      <a:r>
                        <a:rPr lang="en-US" sz="1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slice_lmcs_inverse_flag</a:t>
                      </a: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93384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       </a:t>
                      </a:r>
                      <a:r>
                        <a:rPr lang="en-US" sz="11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lmcs_delta_fwd_max_bin_idx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5878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US" sz="1100" b="1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lmcs_delta_cw_prec_minus1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7984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for ( i = lmcs_min_bin_idx; i &lt;= LmcsMaxBinIdx; i++ ) {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7356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</a:t>
                      </a:r>
                      <a:r>
                        <a:rPr lang="en-US" sz="1100" b="1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lmcs_delta_abs_cw</a:t>
                      </a: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i 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811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if ( lmcs_delta_abs_cw[ i ] ) &gt; 0 )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282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	</a:t>
                      </a:r>
                      <a:r>
                        <a:rPr lang="en-US" sz="1100" b="1" kern="12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lmcs_delta_sign_cw_flag</a:t>
                      </a:r>
                      <a:r>
                        <a:rPr lang="en-US" sz="1100" kern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 </a:t>
                      </a:r>
                      <a:r>
                        <a:rPr lang="en-US" sz="1100" kern="1200" dirty="0" err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</a:t>
                      </a:r>
                      <a:r>
                        <a:rPr lang="en-US" sz="1100" kern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u(1)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5661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}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00382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}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591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011384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Performance – option 3 (SDR)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02998" y="1194552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9E27FF9-29D9-4AA1-9FE2-D1D0E9273B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149484"/>
              </p:ext>
            </p:extLst>
          </p:nvPr>
        </p:nvGraphicFramePr>
        <p:xfrm>
          <a:off x="88263" y="958822"/>
          <a:ext cx="4483735" cy="180213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3540812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8779696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16160642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8471795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1743684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880470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4730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VTM-5.0 (LMCS enabled)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8988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8062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07083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312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402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856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300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8771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152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9649589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E3B67A9-D671-4F3C-9E86-73D33A2F51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188823"/>
              </p:ext>
            </p:extLst>
          </p:nvPr>
        </p:nvGraphicFramePr>
        <p:xfrm>
          <a:off x="4660265" y="969299"/>
          <a:ext cx="44837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25098276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0298967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83679208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67937444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3108784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763732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Random access Main10 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00625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(LMCS enabled)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4974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7131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1177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70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139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5068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867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591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5775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98746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10A9AF2-73DB-49D6-B582-3F09399497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3051"/>
              </p:ext>
            </p:extLst>
          </p:nvPr>
        </p:nvGraphicFramePr>
        <p:xfrm>
          <a:off x="2330130" y="2871961"/>
          <a:ext cx="44837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21104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787440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96391941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8608028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0105093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8364878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86804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(LMCS enabled)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6778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848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2506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3039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884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0013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0,52%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9209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053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1,29%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38702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852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843083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Performance – option 3 (HDR)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02998" y="1194552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20A7628-7722-498D-8A46-74B90D71731E}"/>
              </a:ext>
            </a:extLst>
          </p:cNvPr>
          <p:cNvGraphicFramePr>
            <a:graphicFrameLocks noGrp="1"/>
          </p:cNvGraphicFramePr>
          <p:nvPr/>
        </p:nvGraphicFramePr>
        <p:xfrm>
          <a:off x="544213" y="1308430"/>
          <a:ext cx="7772403" cy="11334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25722319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306455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04881787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957706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58775813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57960679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3139054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9960031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62682950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7668096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326035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9313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VTM5.0 lqp0 Lmcs1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115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3466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PSNR-L100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108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584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985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736319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6D937B5-3027-470A-A2D7-1337C496326B}"/>
              </a:ext>
            </a:extLst>
          </p:cNvPr>
          <p:cNvGraphicFramePr>
            <a:graphicFrameLocks noGrp="1"/>
          </p:cNvGraphicFramePr>
          <p:nvPr/>
        </p:nvGraphicFramePr>
        <p:xfrm>
          <a:off x="544213" y="2983071"/>
          <a:ext cx="7772403" cy="11334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73178532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77525874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8456836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56099177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7833752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680768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50238752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68118066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5426233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8523080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628006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48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VTM5.0 lqp0 Lmcs1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17947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6083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PSNR-L100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0084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227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150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612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291064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Conclusion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1045258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It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proposed</a:t>
            </a:r>
            <a:r>
              <a:rPr lang="fr-FR" sz="1600" dirty="0">
                <a:latin typeface="Century Gothic" panose="020B0502020202020204" pitchFamily="34" charset="0"/>
              </a:rPr>
              <a:t> to carry inverse LUT: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Option 1: replace </a:t>
            </a:r>
            <a:r>
              <a:rPr lang="fr-FR" sz="1200" dirty="0" err="1">
                <a:latin typeface="Century Gothic" panose="020B0502020202020204" pitchFamily="34" charset="0"/>
              </a:rPr>
              <a:t>forward</a:t>
            </a:r>
            <a:r>
              <a:rPr lang="fr-FR" sz="1200" dirty="0">
                <a:latin typeface="Century Gothic" panose="020B0502020202020204" pitchFamily="34" charset="0"/>
              </a:rPr>
              <a:t> LUT by inverse LUT </a:t>
            </a:r>
            <a:r>
              <a:rPr lang="fr-FR" sz="1200" dirty="0" err="1">
                <a:latin typeface="Century Gothic" panose="020B0502020202020204" pitchFamily="34" charset="0"/>
              </a:rPr>
              <a:t>carriage</a:t>
            </a: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Option 2: switch for </a:t>
            </a:r>
            <a:r>
              <a:rPr lang="fr-FR" sz="1200" dirty="0" err="1">
                <a:latin typeface="Century Gothic" panose="020B0502020202020204" pitchFamily="34" charset="0"/>
              </a:rPr>
              <a:t>signaling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forward</a:t>
            </a:r>
            <a:r>
              <a:rPr lang="fr-FR" sz="1200" dirty="0">
                <a:latin typeface="Century Gothic" panose="020B0502020202020204" pitchFamily="34" charset="0"/>
              </a:rPr>
              <a:t> or inverse LUT </a:t>
            </a:r>
            <a:r>
              <a:rPr lang="fr-FR" sz="1200" dirty="0" err="1">
                <a:latin typeface="Century Gothic" panose="020B0502020202020204" pitchFamily="34" charset="0"/>
              </a:rPr>
              <a:t>carriage</a:t>
            </a: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Option 3: inverse LUT </a:t>
            </a:r>
            <a:r>
              <a:rPr lang="fr-FR" sz="1200" dirty="0" err="1">
                <a:latin typeface="Century Gothic" panose="020B0502020202020204" pitchFamily="34" charset="0"/>
              </a:rPr>
              <a:t>carriage</a:t>
            </a:r>
            <a:r>
              <a:rPr lang="fr-FR" sz="1200" dirty="0">
                <a:latin typeface="Century Gothic" panose="020B0502020202020204" pitchFamily="34" charset="0"/>
              </a:rPr>
              <a:t> with extension and </a:t>
            </a:r>
            <a:r>
              <a:rPr lang="fr-FR" sz="1200" dirty="0" err="1">
                <a:latin typeface="Century Gothic" panose="020B0502020202020204" pitchFamily="34" charset="0"/>
              </a:rPr>
              <a:t>clipping</a:t>
            </a:r>
            <a:r>
              <a:rPr lang="fr-FR" sz="1200" dirty="0">
                <a:latin typeface="Century Gothic" panose="020B0502020202020204" pitchFamily="34" charset="0"/>
              </a:rPr>
              <a:t> of last pivot point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 err="1">
                <a:latin typeface="Century Gothic" panose="020B0502020202020204" pitchFamily="34" charset="0"/>
              </a:rPr>
              <a:t>Reduced</a:t>
            </a:r>
            <a:r>
              <a:rPr lang="fr-FR" sz="1500" dirty="0">
                <a:latin typeface="Century Gothic" panose="020B0502020202020204" pitchFamily="34" charset="0"/>
              </a:rPr>
              <a:t> </a:t>
            </a:r>
            <a:r>
              <a:rPr lang="fr-FR" sz="1500" dirty="0" err="1">
                <a:latin typeface="Century Gothic" panose="020B0502020202020204" pitchFamily="34" charset="0"/>
              </a:rPr>
              <a:t>complexity</a:t>
            </a:r>
            <a:r>
              <a:rPr lang="fr-FR" sz="1500" dirty="0">
                <a:latin typeface="Century Gothic" panose="020B0502020202020204" pitchFamily="34" charset="0"/>
              </a:rPr>
              <a:t>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for Intra </a:t>
            </a:r>
            <a:r>
              <a:rPr lang="fr-FR" sz="1200" dirty="0" err="1">
                <a:latin typeface="Century Gothic" panose="020B0502020202020204" pitchFamily="34" charset="0"/>
              </a:rPr>
              <a:t>coded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pictures</a:t>
            </a:r>
            <a:r>
              <a:rPr lang="fr-FR" sz="1200" dirty="0">
                <a:latin typeface="Century Gothic" panose="020B0502020202020204" pitchFamily="34" charset="0"/>
              </a:rPr>
              <a:t> (esp. Intra profiles)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For Chroma </a:t>
            </a:r>
            <a:r>
              <a:rPr lang="fr-FR" sz="1200" dirty="0" err="1">
                <a:latin typeface="Century Gothic" panose="020B0502020202020204" pitchFamily="34" charset="0"/>
              </a:rPr>
              <a:t>Residual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Scaling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Performance: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 err="1">
                <a:latin typeface="Century Gothic" panose="020B0502020202020204" pitchFamily="34" charset="0"/>
              </a:rPr>
              <a:t>Similar</a:t>
            </a:r>
            <a:r>
              <a:rPr lang="fr-FR" sz="1200" dirty="0">
                <a:latin typeface="Century Gothic" panose="020B0502020202020204" pitchFamily="34" charset="0"/>
              </a:rPr>
              <a:t> to </a:t>
            </a:r>
            <a:r>
              <a:rPr lang="fr-FR" sz="1200" dirty="0" err="1">
                <a:latin typeface="Century Gothic" panose="020B0502020202020204" pitchFamily="34" charset="0"/>
              </a:rPr>
              <a:t>FwdLUT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carriage</a:t>
            </a:r>
            <a:endParaRPr lang="fr-FR" sz="12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55798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DFAF6F43-C673-8249-8AD0-B73AF580E2FE}"/>
              </a:ext>
            </a:extLst>
          </p:cNvPr>
          <p:cNvSpPr txBox="1">
            <a:spLocks/>
          </p:cNvSpPr>
          <p:nvPr/>
        </p:nvSpPr>
        <p:spPr>
          <a:xfrm>
            <a:off x="1309824" y="1298616"/>
            <a:ext cx="7291435" cy="2317851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1600" dirty="0">
                <a:latin typeface="Century Gothic" panose="020B0502020202020204" pitchFamily="34" charset="0"/>
              </a:rPr>
              <a:t>Introduction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1600" dirty="0">
                <a:latin typeface="Century Gothic" panose="020B0502020202020204" pitchFamily="34" charset="0"/>
              </a:rPr>
              <a:t>Carriage of inverse mapping curve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1600" dirty="0">
                <a:latin typeface="Century Gothic" panose="020B0502020202020204" pitchFamily="34" charset="0"/>
              </a:rPr>
              <a:t>Option 1: Replace </a:t>
            </a:r>
            <a:r>
              <a:rPr lang="en-GB" sz="1600" dirty="0" err="1">
                <a:latin typeface="Century Gothic" panose="020B0502020202020204" pitchFamily="34" charset="0"/>
              </a:rPr>
              <a:t>FwdLUT</a:t>
            </a:r>
            <a:r>
              <a:rPr lang="en-GB" sz="1600" dirty="0">
                <a:latin typeface="Century Gothic" panose="020B0502020202020204" pitchFamily="34" charset="0"/>
              </a:rPr>
              <a:t> by </a:t>
            </a:r>
            <a:r>
              <a:rPr lang="en-GB" sz="1600" dirty="0" err="1">
                <a:latin typeface="Century Gothic" panose="020B0502020202020204" pitchFamily="34" charset="0"/>
              </a:rPr>
              <a:t>InvLUT</a:t>
            </a:r>
            <a:r>
              <a:rPr lang="en-GB" sz="1600" dirty="0">
                <a:latin typeface="Century Gothic" panose="020B0502020202020204" pitchFamily="34" charset="0"/>
              </a:rPr>
              <a:t> carriage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1600" dirty="0">
                <a:latin typeface="Century Gothic" panose="020B0502020202020204" pitchFamily="34" charset="0"/>
              </a:rPr>
              <a:t>Option 2: Switch </a:t>
            </a:r>
            <a:r>
              <a:rPr lang="en-GB" sz="1600" dirty="0" err="1">
                <a:latin typeface="Century Gothic" panose="020B0502020202020204" pitchFamily="34" charset="0"/>
              </a:rPr>
              <a:t>signaling</a:t>
            </a:r>
            <a:r>
              <a:rPr lang="en-GB" sz="1600" dirty="0">
                <a:latin typeface="Century Gothic" panose="020B0502020202020204" pitchFamily="34" charset="0"/>
              </a:rPr>
              <a:t> </a:t>
            </a:r>
            <a:r>
              <a:rPr lang="en-GB" sz="1600" dirty="0" err="1">
                <a:latin typeface="Century Gothic" panose="020B0502020202020204" pitchFamily="34" charset="0"/>
              </a:rPr>
              <a:t>FwdLUT</a:t>
            </a:r>
            <a:r>
              <a:rPr lang="en-GB" sz="1600" dirty="0">
                <a:latin typeface="Century Gothic" panose="020B0502020202020204" pitchFamily="34" charset="0"/>
              </a:rPr>
              <a:t>/</a:t>
            </a:r>
            <a:r>
              <a:rPr lang="en-GB" sz="1600" dirty="0" err="1">
                <a:latin typeface="Century Gothic" panose="020B0502020202020204" pitchFamily="34" charset="0"/>
              </a:rPr>
              <a:t>InvLUT</a:t>
            </a:r>
            <a:r>
              <a:rPr lang="en-GB" sz="1600" dirty="0">
                <a:latin typeface="Century Gothic" panose="020B0502020202020204" pitchFamily="34" charset="0"/>
              </a:rPr>
              <a:t> carriage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1600" dirty="0">
                <a:latin typeface="Century Gothic" panose="020B0502020202020204" pitchFamily="34" charset="0"/>
              </a:rPr>
              <a:t>Option 3: </a:t>
            </a:r>
            <a:r>
              <a:rPr lang="en-GB" sz="1600" dirty="0" err="1">
                <a:latin typeface="Century Gothic" panose="020B0502020202020204" pitchFamily="34" charset="0"/>
              </a:rPr>
              <a:t>InvLUT</a:t>
            </a:r>
            <a:r>
              <a:rPr lang="en-GB" sz="1600" dirty="0">
                <a:latin typeface="Century Gothic" panose="020B0502020202020204" pitchFamily="34" charset="0"/>
              </a:rPr>
              <a:t> carriage with last pivot point extension and clipping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GB" sz="1600" dirty="0">
                <a:latin typeface="Century Gothic" panose="020B0502020202020204" pitchFamily="34" charset="0"/>
              </a:rPr>
              <a:t>Conclusion</a:t>
            </a: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en-GB" sz="11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en-GB" sz="1100" dirty="0">
              <a:latin typeface="Century Gothic" panose="020B0502020202020204" pitchFamily="34" charset="0"/>
            </a:endParaRPr>
          </a:p>
        </p:txBody>
      </p:sp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Overview</a:t>
            </a: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39011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DFAF6F43-C673-8249-8AD0-B73AF580E2FE}"/>
              </a:ext>
            </a:extLst>
          </p:cNvPr>
          <p:cNvSpPr txBox="1">
            <a:spLocks/>
          </p:cNvSpPr>
          <p:nvPr/>
        </p:nvSpPr>
        <p:spPr>
          <a:xfrm>
            <a:off x="85299" y="794007"/>
            <a:ext cx="7849026" cy="2317851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400" dirty="0">
                <a:latin typeface="Century Gothic" panose="020B0502020202020204" pitchFamily="34" charset="0"/>
              </a:rPr>
              <a:t>In VVC draft 5: </a:t>
            </a:r>
            <a:r>
              <a:rPr lang="fr-FR" sz="1400" dirty="0" err="1">
                <a:latin typeface="Century Gothic" panose="020B0502020202020204" pitchFamily="34" charset="0"/>
              </a:rPr>
              <a:t>Forward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reshaping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curve</a:t>
            </a:r>
            <a:r>
              <a:rPr lang="fr-FR" sz="1400" dirty="0">
                <a:latin typeface="Century Gothic" panose="020B0502020202020204" pitchFamily="34" charset="0"/>
              </a:rPr>
              <a:t> (</a:t>
            </a:r>
            <a:r>
              <a:rPr lang="fr-FR" sz="1400" dirty="0" err="1">
                <a:latin typeface="Century Gothic" panose="020B0502020202020204" pitchFamily="34" charset="0"/>
              </a:rPr>
              <a:t>FwdLUT</a:t>
            </a:r>
            <a:r>
              <a:rPr lang="fr-FR" sz="1400" dirty="0">
                <a:latin typeface="Century Gothic" panose="020B0502020202020204" pitchFamily="34" charset="0"/>
              </a:rPr>
              <a:t>) </a:t>
            </a:r>
            <a:r>
              <a:rPr lang="fr-FR" sz="1400" dirty="0" err="1">
                <a:latin typeface="Century Gothic" panose="020B0502020202020204" pitchFamily="34" charset="0"/>
              </a:rPr>
              <a:t>is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carried</a:t>
            </a:r>
            <a:endParaRPr lang="fr-FR" sz="1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400" dirty="0" err="1">
                <a:latin typeface="Century Gothic" panose="020B0502020202020204" pitchFamily="34" charset="0"/>
              </a:rPr>
              <a:t>FwdLUT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is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uniformly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sampled</a:t>
            </a:r>
            <a:r>
              <a:rPr lang="fr-FR" sz="1400" dirty="0">
                <a:latin typeface="Century Gothic" panose="020B0502020202020204" pitchFamily="34" charset="0"/>
              </a:rPr>
              <a:t> - </a:t>
            </a:r>
            <a:r>
              <a:rPr lang="fr-FR" sz="1400" dirty="0" err="1">
                <a:latin typeface="Century Gothic" panose="020B0502020202020204" pitchFamily="34" charset="0"/>
              </a:rPr>
              <a:t>InvLUT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is</a:t>
            </a:r>
            <a:r>
              <a:rPr lang="fr-FR" sz="1400" dirty="0">
                <a:latin typeface="Century Gothic" panose="020B0502020202020204" pitchFamily="34" charset="0"/>
              </a:rPr>
              <a:t> non-</a:t>
            </a:r>
            <a:r>
              <a:rPr lang="fr-FR" sz="1400" dirty="0" err="1">
                <a:latin typeface="Century Gothic" panose="020B0502020202020204" pitchFamily="34" charset="0"/>
              </a:rPr>
              <a:t>uniformly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sampled</a:t>
            </a:r>
            <a:endParaRPr lang="fr-FR" sz="14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Inverse LUT construction (</a:t>
            </a:r>
            <a:r>
              <a:rPr lang="fr-FR" sz="1200" dirty="0" err="1">
                <a:latin typeface="Century Gothic" panose="020B0502020202020204" pitchFamily="34" charset="0"/>
              </a:rPr>
              <a:t>FwdLUT</a:t>
            </a:r>
            <a:r>
              <a:rPr lang="fr-FR" sz="1200" dirty="0">
                <a:latin typeface="Century Gothic" panose="020B0502020202020204" pitchFamily="34" charset="0"/>
              </a:rPr>
              <a:t> inversion) for </a:t>
            </a:r>
            <a:r>
              <a:rPr lang="fr-FR" sz="1200" dirty="0" err="1">
                <a:latin typeface="Century Gothic" panose="020B0502020202020204" pitchFamily="34" charset="0"/>
              </a:rPr>
              <a:t>both</a:t>
            </a:r>
            <a:r>
              <a:rPr lang="fr-FR" sz="1200" dirty="0">
                <a:latin typeface="Century Gothic" panose="020B0502020202020204" pitchFamily="34" charset="0"/>
              </a:rPr>
              <a:t> Inter and Intra (esp. Intra-</a:t>
            </a:r>
            <a:r>
              <a:rPr lang="fr-FR" sz="1200" dirty="0" err="1">
                <a:latin typeface="Century Gothic" panose="020B0502020202020204" pitchFamily="34" charset="0"/>
              </a:rPr>
              <a:t>based</a:t>
            </a:r>
            <a:r>
              <a:rPr lang="fr-FR" sz="1200" dirty="0">
                <a:latin typeface="Century Gothic" panose="020B0502020202020204" pitchFamily="34" charset="0"/>
              </a:rPr>
              <a:t> profiles)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 err="1">
                <a:latin typeface="Century Gothic" panose="020B0502020202020204" pitchFamily="34" charset="0"/>
              </a:rPr>
              <a:t>Binary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search</a:t>
            </a:r>
            <a:r>
              <a:rPr lang="fr-FR" sz="1200" dirty="0">
                <a:latin typeface="Century Gothic" panose="020B0502020202020204" pitchFamily="34" charset="0"/>
              </a:rPr>
              <a:t> for Intra </a:t>
            </a:r>
            <a:r>
              <a:rPr lang="fr-FR" sz="1200" dirty="0" err="1">
                <a:latin typeface="Century Gothic" panose="020B0502020202020204" pitchFamily="34" charset="0"/>
              </a:rPr>
              <a:t>pictures</a:t>
            </a:r>
            <a:r>
              <a:rPr lang="fr-FR" sz="1200" dirty="0">
                <a:latin typeface="Century Gothic" panose="020B0502020202020204" pitchFamily="34" charset="0"/>
              </a:rPr>
              <a:t> (</a:t>
            </a:r>
            <a:r>
              <a:rPr lang="fr-FR" sz="1200" dirty="0" err="1">
                <a:latin typeface="Century Gothic" panose="020B0502020202020204" pitchFamily="34" charset="0"/>
              </a:rPr>
              <a:t>pixelwise</a:t>
            </a:r>
            <a:r>
              <a:rPr lang="fr-FR" sz="1200" dirty="0">
                <a:latin typeface="Century Gothic" panose="020B0502020202020204" pitchFamily="34" charset="0"/>
              </a:rPr>
              <a:t>)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 err="1">
                <a:latin typeface="Century Gothic" panose="020B0502020202020204" pitchFamily="34" charset="0"/>
              </a:rPr>
              <a:t>Binary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search</a:t>
            </a:r>
            <a:r>
              <a:rPr lang="fr-FR" sz="1200" dirty="0">
                <a:latin typeface="Century Gothic" panose="020B0502020202020204" pitchFamily="34" charset="0"/>
              </a:rPr>
              <a:t> for Chroma </a:t>
            </a:r>
            <a:r>
              <a:rPr lang="fr-FR" sz="1200" dirty="0" err="1">
                <a:latin typeface="Century Gothic" panose="020B0502020202020204" pitchFamily="34" charset="0"/>
              </a:rPr>
              <a:t>Residual</a:t>
            </a:r>
            <a:r>
              <a:rPr lang="fr-FR" sz="1200" dirty="0">
                <a:latin typeface="Century Gothic" panose="020B0502020202020204" pitchFamily="34" charset="0"/>
              </a:rPr>
              <a:t> </a:t>
            </a:r>
            <a:r>
              <a:rPr lang="fr-FR" sz="1200" dirty="0" err="1">
                <a:latin typeface="Century Gothic" panose="020B0502020202020204" pitchFamily="34" charset="0"/>
              </a:rPr>
              <a:t>Scaling</a:t>
            </a:r>
            <a:r>
              <a:rPr lang="fr-FR" sz="1200" dirty="0">
                <a:latin typeface="Century Gothic" panose="020B0502020202020204" pitchFamily="34" charset="0"/>
              </a:rPr>
              <a:t> (TU-</a:t>
            </a:r>
            <a:r>
              <a:rPr lang="fr-FR" sz="1200" dirty="0" err="1">
                <a:latin typeface="Century Gothic" panose="020B0502020202020204" pitchFamily="34" charset="0"/>
              </a:rPr>
              <a:t>wise</a:t>
            </a:r>
            <a:r>
              <a:rPr lang="fr-FR" sz="1200" dirty="0">
                <a:latin typeface="Century Gothic" panose="020B0502020202020204" pitchFamily="34" charset="0"/>
              </a:rPr>
              <a:t>)</a:t>
            </a:r>
            <a:endParaRPr lang="fr-FR" sz="16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900" dirty="0">
                <a:latin typeface="Century Gothic" panose="020B0502020202020204" pitchFamily="34" charset="0"/>
              </a:rPr>
              <a:t>*figure </a:t>
            </a:r>
            <a:r>
              <a:rPr lang="fr-FR" sz="900" dirty="0" err="1">
                <a:latin typeface="Century Gothic" panose="020B0502020202020204" pitchFamily="34" charset="0"/>
              </a:rPr>
              <a:t>from</a:t>
            </a:r>
            <a:r>
              <a:rPr lang="fr-FR" sz="900" dirty="0">
                <a:latin typeface="Century Gothic" panose="020B0502020202020204" pitchFamily="34" charset="0"/>
              </a:rPr>
              <a:t> JVET-M0427</a:t>
            </a:r>
            <a:endParaRPr lang="en-GB" sz="900" dirty="0">
              <a:latin typeface="Century Gothic" panose="020B0502020202020204" pitchFamily="34" charset="0"/>
            </a:endParaRPr>
          </a:p>
        </p:txBody>
      </p:sp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Introduction</a:t>
            </a:r>
            <a:br>
              <a:rPr lang="en-US" sz="2600" dirty="0">
                <a:latin typeface="Century Gothic" panose="020B0502020202020204" pitchFamily="34" charset="0"/>
              </a:rPr>
            </a:b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3F6981-D204-4DB0-BED2-823363C2223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720" y="2263674"/>
            <a:ext cx="4966030" cy="23178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832987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Carriage of inverse mapping curve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1045258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 err="1">
                <a:latin typeface="Century Gothic" panose="020B0502020202020204" pitchFamily="34" charset="0"/>
              </a:rPr>
              <a:t>From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decoder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standpoint</a:t>
            </a:r>
            <a:r>
              <a:rPr lang="fr-FR" sz="1600" dirty="0">
                <a:latin typeface="Century Gothic" panose="020B0502020202020204" pitchFamily="34" charset="0"/>
              </a:rPr>
              <a:t>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4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400" dirty="0">
                <a:latin typeface="Century Gothic" panose="020B0502020202020204" pitchFamily="34" charset="0"/>
              </a:rPr>
              <a:t>Direct usage of </a:t>
            </a:r>
            <a:r>
              <a:rPr lang="fr-FR" sz="1400" dirty="0" err="1">
                <a:latin typeface="Century Gothic" panose="020B0502020202020204" pitchFamily="34" charset="0"/>
              </a:rPr>
              <a:t>carried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invLUT</a:t>
            </a:r>
            <a:r>
              <a:rPr lang="fr-FR" sz="1400" dirty="0">
                <a:latin typeface="Century Gothic" panose="020B0502020202020204" pitchFamily="34" charset="0"/>
              </a:rPr>
              <a:t> for Intra </a:t>
            </a:r>
            <a:r>
              <a:rPr lang="fr-FR" sz="1400" dirty="0" err="1">
                <a:latin typeface="Century Gothic" panose="020B0502020202020204" pitchFamily="34" charset="0"/>
              </a:rPr>
              <a:t>pictures</a:t>
            </a:r>
            <a:endParaRPr lang="fr-FR" sz="1400" dirty="0">
              <a:latin typeface="Century Gothic" panose="020B0502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fr-FR" sz="1050" dirty="0">
                <a:latin typeface="Century Gothic" panose="020B0502020202020204" pitchFamily="34" charset="0"/>
              </a:rPr>
              <a:t>No </a:t>
            </a:r>
            <a:r>
              <a:rPr lang="fr-FR" sz="1050" dirty="0" err="1">
                <a:latin typeface="Century Gothic" panose="020B0502020202020204" pitchFamily="34" charset="0"/>
              </a:rPr>
              <a:t>FwdLUT</a:t>
            </a:r>
            <a:endParaRPr lang="fr-FR" sz="1050" dirty="0">
              <a:latin typeface="Century Gothic" panose="020B0502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fr-FR" sz="1050" dirty="0">
                <a:latin typeface="Century Gothic" panose="020B0502020202020204" pitchFamily="34" charset="0"/>
              </a:rPr>
              <a:t>No </a:t>
            </a:r>
            <a:r>
              <a:rPr lang="fr-FR" sz="1050" dirty="0" err="1">
                <a:latin typeface="Century Gothic" panose="020B0502020202020204" pitchFamily="34" charset="0"/>
              </a:rPr>
              <a:t>binary</a:t>
            </a:r>
            <a:r>
              <a:rPr lang="fr-FR" sz="1050" dirty="0">
                <a:latin typeface="Century Gothic" panose="020B0502020202020204" pitchFamily="34" charset="0"/>
              </a:rPr>
              <a:t> </a:t>
            </a:r>
            <a:r>
              <a:rPr lang="fr-FR" sz="1050" dirty="0" err="1">
                <a:latin typeface="Century Gothic" panose="020B0502020202020204" pitchFamily="34" charset="0"/>
              </a:rPr>
              <a:t>search</a:t>
            </a:r>
            <a:endParaRPr lang="fr-FR" sz="1050" dirty="0">
              <a:latin typeface="Century Gothic" panose="020B0502020202020204" pitchFamily="34" charset="0"/>
            </a:endParaRPr>
          </a:p>
          <a:p>
            <a:pPr marL="685800" lvl="2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400" dirty="0">
                <a:latin typeface="Century Gothic" panose="020B0502020202020204" pitchFamily="34" charset="0"/>
              </a:rPr>
              <a:t>Chroma </a:t>
            </a:r>
            <a:r>
              <a:rPr lang="fr-FR" sz="1400" dirty="0" err="1">
                <a:latin typeface="Century Gothic" panose="020B0502020202020204" pitchFamily="34" charset="0"/>
              </a:rPr>
              <a:t>Residual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Scaling</a:t>
            </a:r>
            <a:r>
              <a:rPr lang="fr-FR" sz="1400" dirty="0">
                <a:latin typeface="Century Gothic" panose="020B0502020202020204" pitchFamily="34" charset="0"/>
              </a:rPr>
              <a:t> LUT construction and usage with shifts </a:t>
            </a:r>
            <a:r>
              <a:rPr lang="fr-FR" sz="1400" dirty="0" err="1">
                <a:latin typeface="Century Gothic" panose="020B0502020202020204" pitchFamily="34" charset="0"/>
              </a:rPr>
              <a:t>only</a:t>
            </a:r>
            <a:endParaRPr lang="fr-FR" sz="1400" dirty="0">
              <a:latin typeface="Century Gothic" panose="020B0502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fr-FR" sz="1050" dirty="0">
                <a:latin typeface="Century Gothic" panose="020B0502020202020204" pitchFamily="34" charset="0"/>
              </a:rPr>
              <a:t>No </a:t>
            </a:r>
            <a:r>
              <a:rPr lang="fr-FR" sz="1050" dirty="0" err="1">
                <a:latin typeface="Century Gothic" panose="020B0502020202020204" pitchFamily="34" charset="0"/>
              </a:rPr>
              <a:t>binary</a:t>
            </a:r>
            <a:r>
              <a:rPr lang="fr-FR" sz="1050" dirty="0">
                <a:latin typeface="Century Gothic" panose="020B0502020202020204" pitchFamily="34" charset="0"/>
              </a:rPr>
              <a:t> </a:t>
            </a:r>
            <a:r>
              <a:rPr lang="fr-FR" sz="1050" dirty="0" err="1">
                <a:latin typeface="Century Gothic" panose="020B0502020202020204" pitchFamily="34" charset="0"/>
              </a:rPr>
              <a:t>seach</a:t>
            </a:r>
            <a:endParaRPr lang="fr-FR" sz="105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4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400" dirty="0" err="1">
                <a:latin typeface="Century Gothic" panose="020B0502020202020204" pitchFamily="34" charset="0"/>
              </a:rPr>
              <a:t>Binary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search</a:t>
            </a:r>
            <a:r>
              <a:rPr lang="fr-FR" sz="1400" dirty="0">
                <a:latin typeface="Century Gothic" panose="020B0502020202020204" pitchFamily="34" charset="0"/>
              </a:rPr>
              <a:t> for Inter </a:t>
            </a:r>
            <a:r>
              <a:rPr lang="fr-FR" sz="1400" dirty="0" err="1">
                <a:latin typeface="Century Gothic" panose="020B0502020202020204" pitchFamily="34" charset="0"/>
              </a:rPr>
              <a:t>coded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pictures</a:t>
            </a:r>
            <a:r>
              <a:rPr lang="fr-FR" sz="1400" dirty="0">
                <a:latin typeface="Century Gothic" panose="020B0502020202020204" pitchFamily="34" charset="0"/>
              </a:rPr>
              <a:t> </a:t>
            </a:r>
            <a:r>
              <a:rPr lang="fr-FR" sz="1400" dirty="0" err="1">
                <a:latin typeface="Century Gothic" panose="020B0502020202020204" pitchFamily="34" charset="0"/>
              </a:rPr>
              <a:t>only</a:t>
            </a:r>
            <a:endParaRPr lang="fr-FR" sz="14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85382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Proposition – option 1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02998" y="1194552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Option 1: Replace </a:t>
            </a:r>
            <a:r>
              <a:rPr lang="fr-FR" sz="1600" dirty="0" err="1">
                <a:latin typeface="Century Gothic" panose="020B0502020202020204" pitchFamily="34" charset="0"/>
              </a:rPr>
              <a:t>FwdLUT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carriage</a:t>
            </a:r>
            <a:r>
              <a:rPr lang="fr-FR" sz="1600" dirty="0">
                <a:latin typeface="Century Gothic" panose="020B0502020202020204" pitchFamily="34" charset="0"/>
              </a:rPr>
              <a:t> by </a:t>
            </a:r>
            <a:r>
              <a:rPr lang="fr-FR" sz="1600" dirty="0" err="1">
                <a:latin typeface="Century Gothic" panose="020B0502020202020204" pitchFamily="34" charset="0"/>
              </a:rPr>
              <a:t>InvLUT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carriage</a:t>
            </a:r>
            <a:endParaRPr lang="fr-FR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fr-FR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fr-FR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fr-FR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fr-FR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fr-FR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fr-FR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 err="1">
                <a:latin typeface="Century Gothic" panose="020B0502020202020204" pitchFamily="34" charset="0"/>
              </a:rPr>
              <a:t>lmcs_min_bin_idx</a:t>
            </a:r>
            <a:r>
              <a:rPr lang="fr-FR" sz="1600" dirty="0">
                <a:latin typeface="Century Gothic" panose="020B0502020202020204" pitchFamily="34" charset="0"/>
              </a:rPr>
              <a:t> (</a:t>
            </a:r>
            <a:r>
              <a:rPr lang="fr-FR" sz="1600" dirty="0" err="1">
                <a:latin typeface="Century Gothic" panose="020B0502020202020204" pitchFamily="34" charset="0"/>
              </a:rPr>
              <a:t>FwdLUT</a:t>
            </a:r>
            <a:r>
              <a:rPr lang="fr-FR" sz="1600" dirty="0">
                <a:latin typeface="Century Gothic" panose="020B0502020202020204" pitchFamily="34" charset="0"/>
              </a:rPr>
              <a:t>): y-offset 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By design: </a:t>
            </a:r>
            <a:r>
              <a:rPr lang="fr-FR" sz="1600" dirty="0" err="1">
                <a:latin typeface="Century Gothic" panose="020B0502020202020204" pitchFamily="34" charset="0"/>
              </a:rPr>
              <a:t>InvLUT</a:t>
            </a:r>
            <a:r>
              <a:rPr lang="fr-FR" sz="1600" dirty="0">
                <a:latin typeface="Century Gothic" panose="020B0502020202020204" pitchFamily="34" charset="0"/>
              </a:rPr>
              <a:t> starts at index 0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ADBBC03-3350-43A8-A2CC-91BA67B60E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866262"/>
              </p:ext>
            </p:extLst>
          </p:nvPr>
        </p:nvGraphicFramePr>
        <p:xfrm>
          <a:off x="457198" y="1733550"/>
          <a:ext cx="4114801" cy="1676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78738">
                  <a:extLst>
                    <a:ext uri="{9D8B030D-6E8A-4147-A177-3AD203B41FA5}">
                      <a16:colId xmlns:a16="http://schemas.microsoft.com/office/drawing/2014/main" val="3639400315"/>
                    </a:ext>
                  </a:extLst>
                </a:gridCol>
                <a:gridCol w="1136063">
                  <a:extLst>
                    <a:ext uri="{9D8B030D-6E8A-4147-A177-3AD203B41FA5}">
                      <a16:colId xmlns:a16="http://schemas.microsoft.com/office/drawing/2014/main" val="6651372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lmcs_data () {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Descriptor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43952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	lmcs_min_bin_idx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20375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	lmcs_delta_max_bin_idx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ue(v)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62764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	</a:t>
                      </a:r>
                      <a:r>
                        <a:rPr lang="en-US" sz="1100" kern="1200">
                          <a:effectLst/>
                        </a:rPr>
                        <a:t>lmcs_delta_cw_prec_minus1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ue(v)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91695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effectLst/>
                        </a:rPr>
                        <a:t>	for ( </a:t>
                      </a:r>
                      <a:r>
                        <a:rPr lang="en-US" sz="1100" kern="1200" dirty="0" err="1">
                          <a:effectLst/>
                        </a:rPr>
                        <a:t>i</a:t>
                      </a:r>
                      <a:r>
                        <a:rPr lang="en-US" sz="1100" kern="1200" dirty="0">
                          <a:effectLst/>
                        </a:rPr>
                        <a:t> = </a:t>
                      </a:r>
                      <a:r>
                        <a:rPr lang="en-US" sz="1100" kern="1200" dirty="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r>
                        <a:rPr lang="en-US" sz="1100" kern="1200" dirty="0">
                          <a:effectLst/>
                        </a:rPr>
                        <a:t>; </a:t>
                      </a:r>
                      <a:r>
                        <a:rPr lang="en-US" sz="1100" kern="1200" dirty="0" err="1">
                          <a:effectLst/>
                        </a:rPr>
                        <a:t>i</a:t>
                      </a:r>
                      <a:r>
                        <a:rPr lang="en-US" sz="1100" kern="1200" dirty="0">
                          <a:effectLst/>
                        </a:rPr>
                        <a:t> &lt;= </a:t>
                      </a:r>
                      <a:r>
                        <a:rPr lang="en-US" sz="1100" kern="1200" dirty="0" err="1">
                          <a:effectLst/>
                        </a:rPr>
                        <a:t>LmcsMaxBinIdx</a:t>
                      </a:r>
                      <a:r>
                        <a:rPr lang="en-US" sz="1100" kern="1200" dirty="0">
                          <a:effectLst/>
                        </a:rPr>
                        <a:t>; </a:t>
                      </a:r>
                      <a:r>
                        <a:rPr lang="en-US" sz="1100" kern="1200" dirty="0" err="1">
                          <a:effectLst/>
                        </a:rPr>
                        <a:t>i</a:t>
                      </a:r>
                      <a:r>
                        <a:rPr lang="en-US" sz="1100" kern="1200" dirty="0">
                          <a:effectLst/>
                        </a:rPr>
                        <a:t>++ ) {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9705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		lmcs_delta_abs_cw[ i ]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effectLst/>
                        </a:rPr>
                        <a:t>u(v)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6215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		if ( lmcs_delta_abs_cw[ i ] ) &gt; 0 )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98809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effectLst/>
                        </a:rPr>
                        <a:t>			</a:t>
                      </a:r>
                      <a:r>
                        <a:rPr lang="en-US" sz="1100" kern="1200" dirty="0" err="1">
                          <a:effectLst/>
                        </a:rPr>
                        <a:t>lmcs_delta_sign_cw_flag</a:t>
                      </a:r>
                      <a:r>
                        <a:rPr lang="en-US" sz="1100" kern="1200" dirty="0">
                          <a:effectLst/>
                        </a:rPr>
                        <a:t>[ </a:t>
                      </a:r>
                      <a:r>
                        <a:rPr lang="en-US" sz="1100" kern="1200" dirty="0" err="1">
                          <a:effectLst/>
                        </a:rPr>
                        <a:t>i</a:t>
                      </a:r>
                      <a:r>
                        <a:rPr lang="en-US" sz="1100" kern="1200" dirty="0">
                          <a:effectLst/>
                        </a:rPr>
                        <a:t> 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u(1)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93884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	}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3073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}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6989957"/>
                  </a:ext>
                </a:extLst>
              </a:tr>
            </a:tbl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5F0F3B7D-BF1D-498E-8DB1-F49ADA6E9B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4602487"/>
              </p:ext>
            </p:extLst>
          </p:nvPr>
        </p:nvGraphicFramePr>
        <p:xfrm>
          <a:off x="4878662" y="1530814"/>
          <a:ext cx="4019465" cy="3052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13A583B-4936-4CC1-9F10-AC365533CEE4}"/>
              </a:ext>
            </a:extLst>
          </p:cNvPr>
          <p:cNvCxnSpPr>
            <a:cxnSpLocks/>
            <a:endCxn id="34" idx="1"/>
          </p:cNvCxnSpPr>
          <p:nvPr/>
        </p:nvCxnSpPr>
        <p:spPr>
          <a:xfrm>
            <a:off x="3829050" y="3911273"/>
            <a:ext cx="1152530" cy="2570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27207D1-E74F-484C-9F9D-0382B3F5A714}"/>
              </a:ext>
            </a:extLst>
          </p:cNvPr>
          <p:cNvCxnSpPr>
            <a:cxnSpLocks/>
          </p:cNvCxnSpPr>
          <p:nvPr/>
        </p:nvCxnSpPr>
        <p:spPr>
          <a:xfrm>
            <a:off x="3694747" y="4247535"/>
            <a:ext cx="1687830" cy="3362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50AFE50A-3AF2-47D9-84A9-2A0F4EEAE5D7}"/>
              </a:ext>
            </a:extLst>
          </p:cNvPr>
          <p:cNvCxnSpPr>
            <a:cxnSpLocks/>
          </p:cNvCxnSpPr>
          <p:nvPr/>
        </p:nvCxnSpPr>
        <p:spPr>
          <a:xfrm flipV="1">
            <a:off x="5382577" y="4326751"/>
            <a:ext cx="0" cy="2570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Left Brace 33">
            <a:extLst>
              <a:ext uri="{FF2B5EF4-FFF2-40B4-BE49-F238E27FC236}">
                <a16:creationId xmlns:a16="http://schemas.microsoft.com/office/drawing/2014/main" id="{E743C02F-8937-460F-A0F0-92F34D701FA6}"/>
              </a:ext>
            </a:extLst>
          </p:cNvPr>
          <p:cNvSpPr/>
          <p:nvPr/>
        </p:nvSpPr>
        <p:spPr>
          <a:xfrm>
            <a:off x="4981580" y="4025324"/>
            <a:ext cx="55240" cy="285989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74526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Proposition – option 2 </a:t>
            </a:r>
            <a:r>
              <a:rPr lang="en-US" sz="2600" b="0" dirty="0"/>
              <a:t>(1/2)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02998" y="1194552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Option 2: </a:t>
            </a:r>
            <a:r>
              <a:rPr lang="fr-FR" sz="1600" dirty="0">
                <a:latin typeface="Century Gothic" panose="020B0502020202020204" pitchFamily="34" charset="0"/>
              </a:rPr>
              <a:t>Enable </a:t>
            </a:r>
            <a:r>
              <a:rPr lang="fr-FR" sz="1600" dirty="0" err="1">
                <a:latin typeface="Century Gothic" panose="020B0502020202020204" pitchFamily="34" charset="0"/>
              </a:rPr>
              <a:t>carriage</a:t>
            </a:r>
            <a:r>
              <a:rPr lang="fr-FR" sz="1600" dirty="0">
                <a:latin typeface="Century Gothic" panose="020B0502020202020204" pitchFamily="34" charset="0"/>
              </a:rPr>
              <a:t> of </a:t>
            </a:r>
            <a:r>
              <a:rPr lang="fr-FR" sz="1600" dirty="0" err="1">
                <a:latin typeface="Century Gothic" panose="020B0502020202020204" pitchFamily="34" charset="0"/>
              </a:rPr>
              <a:t>FwdLUT</a:t>
            </a:r>
            <a:r>
              <a:rPr lang="fr-FR" sz="1600" dirty="0">
                <a:latin typeface="Century Gothic" panose="020B0502020202020204" pitchFamily="34" charset="0"/>
              </a:rPr>
              <a:t> or </a:t>
            </a:r>
            <a:r>
              <a:rPr lang="fr-FR" sz="1600" dirty="0" err="1">
                <a:latin typeface="Century Gothic" panose="020B0502020202020204" pitchFamily="34" charset="0"/>
              </a:rPr>
              <a:t>InvLUT</a:t>
            </a:r>
            <a:r>
              <a:rPr lang="fr-FR" sz="1600" dirty="0">
                <a:latin typeface="Century Gothic" panose="020B0502020202020204" pitchFamily="34" charset="0"/>
              </a:rPr>
              <a:t> (by </a:t>
            </a:r>
            <a:r>
              <a:rPr lang="fr-FR" sz="1600" dirty="0" err="1">
                <a:latin typeface="Century Gothic" panose="020B0502020202020204" pitchFamily="34" charset="0"/>
              </a:rPr>
              <a:t>GoP</a:t>
            </a:r>
            <a:r>
              <a:rPr lang="fr-FR" sz="1600" dirty="0">
                <a:latin typeface="Century Gothic" panose="020B0502020202020204" pitchFamily="34" charset="0"/>
              </a:rPr>
              <a:t>)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600" dirty="0">
                <a:latin typeface="Century Gothic" panose="020B0502020202020204" pitchFamily="34" charset="0"/>
              </a:rPr>
              <a:t>Slice/</a:t>
            </a:r>
            <a:r>
              <a:rPr lang="fr-FR" sz="1600" dirty="0" err="1">
                <a:latin typeface="Century Gothic" panose="020B0502020202020204" pitchFamily="34" charset="0"/>
              </a:rPr>
              <a:t>tile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signaling</a:t>
            </a: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E8714EB-CEC5-4EDD-9BC3-50CB4A756C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348712"/>
              </p:ext>
            </p:extLst>
          </p:nvPr>
        </p:nvGraphicFramePr>
        <p:xfrm>
          <a:off x="1184218" y="2104273"/>
          <a:ext cx="6550082" cy="202565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016557">
                  <a:extLst>
                    <a:ext uri="{9D8B030D-6E8A-4147-A177-3AD203B41FA5}">
                      <a16:colId xmlns:a16="http://schemas.microsoft.com/office/drawing/2014/main" val="2939431735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val="1497592306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slice_header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()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Descriptor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025222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901434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if( sps_lmcs_enabled_flag ) {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82056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1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slice_lmcs_enabled_flag</a:t>
                      </a:r>
                      <a:endParaRPr lang="en-GB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u(1)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591278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if( slice_lmcs_enabled_flag ) {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025777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GB" sz="11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slice_lmcs_aps_id</a:t>
                      </a:r>
                      <a:endParaRPr lang="en-GB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u(5)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500178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CA" sz="11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slice_lmcs_inverse_flag</a:t>
                      </a:r>
                      <a:endParaRPr lang="en-GB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u(1)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149558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	if( !(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qtbtt_dual_tree_intra_flag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&amp;&amp;  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slice_type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= =  I ) )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083321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1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slice_chroma_residual_scale_flag</a:t>
                      </a:r>
                      <a:endParaRPr lang="en-GB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u(1)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225244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}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837175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783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032877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Proposition – option 2 </a:t>
            </a:r>
            <a:r>
              <a:rPr lang="en-US" sz="2600" b="0" dirty="0"/>
              <a:t>(2/2)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02998" y="1194552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Option 2: </a:t>
            </a:r>
            <a:r>
              <a:rPr lang="fr-FR" sz="1600" dirty="0">
                <a:latin typeface="Century Gothic" panose="020B0502020202020204" pitchFamily="34" charset="0"/>
              </a:rPr>
              <a:t>Enable </a:t>
            </a:r>
            <a:r>
              <a:rPr lang="fr-FR" sz="1600" dirty="0" err="1">
                <a:latin typeface="Century Gothic" panose="020B0502020202020204" pitchFamily="34" charset="0"/>
              </a:rPr>
              <a:t>carriage</a:t>
            </a:r>
            <a:r>
              <a:rPr lang="fr-FR" sz="1600" dirty="0">
                <a:latin typeface="Century Gothic" panose="020B0502020202020204" pitchFamily="34" charset="0"/>
              </a:rPr>
              <a:t> of </a:t>
            </a:r>
            <a:r>
              <a:rPr lang="fr-FR" sz="1600" dirty="0" err="1">
                <a:latin typeface="Century Gothic" panose="020B0502020202020204" pitchFamily="34" charset="0"/>
              </a:rPr>
              <a:t>FwdLUT</a:t>
            </a:r>
            <a:r>
              <a:rPr lang="fr-FR" sz="1600" dirty="0">
                <a:latin typeface="Century Gothic" panose="020B0502020202020204" pitchFamily="34" charset="0"/>
              </a:rPr>
              <a:t> or </a:t>
            </a:r>
            <a:r>
              <a:rPr lang="fr-FR" sz="1600" dirty="0" err="1">
                <a:latin typeface="Century Gothic" panose="020B0502020202020204" pitchFamily="34" charset="0"/>
              </a:rPr>
              <a:t>InvLUT</a:t>
            </a:r>
            <a:r>
              <a:rPr lang="fr-FR" sz="1600" dirty="0">
                <a:latin typeface="Century Gothic" panose="020B0502020202020204" pitchFamily="34" charset="0"/>
              </a:rPr>
              <a:t> (by </a:t>
            </a:r>
            <a:r>
              <a:rPr lang="fr-FR" sz="1600" dirty="0" err="1">
                <a:latin typeface="Century Gothic" panose="020B0502020202020204" pitchFamily="34" charset="0"/>
              </a:rPr>
              <a:t>GoP</a:t>
            </a:r>
            <a:r>
              <a:rPr lang="fr-FR" sz="1600" dirty="0">
                <a:latin typeface="Century Gothic" panose="020B0502020202020204" pitchFamily="34" charset="0"/>
              </a:rPr>
              <a:t>)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fr-FR" sz="1600" dirty="0">
                <a:latin typeface="Century Gothic" panose="020B0502020202020204" pitchFamily="34" charset="0"/>
              </a:rPr>
              <a:t>APS </a:t>
            </a:r>
            <a:r>
              <a:rPr lang="fr-FR" sz="1600" dirty="0" err="1">
                <a:latin typeface="Century Gothic" panose="020B0502020202020204" pitchFamily="34" charset="0"/>
              </a:rPr>
              <a:t>signaling</a:t>
            </a: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600" dirty="0">
              <a:latin typeface="Century Gothic" panose="020B0502020202020204" pitchFamily="34" charset="0"/>
            </a:endParaRP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en-CA" sz="1050" i="1" dirty="0">
              <a:latin typeface="Century Gothic" panose="020B0502020202020204" pitchFamily="34" charset="0"/>
            </a:endParaRP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CA" sz="1050" i="1" dirty="0" err="1">
                <a:latin typeface="Century Gothic" panose="020B0502020202020204" pitchFamily="34" charset="0"/>
              </a:rPr>
              <a:t>LmcsMinBinIdx</a:t>
            </a:r>
            <a:r>
              <a:rPr lang="en-CA" sz="1050" i="1" dirty="0">
                <a:latin typeface="Century Gothic" panose="020B0502020202020204" pitchFamily="34" charset="0"/>
              </a:rPr>
              <a:t> = </a:t>
            </a:r>
            <a:r>
              <a:rPr lang="en-CA" sz="1050" i="1" dirty="0" err="1">
                <a:latin typeface="Century Gothic" panose="020B0502020202020204" pitchFamily="34" charset="0"/>
              </a:rPr>
              <a:t>lmcs_min_bin_idx</a:t>
            </a:r>
            <a:r>
              <a:rPr lang="en-CA" sz="1050" i="1" dirty="0">
                <a:latin typeface="Century Gothic" panose="020B0502020202020204" pitchFamily="34" charset="0"/>
              </a:rPr>
              <a:t> when </a:t>
            </a:r>
            <a:r>
              <a:rPr lang="en-CA" sz="1050" i="1" dirty="0" err="1">
                <a:latin typeface="Century Gothic" panose="020B0502020202020204" pitchFamily="34" charset="0"/>
              </a:rPr>
              <a:t>slice_lmcs_inverse_flag</a:t>
            </a:r>
            <a:r>
              <a:rPr lang="en-CA" sz="1050" i="1" dirty="0">
                <a:latin typeface="Century Gothic" panose="020B0502020202020204" pitchFamily="34" charset="0"/>
              </a:rPr>
              <a:t> = 0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CA" sz="1050" i="1" dirty="0" err="1">
                <a:latin typeface="Century Gothic" panose="020B0502020202020204" pitchFamily="34" charset="0"/>
              </a:rPr>
              <a:t>LmcsMinBinIdx</a:t>
            </a:r>
            <a:r>
              <a:rPr lang="en-CA" sz="1050" i="1" dirty="0">
                <a:latin typeface="Century Gothic" panose="020B0502020202020204" pitchFamily="34" charset="0"/>
              </a:rPr>
              <a:t> = 0 when </a:t>
            </a:r>
            <a:r>
              <a:rPr lang="en-CA" sz="1050" i="1" dirty="0" err="1">
                <a:latin typeface="Century Gothic" panose="020B0502020202020204" pitchFamily="34" charset="0"/>
              </a:rPr>
              <a:t>slice_lmcs_inverse_flag</a:t>
            </a:r>
            <a:r>
              <a:rPr lang="en-CA" sz="1050" i="1" dirty="0">
                <a:latin typeface="Century Gothic" panose="020B0502020202020204" pitchFamily="34" charset="0"/>
              </a:rPr>
              <a:t> = 1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2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B1D6D2F-421F-4909-9E37-8A3896C4F3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186222"/>
              </p:ext>
            </p:extLst>
          </p:nvPr>
        </p:nvGraphicFramePr>
        <p:xfrm>
          <a:off x="1928810" y="2003517"/>
          <a:ext cx="4986339" cy="18160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02433">
                  <a:extLst>
                    <a:ext uri="{9D8B030D-6E8A-4147-A177-3AD203B41FA5}">
                      <a16:colId xmlns:a16="http://schemas.microsoft.com/office/drawing/2014/main" val="1295898416"/>
                    </a:ext>
                  </a:extLst>
                </a:gridCol>
                <a:gridCol w="783906">
                  <a:extLst>
                    <a:ext uri="{9D8B030D-6E8A-4147-A177-3AD203B41FA5}">
                      <a16:colId xmlns:a16="http://schemas.microsoft.com/office/drawing/2014/main" val="4068816401"/>
                    </a:ext>
                  </a:extLst>
                </a:gridCol>
              </a:tblGrid>
              <a:tr h="18160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lmcs_data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() {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Descriptor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3434032"/>
                  </a:ext>
                </a:extLst>
              </a:tr>
              <a:tr h="18160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lmcs_min_bin_idx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2763740"/>
                  </a:ext>
                </a:extLst>
              </a:tr>
              <a:tr h="18160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lmcs_delta_max_bin_idx</a:t>
                      </a:r>
                      <a:endParaRPr lang="en-GB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4189231"/>
                  </a:ext>
                </a:extLst>
              </a:tr>
              <a:tr h="18160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11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lmcs_delta_cw_prec_minus1</a:t>
                      </a: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5619517"/>
                  </a:ext>
                </a:extLst>
              </a:tr>
              <a:tr h="18160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for ( i = </a:t>
                      </a:r>
                      <a:r>
                        <a:rPr lang="en-US" sz="1100" kern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LmcsMinBinIdx</a:t>
                      </a: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i &lt;= LmcsMaxBinIdx; i++ ) {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5979043"/>
                  </a:ext>
                </a:extLst>
              </a:tr>
              <a:tr h="18160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1100" b="1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1100" b="1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lmcs_delta_abs_cw</a:t>
                      </a:r>
                      <a:r>
                        <a:rPr lang="en-US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US" sz="1100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u(v)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4789455"/>
                  </a:ext>
                </a:extLst>
              </a:tr>
              <a:tr h="18160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if ( lmcs_delta_abs_cw[ i ] ) &gt; 0 )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4036000"/>
                  </a:ext>
                </a:extLst>
              </a:tr>
              <a:tr h="18160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US" sz="1100" b="1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lmcs_delta_sign_cw_flag</a:t>
                      </a:r>
                      <a:r>
                        <a:rPr lang="en-US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US" sz="1100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]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u(1)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3744208"/>
                  </a:ext>
                </a:extLst>
              </a:tr>
              <a:tr h="18160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}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6322083"/>
                  </a:ext>
                </a:extLst>
              </a:tr>
              <a:tr h="18160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06862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7241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Performance – option 1 &amp; 2 (SDR)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02998" y="1194552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9E27FF9-29D9-4AA1-9FE2-D1D0E9273B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118702"/>
              </p:ext>
            </p:extLst>
          </p:nvPr>
        </p:nvGraphicFramePr>
        <p:xfrm>
          <a:off x="88263" y="958822"/>
          <a:ext cx="4483735" cy="180213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3540812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8779696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16160642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8471795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1743684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880470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4730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VTM-5.0 (LMCS enabled)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8988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8062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07083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312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4025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7856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300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8771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1524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9649589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E3B67A9-D671-4F3C-9E86-73D33A2F51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356722"/>
              </p:ext>
            </p:extLst>
          </p:nvPr>
        </p:nvGraphicFramePr>
        <p:xfrm>
          <a:off x="4660265" y="969299"/>
          <a:ext cx="44837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25098276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0298967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83679208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67937444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3108784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763732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Random access Main10 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00625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(LMCS enabled)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4974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7131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1177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70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139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5068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867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591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5775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98746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10A9AF2-73DB-49D6-B582-3F09399497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56451"/>
              </p:ext>
            </p:extLst>
          </p:nvPr>
        </p:nvGraphicFramePr>
        <p:xfrm>
          <a:off x="2330130" y="2871961"/>
          <a:ext cx="44837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21104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787440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96391941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8608028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0105093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8364878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86804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 (LMCS enabled)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6778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848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2506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3039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0,39%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884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-0,16%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00133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9209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0,13%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053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0,25%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0,45%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0,65%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38702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0,04%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852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31716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Performance – option 1 &amp; 2 (HDR)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02998" y="1194552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5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20A7628-7722-498D-8A46-74B90D717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795741"/>
              </p:ext>
            </p:extLst>
          </p:nvPr>
        </p:nvGraphicFramePr>
        <p:xfrm>
          <a:off x="544213" y="1308430"/>
          <a:ext cx="7772403" cy="11334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25722319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306455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04881787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957706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58775813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57960679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3139054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9960031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62682950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7668096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326035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9313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VTM5.0 lqp0 Lmcs1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5115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3466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PSNR-L100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1087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584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985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736319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6D937B5-3027-470A-A2D7-1337C4963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07820"/>
              </p:ext>
            </p:extLst>
          </p:nvPr>
        </p:nvGraphicFramePr>
        <p:xfrm>
          <a:off x="544213" y="2983071"/>
          <a:ext cx="7772403" cy="11334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73178532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77525874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8456836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56099177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7833752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680768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50238752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68118066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5426233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78523080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628006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48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VTM5.0 lqp0 Lmcs1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17947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6083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PSNR-L100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0084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227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150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612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12370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12918</TotalTime>
  <Words>1883</Words>
  <Application>Microsoft Office PowerPoint</Application>
  <PresentationFormat>On-screen Show (16:9)</PresentationFormat>
  <Paragraphs>862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Overview</vt:lpstr>
      <vt:lpstr>Introduction </vt:lpstr>
      <vt:lpstr>Carriage of inverse mapping curve</vt:lpstr>
      <vt:lpstr>Proposition – option 1</vt:lpstr>
      <vt:lpstr>Proposition – option 2 (1/2)</vt:lpstr>
      <vt:lpstr>Proposition – option 2 (2/2)</vt:lpstr>
      <vt:lpstr>Performance – option 1 &amp; 2 (SDR)</vt:lpstr>
      <vt:lpstr>Performance – option 1 &amp; 2 (HDR)</vt:lpstr>
      <vt:lpstr>Proposition – option 3: problem (1/3)</vt:lpstr>
      <vt:lpstr>Proposition – option 3: last pivot point extension (2/3)</vt:lpstr>
      <vt:lpstr>Proposition – option 3: last section clipping(3/3)</vt:lpstr>
      <vt:lpstr>Proposition – option 3</vt:lpstr>
      <vt:lpstr>Performance – option 3 (SDR)</vt:lpstr>
      <vt:lpstr>Performance – option 3 (HDR)</vt:lpstr>
      <vt:lpstr>Conclusion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Pierre Andrivon</cp:lastModifiedBy>
  <cp:revision>1053</cp:revision>
  <cp:lastPrinted>2018-02-07T16:54:36Z</cp:lastPrinted>
  <dcterms:created xsi:type="dcterms:W3CDTF">2015-05-07T16:31:13Z</dcterms:created>
  <dcterms:modified xsi:type="dcterms:W3CDTF">2019-06-27T12:16:30Z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