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8" r:id="rId3"/>
    <p:sldId id="278" r:id="rId4"/>
    <p:sldId id="277" r:id="rId5"/>
    <p:sldId id="259" r:id="rId6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48" autoAdjust="0"/>
    <p:restoredTop sz="89286" autoAdjust="0"/>
  </p:normalViewPr>
  <p:slideViewPr>
    <p:cSldViewPr snapToGrid="0">
      <p:cViewPr varScale="1">
        <p:scale>
          <a:sx n="104" d="100"/>
          <a:sy n="104" d="100"/>
        </p:scale>
        <p:origin x="1740" y="9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2019-07-06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CA" altLang="ko-KR" dirty="0"/>
              <a:t>Non-CE3: MRL restriction</a:t>
            </a:r>
            <a:br>
              <a:rPr lang="en-CA" altLang="ko-KR" dirty="0"/>
            </a:br>
            <a:r>
              <a:rPr lang="en-CA" altLang="ko-KR" dirty="0"/>
              <a:t/>
            </a:r>
            <a:br>
              <a:rPr lang="en-CA" altLang="ko-KR" dirty="0"/>
            </a:br>
            <a:r>
              <a:rPr lang="en-US" altLang="ko-KR" dirty="0"/>
              <a:t>(JVET-O0355)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933452" y="3602038"/>
            <a:ext cx="8035131" cy="568909"/>
          </a:xfrm>
        </p:spPr>
        <p:txBody>
          <a:bodyPr>
            <a:normAutofit/>
          </a:bodyPr>
          <a:lstStyle/>
          <a:p>
            <a:r>
              <a:rPr lang="en-US" altLang="ko-KR" sz="1600" dirty="0" smtClean="0"/>
              <a:t> </a:t>
            </a:r>
            <a:r>
              <a:rPr lang="en-US" altLang="ko-KR" sz="1600" dirty="0"/>
              <a:t>Jin </a:t>
            </a:r>
            <a:r>
              <a:rPr lang="en-US" altLang="ko-KR" sz="1600" dirty="0" err="1"/>
              <a:t>Heo</a:t>
            </a:r>
            <a:r>
              <a:rPr lang="en-US" altLang="ko-KR" sz="1600" dirty="0"/>
              <a:t>, </a:t>
            </a:r>
            <a:r>
              <a:rPr lang="en-US" altLang="ko-KR" sz="1600" dirty="0" err="1"/>
              <a:t>Jangwon</a:t>
            </a:r>
            <a:r>
              <a:rPr lang="en-US" altLang="ko-KR" sz="1600" dirty="0"/>
              <a:t> Choi, </a:t>
            </a:r>
            <a:r>
              <a:rPr lang="en-US" altLang="ko-KR" sz="1600" dirty="0" err="1"/>
              <a:t>Hyeongmun</a:t>
            </a:r>
            <a:r>
              <a:rPr lang="en-US" altLang="ko-KR" sz="1600" dirty="0"/>
              <a:t> Jang, </a:t>
            </a:r>
            <a:r>
              <a:rPr lang="en-US" altLang="ko-KR" sz="1600" dirty="0" err="1"/>
              <a:t>Jaehyun</a:t>
            </a:r>
            <a:r>
              <a:rPr lang="en-US" altLang="ko-KR" sz="1600" dirty="0"/>
              <a:t> Lim,  and </a:t>
            </a:r>
            <a:r>
              <a:rPr lang="en-US" altLang="ko-KR" sz="1600" dirty="0" err="1"/>
              <a:t>Seung</a:t>
            </a:r>
            <a:r>
              <a:rPr lang="en-US" altLang="ko-KR" sz="1600" dirty="0"/>
              <a:t> Hwan Kim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/>
              <a:t>Proposed method</a:t>
            </a:r>
          </a:p>
          <a:p>
            <a:pPr lvl="1"/>
            <a:r>
              <a:rPr lang="en-US" altLang="ko-KR" dirty="0"/>
              <a:t>Restrict MRL intra prediction at the boundaries of picture, slice, tile, or brick</a:t>
            </a:r>
          </a:p>
          <a:p>
            <a:endParaRPr lang="en-US" altLang="ko-KR" dirty="0"/>
          </a:p>
          <a:p>
            <a:r>
              <a:rPr lang="en-US" altLang="ko-KR" dirty="0" smtClean="0"/>
              <a:t>Background </a:t>
            </a:r>
            <a:r>
              <a:rPr lang="en-US" altLang="ko-KR" dirty="0" smtClean="0"/>
              <a:t>and problem statement</a:t>
            </a:r>
          </a:p>
          <a:p>
            <a:pPr lvl="1"/>
            <a:r>
              <a:rPr lang="en-US" altLang="ko-KR" dirty="0" smtClean="0"/>
              <a:t>MRL is used to utilize more reference lines for intra prediction</a:t>
            </a:r>
          </a:p>
          <a:p>
            <a:pPr lvl="2"/>
            <a:r>
              <a:rPr lang="en-US" altLang="ko-KR" dirty="0" smtClean="0"/>
              <a:t>Disable MRL for the upper boundary of each CTU</a:t>
            </a:r>
          </a:p>
          <a:p>
            <a:pPr lvl="1"/>
            <a:r>
              <a:rPr lang="en-US" altLang="ko-KR" dirty="0" smtClean="0"/>
              <a:t>The referen</a:t>
            </a:r>
            <a:r>
              <a:rPr lang="en-US" altLang="ko-KR" dirty="0" smtClean="0"/>
              <a:t>ce sample which is located in different slice, tile, brick is not available.</a:t>
            </a:r>
          </a:p>
          <a:p>
            <a:pPr lvl="1"/>
            <a:r>
              <a:rPr lang="en-US" altLang="ko-KR" dirty="0" smtClean="0"/>
              <a:t>Utilize reference sample in different slice, tile, brick is not make sense.</a:t>
            </a:r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Experimental results (BD-rate) with VTM 5.0 anchor</a:t>
            </a:r>
          </a:p>
          <a:p>
            <a:pPr lvl="1"/>
            <a:r>
              <a:rPr lang="en-US" altLang="ko-KR" dirty="0" smtClean="0"/>
              <a:t>0.00% (AI) and 0.00% (RA)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Thanks to KWAI for cross-checking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Current VTM, MRL is restricted when the block is aligned in Above CTU boundary.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It is suggest that restrict </a:t>
            </a:r>
            <a:r>
              <a:rPr lang="en-US" altLang="ko-KR" dirty="0" smtClean="0"/>
              <a:t>MRL intra prediction at the boundaries of the picture, slice, tile, or brick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90066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Restriction on </a:t>
            </a:r>
            <a:r>
              <a:rPr lang="en-US" altLang="ko-KR" dirty="0" smtClean="0"/>
              <a:t>MRL</a:t>
            </a:r>
          </a:p>
          <a:p>
            <a:pPr lvl="1"/>
            <a:r>
              <a:rPr lang="en-US" altLang="ko-KR" dirty="0" smtClean="0"/>
              <a:t>Under CTC, tile is not allowed, The result of the proposed method is coming from MRL restriction on vertical picture boundary.</a:t>
            </a:r>
            <a:endParaRPr lang="en-US" altLang="ko-KR" dirty="0" smtClean="0"/>
          </a:p>
          <a:p>
            <a:pPr marL="457200" lvl="1" indent="0">
              <a:buNone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pic>
        <p:nvPicPr>
          <p:cNvPr id="9" name="그림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798" y="1939332"/>
            <a:ext cx="4993640" cy="17887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그림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798" y="4083368"/>
            <a:ext cx="4993640" cy="17887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9184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It is proposed to restrict MRL intra prediction at the boundaries of the picture, slice, tile, or brick</a:t>
            </a:r>
          </a:p>
          <a:p>
            <a:endParaRPr lang="en-US" altLang="ko-KR" dirty="0"/>
          </a:p>
          <a:p>
            <a:r>
              <a:rPr lang="en-US" altLang="ko-KR" dirty="0" smtClean="0"/>
              <a:t>Experimental results</a:t>
            </a:r>
          </a:p>
          <a:p>
            <a:pPr lvl="1"/>
            <a:r>
              <a:rPr lang="en-US" altLang="ko-KR" dirty="0"/>
              <a:t>0.00% (AI) and </a:t>
            </a:r>
            <a:r>
              <a:rPr lang="en-US" altLang="ko-KR" dirty="0" smtClean="0"/>
              <a:t>0.00% </a:t>
            </a:r>
            <a:r>
              <a:rPr lang="en-US" altLang="ko-KR" dirty="0"/>
              <a:t>(RA</a:t>
            </a:r>
            <a:r>
              <a:rPr lang="en-US" altLang="ko-KR" dirty="0" smtClean="0"/>
              <a:t>)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04008" y="1385455"/>
            <a:ext cx="807899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3133</TotalTime>
  <Words>231</Words>
  <Application>Microsoft Office PowerPoint</Application>
  <PresentationFormat>A4 용지(210x297mm)</PresentationFormat>
  <Paragraphs>36</Paragraphs>
  <Slides>5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Non-CE3: MRL restriction  (JVET-O0355)</vt:lpstr>
      <vt:lpstr>Summary</vt:lpstr>
      <vt:lpstr>Proposed method</vt:lpstr>
      <vt:lpstr>Experimental results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Hyeongmun Jang</cp:lastModifiedBy>
  <cp:revision>206</cp:revision>
  <dcterms:created xsi:type="dcterms:W3CDTF">2016-10-06T06:23:02Z</dcterms:created>
  <dcterms:modified xsi:type="dcterms:W3CDTF">2019-07-06T15:20:53Z</dcterms:modified>
</cp:coreProperties>
</file>