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74" r:id="rId2"/>
    <p:sldId id="284" r:id="rId3"/>
    <p:sldId id="292" r:id="rId4"/>
    <p:sldId id="318" r:id="rId5"/>
    <p:sldId id="295" r:id="rId6"/>
    <p:sldId id="304" r:id="rId7"/>
    <p:sldId id="297" r:id="rId8"/>
    <p:sldId id="305" r:id="rId9"/>
    <p:sldId id="303" r:id="rId10"/>
    <p:sldId id="306" r:id="rId11"/>
    <p:sldId id="312" r:id="rId12"/>
    <p:sldId id="308" r:id="rId13"/>
    <p:sldId id="313" r:id="rId14"/>
    <p:sldId id="302" r:id="rId15"/>
    <p:sldId id="316" r:id="rId16"/>
    <p:sldId id="314" r:id="rId17"/>
    <p:sldId id="285" r:id="rId18"/>
    <p:sldId id="299" r:id="rId19"/>
    <p:sldId id="300" r:id="rId20"/>
    <p:sldId id="301" r:id="rId21"/>
    <p:sldId id="317" r:id="rId22"/>
    <p:sldId id="279" r:id="rId2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EF3090-05E2-4235-BB91-C3233B26EE75}" v="158" dt="2019-07-05T17:25:07.116"/>
  </p1510:revLst>
</p1510:revInfo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8" autoAdjust="0"/>
    <p:restoredTop sz="79811" autoAdjust="0"/>
  </p:normalViewPr>
  <p:slideViewPr>
    <p:cSldViewPr snapToGrid="0" snapToObjects="1">
      <p:cViewPr varScale="1">
        <p:scale>
          <a:sx n="87" d="100"/>
          <a:sy n="87" d="100"/>
        </p:scale>
        <p:origin x="19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DaeYeon" userId="bbe0dfed5077dfe5" providerId="LiveId" clId="{40682C02-E5E0-4AB2-9A53-6DCB593CC4A9}"/>
    <pc:docChg chg="modSld">
      <pc:chgData name="Kim DaeYeon" userId="bbe0dfed5077dfe5" providerId="LiveId" clId="{40682C02-E5E0-4AB2-9A53-6DCB593CC4A9}" dt="2019-07-06T13:07:12.292" v="18" actId="6549"/>
      <pc:docMkLst>
        <pc:docMk/>
      </pc:docMkLst>
      <pc:sldChg chg="modNotesTx">
        <pc:chgData name="Kim DaeYeon" userId="bbe0dfed5077dfe5" providerId="LiveId" clId="{40682C02-E5E0-4AB2-9A53-6DCB593CC4A9}" dt="2019-07-06T13:07:12.292" v="18" actId="6549"/>
        <pc:sldMkLst>
          <pc:docMk/>
          <pc:sldMk cId="1634277404" sldId="279"/>
        </pc:sldMkLst>
      </pc:sldChg>
      <pc:sldChg chg="modNotesTx">
        <pc:chgData name="Kim DaeYeon" userId="bbe0dfed5077dfe5" providerId="LiveId" clId="{40682C02-E5E0-4AB2-9A53-6DCB593CC4A9}" dt="2019-07-06T13:06:14.617" v="0" actId="6549"/>
        <pc:sldMkLst>
          <pc:docMk/>
          <pc:sldMk cId="901332955" sldId="284"/>
        </pc:sldMkLst>
      </pc:sldChg>
      <pc:sldChg chg="modNotesTx">
        <pc:chgData name="Kim DaeYeon" userId="bbe0dfed5077dfe5" providerId="LiveId" clId="{40682C02-E5E0-4AB2-9A53-6DCB593CC4A9}" dt="2019-07-06T13:06:17.291" v="1" actId="6549"/>
        <pc:sldMkLst>
          <pc:docMk/>
          <pc:sldMk cId="2815086354" sldId="292"/>
        </pc:sldMkLst>
      </pc:sldChg>
      <pc:sldChg chg="modNotesTx">
        <pc:chgData name="Kim DaeYeon" userId="bbe0dfed5077dfe5" providerId="LiveId" clId="{40682C02-E5E0-4AB2-9A53-6DCB593CC4A9}" dt="2019-07-06T13:06:21.704" v="3" actId="6549"/>
        <pc:sldMkLst>
          <pc:docMk/>
          <pc:sldMk cId="1546296615" sldId="295"/>
        </pc:sldMkLst>
      </pc:sldChg>
      <pc:sldChg chg="modNotesTx">
        <pc:chgData name="Kim DaeYeon" userId="bbe0dfed5077dfe5" providerId="LiveId" clId="{40682C02-E5E0-4AB2-9A53-6DCB593CC4A9}" dt="2019-07-06T13:06:26.002" v="5" actId="6549"/>
        <pc:sldMkLst>
          <pc:docMk/>
          <pc:sldMk cId="3130076719" sldId="297"/>
        </pc:sldMkLst>
      </pc:sldChg>
      <pc:sldChg chg="modNotesTx">
        <pc:chgData name="Kim DaeYeon" userId="bbe0dfed5077dfe5" providerId="LiveId" clId="{40682C02-E5E0-4AB2-9A53-6DCB593CC4A9}" dt="2019-07-06T13:07:03.191" v="15" actId="6549"/>
        <pc:sldMkLst>
          <pc:docMk/>
          <pc:sldMk cId="1960024722" sldId="299"/>
        </pc:sldMkLst>
      </pc:sldChg>
      <pc:sldChg chg="modNotesTx">
        <pc:chgData name="Kim DaeYeon" userId="bbe0dfed5077dfe5" providerId="LiveId" clId="{40682C02-E5E0-4AB2-9A53-6DCB593CC4A9}" dt="2019-07-06T13:07:05.684" v="16" actId="6549"/>
        <pc:sldMkLst>
          <pc:docMk/>
          <pc:sldMk cId="1012075803" sldId="300"/>
        </pc:sldMkLst>
      </pc:sldChg>
      <pc:sldChg chg="modNotesTx">
        <pc:chgData name="Kim DaeYeon" userId="bbe0dfed5077dfe5" providerId="LiveId" clId="{40682C02-E5E0-4AB2-9A53-6DCB593CC4A9}" dt="2019-07-06T13:07:08.970" v="17" actId="6549"/>
        <pc:sldMkLst>
          <pc:docMk/>
          <pc:sldMk cId="244152620" sldId="301"/>
        </pc:sldMkLst>
      </pc:sldChg>
      <pc:sldChg chg="modNotesTx">
        <pc:chgData name="Kim DaeYeon" userId="bbe0dfed5077dfe5" providerId="LiveId" clId="{40682C02-E5E0-4AB2-9A53-6DCB593CC4A9}" dt="2019-07-06T13:06:50.169" v="12" actId="6549"/>
        <pc:sldMkLst>
          <pc:docMk/>
          <pc:sldMk cId="2585578681" sldId="302"/>
        </pc:sldMkLst>
      </pc:sldChg>
      <pc:sldChg chg="modNotesTx">
        <pc:chgData name="Kim DaeYeon" userId="bbe0dfed5077dfe5" providerId="LiveId" clId="{40682C02-E5E0-4AB2-9A53-6DCB593CC4A9}" dt="2019-07-06T13:06:39.206" v="7" actId="6549"/>
        <pc:sldMkLst>
          <pc:docMk/>
          <pc:sldMk cId="1696726788" sldId="303"/>
        </pc:sldMkLst>
      </pc:sldChg>
      <pc:sldChg chg="modNotesTx">
        <pc:chgData name="Kim DaeYeon" userId="bbe0dfed5077dfe5" providerId="LiveId" clId="{40682C02-E5E0-4AB2-9A53-6DCB593CC4A9}" dt="2019-07-06T13:06:23.966" v="4" actId="6549"/>
        <pc:sldMkLst>
          <pc:docMk/>
          <pc:sldMk cId="1050868770" sldId="304"/>
        </pc:sldMkLst>
      </pc:sldChg>
      <pc:sldChg chg="modNotesTx">
        <pc:chgData name="Kim DaeYeon" userId="bbe0dfed5077dfe5" providerId="LiveId" clId="{40682C02-E5E0-4AB2-9A53-6DCB593CC4A9}" dt="2019-07-06T13:06:35.841" v="6" actId="6549"/>
        <pc:sldMkLst>
          <pc:docMk/>
          <pc:sldMk cId="1634086936" sldId="305"/>
        </pc:sldMkLst>
      </pc:sldChg>
      <pc:sldChg chg="modNotesTx">
        <pc:chgData name="Kim DaeYeon" userId="bbe0dfed5077dfe5" providerId="LiveId" clId="{40682C02-E5E0-4AB2-9A53-6DCB593CC4A9}" dt="2019-07-06T13:06:40.950" v="8" actId="6549"/>
        <pc:sldMkLst>
          <pc:docMk/>
          <pc:sldMk cId="2480354483" sldId="306"/>
        </pc:sldMkLst>
      </pc:sldChg>
      <pc:sldChg chg="modNotesTx">
        <pc:chgData name="Kim DaeYeon" userId="bbe0dfed5077dfe5" providerId="LiveId" clId="{40682C02-E5E0-4AB2-9A53-6DCB593CC4A9}" dt="2019-07-06T13:06:45.205" v="10" actId="6549"/>
        <pc:sldMkLst>
          <pc:docMk/>
          <pc:sldMk cId="1226937123" sldId="308"/>
        </pc:sldMkLst>
      </pc:sldChg>
      <pc:sldChg chg="modNotesTx">
        <pc:chgData name="Kim DaeYeon" userId="bbe0dfed5077dfe5" providerId="LiveId" clId="{40682C02-E5E0-4AB2-9A53-6DCB593CC4A9}" dt="2019-07-06T13:06:42.637" v="9" actId="6549"/>
        <pc:sldMkLst>
          <pc:docMk/>
          <pc:sldMk cId="1780837432" sldId="312"/>
        </pc:sldMkLst>
      </pc:sldChg>
      <pc:sldChg chg="modNotesTx">
        <pc:chgData name="Kim DaeYeon" userId="bbe0dfed5077dfe5" providerId="LiveId" clId="{40682C02-E5E0-4AB2-9A53-6DCB593CC4A9}" dt="2019-07-06T13:06:47.996" v="11" actId="6549"/>
        <pc:sldMkLst>
          <pc:docMk/>
          <pc:sldMk cId="1450281738" sldId="313"/>
        </pc:sldMkLst>
      </pc:sldChg>
      <pc:sldChg chg="modNotesTx">
        <pc:chgData name="Kim DaeYeon" userId="bbe0dfed5077dfe5" providerId="LiveId" clId="{40682C02-E5E0-4AB2-9A53-6DCB593CC4A9}" dt="2019-07-06T13:06:59.884" v="14" actId="6549"/>
        <pc:sldMkLst>
          <pc:docMk/>
          <pc:sldMk cId="4236421647" sldId="314"/>
        </pc:sldMkLst>
      </pc:sldChg>
      <pc:sldChg chg="modNotesTx">
        <pc:chgData name="Kim DaeYeon" userId="bbe0dfed5077dfe5" providerId="LiveId" clId="{40682C02-E5E0-4AB2-9A53-6DCB593CC4A9}" dt="2019-07-06T13:06:53.574" v="13" actId="6549"/>
        <pc:sldMkLst>
          <pc:docMk/>
          <pc:sldMk cId="4241655638" sldId="316"/>
        </pc:sldMkLst>
      </pc:sldChg>
      <pc:sldChg chg="modNotesTx">
        <pc:chgData name="Kim DaeYeon" userId="bbe0dfed5077dfe5" providerId="LiveId" clId="{40682C02-E5E0-4AB2-9A53-6DCB593CC4A9}" dt="2019-07-06T13:06:19.655" v="2" actId="6549"/>
        <pc:sldMkLst>
          <pc:docMk/>
          <pc:sldMk cId="1365178626" sldId="318"/>
        </pc:sldMkLst>
      </pc:sldChg>
    </pc:docChg>
  </pc:docChgLst>
  <pc:docChgLst>
    <pc:chgData name="Kim DaeYeon" userId="bbe0dfed5077dfe5" providerId="LiveId" clId="{16EF3090-05E2-4235-BB91-C3233B26EE75}"/>
    <pc:docChg chg="undo redo custSel addSld delSld modSld sldOrd">
      <pc:chgData name="Kim DaeYeon" userId="bbe0dfed5077dfe5" providerId="LiveId" clId="{16EF3090-05E2-4235-BB91-C3233B26EE75}" dt="2019-07-06T13:02:12.694" v="16396" actId="20577"/>
      <pc:docMkLst>
        <pc:docMk/>
      </pc:docMkLst>
      <pc:sldChg chg="modSp modNotesTx">
        <pc:chgData name="Kim DaeYeon" userId="bbe0dfed5077dfe5" providerId="LiveId" clId="{16EF3090-05E2-4235-BB91-C3233B26EE75}" dt="2019-07-05T14:42:21.600" v="15187" actId="27636"/>
        <pc:sldMkLst>
          <pc:docMk/>
          <pc:sldMk cId="3043963777" sldId="274"/>
        </pc:sldMkLst>
        <pc:spChg chg="mod">
          <ac:chgData name="Kim DaeYeon" userId="bbe0dfed5077dfe5" providerId="LiveId" clId="{16EF3090-05E2-4235-BB91-C3233B26EE75}" dt="2019-07-05T14:42:21.600" v="15187" actId="27636"/>
          <ac:spMkLst>
            <pc:docMk/>
            <pc:sldMk cId="3043963777" sldId="274"/>
            <ac:spMk id="3" creationId="{FE31B912-590F-9249-91E7-74FEF569709E}"/>
          </ac:spMkLst>
        </pc:spChg>
      </pc:sldChg>
      <pc:sldChg chg="modNotesTx">
        <pc:chgData name="Kim DaeYeon" userId="bbe0dfed5077dfe5" providerId="LiveId" clId="{16EF3090-05E2-4235-BB91-C3233B26EE75}" dt="2019-07-06T12:55:14.996" v="16376" actId="20577"/>
        <pc:sldMkLst>
          <pc:docMk/>
          <pc:sldMk cId="1634277404" sldId="279"/>
        </pc:sldMkLst>
      </pc:sldChg>
      <pc:sldChg chg="addSp modSp modNotesTx">
        <pc:chgData name="Kim DaeYeon" userId="bbe0dfed5077dfe5" providerId="LiveId" clId="{16EF3090-05E2-4235-BB91-C3233B26EE75}" dt="2019-07-06T12:34:58.558" v="16284" actId="20577"/>
        <pc:sldMkLst>
          <pc:docMk/>
          <pc:sldMk cId="901332955" sldId="284"/>
        </pc:sldMkLst>
        <pc:spChg chg="mod">
          <ac:chgData name="Kim DaeYeon" userId="bbe0dfed5077dfe5" providerId="LiveId" clId="{16EF3090-05E2-4235-BB91-C3233B26EE75}" dt="2019-07-04T09:42:45.861" v="6993" actId="13926"/>
          <ac:spMkLst>
            <pc:docMk/>
            <pc:sldMk cId="901332955" sldId="284"/>
            <ac:spMk id="3" creationId="{52C965D9-E839-B44D-A1EE-1CF001CA5D32}"/>
          </ac:spMkLst>
        </pc:spChg>
        <pc:picChg chg="add mod">
          <ac:chgData name="Kim DaeYeon" userId="bbe0dfed5077dfe5" providerId="LiveId" clId="{16EF3090-05E2-4235-BB91-C3233B26EE75}" dt="2019-07-04T10:29:08.868" v="10323" actId="1076"/>
          <ac:picMkLst>
            <pc:docMk/>
            <pc:sldMk cId="901332955" sldId="284"/>
            <ac:picMk id="5" creationId="{23EA0251-E27E-4708-9C70-0A8237969590}"/>
          </ac:picMkLst>
        </pc:picChg>
      </pc:sldChg>
      <pc:sldChg chg="addSp modSp ord modAnim modNotesTx">
        <pc:chgData name="Kim DaeYeon" userId="bbe0dfed5077dfe5" providerId="LiveId" clId="{16EF3090-05E2-4235-BB91-C3233B26EE75}" dt="2019-07-06T08:21:59.114" v="15999" actId="20577"/>
        <pc:sldMkLst>
          <pc:docMk/>
          <pc:sldMk cId="3201019725" sldId="285"/>
        </pc:sldMkLst>
        <pc:spChg chg="mod">
          <ac:chgData name="Kim DaeYeon" userId="bbe0dfed5077dfe5" providerId="LiveId" clId="{16EF3090-05E2-4235-BB91-C3233B26EE75}" dt="2019-07-05T14:02:58.244" v="15163" actId="20577"/>
          <ac:spMkLst>
            <pc:docMk/>
            <pc:sldMk cId="3201019725" sldId="285"/>
            <ac:spMk id="5" creationId="{081F1DB4-A9DB-4DBA-8403-BFC7611A3E9E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42" creationId="{3DF85633-AF21-4A7C-B844-C6ECC1762C0C}"/>
          </ac:spMkLst>
        </pc:spChg>
        <pc:spChg chg="mod">
          <ac:chgData name="Kim DaeYeon" userId="bbe0dfed5077dfe5" providerId="LiveId" clId="{16EF3090-05E2-4235-BB91-C3233B26EE75}" dt="2019-07-05T15:15:53.314" v="15692" actId="20577"/>
          <ac:spMkLst>
            <pc:docMk/>
            <pc:sldMk cId="3201019725" sldId="285"/>
            <ac:spMk id="51" creationId="{8C735ED3-3B9B-41BA-84B8-1AE1EF9CC122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52" creationId="{0D8F0578-6231-4FB6-A4DF-6FBE55A3E6DD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53" creationId="{173D6E29-FE12-40D7-8494-8AD17BA807B8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54" creationId="{FB81043A-815D-47DE-85AA-F224A9E5C604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55" creationId="{6EDE980F-2B6D-40A4-B1B3-8132BDB781F6}"/>
          </ac:spMkLst>
        </pc:spChg>
        <pc:spChg chg="mod">
          <ac:chgData name="Kim DaeYeon" userId="bbe0dfed5077dfe5" providerId="LiveId" clId="{16EF3090-05E2-4235-BB91-C3233B26EE75}" dt="2019-07-05T15:15:56.965" v="15704" actId="20577"/>
          <ac:spMkLst>
            <pc:docMk/>
            <pc:sldMk cId="3201019725" sldId="285"/>
            <ac:spMk id="56" creationId="{2E018D16-7149-4239-AF89-BB12885CA847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61" creationId="{4B051428-97CC-463E-9B8C-C4ED24B1505E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62" creationId="{425DDBAB-F15F-4CE9-A584-0B9A8EA3D34A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63" creationId="{ABBE1DF0-B64D-433B-AA6F-52819C398753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64" creationId="{1159F089-7C15-4F4D-85B0-EC8BBEE5A698}"/>
          </ac:spMkLst>
        </pc:spChg>
        <pc:spChg chg="mod">
          <ac:chgData name="Kim DaeYeon" userId="bbe0dfed5077dfe5" providerId="LiveId" clId="{16EF3090-05E2-4235-BB91-C3233B26EE75}" dt="2019-07-04T09:59:01.093" v="7492" actId="164"/>
          <ac:spMkLst>
            <pc:docMk/>
            <pc:sldMk cId="3201019725" sldId="285"/>
            <ac:spMk id="65" creationId="{B929B37B-E390-40EC-A31F-2195A77DD9BE}"/>
          </ac:spMkLst>
        </pc:spChg>
        <pc:spChg chg="mod">
          <ac:chgData name="Kim DaeYeon" userId="bbe0dfed5077dfe5" providerId="LiveId" clId="{16EF3090-05E2-4235-BB91-C3233B26EE75}" dt="2019-07-04T09:59:01.093" v="7492" actId="164"/>
          <ac:spMkLst>
            <pc:docMk/>
            <pc:sldMk cId="3201019725" sldId="285"/>
            <ac:spMk id="66" creationId="{12F899D0-3B13-4432-8B15-642C3D8E1B1D}"/>
          </ac:spMkLst>
        </pc:spChg>
        <pc:spChg chg="mod">
          <ac:chgData name="Kim DaeYeon" userId="bbe0dfed5077dfe5" providerId="LiveId" clId="{16EF3090-05E2-4235-BB91-C3233B26EE75}" dt="2019-07-04T09:59:01.093" v="7492" actId="164"/>
          <ac:spMkLst>
            <pc:docMk/>
            <pc:sldMk cId="3201019725" sldId="285"/>
            <ac:spMk id="67" creationId="{8707F1A6-C973-4856-B7A5-90EF6F8D2341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69" creationId="{DB9C54B4-10AA-49CB-A4DB-29F1B5B71A45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0" creationId="{E9D012BF-C817-4516-8ACF-7EF1EB967A74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1" creationId="{B5D59F1E-587B-4B90-934F-3BE533B99498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2" creationId="{8E91E19D-BC63-485F-81C2-DC0A8D8BC746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3" creationId="{E07EB9D3-B436-4918-AF5D-BA79D4EDA042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4" creationId="{F1A93C91-D4D3-452A-8A29-766D5A058591}"/>
          </ac:spMkLst>
        </pc:spChg>
        <pc:spChg chg="mod">
          <ac:chgData name="Kim DaeYeon" userId="bbe0dfed5077dfe5" providerId="LiveId" clId="{16EF3090-05E2-4235-BB91-C3233B26EE75}" dt="2019-07-04T09:58:22.555" v="7491" actId="1036"/>
          <ac:spMkLst>
            <pc:docMk/>
            <pc:sldMk cId="3201019725" sldId="285"/>
            <ac:spMk id="75" creationId="{56B90817-D1AB-4842-A693-47A2C2C1B5B3}"/>
          </ac:spMkLst>
        </pc:spChg>
        <pc:grpChg chg="add mod">
          <ac:chgData name="Kim DaeYeon" userId="bbe0dfed5077dfe5" providerId="LiveId" clId="{16EF3090-05E2-4235-BB91-C3233B26EE75}" dt="2019-07-04T09:59:01.093" v="7492" actId="164"/>
          <ac:grpSpMkLst>
            <pc:docMk/>
            <pc:sldMk cId="3201019725" sldId="285"/>
            <ac:grpSpMk id="2" creationId="{046682D4-81E3-4146-BF89-FA09A49520E4}"/>
          </ac:grpSpMkLst>
        </pc:grpChg>
      </pc:sldChg>
      <pc:sldChg chg="addSp delSp modSp modAnim modNotesTx">
        <pc:chgData name="Kim DaeYeon" userId="bbe0dfed5077dfe5" providerId="LiveId" clId="{16EF3090-05E2-4235-BB91-C3233B26EE75}" dt="2019-07-06T12:35:23.139" v="16318" actId="20577"/>
        <pc:sldMkLst>
          <pc:docMk/>
          <pc:sldMk cId="2815086354" sldId="292"/>
        </pc:sldMkLst>
        <pc:spChg chg="mod">
          <ac:chgData name="Kim DaeYeon" userId="bbe0dfed5077dfe5" providerId="LiveId" clId="{16EF3090-05E2-4235-BB91-C3233B26EE75}" dt="2019-07-04T15:05:50.335" v="11820" actId="20577"/>
          <ac:spMkLst>
            <pc:docMk/>
            <pc:sldMk cId="2815086354" sldId="292"/>
            <ac:spMk id="3" creationId="{52C965D9-E839-B44D-A1EE-1CF001CA5D32}"/>
          </ac:spMkLst>
        </pc:spChg>
        <pc:picChg chg="add del mod">
          <ac:chgData name="Kim DaeYeon" userId="bbe0dfed5077dfe5" providerId="LiveId" clId="{16EF3090-05E2-4235-BB91-C3233B26EE75}" dt="2019-07-05T12:36:21.618" v="13497"/>
          <ac:picMkLst>
            <pc:docMk/>
            <pc:sldMk cId="2815086354" sldId="292"/>
            <ac:picMk id="2" creationId="{0ED621B0-223A-4F7B-9697-675AFBA2F23D}"/>
          </ac:picMkLst>
        </pc:picChg>
      </pc:sldChg>
      <pc:sldChg chg="addSp delSp modSp modNotesTx">
        <pc:chgData name="Kim DaeYeon" userId="bbe0dfed5077dfe5" providerId="LiveId" clId="{16EF3090-05E2-4235-BB91-C3233B26EE75}" dt="2019-07-04T04:28:10.958" v="3108" actId="20577"/>
        <pc:sldMkLst>
          <pc:docMk/>
          <pc:sldMk cId="1546296615" sldId="295"/>
        </pc:sldMkLst>
        <pc:spChg chg="add del mod">
          <ac:chgData name="Kim DaeYeon" userId="bbe0dfed5077dfe5" providerId="LiveId" clId="{16EF3090-05E2-4235-BB91-C3233B26EE75}" dt="2019-07-04T04:10:21.163" v="2564"/>
          <ac:spMkLst>
            <pc:docMk/>
            <pc:sldMk cId="1546296615" sldId="295"/>
            <ac:spMk id="2" creationId="{FF76AFA3-FED3-4F90-B8A4-277DB419A579}"/>
          </ac:spMkLst>
        </pc:spChg>
      </pc:sldChg>
      <pc:sldChg chg="modNotesTx">
        <pc:chgData name="Kim DaeYeon" userId="bbe0dfed5077dfe5" providerId="LiveId" clId="{16EF3090-05E2-4235-BB91-C3233B26EE75}" dt="2019-07-04T04:50:12.994" v="3541" actId="20577"/>
        <pc:sldMkLst>
          <pc:docMk/>
          <pc:sldMk cId="3130076719" sldId="297"/>
        </pc:sldMkLst>
      </pc:sldChg>
      <pc:sldChg chg="modSp modNotesTx">
        <pc:chgData name="Kim DaeYeon" userId="bbe0dfed5077dfe5" providerId="LiveId" clId="{16EF3090-05E2-4235-BB91-C3233B26EE75}" dt="2019-07-06T08:25:13.968" v="16079" actId="20577"/>
        <pc:sldMkLst>
          <pc:docMk/>
          <pc:sldMk cId="1960024722" sldId="299"/>
        </pc:sldMkLst>
        <pc:spChg chg="mod">
          <ac:chgData name="Kim DaeYeon" userId="bbe0dfed5077dfe5" providerId="LiveId" clId="{16EF3090-05E2-4235-BB91-C3233B26EE75}" dt="2019-07-04T09:50:59.463" v="7450" actId="20577"/>
          <ac:spMkLst>
            <pc:docMk/>
            <pc:sldMk cId="1960024722" sldId="299"/>
            <ac:spMk id="3" creationId="{52C965D9-E839-B44D-A1EE-1CF001CA5D32}"/>
          </ac:spMkLst>
        </pc:spChg>
        <pc:spChg chg="mod">
          <ac:chgData name="Kim DaeYeon" userId="bbe0dfed5077dfe5" providerId="LiveId" clId="{16EF3090-05E2-4235-BB91-C3233B26EE75}" dt="2019-07-04T09:51:27.380" v="7480" actId="1076"/>
          <ac:spMkLst>
            <pc:docMk/>
            <pc:sldMk cId="1960024722" sldId="299"/>
            <ac:spMk id="4" creationId="{6FF06925-BC34-420B-886F-48BDD9565585}"/>
          </ac:spMkLst>
        </pc:spChg>
        <pc:graphicFrameChg chg="mod modGraphic">
          <ac:chgData name="Kim DaeYeon" userId="bbe0dfed5077dfe5" providerId="LiveId" clId="{16EF3090-05E2-4235-BB91-C3233B26EE75}" dt="2019-07-05T13:19:51.833" v="14266" actId="20577"/>
          <ac:graphicFrameMkLst>
            <pc:docMk/>
            <pc:sldMk cId="1960024722" sldId="299"/>
            <ac:graphicFrameMk id="2" creationId="{9672F533-2D0C-4DA8-9CDC-C79B4CAEB999}"/>
          </ac:graphicFrameMkLst>
        </pc:graphicFrameChg>
        <pc:graphicFrameChg chg="mod modGraphic">
          <ac:chgData name="Kim DaeYeon" userId="bbe0dfed5077dfe5" providerId="LiveId" clId="{16EF3090-05E2-4235-BB91-C3233B26EE75}" dt="2019-07-05T13:19:49.175" v="14265" actId="20577"/>
          <ac:graphicFrameMkLst>
            <pc:docMk/>
            <pc:sldMk cId="1960024722" sldId="299"/>
            <ac:graphicFrameMk id="5" creationId="{F0918438-5F71-4659-A6EE-405B7F4060AA}"/>
          </ac:graphicFrameMkLst>
        </pc:graphicFrameChg>
      </pc:sldChg>
      <pc:sldChg chg="addSp delSp modSp modNotesTx">
        <pc:chgData name="Kim DaeYeon" userId="bbe0dfed5077dfe5" providerId="LiveId" clId="{16EF3090-05E2-4235-BB91-C3233B26EE75}" dt="2019-07-05T13:20:00.286" v="14268" actId="20577"/>
        <pc:sldMkLst>
          <pc:docMk/>
          <pc:sldMk cId="1012075803" sldId="300"/>
        </pc:sldMkLst>
        <pc:spChg chg="mod">
          <ac:chgData name="Kim DaeYeon" userId="bbe0dfed5077dfe5" providerId="LiveId" clId="{16EF3090-05E2-4235-BB91-C3233B26EE75}" dt="2019-07-04T09:51:04.161" v="7451" actId="20577"/>
          <ac:spMkLst>
            <pc:docMk/>
            <pc:sldMk cId="1012075803" sldId="300"/>
            <ac:spMk id="3" creationId="{52C965D9-E839-B44D-A1EE-1CF001CA5D32}"/>
          </ac:spMkLst>
        </pc:spChg>
        <pc:spChg chg="add mod">
          <ac:chgData name="Kim DaeYeon" userId="bbe0dfed5077dfe5" providerId="LiveId" clId="{16EF3090-05E2-4235-BB91-C3233B26EE75}" dt="2019-07-04T09:51:20.815" v="7479" actId="1076"/>
          <ac:spMkLst>
            <pc:docMk/>
            <pc:sldMk cId="1012075803" sldId="300"/>
            <ac:spMk id="8" creationId="{49F8CD91-037F-4E33-8354-7120D39FB6C3}"/>
          </ac:spMkLst>
        </pc:spChg>
        <pc:spChg chg="del">
          <ac:chgData name="Kim DaeYeon" userId="bbe0dfed5077dfe5" providerId="LiveId" clId="{16EF3090-05E2-4235-BB91-C3233B26EE75}" dt="2019-07-04T09:50:53.767" v="7448" actId="478"/>
          <ac:spMkLst>
            <pc:docMk/>
            <pc:sldMk cId="1012075803" sldId="300"/>
            <ac:spMk id="9" creationId="{A1631979-7FA4-46CC-899A-AC43463E8A35}"/>
          </ac:spMkLst>
        </pc:spChg>
        <pc:graphicFrameChg chg="mod modGraphic">
          <ac:chgData name="Kim DaeYeon" userId="bbe0dfed5077dfe5" providerId="LiveId" clId="{16EF3090-05E2-4235-BB91-C3233B26EE75}" dt="2019-07-05T13:20:00.286" v="14268" actId="20577"/>
          <ac:graphicFrameMkLst>
            <pc:docMk/>
            <pc:sldMk cId="1012075803" sldId="300"/>
            <ac:graphicFrameMk id="2" creationId="{648FFBFB-7FEE-499F-82CE-E608D38889D6}"/>
          </ac:graphicFrameMkLst>
        </pc:graphicFrameChg>
        <pc:graphicFrameChg chg="mod modGraphic">
          <ac:chgData name="Kim DaeYeon" userId="bbe0dfed5077dfe5" providerId="LiveId" clId="{16EF3090-05E2-4235-BB91-C3233B26EE75}" dt="2019-07-05T13:19:56.876" v="14267" actId="20577"/>
          <ac:graphicFrameMkLst>
            <pc:docMk/>
            <pc:sldMk cId="1012075803" sldId="300"/>
            <ac:graphicFrameMk id="4" creationId="{2B15951A-9A4E-4A34-B656-C0B85FD38834}"/>
          </ac:graphicFrameMkLst>
        </pc:graphicFrameChg>
      </pc:sldChg>
      <pc:sldChg chg="modSp modNotesTx">
        <pc:chgData name="Kim DaeYeon" userId="bbe0dfed5077dfe5" providerId="LiveId" clId="{16EF3090-05E2-4235-BB91-C3233B26EE75}" dt="2019-07-06T08:29:23.683" v="16131" actId="20577"/>
        <pc:sldMkLst>
          <pc:docMk/>
          <pc:sldMk cId="244152620" sldId="301"/>
        </pc:sldMkLst>
        <pc:spChg chg="mod">
          <ac:chgData name="Kim DaeYeon" userId="bbe0dfed5077dfe5" providerId="LiveId" clId="{16EF3090-05E2-4235-BB91-C3233B26EE75}" dt="2019-07-05T16:56:45.958" v="15916" actId="20577"/>
          <ac:spMkLst>
            <pc:docMk/>
            <pc:sldMk cId="244152620" sldId="301"/>
            <ac:spMk id="3" creationId="{52C965D9-E839-B44D-A1EE-1CF001CA5D32}"/>
          </ac:spMkLst>
        </pc:spChg>
      </pc:sldChg>
      <pc:sldChg chg="modSp modNotesTx">
        <pc:chgData name="Kim DaeYeon" userId="bbe0dfed5077dfe5" providerId="LiveId" clId="{16EF3090-05E2-4235-BB91-C3233B26EE75}" dt="2019-07-06T12:27:06.181" v="16280" actId="20577"/>
        <pc:sldMkLst>
          <pc:docMk/>
          <pc:sldMk cId="2585578681" sldId="302"/>
        </pc:sldMkLst>
        <pc:spChg chg="mod">
          <ac:chgData name="Kim DaeYeon" userId="bbe0dfed5077dfe5" providerId="LiveId" clId="{16EF3090-05E2-4235-BB91-C3233B26EE75}" dt="2019-07-05T17:24:59.177" v="15952" actId="20577"/>
          <ac:spMkLst>
            <pc:docMk/>
            <pc:sldMk cId="2585578681" sldId="302"/>
            <ac:spMk id="7" creationId="{F6EE72F2-0B81-464E-A04B-B948555C2F78}"/>
          </ac:spMkLst>
        </pc:spChg>
      </pc:sldChg>
      <pc:sldChg chg="modNotesTx">
        <pc:chgData name="Kim DaeYeon" userId="bbe0dfed5077dfe5" providerId="LiveId" clId="{16EF3090-05E2-4235-BB91-C3233B26EE75}" dt="2019-07-05T13:51:58.281" v="15152" actId="20577"/>
        <pc:sldMkLst>
          <pc:docMk/>
          <pc:sldMk cId="1696726788" sldId="303"/>
        </pc:sldMkLst>
      </pc:sldChg>
      <pc:sldChg chg="modNotesTx">
        <pc:chgData name="Kim DaeYeon" userId="bbe0dfed5077dfe5" providerId="LiveId" clId="{16EF3090-05E2-4235-BB91-C3233B26EE75}" dt="2019-07-04T13:29:10.794" v="11144" actId="20577"/>
        <pc:sldMkLst>
          <pc:docMk/>
          <pc:sldMk cId="1050868770" sldId="304"/>
        </pc:sldMkLst>
      </pc:sldChg>
      <pc:sldChg chg="modNotesTx">
        <pc:chgData name="Kim DaeYeon" userId="bbe0dfed5077dfe5" providerId="LiveId" clId="{16EF3090-05E2-4235-BB91-C3233B26EE75}" dt="2019-07-04T14:57:34.895" v="11800" actId="20577"/>
        <pc:sldMkLst>
          <pc:docMk/>
          <pc:sldMk cId="1634086936" sldId="305"/>
        </pc:sldMkLst>
      </pc:sldChg>
      <pc:sldChg chg="ord modNotesTx">
        <pc:chgData name="Kim DaeYeon" userId="bbe0dfed5077dfe5" providerId="LiveId" clId="{16EF3090-05E2-4235-BB91-C3233B26EE75}" dt="2019-07-05T13:52:38.204" v="15156" actId="20577"/>
        <pc:sldMkLst>
          <pc:docMk/>
          <pc:sldMk cId="2480354483" sldId="306"/>
        </pc:sldMkLst>
      </pc:sldChg>
      <pc:sldChg chg="modSp modNotesTx">
        <pc:chgData name="Kim DaeYeon" userId="bbe0dfed5077dfe5" providerId="LiveId" clId="{16EF3090-05E2-4235-BB91-C3233B26EE75}" dt="2019-07-06T12:21:19.936" v="16154" actId="20577"/>
        <pc:sldMkLst>
          <pc:docMk/>
          <pc:sldMk cId="1226937123" sldId="308"/>
        </pc:sldMkLst>
        <pc:spChg chg="mod">
          <ac:chgData name="Kim DaeYeon" userId="bbe0dfed5077dfe5" providerId="LiveId" clId="{16EF3090-05E2-4235-BB91-C3233B26EE75}" dt="2019-07-06T08:15:30.174" v="15985" actId="20577"/>
          <ac:spMkLst>
            <pc:docMk/>
            <pc:sldMk cId="1226937123" sldId="308"/>
            <ac:spMk id="6" creationId="{591F23AD-7DE1-4D2F-AD46-88049F0FB0F4}"/>
          </ac:spMkLst>
        </pc:spChg>
        <pc:spChg chg="mod">
          <ac:chgData name="Kim DaeYeon" userId="bbe0dfed5077dfe5" providerId="LiveId" clId="{16EF3090-05E2-4235-BB91-C3233B26EE75}" dt="2019-07-05T17:24:44.357" v="15928" actId="20577"/>
          <ac:spMkLst>
            <pc:docMk/>
            <pc:sldMk cId="1226937123" sldId="308"/>
            <ac:spMk id="7" creationId="{F6EE72F2-0B81-464E-A04B-B948555C2F78}"/>
          </ac:spMkLst>
        </pc:spChg>
        <pc:graphicFrameChg chg="modGraphic">
          <ac:chgData name="Kim DaeYeon" userId="bbe0dfed5077dfe5" providerId="LiveId" clId="{16EF3090-05E2-4235-BB91-C3233B26EE75}" dt="2019-07-04T07:31:11.686" v="4901" actId="207"/>
          <ac:graphicFrameMkLst>
            <pc:docMk/>
            <pc:sldMk cId="1226937123" sldId="308"/>
            <ac:graphicFrameMk id="2" creationId="{4B75C331-7103-44CB-B94D-24C4275CB7AB}"/>
          </ac:graphicFrameMkLst>
        </pc:graphicFrameChg>
        <pc:graphicFrameChg chg="mod modGraphic">
          <ac:chgData name="Kim DaeYeon" userId="bbe0dfed5077dfe5" providerId="LiveId" clId="{16EF3090-05E2-4235-BB91-C3233B26EE75}" dt="2019-07-04T07:30:55.351" v="4898"/>
          <ac:graphicFrameMkLst>
            <pc:docMk/>
            <pc:sldMk cId="1226937123" sldId="308"/>
            <ac:graphicFrameMk id="8" creationId="{3E56F456-4BD1-4214-8880-E2F1493ED1F7}"/>
          </ac:graphicFrameMkLst>
        </pc:graphicFrameChg>
      </pc:sldChg>
      <pc:sldChg chg="addSp delSp modSp modNotesTx">
        <pc:chgData name="Kim DaeYeon" userId="bbe0dfed5077dfe5" providerId="LiveId" clId="{16EF3090-05E2-4235-BB91-C3233B26EE75}" dt="2019-07-06T08:13:05.815" v="15967" actId="20577"/>
        <pc:sldMkLst>
          <pc:docMk/>
          <pc:sldMk cId="1780837432" sldId="312"/>
        </pc:sldMkLst>
        <pc:spChg chg="mod">
          <ac:chgData name="Kim DaeYeon" userId="bbe0dfed5077dfe5" providerId="LiveId" clId="{16EF3090-05E2-4235-BB91-C3233B26EE75}" dt="2019-07-06T08:13:05.815" v="15967" actId="20577"/>
          <ac:spMkLst>
            <pc:docMk/>
            <pc:sldMk cId="1780837432" sldId="312"/>
            <ac:spMk id="3" creationId="{52C965D9-E839-B44D-A1EE-1CF001CA5D32}"/>
          </ac:spMkLst>
        </pc:spChg>
        <pc:spChg chg="mod">
          <ac:chgData name="Kim DaeYeon" userId="bbe0dfed5077dfe5" providerId="LiveId" clId="{16EF3090-05E2-4235-BB91-C3233B26EE75}" dt="2019-07-05T12:46:46.156" v="13542" actId="20577"/>
          <ac:spMkLst>
            <pc:docMk/>
            <pc:sldMk cId="1780837432" sldId="312"/>
            <ac:spMk id="7" creationId="{F6EE72F2-0B81-464E-A04B-B948555C2F78}"/>
          </ac:spMkLst>
        </pc:spChg>
        <pc:picChg chg="add mod ord">
          <ac:chgData name="Kim DaeYeon" userId="bbe0dfed5077dfe5" providerId="LiveId" clId="{16EF3090-05E2-4235-BB91-C3233B26EE75}" dt="2019-07-05T12:32:32.751" v="13394" actId="1076"/>
          <ac:picMkLst>
            <pc:docMk/>
            <pc:sldMk cId="1780837432" sldId="312"/>
            <ac:picMk id="2" creationId="{0B1EAE37-CB1D-4534-8694-173608CC5FC3}"/>
          </ac:picMkLst>
        </pc:picChg>
        <pc:picChg chg="del">
          <ac:chgData name="Kim DaeYeon" userId="bbe0dfed5077dfe5" providerId="LiveId" clId="{16EF3090-05E2-4235-BB91-C3233B26EE75}" dt="2019-07-05T12:31:20.096" v="13312" actId="478"/>
          <ac:picMkLst>
            <pc:docMk/>
            <pc:sldMk cId="1780837432" sldId="312"/>
            <ac:picMk id="4" creationId="{77302934-22F9-4B62-8164-1F1DFB03C84A}"/>
          </ac:picMkLst>
        </pc:picChg>
      </pc:sldChg>
      <pc:sldChg chg="modSp modNotes modNotesTx">
        <pc:chgData name="Kim DaeYeon" userId="bbe0dfed5077dfe5" providerId="LiveId" clId="{16EF3090-05E2-4235-BB91-C3233B26EE75}" dt="2019-07-06T12:34:49.734" v="16283" actId="20577"/>
        <pc:sldMkLst>
          <pc:docMk/>
          <pc:sldMk cId="1450281738" sldId="313"/>
        </pc:sldMkLst>
        <pc:spChg chg="mod">
          <ac:chgData name="Kim DaeYeon" userId="bbe0dfed5077dfe5" providerId="LiveId" clId="{16EF3090-05E2-4235-BB91-C3233B26EE75}" dt="2019-07-05T14:02:44.496" v="15161" actId="6549"/>
          <ac:spMkLst>
            <pc:docMk/>
            <pc:sldMk cId="1450281738" sldId="313"/>
            <ac:spMk id="3" creationId="{52C965D9-E839-B44D-A1EE-1CF001CA5D32}"/>
          </ac:spMkLst>
        </pc:spChg>
        <pc:spChg chg="mod">
          <ac:chgData name="Kim DaeYeon" userId="bbe0dfed5077dfe5" providerId="LiveId" clId="{16EF3090-05E2-4235-BB91-C3233B26EE75}" dt="2019-07-05T14:02:48.473" v="15162" actId="20577"/>
          <ac:spMkLst>
            <pc:docMk/>
            <pc:sldMk cId="1450281738" sldId="313"/>
            <ac:spMk id="4" creationId="{B3774F3C-AB46-492E-ACC0-75423ED6DFAF}"/>
          </ac:spMkLst>
        </pc:spChg>
        <pc:spChg chg="mod">
          <ac:chgData name="Kim DaeYeon" userId="bbe0dfed5077dfe5" providerId="LiveId" clId="{16EF3090-05E2-4235-BB91-C3233B26EE75}" dt="2019-07-05T17:24:51.074" v="15940" actId="20577"/>
          <ac:spMkLst>
            <pc:docMk/>
            <pc:sldMk cId="1450281738" sldId="313"/>
            <ac:spMk id="7" creationId="{F6EE72F2-0B81-464E-A04B-B948555C2F78}"/>
          </ac:spMkLst>
        </pc:spChg>
        <pc:graphicFrameChg chg="mod modGraphic">
          <ac:chgData name="Kim DaeYeon" userId="bbe0dfed5077dfe5" providerId="LiveId" clId="{16EF3090-05E2-4235-BB91-C3233B26EE75}" dt="2019-07-06T12:23:11.494" v="16155" actId="113"/>
          <ac:graphicFrameMkLst>
            <pc:docMk/>
            <pc:sldMk cId="1450281738" sldId="313"/>
            <ac:graphicFrameMk id="2" creationId="{043BCBF9-0174-4806-AE04-235A816B19B5}"/>
          </ac:graphicFrameMkLst>
        </pc:graphicFrameChg>
      </pc:sldChg>
      <pc:sldChg chg="modSp ord modAnim modNotesTx">
        <pc:chgData name="Kim DaeYeon" userId="bbe0dfed5077dfe5" providerId="LiveId" clId="{16EF3090-05E2-4235-BB91-C3233B26EE75}" dt="2019-07-06T08:22:07.815" v="16002" actId="20577"/>
        <pc:sldMkLst>
          <pc:docMk/>
          <pc:sldMk cId="4236421647" sldId="314"/>
        </pc:sldMkLst>
        <pc:spChg chg="mod">
          <ac:chgData name="Kim DaeYeon" userId="bbe0dfed5077dfe5" providerId="LiveId" clId="{16EF3090-05E2-4235-BB91-C3233B26EE75}" dt="2019-07-04T13:59:54.968" v="11478" actId="20577"/>
          <ac:spMkLst>
            <pc:docMk/>
            <pc:sldMk cId="4236421647" sldId="314"/>
            <ac:spMk id="5" creationId="{081F1DB4-A9DB-4DBA-8403-BFC7611A3E9E}"/>
          </ac:spMkLst>
        </pc:spChg>
        <pc:spChg chg="mod">
          <ac:chgData name="Kim DaeYeon" userId="bbe0dfed5077dfe5" providerId="LiveId" clId="{16EF3090-05E2-4235-BB91-C3233B26EE75}" dt="2019-07-05T15:16:06.627" v="15716" actId="20577"/>
          <ac:spMkLst>
            <pc:docMk/>
            <pc:sldMk cId="4236421647" sldId="314"/>
            <ac:spMk id="48" creationId="{E034019F-760A-4B52-AA07-C029E3191EED}"/>
          </ac:spMkLst>
        </pc:spChg>
      </pc:sldChg>
      <pc:sldChg chg="addSp delSp modSp add delAnim modNotesTx">
        <pc:chgData name="Kim DaeYeon" userId="bbe0dfed5077dfe5" providerId="LiveId" clId="{16EF3090-05E2-4235-BB91-C3233B26EE75}" dt="2019-07-05T17:25:07.114" v="15966" actId="20577"/>
        <pc:sldMkLst>
          <pc:docMk/>
          <pc:sldMk cId="4241655638" sldId="316"/>
        </pc:sldMkLst>
        <pc:spChg chg="del">
          <ac:chgData name="Kim DaeYeon" userId="bbe0dfed5077dfe5" providerId="LiveId" clId="{16EF3090-05E2-4235-BB91-C3233B26EE75}" dt="2019-07-04T10:00:59.109" v="7566" actId="478"/>
          <ac:spMkLst>
            <pc:docMk/>
            <pc:sldMk cId="4241655638" sldId="316"/>
            <ac:spMk id="2" creationId="{DE46E6FF-685A-4E30-B842-85F106C7FF09}"/>
          </ac:spMkLst>
        </pc:spChg>
        <pc:spChg chg="del">
          <ac:chgData name="Kim DaeYeon" userId="bbe0dfed5077dfe5" providerId="LiveId" clId="{16EF3090-05E2-4235-BB91-C3233B26EE75}" dt="2019-07-04T10:00:59.109" v="7566" actId="478"/>
          <ac:spMkLst>
            <pc:docMk/>
            <pc:sldMk cId="4241655638" sldId="316"/>
            <ac:spMk id="3" creationId="{52C965D9-E839-B44D-A1EE-1CF001CA5D32}"/>
          </ac:spMkLst>
        </pc:spChg>
        <pc:spChg chg="mod">
          <ac:chgData name="Kim DaeYeon" userId="bbe0dfed5077dfe5" providerId="LiveId" clId="{16EF3090-05E2-4235-BB91-C3233B26EE75}" dt="2019-07-05T17:25:07.114" v="15966" actId="20577"/>
          <ac:spMkLst>
            <pc:docMk/>
            <pc:sldMk cId="4241655638" sldId="316"/>
            <ac:spMk id="7" creationId="{F6EE72F2-0B81-464E-A04B-B948555C2F78}"/>
          </ac:spMkLst>
        </pc:spChg>
        <pc:spChg chg="del">
          <ac:chgData name="Kim DaeYeon" userId="bbe0dfed5077dfe5" providerId="LiveId" clId="{16EF3090-05E2-4235-BB91-C3233B26EE75}" dt="2019-07-04T10:00:59.109" v="7566" actId="478"/>
          <ac:spMkLst>
            <pc:docMk/>
            <pc:sldMk cId="4241655638" sldId="316"/>
            <ac:spMk id="8" creationId="{579B849C-8D8F-456F-96BF-4FE8AB36F308}"/>
          </ac:spMkLst>
        </pc:spChg>
        <pc:spChg chg="add mod">
          <ac:chgData name="Kim DaeYeon" userId="bbe0dfed5077dfe5" providerId="LiveId" clId="{16EF3090-05E2-4235-BB91-C3233B26EE75}" dt="2019-07-05T13:14:20.566" v="14262" actId="20577"/>
          <ac:spMkLst>
            <pc:docMk/>
            <pc:sldMk cId="4241655638" sldId="316"/>
            <ac:spMk id="9" creationId="{BDBECF0C-D254-4994-8F9A-E7F91FB4248C}"/>
          </ac:spMkLst>
        </pc:spChg>
        <pc:picChg chg="del">
          <ac:chgData name="Kim DaeYeon" userId="bbe0dfed5077dfe5" providerId="LiveId" clId="{16EF3090-05E2-4235-BB91-C3233B26EE75}" dt="2019-07-04T10:00:59.109" v="7566" actId="478"/>
          <ac:picMkLst>
            <pc:docMk/>
            <pc:sldMk cId="4241655638" sldId="316"/>
            <ac:picMk id="5" creationId="{ACF20C2A-7CC2-4F73-A594-B0A7960D27AF}"/>
          </ac:picMkLst>
        </pc:picChg>
        <pc:picChg chg="del">
          <ac:chgData name="Kim DaeYeon" userId="bbe0dfed5077dfe5" providerId="LiveId" clId="{16EF3090-05E2-4235-BB91-C3233B26EE75}" dt="2019-07-04T10:00:59.109" v="7566" actId="478"/>
          <ac:picMkLst>
            <pc:docMk/>
            <pc:sldMk cId="4241655638" sldId="316"/>
            <ac:picMk id="6" creationId="{16AB3D9B-7847-4913-87C2-FD1F50F4A5CC}"/>
          </ac:picMkLst>
        </pc:picChg>
      </pc:sldChg>
      <pc:sldChg chg="addSp delSp modSp add">
        <pc:chgData name="Kim DaeYeon" userId="bbe0dfed5077dfe5" providerId="LiveId" clId="{16EF3090-05E2-4235-BB91-C3233B26EE75}" dt="2019-07-05T08:43:19.282" v="13146" actId="20577"/>
        <pc:sldMkLst>
          <pc:docMk/>
          <pc:sldMk cId="1587517713" sldId="317"/>
        </pc:sldMkLst>
        <pc:spChg chg="del mod">
          <ac:chgData name="Kim DaeYeon" userId="bbe0dfed5077dfe5" providerId="LiveId" clId="{16EF3090-05E2-4235-BB91-C3233B26EE75}" dt="2019-07-04T17:16:46.031" v="12760" actId="478"/>
          <ac:spMkLst>
            <pc:docMk/>
            <pc:sldMk cId="1587517713" sldId="317"/>
            <ac:spMk id="2" creationId="{16C0C5A7-5716-49C4-BFD6-CD4E9E53E009}"/>
          </ac:spMkLst>
        </pc:spChg>
        <pc:spChg chg="add mod">
          <ac:chgData name="Kim DaeYeon" userId="bbe0dfed5077dfe5" providerId="LiveId" clId="{16EF3090-05E2-4235-BB91-C3233B26EE75}" dt="2019-07-05T08:43:19.282" v="13146" actId="20577"/>
          <ac:spMkLst>
            <pc:docMk/>
            <pc:sldMk cId="1587517713" sldId="317"/>
            <ac:spMk id="5" creationId="{9251D96C-85C6-40BF-8250-AAD8455AC279}"/>
          </ac:spMkLst>
        </pc:spChg>
        <pc:spChg chg="add del mod">
          <ac:chgData name="Kim DaeYeon" userId="bbe0dfed5077dfe5" providerId="LiveId" clId="{16EF3090-05E2-4235-BB91-C3233B26EE75}" dt="2019-07-04T17:16:54.465" v="12764" actId="478"/>
          <ac:spMkLst>
            <pc:docMk/>
            <pc:sldMk cId="1587517713" sldId="317"/>
            <ac:spMk id="7" creationId="{800A2BF1-7F60-403F-98BA-50A650F9F07A}"/>
          </ac:spMkLst>
        </pc:spChg>
        <pc:spChg chg="add del mod">
          <ac:chgData name="Kim DaeYeon" userId="bbe0dfed5077dfe5" providerId="LiveId" clId="{16EF3090-05E2-4235-BB91-C3233B26EE75}" dt="2019-07-04T17:16:56.342" v="12765" actId="478"/>
          <ac:spMkLst>
            <pc:docMk/>
            <pc:sldMk cId="1587517713" sldId="317"/>
            <ac:spMk id="9" creationId="{0AB00DDD-7D99-4402-99C4-AF3BF681A06F}"/>
          </ac:spMkLst>
        </pc:spChg>
        <pc:picChg chg="add del mod">
          <ac:chgData name="Kim DaeYeon" userId="bbe0dfed5077dfe5" providerId="LiveId" clId="{16EF3090-05E2-4235-BB91-C3233B26EE75}" dt="2019-07-05T08:42:36.694" v="13118" actId="478"/>
          <ac:picMkLst>
            <pc:docMk/>
            <pc:sldMk cId="1587517713" sldId="317"/>
            <ac:picMk id="3" creationId="{64272D4F-BA9E-4832-B813-9124E455FEE4}"/>
          </ac:picMkLst>
        </pc:picChg>
        <pc:picChg chg="add del mod">
          <ac:chgData name="Kim DaeYeon" userId="bbe0dfed5077dfe5" providerId="LiveId" clId="{16EF3090-05E2-4235-BB91-C3233B26EE75}" dt="2019-07-05T08:36:49.456" v="13111" actId="478"/>
          <ac:picMkLst>
            <pc:docMk/>
            <pc:sldMk cId="1587517713" sldId="317"/>
            <ac:picMk id="4" creationId="{732CDACD-2503-4357-ACB4-420AB593FE2A}"/>
          </ac:picMkLst>
        </pc:picChg>
        <pc:picChg chg="add mod">
          <ac:chgData name="Kim DaeYeon" userId="bbe0dfed5077dfe5" providerId="LiveId" clId="{16EF3090-05E2-4235-BB91-C3233B26EE75}" dt="2019-07-05T08:37:05.365" v="13117" actId="14100"/>
          <ac:picMkLst>
            <pc:docMk/>
            <pc:sldMk cId="1587517713" sldId="317"/>
            <ac:picMk id="10" creationId="{0EEFB356-5158-4AEA-A40B-9E956D7A648A}"/>
          </ac:picMkLst>
        </pc:picChg>
        <pc:picChg chg="add mod">
          <ac:chgData name="Kim DaeYeon" userId="bbe0dfed5077dfe5" providerId="LiveId" clId="{16EF3090-05E2-4235-BB91-C3233B26EE75}" dt="2019-07-05T08:42:50.333" v="13122" actId="14100"/>
          <ac:picMkLst>
            <pc:docMk/>
            <pc:sldMk cId="1587517713" sldId="317"/>
            <ac:picMk id="11" creationId="{EE1F157B-A711-4191-BD9A-5B165C8BAC87}"/>
          </ac:picMkLst>
        </pc:picChg>
      </pc:sldChg>
      <pc:sldChg chg="addSp delSp modSp add modAnim modNotesTx">
        <pc:chgData name="Kim DaeYeon" userId="bbe0dfed5077dfe5" providerId="LiveId" clId="{16EF3090-05E2-4235-BB91-C3233B26EE75}" dt="2019-07-06T13:02:12.694" v="16396" actId="20577"/>
        <pc:sldMkLst>
          <pc:docMk/>
          <pc:sldMk cId="1365178626" sldId="318"/>
        </pc:sldMkLst>
        <pc:spChg chg="mod">
          <ac:chgData name="Kim DaeYeon" userId="bbe0dfed5077dfe5" providerId="LiveId" clId="{16EF3090-05E2-4235-BB91-C3233B26EE75}" dt="2019-07-05T12:40:41.304" v="13531" actId="2711"/>
          <ac:spMkLst>
            <pc:docMk/>
            <pc:sldMk cId="1365178626" sldId="318"/>
            <ac:spMk id="2" creationId="{E076EC9D-91B9-43EE-85B0-7222BCBDDD06}"/>
          </ac:spMkLst>
        </pc:spChg>
        <pc:graphicFrameChg chg="add del mod">
          <ac:chgData name="Kim DaeYeon" userId="bbe0dfed5077dfe5" providerId="LiveId" clId="{16EF3090-05E2-4235-BB91-C3233B26EE75}" dt="2019-07-05T12:38:07.205" v="13508"/>
          <ac:graphicFrameMkLst>
            <pc:docMk/>
            <pc:sldMk cId="1365178626" sldId="318"/>
            <ac:graphicFrameMk id="4" creationId="{294532B0-F44F-4CC5-B217-7B3A2A1D89B0}"/>
          </ac:graphicFrameMkLst>
        </pc:graphicFrameChg>
        <pc:picChg chg="add mod">
          <ac:chgData name="Kim DaeYeon" userId="bbe0dfed5077dfe5" providerId="LiveId" clId="{16EF3090-05E2-4235-BB91-C3233B26EE75}" dt="2019-07-05T12:36:51.471" v="13504" actId="1076"/>
          <ac:picMkLst>
            <pc:docMk/>
            <pc:sldMk cId="1365178626" sldId="318"/>
            <ac:picMk id="3" creationId="{8C48EC4B-A20D-4422-923A-B8062C7D08FA}"/>
          </ac:picMkLst>
        </pc:picChg>
        <pc:picChg chg="add del mod">
          <ac:chgData name="Kim DaeYeon" userId="bbe0dfed5077dfe5" providerId="LiveId" clId="{16EF3090-05E2-4235-BB91-C3233B26EE75}" dt="2019-07-05T12:39:54.886" v="13520" actId="478"/>
          <ac:picMkLst>
            <pc:docMk/>
            <pc:sldMk cId="1365178626" sldId="318"/>
            <ac:picMk id="5" creationId="{7E1054A7-AD4B-4D78-8292-D990AEC44A6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855FA-0EBF-734E-BAF9-3C543F5B53DB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703D9-1B75-2445-92DA-4DD13E299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7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154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138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677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730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09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32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69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2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13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084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564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16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83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57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60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10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32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95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87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17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02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703D9-1B75-2445-92DA-4DD13E2999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49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918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2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9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96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754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74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00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36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308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0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5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AE36-7AFA-8A49-A65F-15639033B9E0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3D5B-6C17-DF49-94E5-2478BB6FF1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D0CCB7F3-7CCA-43A2-BB16-B9ED563FB1A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3653" y="230192"/>
            <a:ext cx="1242060" cy="54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9ECEFDF5-F408-4D62-9CA6-717EA6AF1DA0}"/>
              </a:ext>
            </a:extLst>
          </p:cNvPr>
          <p:cNvSpPr txBox="1">
            <a:spLocks/>
          </p:cNvSpPr>
          <p:nvPr userDrawn="1"/>
        </p:nvSpPr>
        <p:spPr>
          <a:xfrm>
            <a:off x="1" y="-253"/>
            <a:ext cx="1317458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JVET-O0343</a:t>
            </a:r>
            <a:endParaRPr lang="en-US" dirty="0"/>
          </a:p>
        </p:txBody>
      </p:sp>
      <p:pic>
        <p:nvPicPr>
          <p:cNvPr id="9" name="Picture 9" descr="워드마크">
            <a:extLst>
              <a:ext uri="{FF2B5EF4-FFF2-40B4-BE49-F238E27FC236}">
                <a16:creationId xmlns:a16="http://schemas.microsoft.com/office/drawing/2014/main" xmlns="" id="{9688F5D1-78DF-4D19-8438-E108CF8660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89671" y="919984"/>
            <a:ext cx="1226042" cy="25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768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74F6BF-99E8-A44C-BEB8-BE42E7EFD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411163"/>
            <a:ext cx="8420100" cy="2387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CE3-related: Simplification on CCLM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E31B912-590F-9249-91E7-74FEF5697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797300"/>
            <a:ext cx="7429500" cy="2495550"/>
          </a:xfrm>
        </p:spPr>
        <p:txBody>
          <a:bodyPr>
            <a:normAutofit/>
          </a:bodyPr>
          <a:lstStyle/>
          <a:p>
            <a:r>
              <a:rPr lang="en-US" altLang="ko-KR" dirty="0" err="1"/>
              <a:t>Dae</a:t>
            </a:r>
            <a:r>
              <a:rPr lang="en-US" altLang="ko-KR" dirty="0"/>
              <a:t>-Yeon Kim (</a:t>
            </a:r>
            <a:r>
              <a:rPr lang="en-US" dirty="0" err="1"/>
              <a:t>Chips&amp;Media</a:t>
            </a:r>
            <a:r>
              <a:rPr lang="en-US" dirty="0"/>
              <a:t>)</a:t>
            </a:r>
          </a:p>
          <a:p>
            <a:r>
              <a:rPr lang="en-CA" altLang="ko-KR" dirty="0"/>
              <a:t>Ju-</a:t>
            </a:r>
            <a:r>
              <a:rPr lang="en-CA" altLang="ko-KR" dirty="0" err="1"/>
              <a:t>Ock</a:t>
            </a:r>
            <a:r>
              <a:rPr lang="en-CA" altLang="ko-KR" dirty="0"/>
              <a:t> Lee </a:t>
            </a:r>
            <a:r>
              <a:rPr lang="en-US" altLang="ko-KR" dirty="0"/>
              <a:t>(</a:t>
            </a:r>
            <a:r>
              <a:rPr lang="en-US" altLang="ko-KR" dirty="0" err="1"/>
              <a:t>Chips&amp;</a:t>
            </a:r>
            <a:r>
              <a:rPr lang="en-US" altLang="ko-KR" err="1"/>
              <a:t>Media</a:t>
            </a:r>
            <a:r>
              <a:rPr lang="en-US" altLang="ko-KR"/>
              <a:t>)</a:t>
            </a:r>
            <a:endParaRPr lang="en-US" dirty="0"/>
          </a:p>
          <a:p>
            <a:r>
              <a:rPr lang="en-US" dirty="0"/>
              <a:t>Sung-Chang Lim </a:t>
            </a:r>
            <a:r>
              <a:rPr lang="en-US" altLang="ko-KR" dirty="0"/>
              <a:t>(ETRI)</a:t>
            </a:r>
            <a:endParaRPr lang="en-US" dirty="0"/>
          </a:p>
          <a:p>
            <a:r>
              <a:rPr lang="en-US" dirty="0" err="1"/>
              <a:t>Jinho</a:t>
            </a:r>
            <a:r>
              <a:rPr lang="en-US" dirty="0"/>
              <a:t> Lee </a:t>
            </a:r>
            <a:r>
              <a:rPr lang="en-US" altLang="ko-KR" dirty="0"/>
              <a:t>(ETRI)</a:t>
            </a:r>
            <a:endParaRPr lang="en-US" dirty="0"/>
          </a:p>
          <a:p>
            <a:r>
              <a:rPr lang="en-US" dirty="0" err="1"/>
              <a:t>Jungwon</a:t>
            </a:r>
            <a:r>
              <a:rPr lang="en-US" dirty="0"/>
              <a:t> Kang </a:t>
            </a:r>
            <a:r>
              <a:rPr lang="en-US" altLang="ko-KR" dirty="0"/>
              <a:t>(ETRI)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963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Left neighbor samples (LN) of the corresponding luma area</a:t>
            </a:r>
            <a:endParaRPr lang="en-US" altLang="zh-CN" sz="1600"/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Simplified luma down-sampling</a:t>
            </a:r>
            <a:endParaRPr lang="en-US" b="1" dirty="0">
              <a:latin typeface="+mn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5AC1CF94-1F00-4A18-971B-CE5E57F5ADA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360" y="2293454"/>
            <a:ext cx="4481570" cy="33054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0354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0B1EAE37-CB1D-4534-8694-173608CC5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010" y="3450719"/>
            <a:ext cx="4843362" cy="3407281"/>
          </a:xfrm>
          <a:prstGeom prst="rect">
            <a:avLst/>
          </a:prstGeom>
        </p:spPr>
      </p:pic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3"/>
            <a:ext cx="8811634" cy="22297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/>
              <a:t>Method #2</a:t>
            </a:r>
            <a:endParaRPr lang="en-US" altLang="zh-CN" sz="2000" b="1" dirty="0"/>
          </a:p>
          <a:p>
            <a:pPr lvl="1"/>
            <a:r>
              <a:rPr lang="en-US" altLang="zh-CN" sz="2000"/>
              <a:t>Before CCLM process, make all neighbor samples of </a:t>
            </a:r>
            <a:r>
              <a:rPr lang="en-US" altLang="zh-CN" sz="2000" b="1">
                <a:solidFill>
                  <a:schemeClr val="accent1">
                    <a:lumMod val="75000"/>
                  </a:schemeClr>
                </a:solidFill>
              </a:rPr>
              <a:t>Luma &amp; Chroma </a:t>
            </a:r>
            <a:r>
              <a:rPr lang="en-US" altLang="zh-CN" sz="2000"/>
              <a:t>available by using “Reference sample construction”</a:t>
            </a:r>
          </a:p>
          <a:p>
            <a:pPr lvl="1"/>
            <a:r>
              <a:rPr lang="en-US" altLang="zh-CN" sz="2000"/>
              <a:t>By doing so, </a:t>
            </a:r>
            <a:r>
              <a:rPr lang="en-US" altLang="zh-CN" sz="2000" b="1"/>
              <a:t>“Luma down-sampling” </a:t>
            </a:r>
            <a:r>
              <a:rPr lang="en-US" altLang="zh-CN" sz="2000"/>
              <a:t>as well as “</a:t>
            </a:r>
            <a:r>
              <a:rPr lang="en-US" altLang="zh-CN" sz="2000" b="1"/>
              <a:t>Neighbor sample position derivation” </a:t>
            </a:r>
            <a:r>
              <a:rPr lang="en-US" altLang="zh-CN" sz="2000"/>
              <a:t>and</a:t>
            </a:r>
            <a:r>
              <a:rPr lang="en-US" altLang="zh-CN" sz="2000" b="1"/>
              <a:t> “Linear parameter derivation” </a:t>
            </a:r>
            <a:r>
              <a:rPr lang="en-US" altLang="zh-CN" sz="2000"/>
              <a:t>can be simplified.</a:t>
            </a:r>
          </a:p>
          <a:p>
            <a:pPr lvl="2"/>
            <a:r>
              <a:rPr lang="en-US" altLang="zh-CN"/>
              <a:t>“Reference sample construction” of chroma blocks is already invoked for CCLM in VTM and WD5.</a:t>
            </a:r>
          </a:p>
          <a:p>
            <a:pPr lvl="1"/>
            <a:endParaRPr lang="en-US" altLang="zh-CN" sz="2000"/>
          </a:p>
          <a:p>
            <a:pPr lvl="1"/>
            <a:endParaRPr lang="en-US" altLang="zh-CN" sz="200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3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Proposed methods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0837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7448501" cy="953052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+mn-lt"/>
              </a:rPr>
              <a:t>Simplified neighboring sample position derivation</a:t>
            </a:r>
            <a:endParaRPr lang="en-US" b="1" dirty="0">
              <a:latin typeface="+mn-lt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4B75C331-7103-44CB-B94D-24C4275CB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836456"/>
              </p:ext>
            </p:extLst>
          </p:nvPr>
        </p:nvGraphicFramePr>
        <p:xfrm>
          <a:off x="5512065" y="2285344"/>
          <a:ext cx="4275745" cy="4069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5745">
                  <a:extLst>
                    <a:ext uri="{9D8B030D-6E8A-4147-A177-3AD203B41FA5}">
                      <a16:colId xmlns:a16="http://schemas.microsoft.com/office/drawing/2014/main" xmlns="" val="29225434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predModeIntra = = INTRA_LT_CCLM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startPosT = (nTbW &gt;&gt; 2)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startPosL = (nTbH &gt;&gt; 2)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pickStepT = (nTbW) &gt;&gt; 1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pickStepL = (nTbH) &gt;&gt; 1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cntT = cntL = 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else if predModeIntra = = INTRA_L_CCLM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startPosL = (nTbH + Min(nTbW, nTbH))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  3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pickStepL =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(nTbH + Min(nTbW, nTbH)) &gt;&gt; 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cntL = 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else if predModeIntra = = INTRA_T_CCLM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startPosT = (nTbW + Min(nTbW, nTbH))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  3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pickStepT =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(nTbW + Min(nTbW, nTbH)) &gt;&gt; 2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cntT = 4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pickPosL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 pos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 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(startPosL + pos * pickStepL),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pos = 0..cntL − 1.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327025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pickPosT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 pos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 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(startPosT + pos * pickStepT),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pos = 0..cntT − 1.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327025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1621129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xmlns="" id="{3E56F456-4BD1-4214-8880-E2F1493ED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497"/>
              </p:ext>
            </p:extLst>
          </p:nvPr>
        </p:nvGraphicFramePr>
        <p:xfrm>
          <a:off x="262196" y="1716832"/>
          <a:ext cx="4794995" cy="514116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794995">
                  <a:extLst>
                    <a:ext uri="{9D8B030D-6E8A-4147-A177-3AD203B41FA5}">
                      <a16:colId xmlns:a16="http://schemas.microsoft.com/office/drawing/2014/main" xmlns="" val="3455640330"/>
                    </a:ext>
                  </a:extLst>
                </a:gridCol>
              </a:tblGrid>
              <a:tr h="514116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predModeIntra = = INTRA_LT_CCLM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numSampT = availT  ?  nTbW  :  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numSampL = availL  ?  nTbH  :  0		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else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numSampT = ( availT  &amp;&amp;  predModeIntra  = =  INTRA_T_CCLM )  ? </a:t>
                      </a:r>
                      <a:b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( nTbW + Min( numTopRight,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nTbH ) )  :  0	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numSampL = ( availL  &amp;&amp;  predModeIntra = =  INTRA_L_CCLM )  ? </a:t>
                      </a:r>
                      <a:b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( nTbH + Min( numLeftBelow, nTbW ) )  :  0	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1890395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numIs4N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= ( (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availT  &amp;&amp;  availL  &amp;&amp;  predModeIntra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=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INTRA_LT_CCLM )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startPosL = numSampL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  ( 2 + numIs4N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startPosT = numSampT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  ( 2 + numIs4N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pickStepL = Max( 1,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&gt;&gt;  ( 1 + numIs4N )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pickStepT = Max( 1,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numSamp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&gt;&gt;  ( 1 + numIs4N )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cntL = cntT = 0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availL = = TRUE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cntL = Min( numSamp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( 1 +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numIs4N ) &lt;&lt; 1 )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availT = = TRUE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cntT = Min( numSamp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T,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( 1 + 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numIs4N ) &lt;&lt; 1 )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2540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00430" algn="l"/>
                        </a:tabLs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pickPosL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 pos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 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(startPosL + pos * pickStepL),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pos = 0.. cntL − 1.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pickPosT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 pos 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 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(startPosT + pos * pickStepT), </a:t>
                      </a:r>
                      <a:r>
                        <a:rPr lang="en-CA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pos = 0.. cntT − 1.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56484" marR="56484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407725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83236F1-04F3-41A8-882B-730537E88CCC}"/>
              </a:ext>
            </a:extLst>
          </p:cNvPr>
          <p:cNvSpPr txBox="1"/>
          <p:nvPr/>
        </p:nvSpPr>
        <p:spPr>
          <a:xfrm>
            <a:off x="1814622" y="1396410"/>
            <a:ext cx="1433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Current WD5</a:t>
            </a:r>
            <a:endParaRPr lang="ko-KR" altLang="en-US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91F23AD-7DE1-4D2F-AD46-88049F0FB0F4}"/>
              </a:ext>
            </a:extLst>
          </p:cNvPr>
          <p:cNvSpPr txBox="1"/>
          <p:nvPr/>
        </p:nvSpPr>
        <p:spPr>
          <a:xfrm>
            <a:off x="5309745" y="1700655"/>
            <a:ext cx="4752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                                Proposed</a:t>
            </a:r>
          </a:p>
          <a:p>
            <a:r>
              <a:rPr lang="en-US" altLang="ko-KR" b="1"/>
              <a:t>Simplified neighbor sample position derivation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226937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483260"/>
            <a:ext cx="8811634" cy="4544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Comparison of lengths of top and left neighboring samples</a:t>
            </a:r>
            <a:endParaRPr lang="en-US" altLang="zh-CN" sz="1600"/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7925013" cy="953052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+mn-lt"/>
              </a:rPr>
              <a:t>Simplified neighboring</a:t>
            </a:r>
            <a:br>
              <a:rPr lang="en-US" b="1">
                <a:latin typeface="+mn-lt"/>
              </a:rPr>
            </a:br>
            <a:r>
              <a:rPr lang="en-US" b="1">
                <a:latin typeface="+mn-lt"/>
              </a:rPr>
              <a:t>sample position derivation</a:t>
            </a:r>
            <a:endParaRPr lang="en-US" b="1" dirty="0">
              <a:latin typeface="+mn-lt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043BCBF9-0174-4806-AE04-235A816B19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445114"/>
              </p:ext>
            </p:extLst>
          </p:nvPr>
        </p:nvGraphicFramePr>
        <p:xfrm>
          <a:off x="681039" y="2232071"/>
          <a:ext cx="8543923" cy="3126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9290">
                  <a:extLst>
                    <a:ext uri="{9D8B030D-6E8A-4147-A177-3AD203B41FA5}">
                      <a16:colId xmlns:a16="http://schemas.microsoft.com/office/drawing/2014/main" xmlns="" val="1479475457"/>
                    </a:ext>
                  </a:extLst>
                </a:gridCol>
                <a:gridCol w="1729290">
                  <a:extLst>
                    <a:ext uri="{9D8B030D-6E8A-4147-A177-3AD203B41FA5}">
                      <a16:colId xmlns:a16="http://schemas.microsoft.com/office/drawing/2014/main" xmlns="" val="556903520"/>
                    </a:ext>
                  </a:extLst>
                </a:gridCol>
                <a:gridCol w="1729290">
                  <a:extLst>
                    <a:ext uri="{9D8B030D-6E8A-4147-A177-3AD203B41FA5}">
                      <a16:colId xmlns:a16="http://schemas.microsoft.com/office/drawing/2014/main" xmlns="" val="2602198616"/>
                    </a:ext>
                  </a:extLst>
                </a:gridCol>
                <a:gridCol w="1729290">
                  <a:extLst>
                    <a:ext uri="{9D8B030D-6E8A-4147-A177-3AD203B41FA5}">
                      <a16:colId xmlns:a16="http://schemas.microsoft.com/office/drawing/2014/main" xmlns="" val="1208888510"/>
                    </a:ext>
                  </a:extLst>
                </a:gridCol>
                <a:gridCol w="1626763">
                  <a:extLst>
                    <a:ext uri="{9D8B030D-6E8A-4147-A177-3AD203B41FA5}">
                      <a16:colId xmlns:a16="http://schemas.microsoft.com/office/drawing/2014/main" xmlns="" val="4278326298"/>
                    </a:ext>
                  </a:extLst>
                </a:gridCol>
              </a:tblGrid>
              <a:tr h="359743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INTRA_LT_CCLM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INTRA_T_CCLM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INTRA_L_CCLM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965321000"/>
                  </a:ext>
                </a:extLst>
              </a:tr>
              <a:tr h="8135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Length of top neighboring samples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Length of left neighboring samples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Length of top neighboring samples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Length of left neighboring samples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007828948"/>
                  </a:ext>
                </a:extLst>
              </a:tr>
              <a:tr h="113918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WD 5.0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0 / tuWidth</a:t>
                      </a:r>
                      <a:endParaRPr lang="ko-KR" sz="20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0 / tuHeight</a:t>
                      </a:r>
                      <a:endParaRPr lang="ko-KR" sz="20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tuWidth ~</a:t>
                      </a:r>
                      <a:br>
                        <a:rPr lang="en-US" sz="1600" kern="100">
                          <a:effectLst/>
                        </a:rPr>
                      </a:br>
                      <a:r>
                        <a:rPr lang="en-US" sz="1600" kern="100">
                          <a:effectLst/>
                        </a:rPr>
                        <a:t>tuWidth + Min(</a:t>
                      </a:r>
                      <a:r>
                        <a:rPr lang="en-US" sz="1600" b="1" kern="100">
                          <a:solidFill>
                            <a:srgbClr val="FF0000"/>
                          </a:solidFill>
                          <a:effectLst/>
                        </a:rPr>
                        <a:t>numAvailTR*</a:t>
                      </a:r>
                      <a:r>
                        <a:rPr lang="en-US" sz="1600" kern="100">
                          <a:effectLst/>
                        </a:rPr>
                        <a:t>, tuHeight)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00">
                          <a:effectLst/>
                        </a:rPr>
                        <a:t>tuHeight ~</a:t>
                      </a:r>
                      <a:br>
                        <a:rPr lang="en-US" sz="1600" kern="100">
                          <a:effectLst/>
                        </a:rPr>
                      </a:br>
                      <a:r>
                        <a:rPr lang="en-US" sz="1600" kern="100">
                          <a:effectLst/>
                        </a:rPr>
                        <a:t>tuHeight + Min(</a:t>
                      </a:r>
                      <a:r>
                        <a:rPr lang="en-US" sz="1600" b="1" kern="100">
                          <a:solidFill>
                            <a:srgbClr val="FF0000"/>
                          </a:solidFill>
                          <a:effectLst/>
                        </a:rPr>
                        <a:t>numAvailLB*</a:t>
                      </a:r>
                      <a:r>
                        <a:rPr lang="en-US" sz="1600" kern="100">
                          <a:effectLst/>
                        </a:rPr>
                        <a:t>, tuWidth)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20061642"/>
                  </a:ext>
                </a:extLst>
              </a:tr>
              <a:tr h="8135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00">
                          <a:effectLst/>
                        </a:rPr>
                        <a:t>Proposed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00">
                          <a:effectLst/>
                        </a:rPr>
                        <a:t>tuWidth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00">
                          <a:effectLst/>
                        </a:rPr>
                        <a:t>tuHeight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00">
                          <a:effectLst/>
                        </a:rPr>
                        <a:t>tuWidth + Min(tuWidth, tuHeight)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68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00">
                          <a:effectLst/>
                        </a:rPr>
                        <a:t>tuHeight + Min(tuWidth, tuHeight)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86717540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B3774F3C-AB46-492E-ACC0-75423ED6DFAF}"/>
              </a:ext>
            </a:extLst>
          </p:cNvPr>
          <p:cNvSpPr/>
          <p:nvPr/>
        </p:nvSpPr>
        <p:spPr>
          <a:xfrm>
            <a:off x="1357993" y="5589165"/>
            <a:ext cx="7190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>
                <a:latin typeface="Times New Roman" panose="02020603050405020304" pitchFamily="18" charset="0"/>
              </a:rPr>
              <a:t>( </a:t>
            </a:r>
            <a:r>
              <a:rPr lang="en-US" altLang="ko-KR" b="1">
                <a:solidFill>
                  <a:srgbClr val="FF0000"/>
                </a:solidFill>
                <a:latin typeface="Times New Roman" panose="02020603050405020304" pitchFamily="18" charset="0"/>
              </a:rPr>
              <a:t>*  </a:t>
            </a:r>
            <a:r>
              <a:rPr lang="en-US" altLang="ko-KR" b="1">
                <a:latin typeface="Times New Roman" panose="02020603050405020304" pitchFamily="18" charset="0"/>
              </a:rPr>
              <a:t>:  variable numbers depending on neighboring sample availability)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0281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483260"/>
            <a:ext cx="8811634" cy="4544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Comparison of selected sample positions (gray-colored) for INTRA_T_CCLM</a:t>
            </a:r>
          </a:p>
          <a:p>
            <a:endParaRPr lang="en-US" altLang="zh-CN" sz="2000"/>
          </a:p>
          <a:p>
            <a:endParaRPr lang="en-US" altLang="zh-CN" sz="2000"/>
          </a:p>
          <a:p>
            <a:endParaRPr lang="en-US" altLang="zh-CN" sz="2000"/>
          </a:p>
          <a:p>
            <a:endParaRPr lang="en-US" altLang="zh-CN" sz="2000"/>
          </a:p>
          <a:p>
            <a:endParaRPr lang="en-US" altLang="zh-CN" sz="2000"/>
          </a:p>
          <a:p>
            <a:r>
              <a:rPr lang="en-US" altLang="zh-CN" sz="1800"/>
              <a:t>Comparison of selected sample positions (gray-colored) for INTRA_L_CCLM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7925013" cy="953052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+mn-lt"/>
              </a:rPr>
              <a:t>Simplified neighboring </a:t>
            </a:r>
            <a:br>
              <a:rPr lang="en-US" b="1">
                <a:latin typeface="+mn-lt"/>
              </a:rPr>
            </a:br>
            <a:r>
              <a:rPr lang="en-US" b="1">
                <a:latin typeface="+mn-lt"/>
              </a:rPr>
              <a:t>sample position derivation</a:t>
            </a:r>
            <a:endParaRPr lang="en-US" b="1" dirty="0">
              <a:latin typeface="+mn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ACF20C2A-7CC2-4F73-A594-B0A7960D27A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003" y="1849932"/>
            <a:ext cx="4460226" cy="1905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16AB3D9B-7847-4913-87C2-FD1F50F4A5C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362" y="4306468"/>
            <a:ext cx="6909369" cy="23448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E46E6FF-685A-4E30-B842-85F106C7FF09}"/>
              </a:ext>
            </a:extLst>
          </p:cNvPr>
          <p:cNvSpPr/>
          <p:nvPr/>
        </p:nvSpPr>
        <p:spPr>
          <a:xfrm>
            <a:off x="2466753" y="1793358"/>
            <a:ext cx="2374605" cy="19621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579B849C-8D8F-456F-96BF-4FE8AB36F308}"/>
              </a:ext>
            </a:extLst>
          </p:cNvPr>
          <p:cNvSpPr/>
          <p:nvPr/>
        </p:nvSpPr>
        <p:spPr>
          <a:xfrm>
            <a:off x="1210362" y="4203572"/>
            <a:ext cx="2603182" cy="254455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557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7925013" cy="953052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+mn-lt"/>
              </a:rPr>
              <a:t>Simplified linear parameter derivation</a:t>
            </a:r>
            <a:endParaRPr lang="en-US" b="1" dirty="0">
              <a:latin typeface="+mn-lt"/>
            </a:endParaRPr>
          </a:p>
        </p:txBody>
      </p:sp>
      <p:sp>
        <p:nvSpPr>
          <p:cNvPr id="9" name="内容占位符 1">
            <a:extLst>
              <a:ext uri="{FF2B5EF4-FFF2-40B4-BE49-F238E27FC236}">
                <a16:creationId xmlns:a16="http://schemas.microsoft.com/office/drawing/2014/main" xmlns="" id="{BDBECF0C-D254-4994-8F9A-E7F91FB4248C}"/>
              </a:ext>
            </a:extLst>
          </p:cNvPr>
          <p:cNvSpPr txBox="1">
            <a:spLocks/>
          </p:cNvSpPr>
          <p:nvPr/>
        </p:nvSpPr>
        <p:spPr>
          <a:xfrm>
            <a:off x="547183" y="1483260"/>
            <a:ext cx="8811634" cy="45444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In the current VTM, the number of selected neighbor samples</a:t>
            </a:r>
          </a:p>
          <a:p>
            <a:pPr lvl="1"/>
            <a:r>
              <a:rPr lang="en-US" altLang="zh-CN" sz="2000"/>
              <a:t>2 or 4 </a:t>
            </a:r>
          </a:p>
          <a:p>
            <a:pPr lvl="2"/>
            <a:r>
              <a:rPr lang="en-US" altLang="zh-CN"/>
              <a:t>In case of 2, additional copy operation is needed to derive 4 samples.</a:t>
            </a:r>
          </a:p>
          <a:p>
            <a:r>
              <a:rPr lang="en-US" altLang="zh-CN" sz="2000"/>
              <a:t>By the prospoed method, the number of selected neighbor samples</a:t>
            </a:r>
          </a:p>
          <a:p>
            <a:pPr lvl="1"/>
            <a:r>
              <a:rPr lang="en-US" altLang="zh-CN" sz="2000"/>
              <a:t>Always 4</a:t>
            </a:r>
            <a:endParaRPr lang="en-US" altLang="zh-CN" sz="2000" dirty="0"/>
          </a:p>
          <a:p>
            <a:endParaRPr lang="en-US" altLang="zh-CN" sz="2000"/>
          </a:p>
          <a:p>
            <a:r>
              <a:rPr lang="en-US" altLang="zh-CN" sz="2000"/>
              <a:t>Therefore, the additional copy operation can be removed in WD and VTM.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41655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1800" dirty="0">
              <a:solidFill>
                <a:srgbClr val="00B050"/>
              </a:solidFill>
            </a:endParaRPr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14839"/>
            <a:ext cx="8543925" cy="1325563"/>
          </a:xfrm>
        </p:spPr>
        <p:txBody>
          <a:bodyPr/>
          <a:lstStyle/>
          <a:p>
            <a:r>
              <a:rPr lang="en-US" b="1">
                <a:latin typeface="+mn-lt"/>
              </a:rPr>
              <a:t>Proposed method #1</a:t>
            </a:r>
            <a:endParaRPr lang="en-US" b="1" dirty="0">
              <a:latin typeface="+mn-lt"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xmlns="" id="{081F1DB4-A9DB-4DBA-8403-BFC7611A3E9E}"/>
              </a:ext>
            </a:extLst>
          </p:cNvPr>
          <p:cNvSpPr txBox="1">
            <a:spLocks/>
          </p:cNvSpPr>
          <p:nvPr/>
        </p:nvSpPr>
        <p:spPr>
          <a:xfrm>
            <a:off x="699583" y="1340402"/>
            <a:ext cx="8811634" cy="48397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“Luma down-sampling” is simplified by the proposed method #1 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b="1" dirty="0"/>
          </a:p>
          <a:p>
            <a:endParaRPr lang="zh-CN" altLang="en-US" sz="20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xmlns="" id="{C2401D3B-B399-4AE5-A3A5-619170A9DF27}"/>
              </a:ext>
            </a:extLst>
          </p:cNvPr>
          <p:cNvSpPr/>
          <p:nvPr/>
        </p:nvSpPr>
        <p:spPr>
          <a:xfrm>
            <a:off x="5450777" y="2391903"/>
            <a:ext cx="4008554" cy="4013947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xmlns="" id="{75F19B7E-6959-429F-AD62-68065990724A}"/>
              </a:ext>
            </a:extLst>
          </p:cNvPr>
          <p:cNvSpPr/>
          <p:nvPr/>
        </p:nvSpPr>
        <p:spPr>
          <a:xfrm>
            <a:off x="647697" y="2377598"/>
            <a:ext cx="4164912" cy="3153387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8944CBA5-01B0-47CC-A61B-5FB8D2AD12E3}"/>
              </a:ext>
            </a:extLst>
          </p:cNvPr>
          <p:cNvSpPr/>
          <p:nvPr/>
        </p:nvSpPr>
        <p:spPr>
          <a:xfrm>
            <a:off x="1192378" y="3386840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down-sampling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ABEB391E-DC42-4839-967F-7E811835ABFF}"/>
              </a:ext>
            </a:extLst>
          </p:cNvPr>
          <p:cNvSpPr/>
          <p:nvPr/>
        </p:nvSpPr>
        <p:spPr>
          <a:xfrm>
            <a:off x="1192378" y="2700802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Neighbor sample position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D7DE2C58-835E-4EBD-B98D-3A3365FA293F}"/>
              </a:ext>
            </a:extLst>
          </p:cNvPr>
          <p:cNvSpPr/>
          <p:nvPr/>
        </p:nvSpPr>
        <p:spPr>
          <a:xfrm>
            <a:off x="1192378" y="4126082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Linear model parameter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8E81B5C0-E62E-425E-A997-1293E7A323F9}"/>
              </a:ext>
            </a:extLst>
          </p:cNvPr>
          <p:cNvSpPr/>
          <p:nvPr/>
        </p:nvSpPr>
        <p:spPr>
          <a:xfrm>
            <a:off x="1192378" y="4814852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Chroma prediction </a:t>
            </a: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sample generation 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5" name="화살표: 아래쪽 44">
            <a:extLst>
              <a:ext uri="{FF2B5EF4-FFF2-40B4-BE49-F238E27FC236}">
                <a16:creationId xmlns:a16="http://schemas.microsoft.com/office/drawing/2014/main" xmlns="" id="{F11BD7FE-55CE-425A-B308-12CE493420EC}"/>
              </a:ext>
            </a:extLst>
          </p:cNvPr>
          <p:cNvSpPr/>
          <p:nvPr/>
        </p:nvSpPr>
        <p:spPr>
          <a:xfrm>
            <a:off x="2685170" y="3128317"/>
            <a:ext cx="234538" cy="261490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6" name="화살표: 아래쪽 45">
            <a:extLst>
              <a:ext uri="{FF2B5EF4-FFF2-40B4-BE49-F238E27FC236}">
                <a16:creationId xmlns:a16="http://schemas.microsoft.com/office/drawing/2014/main" xmlns="" id="{2D793F50-DC1F-43C9-A70F-F69CE0124160}"/>
              </a:ext>
            </a:extLst>
          </p:cNvPr>
          <p:cNvSpPr/>
          <p:nvPr/>
        </p:nvSpPr>
        <p:spPr>
          <a:xfrm>
            <a:off x="2679233" y="3814356"/>
            <a:ext cx="234538" cy="303542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7" name="화살표: 아래쪽 46">
            <a:extLst>
              <a:ext uri="{FF2B5EF4-FFF2-40B4-BE49-F238E27FC236}">
                <a16:creationId xmlns:a16="http://schemas.microsoft.com/office/drawing/2014/main" xmlns="" id="{89E8A21C-3807-4E04-90E0-8A64862DB3E2}"/>
              </a:ext>
            </a:extLst>
          </p:cNvPr>
          <p:cNvSpPr/>
          <p:nvPr/>
        </p:nvSpPr>
        <p:spPr>
          <a:xfrm>
            <a:off x="2679233" y="4550627"/>
            <a:ext cx="234538" cy="264225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xmlns="" id="{E034019F-760A-4B52-AA07-C029E3191EED}"/>
              </a:ext>
            </a:extLst>
          </p:cNvPr>
          <p:cNvSpPr/>
          <p:nvPr/>
        </p:nvSpPr>
        <p:spPr>
          <a:xfrm>
            <a:off x="5866342" y="2743640"/>
            <a:ext cx="3218213" cy="421574"/>
          </a:xfrm>
          <a:prstGeom prst="rect">
            <a:avLst/>
          </a:prstGeom>
          <a:solidFill>
            <a:srgbClr val="E7E6E6"/>
          </a:solidFill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neighbor sample construction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xmlns="" id="{522D620E-ECAB-4233-88DD-28F9AB441E50}"/>
              </a:ext>
            </a:extLst>
          </p:cNvPr>
          <p:cNvSpPr/>
          <p:nvPr/>
        </p:nvSpPr>
        <p:spPr>
          <a:xfrm>
            <a:off x="5860405" y="4146764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down-sampling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xmlns="" id="{6EF507DC-895C-4D70-9EAD-5FE9811BAB58}"/>
              </a:ext>
            </a:extLst>
          </p:cNvPr>
          <p:cNvSpPr/>
          <p:nvPr/>
        </p:nvSpPr>
        <p:spPr>
          <a:xfrm>
            <a:off x="5860405" y="3456040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Neighbor sample position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xmlns="" id="{AF84EA5C-248D-4A84-A2A6-564E04D93357}"/>
              </a:ext>
            </a:extLst>
          </p:cNvPr>
          <p:cNvSpPr/>
          <p:nvPr/>
        </p:nvSpPr>
        <p:spPr>
          <a:xfrm>
            <a:off x="5866342" y="4887086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Linear model parameter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xmlns="" id="{6E43B871-8896-4A29-9A94-4DBBA36A85E3}"/>
              </a:ext>
            </a:extLst>
          </p:cNvPr>
          <p:cNvSpPr/>
          <p:nvPr/>
        </p:nvSpPr>
        <p:spPr>
          <a:xfrm>
            <a:off x="5866342" y="5575856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Chroma prediction </a:t>
            </a: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sample generation 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22C7176F-C8F5-4472-A82F-B8F8236383A3}"/>
              </a:ext>
            </a:extLst>
          </p:cNvPr>
          <p:cNvSpPr txBox="1"/>
          <p:nvPr/>
        </p:nvSpPr>
        <p:spPr>
          <a:xfrm>
            <a:off x="883220" y="2717084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1.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4CF769D7-CA2C-41D4-825D-8234B947D8CC}"/>
              </a:ext>
            </a:extLst>
          </p:cNvPr>
          <p:cNvSpPr txBox="1"/>
          <p:nvPr/>
        </p:nvSpPr>
        <p:spPr>
          <a:xfrm>
            <a:off x="883220" y="3421583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2.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715A28B8-ED51-4231-80F8-C3FF16F3C865}"/>
              </a:ext>
            </a:extLst>
          </p:cNvPr>
          <p:cNvSpPr txBox="1"/>
          <p:nvPr/>
        </p:nvSpPr>
        <p:spPr>
          <a:xfrm>
            <a:off x="883220" y="4145984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3.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202ED127-3D9C-4923-B905-033BE6D387C7}"/>
              </a:ext>
            </a:extLst>
          </p:cNvPr>
          <p:cNvSpPr txBox="1"/>
          <p:nvPr/>
        </p:nvSpPr>
        <p:spPr>
          <a:xfrm>
            <a:off x="883220" y="4849918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4.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24ADA2DF-926D-4FB6-9B8A-9211020E4031}"/>
              </a:ext>
            </a:extLst>
          </p:cNvPr>
          <p:cNvSpPr txBox="1"/>
          <p:nvPr/>
        </p:nvSpPr>
        <p:spPr>
          <a:xfrm>
            <a:off x="5560153" y="3443675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1.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12F1E8B-190B-4921-A894-C4EAC8415D46}"/>
              </a:ext>
            </a:extLst>
          </p:cNvPr>
          <p:cNvSpPr txBox="1"/>
          <p:nvPr/>
        </p:nvSpPr>
        <p:spPr>
          <a:xfrm>
            <a:off x="5560153" y="4165988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2.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D6DA68F4-C09C-4FE7-8DB4-0A0C2F67C220}"/>
              </a:ext>
            </a:extLst>
          </p:cNvPr>
          <p:cNvSpPr txBox="1"/>
          <p:nvPr/>
        </p:nvSpPr>
        <p:spPr>
          <a:xfrm>
            <a:off x="5560153" y="4884451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3.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F68EFDC6-0E7B-4BEA-ACC2-93BAF14364F1}"/>
              </a:ext>
            </a:extLst>
          </p:cNvPr>
          <p:cNvSpPr txBox="1"/>
          <p:nvPr/>
        </p:nvSpPr>
        <p:spPr>
          <a:xfrm>
            <a:off x="5560153" y="5588385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4.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1" name="두루마리 모양: 가로로 말림 60">
            <a:extLst>
              <a:ext uri="{FF2B5EF4-FFF2-40B4-BE49-F238E27FC236}">
                <a16:creationId xmlns:a16="http://schemas.microsoft.com/office/drawing/2014/main" xmlns="" id="{2828D929-68EA-4971-9574-CDF1643E60EC}"/>
              </a:ext>
            </a:extLst>
          </p:cNvPr>
          <p:cNvSpPr/>
          <p:nvPr/>
        </p:nvSpPr>
        <p:spPr>
          <a:xfrm>
            <a:off x="5860405" y="4009591"/>
            <a:ext cx="1165760" cy="242432"/>
          </a:xfrm>
          <a:prstGeom prst="horizontalScroll">
            <a:avLst/>
          </a:prstGeom>
          <a:solidFill>
            <a:srgbClr val="FF0000"/>
          </a:solidFill>
          <a:ln>
            <a:solidFill>
              <a:sysClr val="windowText" lastClr="000000"/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Simplified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0ADD99E4-7198-46AA-8AAE-59A839D7EE5D}"/>
              </a:ext>
            </a:extLst>
          </p:cNvPr>
          <p:cNvSpPr txBox="1"/>
          <p:nvPr/>
        </p:nvSpPr>
        <p:spPr>
          <a:xfrm>
            <a:off x="1662510" y="2008266"/>
            <a:ext cx="2109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b="1" dirty="0">
                <a:solidFill>
                  <a:prstClr val="black"/>
                </a:solidFill>
                <a:latin typeface="맑은 고딕" panose="020F0502020204030204"/>
              </a:rPr>
              <a:t>CCLM in VTM 5.0</a:t>
            </a:r>
            <a:endParaRPr lang="ko-KR" altLang="en-US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DE992FC-DF13-4322-8475-5DE7493EAE69}"/>
              </a:ext>
            </a:extLst>
          </p:cNvPr>
          <p:cNvSpPr txBox="1"/>
          <p:nvPr/>
        </p:nvSpPr>
        <p:spPr>
          <a:xfrm>
            <a:off x="6179007" y="2008266"/>
            <a:ext cx="251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b="1">
                <a:solidFill>
                  <a:prstClr val="black"/>
                </a:solidFill>
                <a:latin typeface="맑은 고딕" panose="020F0502020204030204"/>
              </a:rPr>
              <a:t>Proposed method #1</a:t>
            </a:r>
            <a:endParaRPr lang="ko-KR" altLang="en-US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4" name="화살표: 아래쪽 63">
            <a:extLst>
              <a:ext uri="{FF2B5EF4-FFF2-40B4-BE49-F238E27FC236}">
                <a16:creationId xmlns:a16="http://schemas.microsoft.com/office/drawing/2014/main" xmlns="" id="{AA20DCF5-1EC3-47C3-A460-94732E4EF6F2}"/>
              </a:ext>
            </a:extLst>
          </p:cNvPr>
          <p:cNvSpPr/>
          <p:nvPr/>
        </p:nvSpPr>
        <p:spPr>
          <a:xfrm>
            <a:off x="7329386" y="3161695"/>
            <a:ext cx="234538" cy="281979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5" name="화살표: 아래쪽 64">
            <a:extLst>
              <a:ext uri="{FF2B5EF4-FFF2-40B4-BE49-F238E27FC236}">
                <a16:creationId xmlns:a16="http://schemas.microsoft.com/office/drawing/2014/main" xmlns="" id="{EFBD8AC0-65B6-431D-85CB-B65C89E9680E}"/>
              </a:ext>
            </a:extLst>
          </p:cNvPr>
          <p:cNvSpPr/>
          <p:nvPr/>
        </p:nvSpPr>
        <p:spPr>
          <a:xfrm>
            <a:off x="7320480" y="3883582"/>
            <a:ext cx="234538" cy="261490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6" name="화살표: 아래쪽 65">
            <a:extLst>
              <a:ext uri="{FF2B5EF4-FFF2-40B4-BE49-F238E27FC236}">
                <a16:creationId xmlns:a16="http://schemas.microsoft.com/office/drawing/2014/main" xmlns="" id="{AE09EA16-ECE6-49B2-B69A-83EAB79128AD}"/>
              </a:ext>
            </a:extLst>
          </p:cNvPr>
          <p:cNvSpPr/>
          <p:nvPr/>
        </p:nvSpPr>
        <p:spPr>
          <a:xfrm>
            <a:off x="7320480" y="4576018"/>
            <a:ext cx="234538" cy="303542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7" name="화살표: 아래쪽 66">
            <a:extLst>
              <a:ext uri="{FF2B5EF4-FFF2-40B4-BE49-F238E27FC236}">
                <a16:creationId xmlns:a16="http://schemas.microsoft.com/office/drawing/2014/main" xmlns="" id="{57BFB814-2420-49D2-B37F-0543A04D7310}"/>
              </a:ext>
            </a:extLst>
          </p:cNvPr>
          <p:cNvSpPr/>
          <p:nvPr/>
        </p:nvSpPr>
        <p:spPr>
          <a:xfrm>
            <a:off x="7320480" y="5312289"/>
            <a:ext cx="234538" cy="264225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xmlns="" id="{5568AF0C-2FCC-47FB-AC56-24885FB38986}"/>
              </a:ext>
            </a:extLst>
          </p:cNvPr>
          <p:cNvSpPr/>
          <p:nvPr/>
        </p:nvSpPr>
        <p:spPr>
          <a:xfrm>
            <a:off x="5860405" y="2727755"/>
            <a:ext cx="3218213" cy="421574"/>
          </a:xfrm>
          <a:prstGeom prst="rect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F3460BC1-880B-4551-A7F7-6A527ECEF4A3}"/>
              </a:ext>
            </a:extLst>
          </p:cNvPr>
          <p:cNvSpPr txBox="1"/>
          <p:nvPr/>
        </p:nvSpPr>
        <p:spPr>
          <a:xfrm>
            <a:off x="5560153" y="2791667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0.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3642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1" grpId="0" animBg="1"/>
      <p:bldP spid="64" grpId="0" animBg="1"/>
      <p:bldP spid="68" grpId="0" animBg="1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1800" dirty="0">
              <a:solidFill>
                <a:srgbClr val="00B050"/>
              </a:solidFill>
            </a:endParaRPr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14839"/>
            <a:ext cx="8543925" cy="1325563"/>
          </a:xfrm>
        </p:spPr>
        <p:txBody>
          <a:bodyPr/>
          <a:lstStyle/>
          <a:p>
            <a:r>
              <a:rPr lang="en-US" b="1">
                <a:latin typeface="+mn-lt"/>
              </a:rPr>
              <a:t>Proposed method #2</a:t>
            </a:r>
            <a:endParaRPr lang="en-US" b="1" dirty="0">
              <a:latin typeface="+mn-lt"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xmlns="" id="{081F1DB4-A9DB-4DBA-8403-BFC7611A3E9E}"/>
              </a:ext>
            </a:extLst>
          </p:cNvPr>
          <p:cNvSpPr txBox="1">
            <a:spLocks/>
          </p:cNvSpPr>
          <p:nvPr/>
        </p:nvSpPr>
        <p:spPr>
          <a:xfrm>
            <a:off x="699583" y="1340402"/>
            <a:ext cx="8811634" cy="48397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Three CCLM stages are simplified by the proposed method #2 </a:t>
            </a:r>
          </a:p>
          <a:p>
            <a:pPr lvl="1">
              <a:buFont typeface="+mj-lt"/>
              <a:buAutoNum type="arabicPeriod"/>
            </a:pPr>
            <a:r>
              <a:rPr lang="en-US" altLang="zh-CN" sz="2000"/>
              <a:t>Neighbor sample position derivation</a:t>
            </a:r>
          </a:p>
          <a:p>
            <a:pPr lvl="1">
              <a:buFont typeface="+mj-lt"/>
              <a:buAutoNum type="arabicPeriod"/>
            </a:pPr>
            <a:r>
              <a:rPr lang="en-US" altLang="zh-CN" sz="2000"/>
              <a:t>Luma down-sampling</a:t>
            </a:r>
          </a:p>
          <a:p>
            <a:pPr lvl="1">
              <a:buFont typeface="+mj-lt"/>
              <a:buAutoNum type="arabicPeriod"/>
            </a:pPr>
            <a:r>
              <a:rPr lang="en-US" altLang="zh-CN" sz="2000"/>
              <a:t>Linear model parameter derivation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b="1" dirty="0"/>
          </a:p>
          <a:p>
            <a:endParaRPr lang="zh-CN" altLang="en-US" sz="20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xmlns="" id="{3DF85633-AF21-4A7C-B844-C6ECC1762C0C}"/>
              </a:ext>
            </a:extLst>
          </p:cNvPr>
          <p:cNvSpPr/>
          <p:nvPr/>
        </p:nvSpPr>
        <p:spPr>
          <a:xfrm>
            <a:off x="5450227" y="2672278"/>
            <a:ext cx="4008554" cy="410206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xmlns="" id="{B15CF9B4-F7F6-41F7-A7F0-D27785E8FF30}"/>
              </a:ext>
            </a:extLst>
          </p:cNvPr>
          <p:cNvSpPr/>
          <p:nvPr/>
        </p:nvSpPr>
        <p:spPr>
          <a:xfrm>
            <a:off x="655675" y="3110434"/>
            <a:ext cx="4164912" cy="3153387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xmlns="" id="{730D70B8-540C-4BC3-B4AA-1FA021C8882C}"/>
              </a:ext>
            </a:extLst>
          </p:cNvPr>
          <p:cNvSpPr/>
          <p:nvPr/>
        </p:nvSpPr>
        <p:spPr>
          <a:xfrm>
            <a:off x="1200356" y="4119676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down-sampling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xmlns="" id="{207E564A-54FA-4F7C-B6D3-BFECBBDEA9FA}"/>
              </a:ext>
            </a:extLst>
          </p:cNvPr>
          <p:cNvSpPr/>
          <p:nvPr/>
        </p:nvSpPr>
        <p:spPr>
          <a:xfrm>
            <a:off x="1200356" y="3433638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Neighbor sample position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xmlns="" id="{3F692F67-3F4F-40B1-83AB-5691291B4CF3}"/>
              </a:ext>
            </a:extLst>
          </p:cNvPr>
          <p:cNvSpPr/>
          <p:nvPr/>
        </p:nvSpPr>
        <p:spPr>
          <a:xfrm>
            <a:off x="1200356" y="4858918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Linear model parameter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xmlns="" id="{35C90A54-30E2-46E3-A8F9-D5A99EEE39F4}"/>
              </a:ext>
            </a:extLst>
          </p:cNvPr>
          <p:cNvSpPr/>
          <p:nvPr/>
        </p:nvSpPr>
        <p:spPr>
          <a:xfrm>
            <a:off x="1200356" y="5547688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Chroma prediction </a:t>
            </a: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sample generation 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8" name="화살표: 아래쪽 47">
            <a:extLst>
              <a:ext uri="{FF2B5EF4-FFF2-40B4-BE49-F238E27FC236}">
                <a16:creationId xmlns:a16="http://schemas.microsoft.com/office/drawing/2014/main" xmlns="" id="{16A02B81-BE2C-4AF7-88E3-60BD1F9E4194}"/>
              </a:ext>
            </a:extLst>
          </p:cNvPr>
          <p:cNvSpPr/>
          <p:nvPr/>
        </p:nvSpPr>
        <p:spPr>
          <a:xfrm>
            <a:off x="2693148" y="3861153"/>
            <a:ext cx="234538" cy="261490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9" name="화살표: 아래쪽 48">
            <a:extLst>
              <a:ext uri="{FF2B5EF4-FFF2-40B4-BE49-F238E27FC236}">
                <a16:creationId xmlns:a16="http://schemas.microsoft.com/office/drawing/2014/main" xmlns="" id="{4285AAF2-2D7E-4762-93A3-ABDF15E2DC5C}"/>
              </a:ext>
            </a:extLst>
          </p:cNvPr>
          <p:cNvSpPr/>
          <p:nvPr/>
        </p:nvSpPr>
        <p:spPr>
          <a:xfrm>
            <a:off x="2687211" y="4547192"/>
            <a:ext cx="234538" cy="303542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0" name="화살표: 아래쪽 49">
            <a:extLst>
              <a:ext uri="{FF2B5EF4-FFF2-40B4-BE49-F238E27FC236}">
                <a16:creationId xmlns:a16="http://schemas.microsoft.com/office/drawing/2014/main" xmlns="" id="{5409FDED-F061-42EF-88F8-E41EE76FE9D8}"/>
              </a:ext>
            </a:extLst>
          </p:cNvPr>
          <p:cNvSpPr/>
          <p:nvPr/>
        </p:nvSpPr>
        <p:spPr>
          <a:xfrm>
            <a:off x="2687211" y="5283463"/>
            <a:ext cx="234538" cy="264225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xmlns="" id="{8C735ED3-3B9B-41BA-84B8-1AE1EF9CC122}"/>
              </a:ext>
            </a:extLst>
          </p:cNvPr>
          <p:cNvSpPr/>
          <p:nvPr/>
        </p:nvSpPr>
        <p:spPr>
          <a:xfrm>
            <a:off x="5865792" y="2936868"/>
            <a:ext cx="3218213" cy="421574"/>
          </a:xfrm>
          <a:prstGeom prst="rect">
            <a:avLst/>
          </a:prstGeom>
          <a:solidFill>
            <a:srgbClr val="E7E6E6"/>
          </a:solidFill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neighbor sample construction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xmlns="" id="{0D8F0578-6231-4FB6-A4DF-6FBE55A3E6DD}"/>
              </a:ext>
            </a:extLst>
          </p:cNvPr>
          <p:cNvSpPr/>
          <p:nvPr/>
        </p:nvSpPr>
        <p:spPr>
          <a:xfrm>
            <a:off x="5859855" y="4770519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Luma down-sampling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xmlns="" id="{173D6E29-FE12-40D7-8494-8AD17BA807B8}"/>
              </a:ext>
            </a:extLst>
          </p:cNvPr>
          <p:cNvSpPr/>
          <p:nvPr/>
        </p:nvSpPr>
        <p:spPr>
          <a:xfrm>
            <a:off x="5859855" y="4079795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Neighbor sample position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xmlns="" id="{FB81043A-815D-47DE-85AA-F224A9E5C604}"/>
              </a:ext>
            </a:extLst>
          </p:cNvPr>
          <p:cNvSpPr/>
          <p:nvPr/>
        </p:nvSpPr>
        <p:spPr>
          <a:xfrm>
            <a:off x="5865792" y="5510841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Linear model parameter derivation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xmlns="" id="{6EDE980F-2B6D-40A4-B1B3-8132BDB781F6}"/>
              </a:ext>
            </a:extLst>
          </p:cNvPr>
          <p:cNvSpPr/>
          <p:nvPr/>
        </p:nvSpPr>
        <p:spPr>
          <a:xfrm>
            <a:off x="5865792" y="6199611"/>
            <a:ext cx="3218213" cy="421574"/>
          </a:xfrm>
          <a:prstGeom prst="rect">
            <a:avLst/>
          </a:prstGeom>
          <a:solidFill>
            <a:srgbClr val="E7E6E6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Chroma prediction </a:t>
            </a: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sample generation 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xmlns="" id="{2E018D16-7149-4239-AF89-BB12885CA847}"/>
              </a:ext>
            </a:extLst>
          </p:cNvPr>
          <p:cNvSpPr/>
          <p:nvPr/>
        </p:nvSpPr>
        <p:spPr>
          <a:xfrm>
            <a:off x="5865792" y="3359279"/>
            <a:ext cx="3218213" cy="421574"/>
          </a:xfrm>
          <a:prstGeom prst="rect">
            <a:avLst/>
          </a:prstGeom>
          <a:solidFill>
            <a:srgbClr val="E7E6E6"/>
          </a:solidFill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Chroma neighbor sample construction</a:t>
            </a:r>
            <a:endParaRPr kumimoji="0" lang="ko-KR" altLang="en-US" sz="13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B19C25F3-31BE-4CEE-B92E-1EC85B5FD01A}"/>
              </a:ext>
            </a:extLst>
          </p:cNvPr>
          <p:cNvSpPr txBox="1"/>
          <p:nvPr/>
        </p:nvSpPr>
        <p:spPr>
          <a:xfrm>
            <a:off x="891198" y="3449920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1.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18CC6FAE-AAC4-434F-A558-3D12CE913A76}"/>
              </a:ext>
            </a:extLst>
          </p:cNvPr>
          <p:cNvSpPr txBox="1"/>
          <p:nvPr/>
        </p:nvSpPr>
        <p:spPr>
          <a:xfrm>
            <a:off x="891198" y="4154419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2.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BF18154A-8AA0-4D59-AB5C-447BD0A0D916}"/>
              </a:ext>
            </a:extLst>
          </p:cNvPr>
          <p:cNvSpPr txBox="1"/>
          <p:nvPr/>
        </p:nvSpPr>
        <p:spPr>
          <a:xfrm>
            <a:off x="891198" y="4878820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3.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6B68CBC4-48D5-4E5B-B006-B4EB9CE68D42}"/>
              </a:ext>
            </a:extLst>
          </p:cNvPr>
          <p:cNvSpPr txBox="1"/>
          <p:nvPr/>
        </p:nvSpPr>
        <p:spPr>
          <a:xfrm>
            <a:off x="891198" y="5582754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4.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4B051428-97CC-463E-9B8C-C4ED24B1505E}"/>
              </a:ext>
            </a:extLst>
          </p:cNvPr>
          <p:cNvSpPr txBox="1"/>
          <p:nvPr/>
        </p:nvSpPr>
        <p:spPr>
          <a:xfrm>
            <a:off x="5559603" y="4067430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1.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25DDBAB-F15F-4CE9-A584-0B9A8EA3D34A}"/>
              </a:ext>
            </a:extLst>
          </p:cNvPr>
          <p:cNvSpPr txBox="1"/>
          <p:nvPr/>
        </p:nvSpPr>
        <p:spPr>
          <a:xfrm>
            <a:off x="5559603" y="4789743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2.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BBE1DF0-B64D-433B-AA6F-52819C398753}"/>
              </a:ext>
            </a:extLst>
          </p:cNvPr>
          <p:cNvSpPr txBox="1"/>
          <p:nvPr/>
        </p:nvSpPr>
        <p:spPr>
          <a:xfrm>
            <a:off x="5559603" y="5508206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3.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1159F089-7C15-4F4D-85B0-EC8BBEE5A698}"/>
              </a:ext>
            </a:extLst>
          </p:cNvPr>
          <p:cNvSpPr txBox="1"/>
          <p:nvPr/>
        </p:nvSpPr>
        <p:spPr>
          <a:xfrm>
            <a:off x="5559603" y="6212140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4.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46682D4-81E3-4146-BF89-FA09A49520E4}"/>
              </a:ext>
            </a:extLst>
          </p:cNvPr>
          <p:cNvGrpSpPr/>
          <p:nvPr/>
        </p:nvGrpSpPr>
        <p:grpSpPr>
          <a:xfrm>
            <a:off x="5859855" y="3927170"/>
            <a:ext cx="1165760" cy="1683900"/>
            <a:chOff x="5859855" y="3927170"/>
            <a:chExt cx="1165760" cy="1683900"/>
          </a:xfrm>
        </p:grpSpPr>
        <p:sp>
          <p:nvSpPr>
            <p:cNvPr id="65" name="두루마리 모양: 가로로 말림 64">
              <a:extLst>
                <a:ext uri="{FF2B5EF4-FFF2-40B4-BE49-F238E27FC236}">
                  <a16:creationId xmlns:a16="http://schemas.microsoft.com/office/drawing/2014/main" xmlns="" id="{B929B37B-E390-40EC-A31F-2195A77DD9BE}"/>
                </a:ext>
              </a:extLst>
            </p:cNvPr>
            <p:cNvSpPr/>
            <p:nvPr/>
          </p:nvSpPr>
          <p:spPr>
            <a:xfrm>
              <a:off x="5859855" y="3927170"/>
              <a:ext cx="1165760" cy="242432"/>
            </a:xfrm>
            <a:prstGeom prst="horizontalScroll">
              <a:avLst/>
            </a:prstGeom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Simplified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6" name="두루마리 모양: 가로로 말림 65">
              <a:extLst>
                <a:ext uri="{FF2B5EF4-FFF2-40B4-BE49-F238E27FC236}">
                  <a16:creationId xmlns:a16="http://schemas.microsoft.com/office/drawing/2014/main" xmlns="" id="{12F899D0-3B13-4432-8B15-642C3D8E1B1D}"/>
                </a:ext>
              </a:extLst>
            </p:cNvPr>
            <p:cNvSpPr/>
            <p:nvPr/>
          </p:nvSpPr>
          <p:spPr>
            <a:xfrm>
              <a:off x="5859855" y="4633346"/>
              <a:ext cx="1165760" cy="242432"/>
            </a:xfrm>
            <a:prstGeom prst="horizontalScroll">
              <a:avLst/>
            </a:prstGeom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Simplified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7" name="두루마리 모양: 가로로 말림 66">
              <a:extLst>
                <a:ext uri="{FF2B5EF4-FFF2-40B4-BE49-F238E27FC236}">
                  <a16:creationId xmlns:a16="http://schemas.microsoft.com/office/drawing/2014/main" xmlns="" id="{8707F1A6-C973-4856-B7A5-90EF6F8D2341}"/>
                </a:ext>
              </a:extLst>
            </p:cNvPr>
            <p:cNvSpPr/>
            <p:nvPr/>
          </p:nvSpPr>
          <p:spPr>
            <a:xfrm>
              <a:off x="5859855" y="5368638"/>
              <a:ext cx="1165760" cy="242432"/>
            </a:xfrm>
            <a:prstGeom prst="horizontalScroll">
              <a:avLst/>
            </a:prstGeom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Simplified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4A3EBEF1-60D4-4BF5-ACD9-2D6B564D8F82}"/>
              </a:ext>
            </a:extLst>
          </p:cNvPr>
          <p:cNvSpPr txBox="1"/>
          <p:nvPr/>
        </p:nvSpPr>
        <p:spPr>
          <a:xfrm>
            <a:off x="1670488" y="2741102"/>
            <a:ext cx="2109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b="1" dirty="0">
                <a:solidFill>
                  <a:prstClr val="black"/>
                </a:solidFill>
                <a:latin typeface="맑은 고딕" panose="020F0502020204030204"/>
              </a:rPr>
              <a:t>CCLM in VTM 5.0</a:t>
            </a:r>
            <a:endParaRPr lang="ko-KR" altLang="en-US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DB9C54B4-10AA-49CB-A4DB-29F1B5B71A45}"/>
              </a:ext>
            </a:extLst>
          </p:cNvPr>
          <p:cNvSpPr txBox="1"/>
          <p:nvPr/>
        </p:nvSpPr>
        <p:spPr>
          <a:xfrm>
            <a:off x="6187363" y="2267661"/>
            <a:ext cx="251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b="1">
                <a:solidFill>
                  <a:prstClr val="black"/>
                </a:solidFill>
                <a:latin typeface="맑은 고딕" panose="020F0502020204030204"/>
              </a:rPr>
              <a:t>Proposed method #2</a:t>
            </a:r>
            <a:endParaRPr lang="ko-KR" altLang="en-US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  <p:sp>
        <p:nvSpPr>
          <p:cNvPr id="70" name="화살표: 아래쪽 69">
            <a:extLst>
              <a:ext uri="{FF2B5EF4-FFF2-40B4-BE49-F238E27FC236}">
                <a16:creationId xmlns:a16="http://schemas.microsoft.com/office/drawing/2014/main" xmlns="" id="{E9D012BF-C817-4516-8ACF-7EF1EB967A74}"/>
              </a:ext>
            </a:extLst>
          </p:cNvPr>
          <p:cNvSpPr/>
          <p:nvPr/>
        </p:nvSpPr>
        <p:spPr>
          <a:xfrm>
            <a:off x="7328836" y="3785450"/>
            <a:ext cx="234538" cy="281979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1" name="화살표: 아래쪽 70">
            <a:extLst>
              <a:ext uri="{FF2B5EF4-FFF2-40B4-BE49-F238E27FC236}">
                <a16:creationId xmlns:a16="http://schemas.microsoft.com/office/drawing/2014/main" xmlns="" id="{B5D59F1E-587B-4B90-934F-3BE533B99498}"/>
              </a:ext>
            </a:extLst>
          </p:cNvPr>
          <p:cNvSpPr/>
          <p:nvPr/>
        </p:nvSpPr>
        <p:spPr>
          <a:xfrm>
            <a:off x="7319930" y="4507337"/>
            <a:ext cx="234538" cy="261490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화살표: 아래쪽 71">
            <a:extLst>
              <a:ext uri="{FF2B5EF4-FFF2-40B4-BE49-F238E27FC236}">
                <a16:creationId xmlns:a16="http://schemas.microsoft.com/office/drawing/2014/main" xmlns="" id="{8E91E19D-BC63-485F-81C2-DC0A8D8BC746}"/>
              </a:ext>
            </a:extLst>
          </p:cNvPr>
          <p:cNvSpPr/>
          <p:nvPr/>
        </p:nvSpPr>
        <p:spPr>
          <a:xfrm>
            <a:off x="7319930" y="5199773"/>
            <a:ext cx="234538" cy="303542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3" name="화살표: 아래쪽 72">
            <a:extLst>
              <a:ext uri="{FF2B5EF4-FFF2-40B4-BE49-F238E27FC236}">
                <a16:creationId xmlns:a16="http://schemas.microsoft.com/office/drawing/2014/main" xmlns="" id="{E07EB9D3-B436-4918-AF5D-BA79D4EDA042}"/>
              </a:ext>
            </a:extLst>
          </p:cNvPr>
          <p:cNvSpPr/>
          <p:nvPr/>
        </p:nvSpPr>
        <p:spPr>
          <a:xfrm>
            <a:off x="7319930" y="5936044"/>
            <a:ext cx="234538" cy="264225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xmlns="" id="{F1A93C91-D4D3-452A-8A29-766D5A058591}"/>
              </a:ext>
            </a:extLst>
          </p:cNvPr>
          <p:cNvSpPr/>
          <p:nvPr/>
        </p:nvSpPr>
        <p:spPr>
          <a:xfrm>
            <a:off x="5859855" y="2930685"/>
            <a:ext cx="3218213" cy="842399"/>
          </a:xfrm>
          <a:prstGeom prst="rect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56B90817-D1AB-4842-A693-47A2C2C1B5B3}"/>
              </a:ext>
            </a:extLst>
          </p:cNvPr>
          <p:cNvSpPr txBox="1"/>
          <p:nvPr/>
        </p:nvSpPr>
        <p:spPr>
          <a:xfrm>
            <a:off x="5566299" y="3200023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latinLnBrk="1"/>
            <a:r>
              <a:rPr lang="en-US" altLang="ko-KR" sz="1400" b="1">
                <a:solidFill>
                  <a:prstClr val="black"/>
                </a:solidFill>
                <a:latin typeface="맑은 고딕" panose="020F0502020204030204"/>
              </a:rPr>
              <a:t>0.</a:t>
            </a:r>
            <a:endParaRPr lang="ko-KR" altLang="en-US" sz="1400" b="1" dirty="0">
              <a:solidFill>
                <a:prstClr val="black"/>
              </a:solidFill>
              <a:latin typeface="맑은 고딕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0101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6" grpId="0" animBg="1"/>
      <p:bldP spid="70" grpId="0" animBg="1"/>
      <p:bldP spid="74" grpId="0" animBg="1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Proposed method #1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2">
              <a:buFont typeface="Vrinda" pitchFamily="34" charset="0"/>
              <a:buChar char="•"/>
            </a:pPr>
            <a:endParaRPr lang="en-US" altLang="zh-CN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Experimental results</a:t>
            </a:r>
            <a:endParaRPr lang="en-US" b="1" dirty="0">
              <a:latin typeface="+mn-lt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xmlns="" id="{F0918438-5F71-4659-A6EE-405B7F406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178531"/>
              </p:ext>
            </p:extLst>
          </p:nvPr>
        </p:nvGraphicFramePr>
        <p:xfrm>
          <a:off x="547183" y="1985614"/>
          <a:ext cx="4576924" cy="32061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7467">
                  <a:extLst>
                    <a:ext uri="{9D8B030D-6E8A-4147-A177-3AD203B41FA5}">
                      <a16:colId xmlns:a16="http://schemas.microsoft.com/office/drawing/2014/main" xmlns="" val="160434495"/>
                    </a:ext>
                  </a:extLst>
                </a:gridCol>
                <a:gridCol w="721786">
                  <a:extLst>
                    <a:ext uri="{9D8B030D-6E8A-4147-A177-3AD203B41FA5}">
                      <a16:colId xmlns:a16="http://schemas.microsoft.com/office/drawing/2014/main" xmlns="" val="1123975031"/>
                    </a:ext>
                  </a:extLst>
                </a:gridCol>
                <a:gridCol w="721786">
                  <a:extLst>
                    <a:ext uri="{9D8B030D-6E8A-4147-A177-3AD203B41FA5}">
                      <a16:colId xmlns:a16="http://schemas.microsoft.com/office/drawing/2014/main" xmlns="" val="3520310024"/>
                    </a:ext>
                  </a:extLst>
                </a:gridCol>
                <a:gridCol w="721786">
                  <a:extLst>
                    <a:ext uri="{9D8B030D-6E8A-4147-A177-3AD203B41FA5}">
                      <a16:colId xmlns:a16="http://schemas.microsoft.com/office/drawing/2014/main" xmlns="" val="773426668"/>
                    </a:ext>
                  </a:extLst>
                </a:gridCol>
                <a:gridCol w="721786">
                  <a:extLst>
                    <a:ext uri="{9D8B030D-6E8A-4147-A177-3AD203B41FA5}">
                      <a16:colId xmlns:a16="http://schemas.microsoft.com/office/drawing/2014/main" xmlns="" val="1814755365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xmlns="" val="480692452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81527460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VTM 5.0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12133113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46597478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70468499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624522510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652617142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272851965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25821294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Overall 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533119189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693967054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505078146"/>
                  </a:ext>
                </a:extLst>
              </a:tr>
            </a:tbl>
          </a:graphicData>
        </a:graphic>
      </p:graphicFrame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9672F533-2D0C-4DA8-9CDC-C79B4CAEB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878148"/>
              </p:ext>
            </p:extLst>
          </p:nvPr>
        </p:nvGraphicFramePr>
        <p:xfrm>
          <a:off x="5259572" y="1985615"/>
          <a:ext cx="4345171" cy="32061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8480">
                  <a:extLst>
                    <a:ext uri="{9D8B030D-6E8A-4147-A177-3AD203B41FA5}">
                      <a16:colId xmlns:a16="http://schemas.microsoft.com/office/drawing/2014/main" xmlns="" val="1411623590"/>
                    </a:ext>
                  </a:extLst>
                </a:gridCol>
                <a:gridCol w="685238">
                  <a:extLst>
                    <a:ext uri="{9D8B030D-6E8A-4147-A177-3AD203B41FA5}">
                      <a16:colId xmlns:a16="http://schemas.microsoft.com/office/drawing/2014/main" xmlns="" val="480299494"/>
                    </a:ext>
                  </a:extLst>
                </a:gridCol>
                <a:gridCol w="685238">
                  <a:extLst>
                    <a:ext uri="{9D8B030D-6E8A-4147-A177-3AD203B41FA5}">
                      <a16:colId xmlns:a16="http://schemas.microsoft.com/office/drawing/2014/main" xmlns="" val="3204597062"/>
                    </a:ext>
                  </a:extLst>
                </a:gridCol>
                <a:gridCol w="685238">
                  <a:extLst>
                    <a:ext uri="{9D8B030D-6E8A-4147-A177-3AD203B41FA5}">
                      <a16:colId xmlns:a16="http://schemas.microsoft.com/office/drawing/2014/main" xmlns="" val="282082478"/>
                    </a:ext>
                  </a:extLst>
                </a:gridCol>
                <a:gridCol w="685238">
                  <a:extLst>
                    <a:ext uri="{9D8B030D-6E8A-4147-A177-3AD203B41FA5}">
                      <a16:colId xmlns:a16="http://schemas.microsoft.com/office/drawing/2014/main" xmlns="" val="4230015885"/>
                    </a:ext>
                  </a:extLst>
                </a:gridCol>
                <a:gridCol w="685739">
                  <a:extLst>
                    <a:ext uri="{9D8B030D-6E8A-4147-A177-3AD203B41FA5}">
                      <a16:colId xmlns:a16="http://schemas.microsoft.com/office/drawing/2014/main" xmlns="" val="1648562586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0886457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VTM 5.0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1671145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509855354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960852506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94933963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77427987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691488779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855024189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Overall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-0.12%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-0.01%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330581582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0.41%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91450923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63978393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F06925-BC34-420B-886F-48BDD9565585}"/>
              </a:ext>
            </a:extLst>
          </p:cNvPr>
          <p:cNvSpPr txBox="1"/>
          <p:nvPr/>
        </p:nvSpPr>
        <p:spPr>
          <a:xfrm>
            <a:off x="648656" y="5371122"/>
            <a:ext cx="8833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The proposed method has potential complexity reduction because it is more SIMD-friendly.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960024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Proposed method #2 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2">
              <a:buFont typeface="Vrinda" pitchFamily="34" charset="0"/>
              <a:buChar char="•"/>
            </a:pPr>
            <a:endParaRPr lang="en-US" altLang="zh-CN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Experimental results</a:t>
            </a:r>
            <a:endParaRPr lang="en-US" b="1" dirty="0">
              <a:latin typeface="+mn-lt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648FFBFB-7FEE-499F-82CE-E608D3888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458808"/>
              </p:ext>
            </p:extLst>
          </p:nvPr>
        </p:nvGraphicFramePr>
        <p:xfrm>
          <a:off x="5216748" y="1971954"/>
          <a:ext cx="4380908" cy="320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6034">
                  <a:extLst>
                    <a:ext uri="{9D8B030D-6E8A-4147-A177-3AD203B41FA5}">
                      <a16:colId xmlns:a16="http://schemas.microsoft.com/office/drawing/2014/main" xmlns="" val="3117941992"/>
                    </a:ext>
                  </a:extLst>
                </a:gridCol>
                <a:gridCol w="690874">
                  <a:extLst>
                    <a:ext uri="{9D8B030D-6E8A-4147-A177-3AD203B41FA5}">
                      <a16:colId xmlns:a16="http://schemas.microsoft.com/office/drawing/2014/main" xmlns="" val="1716626845"/>
                    </a:ext>
                  </a:extLst>
                </a:gridCol>
                <a:gridCol w="690874">
                  <a:extLst>
                    <a:ext uri="{9D8B030D-6E8A-4147-A177-3AD203B41FA5}">
                      <a16:colId xmlns:a16="http://schemas.microsoft.com/office/drawing/2014/main" xmlns="" val="1116854979"/>
                    </a:ext>
                  </a:extLst>
                </a:gridCol>
                <a:gridCol w="690874">
                  <a:extLst>
                    <a:ext uri="{9D8B030D-6E8A-4147-A177-3AD203B41FA5}">
                      <a16:colId xmlns:a16="http://schemas.microsoft.com/office/drawing/2014/main" xmlns="" val="2327245195"/>
                    </a:ext>
                  </a:extLst>
                </a:gridCol>
                <a:gridCol w="690874">
                  <a:extLst>
                    <a:ext uri="{9D8B030D-6E8A-4147-A177-3AD203B41FA5}">
                      <a16:colId xmlns:a16="http://schemas.microsoft.com/office/drawing/2014/main" xmlns="" val="440963525"/>
                    </a:ext>
                  </a:extLst>
                </a:gridCol>
                <a:gridCol w="691378">
                  <a:extLst>
                    <a:ext uri="{9D8B030D-6E8A-4147-A177-3AD203B41FA5}">
                      <a16:colId xmlns:a16="http://schemas.microsoft.com/office/drawing/2014/main" xmlns="" val="1473673422"/>
                    </a:ext>
                  </a:extLst>
                </a:gridCol>
              </a:tblGrid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4430953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VTM 5.0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8632420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775812381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829668415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323556147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580145094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712092647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77836918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Overall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0.02%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0.11%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559588665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71613620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127875001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xmlns="" id="{2B15951A-9A4E-4A34-B656-C0B85FD388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792841"/>
              </p:ext>
            </p:extLst>
          </p:nvPr>
        </p:nvGraphicFramePr>
        <p:xfrm>
          <a:off x="547183" y="1971954"/>
          <a:ext cx="4521003" cy="320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647">
                  <a:extLst>
                    <a:ext uri="{9D8B030D-6E8A-4147-A177-3AD203B41FA5}">
                      <a16:colId xmlns:a16="http://schemas.microsoft.com/office/drawing/2014/main" xmlns="" val="2379623848"/>
                    </a:ext>
                  </a:extLst>
                </a:gridCol>
                <a:gridCol w="712967">
                  <a:extLst>
                    <a:ext uri="{9D8B030D-6E8A-4147-A177-3AD203B41FA5}">
                      <a16:colId xmlns:a16="http://schemas.microsoft.com/office/drawing/2014/main" xmlns="" val="2194035021"/>
                    </a:ext>
                  </a:extLst>
                </a:gridCol>
                <a:gridCol w="712967">
                  <a:extLst>
                    <a:ext uri="{9D8B030D-6E8A-4147-A177-3AD203B41FA5}">
                      <a16:colId xmlns:a16="http://schemas.microsoft.com/office/drawing/2014/main" xmlns="" val="1037235994"/>
                    </a:ext>
                  </a:extLst>
                </a:gridCol>
                <a:gridCol w="712967">
                  <a:extLst>
                    <a:ext uri="{9D8B030D-6E8A-4147-A177-3AD203B41FA5}">
                      <a16:colId xmlns:a16="http://schemas.microsoft.com/office/drawing/2014/main" xmlns="" val="2681290198"/>
                    </a:ext>
                  </a:extLst>
                </a:gridCol>
                <a:gridCol w="712967">
                  <a:extLst>
                    <a:ext uri="{9D8B030D-6E8A-4147-A177-3AD203B41FA5}">
                      <a16:colId xmlns:a16="http://schemas.microsoft.com/office/drawing/2014/main" xmlns="" val="3968243742"/>
                    </a:ext>
                  </a:extLst>
                </a:gridCol>
                <a:gridCol w="713488">
                  <a:extLst>
                    <a:ext uri="{9D8B030D-6E8A-4147-A177-3AD203B41FA5}">
                      <a16:colId xmlns:a16="http://schemas.microsoft.com/office/drawing/2014/main" xmlns="" val="345744248"/>
                    </a:ext>
                  </a:extLst>
                </a:gridCol>
              </a:tblGrid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2004508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VTM 5.0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738070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464823527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080747918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25828220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386669185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302675957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3926734443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Overall 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0.02%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0.08%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4228230055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262232078"/>
                  </a:ext>
                </a:extLst>
              </a:tr>
              <a:tr h="29092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232473872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F8CD91-037F-4E33-8354-7120D39FB6C3}"/>
              </a:ext>
            </a:extLst>
          </p:cNvPr>
          <p:cNvSpPr txBox="1"/>
          <p:nvPr/>
        </p:nvSpPr>
        <p:spPr>
          <a:xfrm>
            <a:off x="648656" y="5351463"/>
            <a:ext cx="8833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The proposed method has potential complexity reduction because it is more SIMD-friendly.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012075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Coding gain of CCLM in VTM5.0 </a:t>
            </a:r>
          </a:p>
          <a:p>
            <a:pPr lvl="1"/>
            <a:r>
              <a:rPr lang="en-US" altLang="zh-CN" sz="2000"/>
              <a:t>1.9% /  17.2% /  17.5% </a:t>
            </a:r>
            <a:r>
              <a:rPr lang="en-US" altLang="zh-CN" sz="2000" dirty="0"/>
              <a:t>on Y/</a:t>
            </a:r>
            <a:r>
              <a:rPr lang="en-US" altLang="zh-CN" sz="2000" dirty="0" err="1"/>
              <a:t>Cb</a:t>
            </a:r>
            <a:r>
              <a:rPr lang="en-US" altLang="zh-CN" sz="2000"/>
              <a:t>/Cr in AI </a:t>
            </a:r>
            <a:r>
              <a:rPr lang="en-US" altLang="zh-CN" sz="2000" dirty="0"/>
              <a:t>(AHG13 report)</a:t>
            </a:r>
          </a:p>
          <a:p>
            <a:r>
              <a:rPr lang="en-US" altLang="zh-CN" sz="2000"/>
              <a:t>Current </a:t>
            </a:r>
            <a:r>
              <a:rPr lang="en-US" altLang="zh-CN" sz="2000" dirty="0"/>
              <a:t>CCLM is not desirable </a:t>
            </a:r>
            <a:r>
              <a:rPr lang="en-US" altLang="zh-CN" sz="2000"/>
              <a:t>in implementation-wise</a:t>
            </a:r>
            <a:endParaRPr lang="en-US" altLang="zh-CN" sz="2000" dirty="0"/>
          </a:p>
          <a:p>
            <a:pPr lvl="1"/>
            <a:r>
              <a:rPr lang="en-US" altLang="zh-CN" sz="2000" dirty="0"/>
              <a:t>Many conditional branches</a:t>
            </a:r>
          </a:p>
          <a:p>
            <a:pPr lvl="1"/>
            <a:r>
              <a:rPr lang="en-US" altLang="zh-CN" sz="2000" dirty="0"/>
              <a:t>Many down-sampling </a:t>
            </a:r>
            <a:r>
              <a:rPr lang="en-US" altLang="zh-CN" sz="2000"/>
              <a:t>filter shapes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2">
              <a:buFont typeface="Vrinda" pitchFamily="34" charset="0"/>
              <a:buChar char="•"/>
            </a:pPr>
            <a:endParaRPr lang="en-US" altLang="zh-CN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 dirty="0">
                <a:latin typeface="+mn-lt"/>
              </a:rPr>
              <a:t>Introduction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FDD070BF-E7CF-49FC-86E1-B56C2E17F059}"/>
              </a:ext>
            </a:extLst>
          </p:cNvPr>
          <p:cNvSpPr/>
          <p:nvPr/>
        </p:nvSpPr>
        <p:spPr>
          <a:xfrm>
            <a:off x="1863885" y="6470650"/>
            <a:ext cx="6178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>
                <a:latin typeface="Times New Roman" panose="02020603050405020304" pitchFamily="18" charset="0"/>
              </a:rPr>
              <a:t>Fig 1. various down-sampling </a:t>
            </a:r>
            <a:r>
              <a:rPr lang="en-CA" altLang="ko-KR" sz="1400" dirty="0">
                <a:latin typeface="Times New Roman" panose="02020603050405020304" pitchFamily="18" charset="0"/>
              </a:rPr>
              <a:t>filter shapes for inner samples in the CCLM  of WD5</a:t>
            </a:r>
            <a:endParaRPr lang="ko-KR" altLang="en-US" sz="14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A9DBE1E4-52C7-41EE-8FE4-48689F7BB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02" y="3100468"/>
            <a:ext cx="8024579" cy="337018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23EA0251-E27E-4708-9C70-0A8237969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219" y="2643109"/>
            <a:ext cx="949162" cy="91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32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Two simplifications are proposed for CCLM</a:t>
            </a:r>
          </a:p>
          <a:p>
            <a:pPr lvl="1"/>
            <a:r>
              <a:rPr lang="en-US" altLang="zh-CN" sz="2000"/>
              <a:t>Simplified luma down-sampling by using reference sample construction</a:t>
            </a:r>
          </a:p>
          <a:p>
            <a:pPr lvl="1"/>
            <a:r>
              <a:rPr lang="en-US" altLang="zh-CN" sz="2000"/>
              <a:t>Simplified fixed neighbor sample position derivation</a:t>
            </a:r>
          </a:p>
          <a:p>
            <a:pPr lvl="1"/>
            <a:r>
              <a:rPr lang="en-US" altLang="zh-CN" sz="2000"/>
              <a:t>Simplified linear parameter derivation</a:t>
            </a:r>
          </a:p>
          <a:p>
            <a:r>
              <a:rPr lang="en-US" altLang="zh-CN" sz="2000"/>
              <a:t>Negligible coding efficiency impact</a:t>
            </a:r>
          </a:p>
          <a:p>
            <a:pPr lvl="1"/>
            <a:r>
              <a:rPr lang="en-US" altLang="zh-CN" sz="2000"/>
              <a:t>Method #1 = AI : 0.00%/0.00%/0.01% , RA : 0.00%/-0.12%/-0.01% </a:t>
            </a:r>
          </a:p>
          <a:p>
            <a:pPr lvl="1"/>
            <a:r>
              <a:rPr lang="en-US" altLang="zh-CN" sz="2000"/>
              <a:t>Method #2 </a:t>
            </a:r>
            <a:r>
              <a:rPr lang="it-IT" altLang="zh-CN" sz="2000"/>
              <a:t>= AI : 0.00%/0.02%/0.08% , RA : 0.01%/0.02%/0.11% </a:t>
            </a:r>
            <a:endParaRPr lang="en-US" altLang="zh-CN" sz="2000"/>
          </a:p>
          <a:p>
            <a:r>
              <a:rPr lang="en-US" altLang="zh-CN" sz="2000"/>
              <a:t>Benefits</a:t>
            </a:r>
          </a:p>
          <a:p>
            <a:pPr lvl="1"/>
            <a:r>
              <a:rPr lang="en-US" altLang="zh-CN" sz="2000"/>
              <a:t>Parallel processing &amp; SIMD friendly</a:t>
            </a:r>
          </a:p>
          <a:p>
            <a:pPr lvl="1"/>
            <a:r>
              <a:rPr lang="en-US" altLang="zh-CN" sz="2000"/>
              <a:t>CCLM-related draft text reduction (8 page to 4.5 page)</a:t>
            </a:r>
            <a:endParaRPr lang="en-US" altLang="zh-CN" sz="2000" b="1"/>
          </a:p>
          <a:p>
            <a:r>
              <a:rPr lang="en-US" altLang="zh-CN" sz="2400" b="1"/>
              <a:t>It is suggested that this proposal is adopted to the next version of VTM.</a:t>
            </a:r>
            <a:endParaRPr lang="zh-CN" altLang="en-US" sz="2400" b="1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Conclusion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152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xmlns="" id="{9251D96C-85C6-40BF-8250-AAD8455AC279}"/>
              </a:ext>
            </a:extLst>
          </p:cNvPr>
          <p:cNvSpPr txBox="1">
            <a:spLocks/>
          </p:cNvSpPr>
          <p:nvPr/>
        </p:nvSpPr>
        <p:spPr>
          <a:xfrm>
            <a:off x="547183" y="365128"/>
            <a:ext cx="8811634" cy="5662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/>
              <a:t>CCLM-related text of the current WD (8 pages)</a:t>
            </a:r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endParaRPr lang="en-US" altLang="zh-CN" sz="2000" b="1"/>
          </a:p>
          <a:p>
            <a:r>
              <a:rPr lang="en-US" altLang="zh-CN" sz="2400" b="1"/>
              <a:t>CCLM-related text of the proposed method #2 (4.5 pages)</a:t>
            </a:r>
          </a:p>
          <a:p>
            <a:endParaRPr lang="zh-CN" altLang="en-US" sz="2400" b="1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0EEFB356-5158-4AEA-A40B-9E956D7A6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269" y="4859495"/>
            <a:ext cx="6031353" cy="191646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E1F157B-A711-4191-BD9A-5B165C8BAC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7041" y="801195"/>
            <a:ext cx="6065989" cy="343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177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D7533BE-52FA-AC4E-BED8-A785401DEC10}"/>
              </a:ext>
            </a:extLst>
          </p:cNvPr>
          <p:cNvSpPr txBox="1"/>
          <p:nvPr/>
        </p:nvSpPr>
        <p:spPr>
          <a:xfrm>
            <a:off x="2000059" y="2447277"/>
            <a:ext cx="59058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/>
              <a:t>Thanks Sony for cross-checking.</a:t>
            </a:r>
          </a:p>
          <a:p>
            <a:r>
              <a:rPr lang="en-US" sz="3200" b="1"/>
              <a:t>Any comments or questions?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34277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/>
              <a:t>Motivation</a:t>
            </a:r>
          </a:p>
          <a:p>
            <a:pPr lvl="1"/>
            <a:r>
              <a:rPr lang="en-US" altLang="zh-CN" sz="2000" dirty="0"/>
              <a:t>If it is assumed that all neighbor samples are available</a:t>
            </a:r>
            <a:r>
              <a:rPr lang="en-US" altLang="zh-CN" sz="2000"/>
              <a:t>, CCLM process could be simplified.”</a:t>
            </a:r>
            <a:endParaRPr lang="en-US" altLang="zh-CN" sz="2000" dirty="0"/>
          </a:p>
          <a:p>
            <a:r>
              <a:rPr lang="en-US" altLang="zh-CN" sz="2000" b="1"/>
              <a:t>Method #1</a:t>
            </a:r>
            <a:endParaRPr lang="en-US" altLang="zh-CN" sz="2000" b="1" dirty="0"/>
          </a:p>
          <a:p>
            <a:pPr lvl="1"/>
            <a:r>
              <a:rPr lang="en-US" altLang="zh-CN" sz="2000"/>
              <a:t>Before CCLM process, make all neighbor samples of </a:t>
            </a:r>
            <a:r>
              <a:rPr lang="en-US" altLang="zh-CN" sz="2000" b="1">
                <a:solidFill>
                  <a:schemeClr val="accent1">
                    <a:lumMod val="75000"/>
                  </a:schemeClr>
                </a:solidFill>
              </a:rPr>
              <a:t>Luma</a:t>
            </a:r>
            <a:r>
              <a:rPr lang="en-US" altLang="zh-CN" sz="2000"/>
              <a:t> available by using </a:t>
            </a:r>
            <a:br>
              <a:rPr lang="en-US" altLang="zh-CN" sz="2000"/>
            </a:br>
            <a:r>
              <a:rPr lang="en-US" altLang="zh-CN" sz="2000"/>
              <a:t>“Reference sample construction” already defined in WD5</a:t>
            </a:r>
          </a:p>
          <a:p>
            <a:pPr lvl="2"/>
            <a:r>
              <a:rPr lang="en-US" altLang="zh-CN"/>
              <a:t>General Intra modes (angular intra modes and CCLM)</a:t>
            </a:r>
          </a:p>
          <a:p>
            <a:pPr lvl="1"/>
            <a:r>
              <a:rPr lang="en-US" altLang="zh-CN" sz="2000" b="1"/>
              <a:t>Usage of “Reference sample construction”</a:t>
            </a:r>
            <a:r>
              <a:rPr lang="en-US" altLang="zh-CN" sz="2000"/>
              <a:t> without change</a:t>
            </a:r>
          </a:p>
          <a:p>
            <a:pPr lvl="2"/>
            <a:r>
              <a:rPr lang="en-US" altLang="zh-CN"/>
              <a:t>Reference sample available marking process</a:t>
            </a:r>
          </a:p>
          <a:p>
            <a:pPr lvl="2"/>
            <a:r>
              <a:rPr lang="en-US" altLang="zh-CN"/>
              <a:t>Reference sample substitution process</a:t>
            </a:r>
          </a:p>
          <a:p>
            <a:pPr lvl="1"/>
            <a:r>
              <a:rPr lang="en-US" altLang="zh-CN" sz="2000"/>
              <a:t>By doing so, “</a:t>
            </a:r>
            <a:r>
              <a:rPr lang="en-US" altLang="zh-CN" sz="2000" b="1"/>
              <a:t>Luma down-sampling</a:t>
            </a:r>
            <a:r>
              <a:rPr lang="en-US" altLang="zh-CN" sz="2000"/>
              <a:t>” can be significantly simplified.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2">
              <a:buFont typeface="Vrinda" pitchFamily="34" charset="0"/>
              <a:buChar char="•"/>
            </a:pPr>
            <a:endParaRPr lang="en-US" altLang="zh-CN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Proposed Methods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508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076EC9D-91B9-43EE-85B0-7222BCBDD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>
                <a:latin typeface="+mn-lt"/>
              </a:rPr>
              <a:t>Proposed Method #1</a:t>
            </a:r>
            <a:endParaRPr lang="ko-KR" altLang="en-US" b="1"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C48EC4B-A20D-4422-923A-B8062C7D0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530" y="1894081"/>
            <a:ext cx="6649399" cy="459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7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Inner samples (C, TI, LI, and I) of the corresponding luma area</a:t>
            </a:r>
            <a:endParaRPr lang="en-US" altLang="zh-CN" sz="1600"/>
          </a:p>
          <a:p>
            <a:pPr lvl="1"/>
            <a:endParaRPr lang="en-US" altLang="zh-CN" sz="160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Luma down-sampling in WD5</a:t>
            </a:r>
            <a:endParaRPr lang="en-US" b="1" dirty="0"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1F341A9-6B43-480F-8F7A-E64CD84ECD7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85" y="1926173"/>
            <a:ext cx="9065629" cy="4544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296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Inner samples of the corresponding luma area</a:t>
            </a:r>
            <a:endParaRPr lang="en-US" altLang="zh-CN" sz="1600"/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Simplified luma down-sampling</a:t>
            </a:r>
            <a:endParaRPr lang="en-US" b="1" dirty="0">
              <a:latin typeface="+mn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95DBBA18-E173-4645-ABC6-77429A76ADD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96" y="2507569"/>
            <a:ext cx="4197636" cy="2757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086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Top neighbor (TN) samples of the corresponding luma area</a:t>
            </a:r>
            <a:endParaRPr lang="en-US" altLang="zh-CN" sz="1600"/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Luma down-sampling in WD5</a:t>
            </a:r>
            <a:endParaRPr lang="en-US" b="1" dirty="0">
              <a:latin typeface="+mn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72C81AA-C54C-4339-BB5F-E6BC3D97722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41" y="2293454"/>
            <a:ext cx="8814623" cy="4023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0076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Top neighbor (TN) samples of the corresponding luma area</a:t>
            </a:r>
            <a:endParaRPr lang="en-US" altLang="zh-CN" sz="16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Simplified luma down-sampling</a:t>
            </a:r>
            <a:endParaRPr lang="en-US" b="1" dirty="0">
              <a:latin typeface="+mn-lt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C791F25F-53CF-4626-B0DE-D76FABF0061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959" y="2541995"/>
            <a:ext cx="5356483" cy="3280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4086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>
            <a:extLst>
              <a:ext uri="{FF2B5EF4-FFF2-40B4-BE49-F238E27FC236}">
                <a16:creationId xmlns:a16="http://schemas.microsoft.com/office/drawing/2014/main" xmlns="" id="{52C965D9-E839-B44D-A1EE-1CF001CA5D32}"/>
              </a:ext>
            </a:extLst>
          </p:cNvPr>
          <p:cNvSpPr txBox="1">
            <a:spLocks/>
          </p:cNvSpPr>
          <p:nvPr/>
        </p:nvSpPr>
        <p:spPr>
          <a:xfrm>
            <a:off x="547183" y="1340402"/>
            <a:ext cx="8811634" cy="4687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Left neighbor samples (LN) of the corresponding luma area</a:t>
            </a:r>
            <a:endParaRPr lang="en-US" altLang="zh-CN" sz="1600"/>
          </a:p>
          <a:p>
            <a:pPr lvl="1"/>
            <a:endParaRPr lang="en-US" altLang="zh-CN" sz="1600" dirty="0"/>
          </a:p>
          <a:p>
            <a:pPr lvl="1"/>
            <a:endParaRPr lang="en-US" altLang="zh-CN" sz="600" dirty="0"/>
          </a:p>
          <a:p>
            <a:pPr lvl="1"/>
            <a:endParaRPr lang="en-US" altLang="zh-CN" sz="1600" dirty="0"/>
          </a:p>
          <a:p>
            <a:pPr lvl="1"/>
            <a:endParaRPr lang="en-US" altLang="zh-CN" sz="1400" dirty="0"/>
          </a:p>
          <a:p>
            <a:pPr lvl="2">
              <a:buFont typeface="Vrinda" pitchFamily="34" charset="0"/>
              <a:buChar char="•"/>
            </a:pPr>
            <a:endParaRPr lang="en-US" altLang="zh-CN" sz="1600" dirty="0"/>
          </a:p>
          <a:p>
            <a:endParaRPr lang="zh-CN" altLang="en-US" sz="20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E72F2-0B81-464E-A04B-B948555C2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83" y="387350"/>
            <a:ext cx="8543925" cy="953052"/>
          </a:xfrm>
        </p:spPr>
        <p:txBody>
          <a:bodyPr/>
          <a:lstStyle/>
          <a:p>
            <a:r>
              <a:rPr lang="en-US" b="1">
                <a:latin typeface="+mn-lt"/>
              </a:rPr>
              <a:t>Luma down-sampling in WD5</a:t>
            </a:r>
            <a:endParaRPr lang="en-US" b="1" dirty="0">
              <a:latin typeface="+mn-lt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B48B3161-B2EE-4C3C-A09B-DBF90195CE4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819" y="2128487"/>
            <a:ext cx="5332258" cy="3824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6726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12023</TotalTime>
  <Words>1254</Words>
  <Application>Microsoft Office PowerPoint</Application>
  <PresentationFormat>A4 용지(210x297mm)</PresentationFormat>
  <Paragraphs>529</Paragraphs>
  <Slides>22</Slides>
  <Notes>22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0" baseType="lpstr">
      <vt:lpstr>等线</vt:lpstr>
      <vt:lpstr>Vrinda</vt:lpstr>
      <vt:lpstr>맑은 고딕</vt:lpstr>
      <vt:lpstr>Arial</vt:lpstr>
      <vt:lpstr>Calibri</vt:lpstr>
      <vt:lpstr>Calibri Light</vt:lpstr>
      <vt:lpstr>Times New Roman</vt:lpstr>
      <vt:lpstr>Office Theme</vt:lpstr>
      <vt:lpstr>CE3-related: Simplification on CCLM process</vt:lpstr>
      <vt:lpstr>Introduction</vt:lpstr>
      <vt:lpstr>Proposed Methods</vt:lpstr>
      <vt:lpstr>Proposed Method #1</vt:lpstr>
      <vt:lpstr>Luma down-sampling in WD5</vt:lpstr>
      <vt:lpstr>Simplified luma down-sampling</vt:lpstr>
      <vt:lpstr>Luma down-sampling in WD5</vt:lpstr>
      <vt:lpstr>Simplified luma down-sampling</vt:lpstr>
      <vt:lpstr>Luma down-sampling in WD5</vt:lpstr>
      <vt:lpstr>Simplified luma down-sampling</vt:lpstr>
      <vt:lpstr>Proposed methods</vt:lpstr>
      <vt:lpstr>Simplified neighboring sample position derivation</vt:lpstr>
      <vt:lpstr>Simplified neighboring sample position derivation</vt:lpstr>
      <vt:lpstr>Simplified neighboring  sample position derivation</vt:lpstr>
      <vt:lpstr>Simplified linear parameter derivation</vt:lpstr>
      <vt:lpstr>Proposed method #1</vt:lpstr>
      <vt:lpstr>Proposed method #2</vt:lpstr>
      <vt:lpstr>Experimental results</vt:lpstr>
      <vt:lpstr>Experimental results</vt:lpstr>
      <vt:lpstr>Conclusion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AVS2 Video Coding Standard and its implementation</dc:title>
  <dc:creator>Mickey Jeon</dc:creator>
  <cp:lastModifiedBy>Lim Sung-Chang</cp:lastModifiedBy>
  <cp:revision>108</cp:revision>
  <cp:lastPrinted>2018-10-25T08:19:58Z</cp:lastPrinted>
  <dcterms:created xsi:type="dcterms:W3CDTF">2018-10-25T07:46:57Z</dcterms:created>
  <dcterms:modified xsi:type="dcterms:W3CDTF">2019-07-06T13:14:51Z</dcterms:modified>
</cp:coreProperties>
</file>