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2" r:id="rId4"/>
    <p:sldMasterId id="2147483724" r:id="rId5"/>
  </p:sldMasterIdLst>
  <p:notesMasterIdLst>
    <p:notesMasterId r:id="rId15"/>
  </p:notesMasterIdLst>
  <p:handoutMasterIdLst>
    <p:handoutMasterId r:id="rId16"/>
  </p:handoutMasterIdLst>
  <p:sldIdLst>
    <p:sldId id="435" r:id="rId6"/>
    <p:sldId id="459" r:id="rId7"/>
    <p:sldId id="437" r:id="rId8"/>
    <p:sldId id="460" r:id="rId9"/>
    <p:sldId id="456" r:id="rId10"/>
    <p:sldId id="457" r:id="rId11"/>
    <p:sldId id="452" r:id="rId12"/>
    <p:sldId id="463" r:id="rId13"/>
    <p:sldId id="458" r:id="rId14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915513-3C8A-45E0-85F1-8FB58E055A6C}" v="269" dt="2019-07-06T10:33:22.0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41" d="100"/>
          <a:sy n="141" d="100"/>
        </p:scale>
        <p:origin x="1206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ien Racape" userId="fe04e318-c4a0-4aad-96f4-1ec3ceb58dde" providerId="ADAL" clId="{CB5E5A0A-2E23-4F12-9351-083DC77C0B34}"/>
    <pc:docChg chg="undo custSel addSld delSld modSld sldOrd">
      <pc:chgData name="Fabien Racape" userId="fe04e318-c4a0-4aad-96f4-1ec3ceb58dde" providerId="ADAL" clId="{CB5E5A0A-2E23-4F12-9351-083DC77C0B34}" dt="2019-07-03T17:24:08.304" v="661" actId="1038"/>
      <pc:docMkLst>
        <pc:docMk/>
      </pc:docMkLst>
      <pc:sldChg chg="modSp">
        <pc:chgData name="Fabien Racape" userId="fe04e318-c4a0-4aad-96f4-1ec3ceb58dde" providerId="ADAL" clId="{CB5E5A0A-2E23-4F12-9351-083DC77C0B34}" dt="2019-07-03T13:40:05.475" v="26" actId="20577"/>
        <pc:sldMkLst>
          <pc:docMk/>
          <pc:sldMk cId="4272771909" sldId="435"/>
        </pc:sldMkLst>
        <pc:spChg chg="mod">
          <ac:chgData name="Fabien Racape" userId="fe04e318-c4a0-4aad-96f4-1ec3ceb58dde" providerId="ADAL" clId="{CB5E5A0A-2E23-4F12-9351-083DC77C0B34}" dt="2019-07-03T13:40:05.475" v="26" actId="20577"/>
          <ac:spMkLst>
            <pc:docMk/>
            <pc:sldMk cId="4272771909" sldId="435"/>
            <ac:spMk id="4" creationId="{B59645C0-04D3-D04B-87EB-E85315A5A09B}"/>
          </ac:spMkLst>
        </pc:spChg>
      </pc:sldChg>
      <pc:sldChg chg="addSp modSp">
        <pc:chgData name="Fabien Racape" userId="fe04e318-c4a0-4aad-96f4-1ec3ceb58dde" providerId="ADAL" clId="{CB5E5A0A-2E23-4F12-9351-083DC77C0B34}" dt="2019-07-03T17:00:53.917" v="515" actId="207"/>
        <pc:sldMkLst>
          <pc:docMk/>
          <pc:sldMk cId="3398390117" sldId="437"/>
        </pc:sldMkLst>
        <pc:spChg chg="add mod">
          <ac:chgData name="Fabien Racape" userId="fe04e318-c4a0-4aad-96f4-1ec3ceb58dde" providerId="ADAL" clId="{CB5E5A0A-2E23-4F12-9351-083DC77C0B34}" dt="2019-07-03T15:20:50.459" v="276" actId="20577"/>
          <ac:spMkLst>
            <pc:docMk/>
            <pc:sldMk cId="3398390117" sldId="437"/>
            <ac:spMk id="2" creationId="{7BCBC4EC-F44C-4D72-AB15-B4A329D5F53C}"/>
          </ac:spMkLst>
        </pc:spChg>
        <pc:spChg chg="add mod">
          <ac:chgData name="Fabien Racape" userId="fe04e318-c4a0-4aad-96f4-1ec3ceb58dde" providerId="ADAL" clId="{CB5E5A0A-2E23-4F12-9351-083DC77C0B34}" dt="2019-07-03T17:00:53.917" v="515" actId="207"/>
          <ac:spMkLst>
            <pc:docMk/>
            <pc:sldMk cId="3398390117" sldId="437"/>
            <ac:spMk id="3" creationId="{AA00358C-0FCD-4176-8513-794AEDB4D914}"/>
          </ac:spMkLst>
        </pc:spChg>
        <pc:spChg chg="add mod">
          <ac:chgData name="Fabien Racape" userId="fe04e318-c4a0-4aad-96f4-1ec3ceb58dde" providerId="ADAL" clId="{CB5E5A0A-2E23-4F12-9351-083DC77C0B34}" dt="2019-07-03T15:36:48.868" v="287" actId="1076"/>
          <ac:spMkLst>
            <pc:docMk/>
            <pc:sldMk cId="3398390117" sldId="437"/>
            <ac:spMk id="4" creationId="{65B812BD-F306-4E35-9318-AF5475EC7F43}"/>
          </ac:spMkLst>
        </pc:spChg>
        <pc:spChg chg="mod">
          <ac:chgData name="Fabien Racape" userId="fe04e318-c4a0-4aad-96f4-1ec3ceb58dde" providerId="ADAL" clId="{CB5E5A0A-2E23-4F12-9351-083DC77C0B34}" dt="2019-07-03T16:19:28.356" v="313"/>
          <ac:spMkLst>
            <pc:docMk/>
            <pc:sldMk cId="3398390117" sldId="437"/>
            <ac:spMk id="9" creationId="{52117E5F-AC82-FC4B-B5D3-6629A7162356}"/>
          </ac:spMkLst>
        </pc:spChg>
        <pc:spChg chg="mod">
          <ac:chgData name="Fabien Racape" userId="fe04e318-c4a0-4aad-96f4-1ec3ceb58dde" providerId="ADAL" clId="{CB5E5A0A-2E23-4F12-9351-083DC77C0B34}" dt="2019-07-03T15:22:29.389" v="283" actId="404"/>
          <ac:spMkLst>
            <pc:docMk/>
            <pc:sldMk cId="3398390117" sldId="437"/>
            <ac:spMk id="36" creationId="{DFAF6F43-C673-8249-8AD0-B73AF580E2FE}"/>
          </ac:spMkLst>
        </pc:spChg>
        <pc:grpChg chg="add mod">
          <ac:chgData name="Fabien Racape" userId="fe04e318-c4a0-4aad-96f4-1ec3ceb58dde" providerId="ADAL" clId="{CB5E5A0A-2E23-4F12-9351-083DC77C0B34}" dt="2019-07-03T15:40:04.007" v="300" actId="164"/>
          <ac:grpSpMkLst>
            <pc:docMk/>
            <pc:sldMk cId="3398390117" sldId="437"/>
            <ac:grpSpMk id="10" creationId="{EC6AC1BD-235B-4ED9-83A7-F64B6F2195E9}"/>
          </ac:grpSpMkLst>
        </pc:grpChg>
        <pc:cxnChg chg="add mod">
          <ac:chgData name="Fabien Racape" userId="fe04e318-c4a0-4aad-96f4-1ec3ceb58dde" providerId="ADAL" clId="{CB5E5A0A-2E23-4F12-9351-083DC77C0B34}" dt="2019-07-03T15:40:04.007" v="300" actId="164"/>
          <ac:cxnSpMkLst>
            <pc:docMk/>
            <pc:sldMk cId="3398390117" sldId="437"/>
            <ac:cxnSpMk id="8" creationId="{777CD27D-3485-4CC6-A56A-9D13914110B2}"/>
          </ac:cxnSpMkLst>
        </pc:cxnChg>
        <pc:cxnChg chg="add mod">
          <ac:chgData name="Fabien Racape" userId="fe04e318-c4a0-4aad-96f4-1ec3ceb58dde" providerId="ADAL" clId="{CB5E5A0A-2E23-4F12-9351-083DC77C0B34}" dt="2019-07-03T15:40:04.007" v="300" actId="164"/>
          <ac:cxnSpMkLst>
            <pc:docMk/>
            <pc:sldMk cId="3398390117" sldId="437"/>
            <ac:cxnSpMk id="11" creationId="{CBAA31D6-E7DF-41C4-8E5C-8ECF07AE69AF}"/>
          </ac:cxnSpMkLst>
        </pc:cxnChg>
      </pc:sldChg>
      <pc:sldChg chg="modSp add">
        <pc:chgData name="Fabien Racape" userId="fe04e318-c4a0-4aad-96f4-1ec3ceb58dde" providerId="ADAL" clId="{CB5E5A0A-2E23-4F12-9351-083DC77C0B34}" dt="2019-07-03T17:23:16.118" v="638" actId="1036"/>
        <pc:sldMkLst>
          <pc:docMk/>
          <pc:sldMk cId="4005814092" sldId="452"/>
        </pc:sldMkLst>
        <pc:spChg chg="mod">
          <ac:chgData name="Fabien Racape" userId="fe04e318-c4a0-4aad-96f4-1ec3ceb58dde" providerId="ADAL" clId="{CB5E5A0A-2E23-4F12-9351-083DC77C0B34}" dt="2019-07-03T17:22:01.488" v="552" actId="20577"/>
          <ac:spMkLst>
            <pc:docMk/>
            <pc:sldMk cId="4005814092" sldId="452"/>
            <ac:spMk id="10" creationId="{0C1F775D-E51D-4889-96EB-E768176AB41C}"/>
          </ac:spMkLst>
        </pc:spChg>
        <pc:spChg chg="mod">
          <ac:chgData name="Fabien Racape" userId="fe04e318-c4a0-4aad-96f4-1ec3ceb58dde" providerId="ADAL" clId="{CB5E5A0A-2E23-4F12-9351-083DC77C0B34}" dt="2019-07-03T17:21:56.852" v="549" actId="5793"/>
          <ac:spMkLst>
            <pc:docMk/>
            <pc:sldMk cId="4005814092" sldId="452"/>
            <ac:spMk id="114" creationId="{7DEF0A04-C481-7C41-98EC-337BCF3BD05C}"/>
          </ac:spMkLst>
        </pc:spChg>
        <pc:graphicFrameChg chg="mod">
          <ac:chgData name="Fabien Racape" userId="fe04e318-c4a0-4aad-96f4-1ec3ceb58dde" providerId="ADAL" clId="{CB5E5A0A-2E23-4F12-9351-083DC77C0B34}" dt="2019-07-03T17:23:16.118" v="638" actId="1036"/>
          <ac:graphicFrameMkLst>
            <pc:docMk/>
            <pc:sldMk cId="4005814092" sldId="452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CB5E5A0A-2E23-4F12-9351-083DC77C0B34}" dt="2019-07-03T17:23:16.118" v="638" actId="1036"/>
          <ac:graphicFrameMkLst>
            <pc:docMk/>
            <pc:sldMk cId="4005814092" sldId="452"/>
            <ac:graphicFrameMk id="5" creationId="{9E94E019-3510-4B25-A549-B0B9775F06E3}"/>
          </ac:graphicFrameMkLst>
        </pc:graphicFrameChg>
      </pc:sldChg>
      <pc:sldMasterChg chg="delSldLayout">
        <pc:chgData name="Fabien Racape" userId="fe04e318-c4a0-4aad-96f4-1ec3ceb58dde" providerId="ADAL" clId="{CB5E5A0A-2E23-4F12-9351-083DC77C0B34}" dt="2019-07-03T13:50:48.296" v="38" actId="2696"/>
        <pc:sldMasterMkLst>
          <pc:docMk/>
          <pc:sldMasterMk cId="1862224126" sldId="2147483724"/>
        </pc:sldMasterMkLst>
      </pc:sldMasterChg>
    </pc:docChg>
  </pc:docChgLst>
  <pc:docChgLst>
    <pc:chgData name="Fabien Racape" userId="fe04e318-c4a0-4aad-96f4-1ec3ceb58dde" providerId="ADAL" clId="{B4915513-3C8A-45E0-85F1-8FB58E055A6C}"/>
    <pc:docChg chg="undo redo custSel addSld delSld modSld">
      <pc:chgData name="Fabien Racape" userId="fe04e318-c4a0-4aad-96f4-1ec3ceb58dde" providerId="ADAL" clId="{B4915513-3C8A-45E0-85F1-8FB58E055A6C}" dt="2019-07-06T10:33:22.035" v="1025" actId="1037"/>
      <pc:docMkLst>
        <pc:docMk/>
      </pc:docMkLst>
      <pc:sldChg chg="modSp modTransition">
        <pc:chgData name="Fabien Racape" userId="fe04e318-c4a0-4aad-96f4-1ec3ceb58dde" providerId="ADAL" clId="{B4915513-3C8A-45E0-85F1-8FB58E055A6C}" dt="2019-07-06T10:28:58.061" v="960"/>
        <pc:sldMkLst>
          <pc:docMk/>
          <pc:sldMk cId="4272771909" sldId="435"/>
        </pc:sldMkLst>
        <pc:spChg chg="mod">
          <ac:chgData name="Fabien Racape" userId="fe04e318-c4a0-4aad-96f4-1ec3ceb58dde" providerId="ADAL" clId="{B4915513-3C8A-45E0-85F1-8FB58E055A6C}" dt="2019-07-03T17:45:06.713" v="17" actId="6549"/>
          <ac:spMkLst>
            <pc:docMk/>
            <pc:sldMk cId="4272771909" sldId="435"/>
            <ac:spMk id="4" creationId="{B59645C0-04D3-D04B-87EB-E85315A5A09B}"/>
          </ac:spMkLst>
        </pc:spChg>
      </pc:sldChg>
      <pc:sldChg chg="addSp delSp modSp modTransition">
        <pc:chgData name="Fabien Racape" userId="fe04e318-c4a0-4aad-96f4-1ec3ceb58dde" providerId="ADAL" clId="{B4915513-3C8A-45E0-85F1-8FB58E055A6C}" dt="2019-07-06T10:28:58.061" v="960"/>
        <pc:sldMkLst>
          <pc:docMk/>
          <pc:sldMk cId="3398390117" sldId="437"/>
        </pc:sldMkLst>
        <pc:spChg chg="del mod">
          <ac:chgData name="Fabien Racape" userId="fe04e318-c4a0-4aad-96f4-1ec3ceb58dde" providerId="ADAL" clId="{B4915513-3C8A-45E0-85F1-8FB58E055A6C}" dt="2019-07-04T10:09:24.391" v="621" actId="478"/>
          <ac:spMkLst>
            <pc:docMk/>
            <pc:sldMk cId="3398390117" sldId="437"/>
            <ac:spMk id="2" creationId="{7BCBC4EC-F44C-4D72-AB15-B4A329D5F53C}"/>
          </ac:spMkLst>
        </pc:spChg>
        <pc:spChg chg="mod">
          <ac:chgData name="Fabien Racape" userId="fe04e318-c4a0-4aad-96f4-1ec3ceb58dde" providerId="ADAL" clId="{B4915513-3C8A-45E0-85F1-8FB58E055A6C}" dt="2019-07-04T10:02:51.689" v="494" actId="1076"/>
          <ac:spMkLst>
            <pc:docMk/>
            <pc:sldMk cId="3398390117" sldId="437"/>
            <ac:spMk id="3" creationId="{AA00358C-0FCD-4176-8513-794AEDB4D914}"/>
          </ac:spMkLst>
        </pc:spChg>
        <pc:spChg chg="del">
          <ac:chgData name="Fabien Racape" userId="fe04e318-c4a0-4aad-96f4-1ec3ceb58dde" providerId="ADAL" clId="{B4915513-3C8A-45E0-85F1-8FB58E055A6C}" dt="2019-07-03T17:49:49.158" v="27" actId="478"/>
          <ac:spMkLst>
            <pc:docMk/>
            <pc:sldMk cId="3398390117" sldId="437"/>
            <ac:spMk id="4" creationId="{65B812BD-F306-4E35-9318-AF5475EC7F43}"/>
          </ac:spMkLst>
        </pc:spChg>
        <pc:spChg chg="mod">
          <ac:chgData name="Fabien Racape" userId="fe04e318-c4a0-4aad-96f4-1ec3ceb58dde" providerId="ADAL" clId="{B4915513-3C8A-45E0-85F1-8FB58E055A6C}" dt="2019-07-04T07:02:20.536" v="161" actId="20577"/>
          <ac:spMkLst>
            <pc:docMk/>
            <pc:sldMk cId="3398390117" sldId="437"/>
            <ac:spMk id="9" creationId="{52117E5F-AC82-FC4B-B5D3-6629A7162356}"/>
          </ac:spMkLst>
        </pc:spChg>
        <pc:spChg chg="add del mod">
          <ac:chgData name="Fabien Racape" userId="fe04e318-c4a0-4aad-96f4-1ec3ceb58dde" providerId="ADAL" clId="{B4915513-3C8A-45E0-85F1-8FB58E055A6C}" dt="2019-07-04T07:02:31.940" v="166"/>
          <ac:spMkLst>
            <pc:docMk/>
            <pc:sldMk cId="3398390117" sldId="437"/>
            <ac:spMk id="12" creationId="{5E12AEF4-1ED0-4C49-AB1E-8E0D40D38697}"/>
          </ac:spMkLst>
        </pc:spChg>
        <pc:spChg chg="add del">
          <ac:chgData name="Fabien Racape" userId="fe04e318-c4a0-4aad-96f4-1ec3ceb58dde" providerId="ADAL" clId="{B4915513-3C8A-45E0-85F1-8FB58E055A6C}" dt="2019-07-06T10:16:27.202" v="793"/>
          <ac:spMkLst>
            <pc:docMk/>
            <pc:sldMk cId="3398390117" sldId="437"/>
            <ac:spMk id="12" creationId="{E02583C3-63CD-48AA-A1AA-AF72B457F382}"/>
          </ac:spMkLst>
        </pc:spChg>
        <pc:spChg chg="add del">
          <ac:chgData name="Fabien Racape" userId="fe04e318-c4a0-4aad-96f4-1ec3ceb58dde" providerId="ADAL" clId="{B4915513-3C8A-45E0-85F1-8FB58E055A6C}" dt="2019-07-06T10:16:27.202" v="793"/>
          <ac:spMkLst>
            <pc:docMk/>
            <pc:sldMk cId="3398390117" sldId="437"/>
            <ac:spMk id="13" creationId="{68D1BB2E-F09B-4808-82A9-2CE38D94D962}"/>
          </ac:spMkLst>
        </pc:spChg>
        <pc:spChg chg="add del mod">
          <ac:chgData name="Fabien Racape" userId="fe04e318-c4a0-4aad-96f4-1ec3ceb58dde" providerId="ADAL" clId="{B4915513-3C8A-45E0-85F1-8FB58E055A6C}" dt="2019-07-04T07:10:48.683" v="217"/>
          <ac:spMkLst>
            <pc:docMk/>
            <pc:sldMk cId="3398390117" sldId="437"/>
            <ac:spMk id="13" creationId="{E87A1289-49A4-40ED-87F1-C3D05614C569}"/>
          </ac:spMkLst>
        </pc:spChg>
        <pc:spChg chg="add del mod">
          <ac:chgData name="Fabien Racape" userId="fe04e318-c4a0-4aad-96f4-1ec3ceb58dde" providerId="ADAL" clId="{B4915513-3C8A-45E0-85F1-8FB58E055A6C}" dt="2019-07-06T10:15:25.829" v="789" actId="478"/>
          <ac:spMkLst>
            <pc:docMk/>
            <pc:sldMk cId="3398390117" sldId="437"/>
            <ac:spMk id="14" creationId="{95C5D055-FD81-411B-B7DF-E9F27145B52D}"/>
          </ac:spMkLst>
        </pc:spChg>
        <pc:spChg chg="add del mod">
          <ac:chgData name="Fabien Racape" userId="fe04e318-c4a0-4aad-96f4-1ec3ceb58dde" providerId="ADAL" clId="{B4915513-3C8A-45E0-85F1-8FB58E055A6C}" dt="2019-07-04T10:09:26.933" v="622" actId="478"/>
          <ac:spMkLst>
            <pc:docMk/>
            <pc:sldMk cId="3398390117" sldId="437"/>
            <ac:spMk id="15" creationId="{3D4AD342-FC70-4D8D-90E3-33D739F1F7ED}"/>
          </ac:spMkLst>
        </pc:spChg>
        <pc:spChg chg="add del">
          <ac:chgData name="Fabien Racape" userId="fe04e318-c4a0-4aad-96f4-1ec3ceb58dde" providerId="ADAL" clId="{B4915513-3C8A-45E0-85F1-8FB58E055A6C}" dt="2019-07-06T10:28:46.322" v="957" actId="478"/>
          <ac:spMkLst>
            <pc:docMk/>
            <pc:sldMk cId="3398390117" sldId="437"/>
            <ac:spMk id="15" creationId="{869325E5-0889-4DB9-95A1-9FF723058C8E}"/>
          </ac:spMkLst>
        </pc:spChg>
        <pc:spChg chg="add mod">
          <ac:chgData name="Fabien Racape" userId="fe04e318-c4a0-4aad-96f4-1ec3ceb58dde" providerId="ADAL" clId="{B4915513-3C8A-45E0-85F1-8FB58E055A6C}" dt="2019-07-04T09:59:51.351" v="465" actId="1076"/>
          <ac:spMkLst>
            <pc:docMk/>
            <pc:sldMk cId="3398390117" sldId="437"/>
            <ac:spMk id="16" creationId="{7DC36ADC-99B7-4104-B3F0-0D2C268E32C4}"/>
          </ac:spMkLst>
        </pc:spChg>
        <pc:spChg chg="add del">
          <ac:chgData name="Fabien Racape" userId="fe04e318-c4a0-4aad-96f4-1ec3ceb58dde" providerId="ADAL" clId="{B4915513-3C8A-45E0-85F1-8FB58E055A6C}" dt="2019-07-06T10:28:48.910" v="958" actId="478"/>
          <ac:spMkLst>
            <pc:docMk/>
            <pc:sldMk cId="3398390117" sldId="437"/>
            <ac:spMk id="17" creationId="{736991CC-EC0C-40C1-B35B-84CEB8E69ACC}"/>
          </ac:spMkLst>
        </pc:spChg>
        <pc:spChg chg="add mod">
          <ac:chgData name="Fabien Racape" userId="fe04e318-c4a0-4aad-96f4-1ec3ceb58dde" providerId="ADAL" clId="{B4915513-3C8A-45E0-85F1-8FB58E055A6C}" dt="2019-07-04T10:00:09.754" v="479" actId="1038"/>
          <ac:spMkLst>
            <pc:docMk/>
            <pc:sldMk cId="3398390117" sldId="437"/>
            <ac:spMk id="18" creationId="{D5C88550-9912-46F5-9A23-718F6A420D38}"/>
          </ac:spMkLst>
        </pc:spChg>
        <pc:spChg chg="add">
          <ac:chgData name="Fabien Racape" userId="fe04e318-c4a0-4aad-96f4-1ec3ceb58dde" providerId="ADAL" clId="{B4915513-3C8A-45E0-85F1-8FB58E055A6C}" dt="2019-07-06T10:28:49.213" v="959"/>
          <ac:spMkLst>
            <pc:docMk/>
            <pc:sldMk cId="3398390117" sldId="437"/>
            <ac:spMk id="19" creationId="{047D07E0-6FBA-4A9F-A180-9F65E4A40C45}"/>
          </ac:spMkLst>
        </pc:spChg>
        <pc:spChg chg="add del">
          <ac:chgData name="Fabien Racape" userId="fe04e318-c4a0-4aad-96f4-1ec3ceb58dde" providerId="ADAL" clId="{B4915513-3C8A-45E0-85F1-8FB58E055A6C}" dt="2019-07-06T10:18:11.239" v="804" actId="478"/>
          <ac:spMkLst>
            <pc:docMk/>
            <pc:sldMk cId="3398390117" sldId="437"/>
            <ac:spMk id="20" creationId="{B222E134-BB05-488E-BBEC-9E09F78EDE02}"/>
          </ac:spMkLst>
        </pc:spChg>
        <pc:spChg chg="add del">
          <ac:chgData name="Fabien Racape" userId="fe04e318-c4a0-4aad-96f4-1ec3ceb58dde" providerId="ADAL" clId="{B4915513-3C8A-45E0-85F1-8FB58E055A6C}" dt="2019-07-06T10:18:13.563" v="805" actId="478"/>
          <ac:spMkLst>
            <pc:docMk/>
            <pc:sldMk cId="3398390117" sldId="437"/>
            <ac:spMk id="21" creationId="{8AF38A9C-6D02-40FC-B3CC-30ADA9464B17}"/>
          </ac:spMkLst>
        </pc:spChg>
        <pc:spChg chg="add del">
          <ac:chgData name="Fabien Racape" userId="fe04e318-c4a0-4aad-96f4-1ec3ceb58dde" providerId="ADAL" clId="{B4915513-3C8A-45E0-85F1-8FB58E055A6C}" dt="2019-07-06T10:15:22.495" v="788" actId="478"/>
          <ac:spMkLst>
            <pc:docMk/>
            <pc:sldMk cId="3398390117" sldId="437"/>
            <ac:spMk id="22" creationId="{BF198A03-4FEB-41C3-B6D6-38DC0D2B284E}"/>
          </ac:spMkLst>
        </pc:spChg>
        <pc:spChg chg="add">
          <ac:chgData name="Fabien Racape" userId="fe04e318-c4a0-4aad-96f4-1ec3ceb58dde" providerId="ADAL" clId="{B4915513-3C8A-45E0-85F1-8FB58E055A6C}" dt="2019-07-06T10:28:49.213" v="959"/>
          <ac:spMkLst>
            <pc:docMk/>
            <pc:sldMk cId="3398390117" sldId="437"/>
            <ac:spMk id="23" creationId="{CFD155A7-A65D-4D33-BC1D-13C1E95E09DC}"/>
          </ac:spMkLst>
        </pc:spChg>
        <pc:spChg chg="del mod">
          <ac:chgData name="Fabien Racape" userId="fe04e318-c4a0-4aad-96f4-1ec3ceb58dde" providerId="ADAL" clId="{B4915513-3C8A-45E0-85F1-8FB58E055A6C}" dt="2019-07-04T10:28:12.747" v="723" actId="478"/>
          <ac:spMkLst>
            <pc:docMk/>
            <pc:sldMk cId="3398390117" sldId="437"/>
            <ac:spMk id="36" creationId="{DFAF6F43-C673-8249-8AD0-B73AF580E2FE}"/>
          </ac:spMkLst>
        </pc:spChg>
        <pc:grpChg chg="del mod">
          <ac:chgData name="Fabien Racape" userId="fe04e318-c4a0-4aad-96f4-1ec3ceb58dde" providerId="ADAL" clId="{B4915513-3C8A-45E0-85F1-8FB58E055A6C}" dt="2019-07-03T22:02:50.623" v="95" actId="478"/>
          <ac:grpSpMkLst>
            <pc:docMk/>
            <pc:sldMk cId="3398390117" sldId="437"/>
            <ac:grpSpMk id="10" creationId="{EC6AC1BD-235B-4ED9-83A7-F64B6F2195E9}"/>
          </ac:grpSpMkLst>
        </pc:grpChg>
        <pc:graphicFrameChg chg="add del">
          <ac:chgData name="Fabien Racape" userId="fe04e318-c4a0-4aad-96f4-1ec3ceb58dde" providerId="ADAL" clId="{B4915513-3C8A-45E0-85F1-8FB58E055A6C}" dt="2019-07-03T22:08:45.318" v="98"/>
          <ac:graphicFrameMkLst>
            <pc:docMk/>
            <pc:sldMk cId="3398390117" sldId="437"/>
            <ac:graphicFrameMk id="5" creationId="{DE1E1885-E232-46AF-8C35-526CB3571AF3}"/>
          </ac:graphicFrameMkLst>
        </pc:graphicFrameChg>
        <pc:picChg chg="add del mod">
          <ac:chgData name="Fabien Racape" userId="fe04e318-c4a0-4aad-96f4-1ec3ceb58dde" providerId="ADAL" clId="{B4915513-3C8A-45E0-85F1-8FB58E055A6C}" dt="2019-07-04T10:02:49.020" v="491"/>
          <ac:picMkLst>
            <pc:docMk/>
            <pc:sldMk cId="3398390117" sldId="437"/>
            <ac:picMk id="19" creationId="{B4258F05-7B02-408F-889D-E3F2F048B38D}"/>
          </ac:picMkLst>
        </pc:picChg>
      </pc:sldChg>
      <pc:sldChg chg="addSp delSp modSp modTransition">
        <pc:chgData name="Fabien Racape" userId="fe04e318-c4a0-4aad-96f4-1ec3ceb58dde" providerId="ADAL" clId="{B4915513-3C8A-45E0-85F1-8FB58E055A6C}" dt="2019-07-06T10:28:58.061" v="960"/>
        <pc:sldMkLst>
          <pc:docMk/>
          <pc:sldMk cId="4005814092" sldId="452"/>
        </pc:sldMkLst>
        <pc:spChg chg="add del mod">
          <ac:chgData name="Fabien Racape" userId="fe04e318-c4a0-4aad-96f4-1ec3ceb58dde" providerId="ADAL" clId="{B4915513-3C8A-45E0-85F1-8FB58E055A6C}" dt="2019-07-04T10:14:14.477" v="707" actId="478"/>
          <ac:spMkLst>
            <pc:docMk/>
            <pc:sldMk cId="4005814092" sldId="452"/>
            <ac:spMk id="8" creationId="{21808634-D78D-4C9A-94C5-5B5FC9A44440}"/>
          </ac:spMkLst>
        </pc:spChg>
        <pc:spChg chg="add mod">
          <ac:chgData name="Fabien Racape" userId="fe04e318-c4a0-4aad-96f4-1ec3ceb58dde" providerId="ADAL" clId="{B4915513-3C8A-45E0-85F1-8FB58E055A6C}" dt="2019-07-04T10:14:48.777" v="719" actId="1076"/>
          <ac:spMkLst>
            <pc:docMk/>
            <pc:sldMk cId="4005814092" sldId="452"/>
            <ac:spMk id="12" creationId="{FA4802C9-C744-4A03-9DC0-1302418E39FB}"/>
          </ac:spMkLst>
        </pc:spChg>
        <pc:graphicFrameChg chg="mod">
          <ac:chgData name="Fabien Racape" userId="fe04e318-c4a0-4aad-96f4-1ec3ceb58dde" providerId="ADAL" clId="{B4915513-3C8A-45E0-85F1-8FB58E055A6C}" dt="2019-07-03T18:07:42.531" v="54"/>
          <ac:graphicFrameMkLst>
            <pc:docMk/>
            <pc:sldMk cId="4005814092" sldId="452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B4915513-3C8A-45E0-85F1-8FB58E055A6C}" dt="2019-07-04T10:14:44.403" v="718" actId="1076"/>
          <ac:graphicFrameMkLst>
            <pc:docMk/>
            <pc:sldMk cId="4005814092" sldId="452"/>
            <ac:graphicFrameMk id="5" creationId="{9E94E019-3510-4B25-A549-B0B9775F06E3}"/>
          </ac:graphicFrameMkLst>
        </pc:graphicFrameChg>
      </pc:sldChg>
      <pc:sldChg chg="modSp add modTransition">
        <pc:chgData name="Fabien Racape" userId="fe04e318-c4a0-4aad-96f4-1ec3ceb58dde" providerId="ADAL" clId="{B4915513-3C8A-45E0-85F1-8FB58E055A6C}" dt="2019-07-06T10:28:58.061" v="960"/>
        <pc:sldMkLst>
          <pc:docMk/>
          <pc:sldMk cId="3676120355" sldId="456"/>
        </pc:sldMkLst>
        <pc:spChg chg="mod">
          <ac:chgData name="Fabien Racape" userId="fe04e318-c4a0-4aad-96f4-1ec3ceb58dde" providerId="ADAL" clId="{B4915513-3C8A-45E0-85F1-8FB58E055A6C}" dt="2019-07-04T07:03:12.075" v="180" actId="20577"/>
          <ac:spMkLst>
            <pc:docMk/>
            <pc:sldMk cId="3676120355" sldId="456"/>
            <ac:spMk id="10" creationId="{0C1F775D-E51D-4889-96EB-E768176AB41C}"/>
          </ac:spMkLst>
        </pc:spChg>
        <pc:graphicFrameChg chg="mod">
          <ac:chgData name="Fabien Racape" userId="fe04e318-c4a0-4aad-96f4-1ec3ceb58dde" providerId="ADAL" clId="{B4915513-3C8A-45E0-85F1-8FB58E055A6C}" dt="2019-07-04T07:03:25.210" v="181"/>
          <ac:graphicFrameMkLst>
            <pc:docMk/>
            <pc:sldMk cId="3676120355" sldId="456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B4915513-3C8A-45E0-85F1-8FB58E055A6C}" dt="2019-07-03T18:16:30.354" v="94"/>
          <ac:graphicFrameMkLst>
            <pc:docMk/>
            <pc:sldMk cId="3676120355" sldId="456"/>
            <ac:graphicFrameMk id="5" creationId="{9E94E019-3510-4B25-A549-B0B9775F06E3}"/>
          </ac:graphicFrameMkLst>
        </pc:graphicFrameChg>
      </pc:sldChg>
      <pc:sldChg chg="addSp delSp modSp add modTransition">
        <pc:chgData name="Fabien Racape" userId="fe04e318-c4a0-4aad-96f4-1ec3ceb58dde" providerId="ADAL" clId="{B4915513-3C8A-45E0-85F1-8FB58E055A6C}" dt="2019-07-06T10:28:58.061" v="960"/>
        <pc:sldMkLst>
          <pc:docMk/>
          <pc:sldMk cId="3896579966" sldId="457"/>
        </pc:sldMkLst>
        <pc:spChg chg="del">
          <ac:chgData name="Fabien Racape" userId="fe04e318-c4a0-4aad-96f4-1ec3ceb58dde" providerId="ADAL" clId="{B4915513-3C8A-45E0-85F1-8FB58E055A6C}" dt="2019-07-04T06:59:30.603" v="139" actId="478"/>
          <ac:spMkLst>
            <pc:docMk/>
            <pc:sldMk cId="3896579966" sldId="457"/>
            <ac:spMk id="2" creationId="{7BCBC4EC-F44C-4D72-AB15-B4A329D5F53C}"/>
          </ac:spMkLst>
        </pc:spChg>
        <pc:spChg chg="del">
          <ac:chgData name="Fabien Racape" userId="fe04e318-c4a0-4aad-96f4-1ec3ceb58dde" providerId="ADAL" clId="{B4915513-3C8A-45E0-85F1-8FB58E055A6C}" dt="2019-07-04T06:59:33.541" v="140" actId="478"/>
          <ac:spMkLst>
            <pc:docMk/>
            <pc:sldMk cId="3896579966" sldId="457"/>
            <ac:spMk id="3" creationId="{AA00358C-0FCD-4176-8513-794AEDB4D914}"/>
          </ac:spMkLst>
        </pc:spChg>
        <pc:spChg chg="add del mod">
          <ac:chgData name="Fabien Racape" userId="fe04e318-c4a0-4aad-96f4-1ec3ceb58dde" providerId="ADAL" clId="{B4915513-3C8A-45E0-85F1-8FB58E055A6C}" dt="2019-07-04T10:11:28.812" v="650"/>
          <ac:spMkLst>
            <pc:docMk/>
            <pc:sldMk cId="3896579966" sldId="457"/>
            <ac:spMk id="4" creationId="{98C86FF5-7AF0-40EC-8B58-F48E6E0FF3C7}"/>
          </ac:spMkLst>
        </pc:spChg>
        <pc:spChg chg="mod">
          <ac:chgData name="Fabien Racape" userId="fe04e318-c4a0-4aad-96f4-1ec3ceb58dde" providerId="ADAL" clId="{B4915513-3C8A-45E0-85F1-8FB58E055A6C}" dt="2019-07-04T07:38:23.788" v="437" actId="20577"/>
          <ac:spMkLst>
            <pc:docMk/>
            <pc:sldMk cId="3896579966" sldId="457"/>
            <ac:spMk id="9" creationId="{52117E5F-AC82-FC4B-B5D3-6629A7162356}"/>
          </ac:spMkLst>
        </pc:spChg>
        <pc:spChg chg="add del">
          <ac:chgData name="Fabien Racape" userId="fe04e318-c4a0-4aad-96f4-1ec3ceb58dde" providerId="ADAL" clId="{B4915513-3C8A-45E0-85F1-8FB58E055A6C}" dt="2019-07-04T06:57:03.781" v="127"/>
          <ac:spMkLst>
            <pc:docMk/>
            <pc:sldMk cId="3896579966" sldId="457"/>
            <ac:spMk id="10" creationId="{1A9D8D22-B203-4144-9680-478A1C31DCF6}"/>
          </ac:spMkLst>
        </pc:spChg>
        <pc:spChg chg="add mod">
          <ac:chgData name="Fabien Racape" userId="fe04e318-c4a0-4aad-96f4-1ec3ceb58dde" providerId="ADAL" clId="{B4915513-3C8A-45E0-85F1-8FB58E055A6C}" dt="2019-07-04T10:27:29.012" v="722" actId="1076"/>
          <ac:spMkLst>
            <pc:docMk/>
            <pc:sldMk cId="3896579966" sldId="457"/>
            <ac:spMk id="11" creationId="{02B5592D-97E8-4BF2-864E-D8A35214F973}"/>
          </ac:spMkLst>
        </pc:spChg>
        <pc:spChg chg="del">
          <ac:chgData name="Fabien Racape" userId="fe04e318-c4a0-4aad-96f4-1ec3ceb58dde" providerId="ADAL" clId="{B4915513-3C8A-45E0-85F1-8FB58E055A6C}" dt="2019-07-04T06:57:07.242" v="128" actId="478"/>
          <ac:spMkLst>
            <pc:docMk/>
            <pc:sldMk cId="3896579966" sldId="457"/>
            <ac:spMk id="12" creationId="{5E12AEF4-1ED0-4C49-AB1E-8E0D40D38697}"/>
          </ac:spMkLst>
        </pc:spChg>
        <pc:spChg chg="del">
          <ac:chgData name="Fabien Racape" userId="fe04e318-c4a0-4aad-96f4-1ec3ceb58dde" providerId="ADAL" clId="{B4915513-3C8A-45E0-85F1-8FB58E055A6C}" dt="2019-07-04T06:57:01.389" v="125" actId="478"/>
          <ac:spMkLst>
            <pc:docMk/>
            <pc:sldMk cId="3896579966" sldId="457"/>
            <ac:spMk id="36" creationId="{DFAF6F43-C673-8249-8AD0-B73AF580E2FE}"/>
          </ac:spMkLst>
        </pc:spChg>
        <pc:picChg chg="add del mod">
          <ac:chgData name="Fabien Racape" userId="fe04e318-c4a0-4aad-96f4-1ec3ceb58dde" providerId="ADAL" clId="{B4915513-3C8A-45E0-85F1-8FB58E055A6C}" dt="2019-07-04T10:09:44.819" v="624" actId="478"/>
          <ac:picMkLst>
            <pc:docMk/>
            <pc:sldMk cId="3896579966" sldId="457"/>
            <ac:picMk id="13" creationId="{930AFE83-3DED-491D-80AF-3317E50FC2FC}"/>
          </ac:picMkLst>
        </pc:picChg>
        <pc:picChg chg="add">
          <ac:chgData name="Fabien Racape" userId="fe04e318-c4a0-4aad-96f4-1ec3ceb58dde" providerId="ADAL" clId="{B4915513-3C8A-45E0-85F1-8FB58E055A6C}" dt="2019-07-04T10:27:23.062" v="721"/>
          <ac:picMkLst>
            <pc:docMk/>
            <pc:sldMk cId="3896579966" sldId="457"/>
            <ac:picMk id="14" creationId="{16F3EA26-B008-4523-88CE-C63DF20FB8E9}"/>
          </ac:picMkLst>
        </pc:picChg>
      </pc:sldChg>
      <pc:sldChg chg="addSp delSp modSp add modTransition">
        <pc:chgData name="Fabien Racape" userId="fe04e318-c4a0-4aad-96f4-1ec3ceb58dde" providerId="ADAL" clId="{B4915513-3C8A-45E0-85F1-8FB58E055A6C}" dt="2019-07-06T10:33:22.035" v="1025" actId="1037"/>
        <pc:sldMkLst>
          <pc:docMk/>
          <pc:sldMk cId="1857155895" sldId="458"/>
        </pc:sldMkLst>
        <pc:spChg chg="del">
          <ac:chgData name="Fabien Racape" userId="fe04e318-c4a0-4aad-96f4-1ec3ceb58dde" providerId="ADAL" clId="{B4915513-3C8A-45E0-85F1-8FB58E055A6C}" dt="2019-07-04T07:18:25.474" v="351"/>
          <ac:spMkLst>
            <pc:docMk/>
            <pc:sldMk cId="1857155895" sldId="458"/>
            <ac:spMk id="4" creationId="{1E836689-B07E-4BDF-A974-B507A6A8744F}"/>
          </ac:spMkLst>
        </pc:spChg>
        <pc:spChg chg="add mod">
          <ac:chgData name="Fabien Racape" userId="fe04e318-c4a0-4aad-96f4-1ec3ceb58dde" providerId="ADAL" clId="{B4915513-3C8A-45E0-85F1-8FB58E055A6C}" dt="2019-07-06T10:33:22.035" v="1025" actId="1037"/>
          <ac:spMkLst>
            <pc:docMk/>
            <pc:sldMk cId="1857155895" sldId="458"/>
            <ac:spMk id="6" creationId="{4E2D1D2F-1984-4CD4-9794-76E4FA9503B4}"/>
          </ac:spMkLst>
        </pc:spChg>
        <pc:spChg chg="add mod">
          <ac:chgData name="Fabien Racape" userId="fe04e318-c4a0-4aad-96f4-1ec3ceb58dde" providerId="ADAL" clId="{B4915513-3C8A-45E0-85F1-8FB58E055A6C}" dt="2019-07-06T10:33:10.448" v="968" actId="1076"/>
          <ac:spMkLst>
            <pc:docMk/>
            <pc:sldMk cId="1857155895" sldId="458"/>
            <ac:spMk id="7" creationId="{738FCA8E-2DBF-4710-A784-FFCCE764FE6E}"/>
          </ac:spMkLst>
        </pc:spChg>
        <pc:graphicFrameChg chg="add mod modGraphic">
          <ac:chgData name="Fabien Racape" userId="fe04e318-c4a0-4aad-96f4-1ec3ceb58dde" providerId="ADAL" clId="{B4915513-3C8A-45E0-85F1-8FB58E055A6C}" dt="2019-07-06T10:33:22.035" v="1025" actId="1037"/>
          <ac:graphicFrameMkLst>
            <pc:docMk/>
            <pc:sldMk cId="1857155895" sldId="458"/>
            <ac:graphicFrameMk id="5" creationId="{FEF215E3-A97C-455E-AF28-AA3C81C2B0C0}"/>
          </ac:graphicFrameMkLst>
        </pc:graphicFrameChg>
      </pc:sldChg>
      <pc:sldChg chg="addSp delSp modSp add modTransition">
        <pc:chgData name="Fabien Racape" userId="fe04e318-c4a0-4aad-96f4-1ec3ceb58dde" providerId="ADAL" clId="{B4915513-3C8A-45E0-85F1-8FB58E055A6C}" dt="2019-07-06T10:28:58.061" v="960"/>
        <pc:sldMkLst>
          <pc:docMk/>
          <pc:sldMk cId="3247194398" sldId="459"/>
        </pc:sldMkLst>
        <pc:spChg chg="del">
          <ac:chgData name="Fabien Racape" userId="fe04e318-c4a0-4aad-96f4-1ec3ceb58dde" providerId="ADAL" clId="{B4915513-3C8A-45E0-85F1-8FB58E055A6C}" dt="2019-07-04T10:04:18.408" v="536" actId="478"/>
          <ac:spMkLst>
            <pc:docMk/>
            <pc:sldMk cId="3247194398" sldId="459"/>
            <ac:spMk id="2" creationId="{7BCBC4EC-F44C-4D72-AB15-B4A329D5F53C}"/>
          </ac:spMkLst>
        </pc:spChg>
        <pc:spChg chg="del">
          <ac:chgData name="Fabien Racape" userId="fe04e318-c4a0-4aad-96f4-1ec3ceb58dde" providerId="ADAL" clId="{B4915513-3C8A-45E0-85F1-8FB58E055A6C}" dt="2019-07-04T10:04:19.953" v="537" actId="478"/>
          <ac:spMkLst>
            <pc:docMk/>
            <pc:sldMk cId="3247194398" sldId="459"/>
            <ac:spMk id="3" creationId="{AA00358C-0FCD-4176-8513-794AEDB4D914}"/>
          </ac:spMkLst>
        </pc:spChg>
        <pc:spChg chg="mod">
          <ac:chgData name="Fabien Racape" userId="fe04e318-c4a0-4aad-96f4-1ec3ceb58dde" providerId="ADAL" clId="{B4915513-3C8A-45E0-85F1-8FB58E055A6C}" dt="2019-07-06T10:10:44.319" v="752" actId="20577"/>
          <ac:spMkLst>
            <pc:docMk/>
            <pc:sldMk cId="3247194398" sldId="459"/>
            <ac:spMk id="9" creationId="{52117E5F-AC82-FC4B-B5D3-6629A7162356}"/>
          </ac:spMkLst>
        </pc:spChg>
        <pc:spChg chg="add mod">
          <ac:chgData name="Fabien Racape" userId="fe04e318-c4a0-4aad-96f4-1ec3ceb58dde" providerId="ADAL" clId="{B4915513-3C8A-45E0-85F1-8FB58E055A6C}" dt="2019-07-06T10:15:06.970" v="787" actId="1037"/>
          <ac:spMkLst>
            <pc:docMk/>
            <pc:sldMk cId="3247194398" sldId="459"/>
            <ac:spMk id="13" creationId="{0E5D5543-E683-48B1-9C42-25CAFAFE72D1}"/>
          </ac:spMkLst>
        </pc:spChg>
        <pc:spChg chg="del">
          <ac:chgData name="Fabien Racape" userId="fe04e318-c4a0-4aad-96f4-1ec3ceb58dde" providerId="ADAL" clId="{B4915513-3C8A-45E0-85F1-8FB58E055A6C}" dt="2019-07-04T10:05:58.778" v="570" actId="478"/>
          <ac:spMkLst>
            <pc:docMk/>
            <pc:sldMk cId="3247194398" sldId="459"/>
            <ac:spMk id="14" creationId="{95C5D055-FD81-411B-B7DF-E9F27145B52D}"/>
          </ac:spMkLst>
        </pc:spChg>
        <pc:spChg chg="del">
          <ac:chgData name="Fabien Racape" userId="fe04e318-c4a0-4aad-96f4-1ec3ceb58dde" providerId="ADAL" clId="{B4915513-3C8A-45E0-85F1-8FB58E055A6C}" dt="2019-07-04T10:04:22.314" v="538" actId="478"/>
          <ac:spMkLst>
            <pc:docMk/>
            <pc:sldMk cId="3247194398" sldId="459"/>
            <ac:spMk id="15" creationId="{3D4AD342-FC70-4D8D-90E3-33D739F1F7ED}"/>
          </ac:spMkLst>
        </pc:spChg>
        <pc:spChg chg="del">
          <ac:chgData name="Fabien Racape" userId="fe04e318-c4a0-4aad-96f4-1ec3ceb58dde" providerId="ADAL" clId="{B4915513-3C8A-45E0-85F1-8FB58E055A6C}" dt="2019-07-04T10:04:26.653" v="539" actId="478"/>
          <ac:spMkLst>
            <pc:docMk/>
            <pc:sldMk cId="3247194398" sldId="459"/>
            <ac:spMk id="18" creationId="{D5C88550-9912-46F5-9A23-718F6A420D38}"/>
          </ac:spMkLst>
        </pc:spChg>
        <pc:spChg chg="mod">
          <ac:chgData name="Fabien Racape" userId="fe04e318-c4a0-4aad-96f4-1ec3ceb58dde" providerId="ADAL" clId="{B4915513-3C8A-45E0-85F1-8FB58E055A6C}" dt="2019-07-06T10:14:54.076" v="761" actId="2711"/>
          <ac:spMkLst>
            <pc:docMk/>
            <pc:sldMk cId="3247194398" sldId="459"/>
            <ac:spMk id="36" creationId="{DFAF6F43-C673-8249-8AD0-B73AF580E2FE}"/>
          </ac:spMkLst>
        </pc:spChg>
        <pc:picChg chg="add mod">
          <ac:chgData name="Fabien Racape" userId="fe04e318-c4a0-4aad-96f4-1ec3ceb58dde" providerId="ADAL" clId="{B4915513-3C8A-45E0-85F1-8FB58E055A6C}" dt="2019-07-04T10:07:51.340" v="583" actId="1035"/>
          <ac:picMkLst>
            <pc:docMk/>
            <pc:sldMk cId="3247194398" sldId="459"/>
            <ac:picMk id="12" creationId="{A5B89C7F-4593-4A79-92CE-5F42D615912F}"/>
          </ac:picMkLst>
        </pc:picChg>
      </pc:sldChg>
      <pc:sldChg chg="addSp delSp modSp add modTransition">
        <pc:chgData name="Fabien Racape" userId="fe04e318-c4a0-4aad-96f4-1ec3ceb58dde" providerId="ADAL" clId="{B4915513-3C8A-45E0-85F1-8FB58E055A6C}" dt="2019-07-06T10:30:39.435" v="962"/>
        <pc:sldMkLst>
          <pc:docMk/>
          <pc:sldMk cId="4015779880" sldId="460"/>
        </pc:sldMkLst>
        <pc:spChg chg="mod">
          <ac:chgData name="Fabien Racape" userId="fe04e318-c4a0-4aad-96f4-1ec3ceb58dde" providerId="ADAL" clId="{B4915513-3C8A-45E0-85F1-8FB58E055A6C}" dt="2019-07-06T10:25:28.200" v="956" actId="6549"/>
          <ac:spMkLst>
            <pc:docMk/>
            <pc:sldMk cId="4015779880" sldId="460"/>
            <ac:spMk id="2" creationId="{7BCBC4EC-F44C-4D72-AB15-B4A329D5F53C}"/>
          </ac:spMkLst>
        </pc:spChg>
        <pc:spChg chg="del">
          <ac:chgData name="Fabien Racape" userId="fe04e318-c4a0-4aad-96f4-1ec3ceb58dde" providerId="ADAL" clId="{B4915513-3C8A-45E0-85F1-8FB58E055A6C}" dt="2019-07-04T10:08:16.757" v="588" actId="478"/>
          <ac:spMkLst>
            <pc:docMk/>
            <pc:sldMk cId="4015779880" sldId="460"/>
            <ac:spMk id="3" creationId="{AA00358C-0FCD-4176-8513-794AEDB4D914}"/>
          </ac:spMkLst>
        </pc:spChg>
        <pc:spChg chg="add del">
          <ac:chgData name="Fabien Racape" userId="fe04e318-c4a0-4aad-96f4-1ec3ceb58dde" providerId="ADAL" clId="{B4915513-3C8A-45E0-85F1-8FB58E055A6C}" dt="2019-07-06T10:30:39.435" v="962"/>
          <ac:spMkLst>
            <pc:docMk/>
            <pc:sldMk cId="4015779880" sldId="460"/>
            <ac:spMk id="10" creationId="{C347B946-2FBB-468B-B205-6E98D3C0B486}"/>
          </ac:spMkLst>
        </pc:spChg>
        <pc:spChg chg="add del">
          <ac:chgData name="Fabien Racape" userId="fe04e318-c4a0-4aad-96f4-1ec3ceb58dde" providerId="ADAL" clId="{B4915513-3C8A-45E0-85F1-8FB58E055A6C}" dt="2019-07-06T10:30:39.435" v="962"/>
          <ac:spMkLst>
            <pc:docMk/>
            <pc:sldMk cId="4015779880" sldId="460"/>
            <ac:spMk id="11" creationId="{EE11F04F-669E-4757-8040-F30D659F91A6}"/>
          </ac:spMkLst>
        </pc:spChg>
        <pc:spChg chg="del">
          <ac:chgData name="Fabien Racape" userId="fe04e318-c4a0-4aad-96f4-1ec3ceb58dde" providerId="ADAL" clId="{B4915513-3C8A-45E0-85F1-8FB58E055A6C}" dt="2019-07-04T10:08:15.089" v="587" actId="478"/>
          <ac:spMkLst>
            <pc:docMk/>
            <pc:sldMk cId="4015779880" sldId="460"/>
            <ac:spMk id="14" creationId="{95C5D055-FD81-411B-B7DF-E9F27145B52D}"/>
          </ac:spMkLst>
        </pc:spChg>
        <pc:spChg chg="mod">
          <ac:chgData name="Fabien Racape" userId="fe04e318-c4a0-4aad-96f4-1ec3ceb58dde" providerId="ADAL" clId="{B4915513-3C8A-45E0-85F1-8FB58E055A6C}" dt="2019-07-06T10:24:00.953" v="851" actId="1076"/>
          <ac:spMkLst>
            <pc:docMk/>
            <pc:sldMk cId="4015779880" sldId="460"/>
            <ac:spMk id="15" creationId="{3D4AD342-FC70-4D8D-90E3-33D739F1F7ED}"/>
          </ac:spMkLst>
        </pc:spChg>
        <pc:spChg chg="del">
          <ac:chgData name="Fabien Racape" userId="fe04e318-c4a0-4aad-96f4-1ec3ceb58dde" providerId="ADAL" clId="{B4915513-3C8A-45E0-85F1-8FB58E055A6C}" dt="2019-07-04T10:08:09.898" v="585" actId="478"/>
          <ac:spMkLst>
            <pc:docMk/>
            <pc:sldMk cId="4015779880" sldId="460"/>
            <ac:spMk id="16" creationId="{7DC36ADC-99B7-4104-B3F0-0D2C268E32C4}"/>
          </ac:spMkLst>
        </pc:spChg>
        <pc:spChg chg="del">
          <ac:chgData name="Fabien Racape" userId="fe04e318-c4a0-4aad-96f4-1ec3ceb58dde" providerId="ADAL" clId="{B4915513-3C8A-45E0-85F1-8FB58E055A6C}" dt="2019-07-04T10:08:12.587" v="586" actId="478"/>
          <ac:spMkLst>
            <pc:docMk/>
            <pc:sldMk cId="4015779880" sldId="460"/>
            <ac:spMk id="36" creationId="{DFAF6F43-C673-8249-8AD0-B73AF580E2FE}"/>
          </ac:spMkLst>
        </pc:spChg>
        <pc:picChg chg="add mod">
          <ac:chgData name="Fabien Racape" userId="fe04e318-c4a0-4aad-96f4-1ec3ceb58dde" providerId="ADAL" clId="{B4915513-3C8A-45E0-85F1-8FB58E055A6C}" dt="2019-07-04T10:08:52.681" v="595" actId="1076"/>
          <ac:picMkLst>
            <pc:docMk/>
            <pc:sldMk cId="4015779880" sldId="460"/>
            <ac:picMk id="12" creationId="{86B1A0CE-03D8-4898-A4D4-D5EA601E3012}"/>
          </ac:picMkLst>
        </pc:picChg>
      </pc:sldChg>
      <pc:sldChg chg="add del modTransition">
        <pc:chgData name="Fabien Racape" userId="fe04e318-c4a0-4aad-96f4-1ec3ceb58dde" providerId="ADAL" clId="{B4915513-3C8A-45E0-85F1-8FB58E055A6C}" dt="2019-07-06T10:32:45.448" v="965" actId="2696"/>
        <pc:sldMkLst>
          <pc:docMk/>
          <pc:sldMk cId="3921083940" sldId="462"/>
        </pc:sldMkLst>
      </pc:sldChg>
      <pc:sldChg chg="addSp modSp add">
        <pc:chgData name="Fabien Racape" userId="fe04e318-c4a0-4aad-96f4-1ec3ceb58dde" providerId="ADAL" clId="{B4915513-3C8A-45E0-85F1-8FB58E055A6C}" dt="2019-07-06T10:32:40.236" v="964"/>
        <pc:sldMkLst>
          <pc:docMk/>
          <pc:sldMk cId="497864658" sldId="463"/>
        </pc:sldMkLst>
        <pc:spChg chg="add mod">
          <ac:chgData name="Fabien Racape" userId="fe04e318-c4a0-4aad-96f4-1ec3ceb58dde" providerId="ADAL" clId="{B4915513-3C8A-45E0-85F1-8FB58E055A6C}" dt="2019-07-06T10:32:40.236" v="964"/>
          <ac:spMkLst>
            <pc:docMk/>
            <pc:sldMk cId="497864658" sldId="463"/>
            <ac:spMk id="4" creationId="{493922A1-901C-4988-9632-DEEBFCD4E0DD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CA" sz="9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The chosen filter depends on the value </a:t>
                </a:r>
                <a14:m>
                  <m:oMath xmlns:m="http://schemas.openxmlformats.org/officeDocument/2006/math">
                    <m:r>
                      <a:rPr lang="en-CA" sz="900" i="1" kern="120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𝑑𝑒𝑙𝑡𝑎𝐹𝑟𝑎𝑐𝑡</m:t>
                    </m:r>
                  </m:oMath>
                </a14:m>
                <a:r>
                  <a:rPr lang="en-CA" sz="9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CA" sz="9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The chosen filter depends on the value </a:t>
                </a:r>
                <a:r>
                  <a:rPr lang="en-CA" sz="9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𝑑𝑒𝑙𝑡𝑎𝐹𝑟𝑎𝑐𝑡</a:t>
                </a:r>
                <a:r>
                  <a:rPr lang="en-CA" sz="9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731FCA-9349-4209-B95B-D7D7A34BE6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526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6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piece-wise linear approximation interpolation of a second order polynomial for both </a:t>
            </a:r>
            <a:r>
              <a:rPr lang="en-US" sz="9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luma</a:t>
            </a:r>
            <a:r>
              <a:rPr lang="en-US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chroma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388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97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piece-wise linear approximation of a 2</a:t>
            </a:r>
            <a:r>
              <a:rPr lang="en-CA" sz="9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</a:t>
            </a:r>
            <a:r>
              <a:rPr lang="en-CA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order polynomial that uses four samples </a:t>
            </a:r>
            <a:r>
              <a:rPr lang="en-CA" sz="9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p0, p1, p2</a:t>
            </a:r>
            <a:r>
              <a:rPr lang="en-CA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CA" sz="9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898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9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Document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3.docx"/><Relationship Id="rId5" Type="http://schemas.openxmlformats.org/officeDocument/2006/relationships/image" Target="../media/image26.emf"/><Relationship Id="rId4" Type="http://schemas.openxmlformats.org/officeDocument/2006/relationships/package" Target="../embeddings/Microsoft_Word_Document2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JVET-O0230 </a:t>
            </a:r>
          </a:p>
          <a:p>
            <a:r>
              <a:rPr lang="en-US" sz="2400" dirty="0">
                <a:solidFill>
                  <a:schemeClr val="bg1"/>
                </a:solidFill>
              </a:rPr>
              <a:t>Non-CE3 Interpolation filtering for intra prediction in non-diagonal directions</a:t>
            </a:r>
          </a:p>
          <a:p>
            <a:r>
              <a:rPr lang="en-US" sz="1400" b="0" dirty="0">
                <a:solidFill>
                  <a:schemeClr val="bg1"/>
                </a:solidFill>
              </a:rPr>
              <a:t>Gagan Rath, Fabien </a:t>
            </a:r>
            <a:r>
              <a:rPr lang="en-US" sz="1400" b="0" dirty="0" err="1">
                <a:solidFill>
                  <a:schemeClr val="bg1"/>
                </a:solidFill>
              </a:rPr>
              <a:t>Racapé</a:t>
            </a:r>
            <a:r>
              <a:rPr lang="en-US" sz="1400" b="0" dirty="0">
                <a:solidFill>
                  <a:schemeClr val="bg1"/>
                </a:solidFill>
              </a:rPr>
              <a:t>, Fabrice Urban, Fabrice Le </a:t>
            </a:r>
            <a:r>
              <a:rPr lang="en-US" sz="1400" b="0" dirty="0" err="1">
                <a:solidFill>
                  <a:schemeClr val="bg1"/>
                </a:solidFill>
              </a:rPr>
              <a:t>Léannec</a:t>
            </a:r>
            <a:r>
              <a:rPr lang="en-US" sz="1400" b="0" dirty="0">
                <a:solidFill>
                  <a:schemeClr val="bg1"/>
                </a:solidFill>
              </a:rPr>
              <a:t> </a:t>
            </a:r>
            <a:endParaRPr lang="en-US" sz="16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DFAF6F43-C673-8249-8AD0-B73AF580E2F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8288" y="914302"/>
                <a:ext cx="8307421" cy="94458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𝑝𝑟𝑒𝑑</m:t>
                          </m:r>
                        </m:sub>
                      </m:sSub>
                      <m:d>
                        <m:dPr>
                          <m:ctrlP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0" lang="en-CA" sz="1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kumimoji="0" lang="en-CA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kumimoji="0" lang="en-CA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𝐶𝑙𝑖𝑝</m:t>
                      </m:r>
                      <m:d>
                        <m:dPr>
                          <m:ctrlP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0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1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2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3 + 32</m:t>
                              </m:r>
                            </m:e>
                          </m:d>
                          <m:r>
                            <a:rPr kumimoji="0" lang="en-CA" sz="1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&gt;&gt; 6</m:t>
                          </m:r>
                        </m:e>
                      </m:d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CA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F[</a:t>
                </a:r>
                <a:r>
                  <a:rPr kumimoji="0" lang="en-CA" sz="16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i</a:t>
                </a:r>
                <a:r>
                  <a:rPr kumimoji="0" lang="en-CA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]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 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  <a:sym typeface="Wingdings" panose="05000000000000000000" pitchFamily="2" charset="2"/>
                  </a:rPr>
                  <a:t>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 32 Gaussian and 32 cubic filters 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DFAF6F43-C673-8249-8AD0-B73AF580E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288" y="914302"/>
                <a:ext cx="8307421" cy="9445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Current design</a:t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9E6825-6159-436F-97B7-849D691F43BE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C36ADC-99B7-4104-B3F0-0D2C268E32C4}"/>
              </a:ext>
            </a:extLst>
          </p:cNvPr>
          <p:cNvSpPr txBox="1"/>
          <p:nvPr/>
        </p:nvSpPr>
        <p:spPr>
          <a:xfrm rot="16200000">
            <a:off x="-341521" y="1370194"/>
            <a:ext cx="96127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VTM-5.0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A5B89C7F-4593-4A79-92CE-5F42D61591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042" y="2326073"/>
            <a:ext cx="3837898" cy="22373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E5D5543-E683-48B1-9C42-25CAFAFE72D1}"/>
              </a:ext>
            </a:extLst>
          </p:cNvPr>
          <p:cNvSpPr/>
          <p:nvPr/>
        </p:nvSpPr>
        <p:spPr>
          <a:xfrm>
            <a:off x="1405222" y="1661575"/>
            <a:ext cx="67187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i="1" dirty="0" err="1">
                <a:latin typeface="Century Gothic" panose="020B0502020202020204" pitchFamily="34" charset="0"/>
                <a:ea typeface="Times New Roman" panose="02020603050405020304" pitchFamily="18" charset="0"/>
              </a:rPr>
              <a:t>interpolationFlag</a:t>
            </a:r>
            <a:r>
              <a:rPr lang="en-CA" dirty="0">
                <a:latin typeface="Century Gothic" panose="020B0502020202020204" pitchFamily="34" charset="0"/>
                <a:ea typeface="Times New Roman" panose="02020603050405020304" pitchFamily="18" charset="0"/>
              </a:rPr>
              <a:t>  is used to select between the Gaussian and cubic filters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19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1</a:t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AA00358C-0FCD-4176-8513-794AEDB4D914}"/>
              </a:ext>
            </a:extLst>
          </p:cNvPr>
          <p:cNvSpPr/>
          <p:nvPr/>
        </p:nvSpPr>
        <p:spPr>
          <a:xfrm>
            <a:off x="4235824" y="2348243"/>
            <a:ext cx="712694" cy="55428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C36ADC-99B7-4104-B3F0-0D2C268E32C4}"/>
              </a:ext>
            </a:extLst>
          </p:cNvPr>
          <p:cNvSpPr txBox="1"/>
          <p:nvPr/>
        </p:nvSpPr>
        <p:spPr>
          <a:xfrm rot="16200000">
            <a:off x="-341521" y="1370194"/>
            <a:ext cx="96127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VTM-5.0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C88550-9912-46F5-9A23-718F6A420D38}"/>
              </a:ext>
            </a:extLst>
          </p:cNvPr>
          <p:cNvSpPr txBox="1"/>
          <p:nvPr/>
        </p:nvSpPr>
        <p:spPr>
          <a:xfrm rot="16200000">
            <a:off x="-344078" y="3527085"/>
            <a:ext cx="96127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proposed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E02583C3-63CD-48AA-A1AA-AF72B457F3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8288" y="914302"/>
                <a:ext cx="8307421" cy="94458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𝑝𝑟𝑒𝑑</m:t>
                          </m:r>
                        </m:sub>
                      </m:sSub>
                      <m:d>
                        <m:dPr>
                          <m:ctrlP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0" lang="en-CA" sz="1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kumimoji="0" lang="en-CA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kumimoji="0" lang="en-CA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𝐶𝑙𝑖𝑝</m:t>
                      </m:r>
                      <m:d>
                        <m:dPr>
                          <m:ctrlP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0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1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2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3 + 32</m:t>
                              </m:r>
                            </m:e>
                          </m:d>
                          <m:r>
                            <a:rPr kumimoji="0" lang="en-CA" sz="1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&gt;&gt; 6</m:t>
                          </m:r>
                        </m:e>
                      </m:d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CA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F[</a:t>
                </a:r>
                <a:r>
                  <a:rPr kumimoji="0" lang="en-CA" sz="16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i</a:t>
                </a:r>
                <a:r>
                  <a:rPr kumimoji="0" lang="en-CA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]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 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  <a:sym typeface="Wingdings" panose="05000000000000000000" pitchFamily="2" charset="2"/>
                  </a:rPr>
                  <a:t>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Times New Roman" panose="02020603050405020304" pitchFamily="18" charset="0"/>
                  </a:rPr>
                  <a:t> 32 Gaussian and 32 cubic filters 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E02583C3-63CD-48AA-A1AA-AF72B457F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288" y="914302"/>
                <a:ext cx="8307421" cy="9445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68D1BB2E-F09B-4808-82A9-2CE38D94D962}"/>
              </a:ext>
            </a:extLst>
          </p:cNvPr>
          <p:cNvSpPr/>
          <p:nvPr/>
        </p:nvSpPr>
        <p:spPr>
          <a:xfrm>
            <a:off x="1405222" y="1661575"/>
            <a:ext cx="67187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i="1" dirty="0" err="1">
                <a:latin typeface="Century Gothic" panose="020B0502020202020204" pitchFamily="34" charset="0"/>
                <a:ea typeface="Times New Roman" panose="02020603050405020304" pitchFamily="18" charset="0"/>
              </a:rPr>
              <a:t>interpolationFlag</a:t>
            </a:r>
            <a:r>
              <a:rPr lang="en-CA" dirty="0">
                <a:latin typeface="Century Gothic" panose="020B0502020202020204" pitchFamily="34" charset="0"/>
                <a:ea typeface="Times New Roman" panose="02020603050405020304" pitchFamily="18" charset="0"/>
              </a:rPr>
              <a:t>  is used to select between the Gaussian and cubic filters</a:t>
            </a:r>
            <a:endParaRPr lang="en-US" dirty="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47D07E0-6FBA-4A9F-A180-9F65E4A40C45}"/>
                  </a:ext>
                </a:extLst>
              </p:cNvPr>
              <p:cNvSpPr/>
              <p:nvPr/>
            </p:nvSpPr>
            <p:spPr>
              <a:xfrm>
                <a:off x="13452" y="3025796"/>
                <a:ext cx="9439834" cy="1119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𝑝𝑟𝑒𝑑</m:t>
                          </m:r>
                        </m:sub>
                      </m:sSub>
                      <m:r>
                        <a:rPr lang="en-CA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) </m:t>
                      </m:r>
                      <m:r>
                        <a:rPr lang="en-CA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𝐶𝑙𝑖𝑝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1+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  <m:r>
                                        <a:rPr lang="en-CA">
                                          <a:latin typeface="Cambria Math" panose="02040503050406030204" pitchFamily="18" charset="0"/>
                                        </a:rPr>
                                        <m:t>2 –</m:t>
                                      </m:r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  <m:r>
                                        <a:rPr lang="en-CA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&lt;&lt;2</m:t>
                                  </m:r>
                                </m:e>
                              </m:d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𝑑𝑒𝑙𝑡𝑎𝐹𝑟𝑎𝑐𝑡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1 + 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2 – 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0 – 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𝑑𝑒𝑙𝑡𝑎𝐹𝑟𝑎𝑐𝑡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CA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64</m:t>
                              </m:r>
                            </m:e>
                          </m:d>
                          <m:r>
                            <a:rPr lang="en-CA">
                              <a:latin typeface="Cambria Math" panose="02040503050406030204" pitchFamily="18" charset="0"/>
                            </a:rPr>
                            <m:t>&gt;&gt;7</m:t>
                          </m:r>
                        </m:e>
                      </m:d>
                      <m:r>
                        <a:rPr lang="en-CA"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 </m:t>
                      </m:r>
                    </m:oMath>
                  </m:oMathPara>
                </a14:m>
                <a:endParaRPr lang="en-US" dirty="0">
                  <a:latin typeface="Century Gothic" panose="020B0502020202020204" pitchFamily="34" charset="0"/>
                </a:endParaRPr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entury Gothic" panose="020B0502020202020204" pitchFamily="34" charset="0"/>
                        </a:rPr>
                        <m:t> 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2=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if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&lt;16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, </m:t>
                      </m:r>
                    </m:oMath>
                  </m:oMathPara>
                </a14:m>
                <a:endParaRPr lang="en-US" dirty="0">
                  <a:latin typeface="Century Gothic" panose="020B0502020202020204" pitchFamily="34" charset="0"/>
                </a:endParaRPr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2= 32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, 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otherwise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.</m:t>
                      </m:r>
                    </m:oMath>
                  </m:oMathPara>
                </a14:m>
                <a:endParaRPr lang="en-US" dirty="0">
                  <a:latin typeface="Century Gothic" panose="020B0502020202020204" pitchFamily="34" charset="0"/>
                </a:endParaRPr>
              </a:p>
              <a:p>
                <a:pPr algn="ctr" hangingPunct="0"/>
                <a:r>
                  <a:rPr lang="en-US" dirty="0">
                    <a:latin typeface="Century Gothic" panose="020B0502020202020204" pitchFamily="34" charset="0"/>
                  </a:rPr>
                  <a:t>Same process for </a:t>
                </a:r>
                <a:r>
                  <a:rPr lang="en-US" dirty="0" err="1">
                    <a:latin typeface="Century Gothic" panose="020B0502020202020204" pitchFamily="34" charset="0"/>
                  </a:rPr>
                  <a:t>Luma</a:t>
                </a:r>
                <a:r>
                  <a:rPr lang="en-US" dirty="0">
                    <a:latin typeface="Century Gothic" panose="020B0502020202020204" pitchFamily="34" charset="0"/>
                  </a:rPr>
                  <a:t> and Chroma</a:t>
                </a: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47D07E0-6FBA-4A9F-A180-9F65E4A40C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52" y="3025796"/>
                <a:ext cx="9439834" cy="1119665"/>
              </a:xfrm>
              <a:prstGeom prst="rect">
                <a:avLst/>
              </a:prstGeom>
              <a:blipFill>
                <a:blip r:embed="rId4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CFD155A7-A65D-4D33-BC1D-13C1E95E09DC}"/>
              </a:ext>
            </a:extLst>
          </p:cNvPr>
          <p:cNvSpPr/>
          <p:nvPr/>
        </p:nvSpPr>
        <p:spPr>
          <a:xfrm>
            <a:off x="951384" y="4383063"/>
            <a:ext cx="75639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  <a:ea typeface="Times New Roman" panose="02020603050405020304" pitchFamily="18" charset="0"/>
              </a:rPr>
              <a:t>Use pre-filtered reference samples p1 and p2 (</a:t>
            </a:r>
            <a:r>
              <a:rPr lang="en-CA" dirty="0">
                <a:latin typeface="Century Gothic" panose="020B0502020202020204" pitchFamily="34" charset="0"/>
              </a:rPr>
              <a:t>[1 2 1]/4), same conditions as MDIS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39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1</a:t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BCBC4EC-F44C-4D72-AB15-B4A329D5F53C}"/>
                  </a:ext>
                </a:extLst>
              </p:cNvPr>
              <p:cNvSpPr/>
              <p:nvPr/>
            </p:nvSpPr>
            <p:spPr>
              <a:xfrm>
                <a:off x="13452" y="3025796"/>
                <a:ext cx="9439834" cy="1119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𝑝𝑟𝑒𝑑</m:t>
                          </m:r>
                        </m:sub>
                      </m:sSub>
                      <m:r>
                        <a:rPr lang="en-CA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) </m:t>
                      </m:r>
                      <m:r>
                        <a:rPr lang="en-CA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𝐶𝑙𝑖𝑝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1+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  <m:r>
                                        <a:rPr lang="en-CA">
                                          <a:latin typeface="Cambria Math" panose="02040503050406030204" pitchFamily="18" charset="0"/>
                                        </a:rPr>
                                        <m:t>2 –</m:t>
                                      </m:r>
                                      <m:r>
                                        <a:rPr lang="en-CA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  <m:r>
                                        <a:rPr lang="en-CA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&lt;&lt;2</m:t>
                                  </m:r>
                                </m:e>
                              </m:d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𝑑𝑒𝑙𝑡𝑎𝐹𝑟𝑎𝑐𝑡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1 + 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2 – 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0 – 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𝑑𝑒𝑙𝑡𝑎𝐹𝑟𝑎𝑐𝑡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CA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64</m:t>
                              </m:r>
                            </m:e>
                          </m:d>
                          <m:r>
                            <a:rPr lang="en-CA">
                              <a:latin typeface="Cambria Math" panose="02040503050406030204" pitchFamily="18" charset="0"/>
                            </a:rPr>
                            <m:t>&gt;&gt;7</m:t>
                          </m:r>
                        </m:e>
                      </m:d>
                      <m:r>
                        <a:rPr lang="en-CA"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 </m:t>
                      </m:r>
                    </m:oMath>
                  </m:oMathPara>
                </a14:m>
                <a:endParaRPr lang="en-US" dirty="0">
                  <a:latin typeface="Century Gothic" panose="020B0502020202020204" pitchFamily="34" charset="0"/>
                </a:endParaRPr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entury Gothic" panose="020B0502020202020204" pitchFamily="34" charset="0"/>
                        </a:rPr>
                        <m:t> 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2=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if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&lt;16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, </m:t>
                      </m:r>
                    </m:oMath>
                  </m:oMathPara>
                </a14:m>
                <a:endParaRPr lang="en-US" dirty="0">
                  <a:latin typeface="Century Gothic" panose="020B0502020202020204" pitchFamily="34" charset="0"/>
                </a:endParaRPr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2= 32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, 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otherwise</m:t>
                      </m:r>
                      <m:r>
                        <m:rPr>
                          <m:nor/>
                        </m:rPr>
                        <a:rPr lang="en-CA">
                          <a:latin typeface="Century Gothic" panose="020B0502020202020204" pitchFamily="34" charset="0"/>
                        </a:rPr>
                        <m:t>.</m:t>
                      </m:r>
                    </m:oMath>
                  </m:oMathPara>
                </a14:m>
                <a:endParaRPr lang="en-US" dirty="0">
                  <a:latin typeface="Century Gothic" panose="020B0502020202020204" pitchFamily="34" charset="0"/>
                </a:endParaRPr>
              </a:p>
              <a:p>
                <a:pPr algn="ctr" hangingPunct="0"/>
                <a:r>
                  <a:rPr lang="en-US" dirty="0">
                    <a:latin typeface="Century Gothic" panose="020B0502020202020204" pitchFamily="34" charset="0"/>
                  </a:rPr>
                  <a:t>Same process for </a:t>
                </a:r>
                <a:r>
                  <a:rPr lang="en-US" dirty="0" err="1">
                    <a:latin typeface="Century Gothic" panose="020B0502020202020204" pitchFamily="34" charset="0"/>
                  </a:rPr>
                  <a:t>Luma</a:t>
                </a:r>
                <a:r>
                  <a:rPr lang="en-US" dirty="0">
                    <a:latin typeface="Century Gothic" panose="020B0502020202020204" pitchFamily="34" charset="0"/>
                  </a:rPr>
                  <a:t> and Chroma</a:t>
                </a: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BCBC4EC-F44C-4D72-AB15-B4A329D5F5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52" y="3025796"/>
                <a:ext cx="9439834" cy="1119665"/>
              </a:xfrm>
              <a:prstGeom prst="rect">
                <a:avLst/>
              </a:prstGeom>
              <a:blipFill>
                <a:blip r:embed="rId3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3D4AD342-FC70-4D8D-90E3-33D739F1F7ED}"/>
              </a:ext>
            </a:extLst>
          </p:cNvPr>
          <p:cNvSpPr/>
          <p:nvPr/>
        </p:nvSpPr>
        <p:spPr>
          <a:xfrm>
            <a:off x="951384" y="4383063"/>
            <a:ext cx="75639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  <a:ea typeface="Times New Roman" panose="02020603050405020304" pitchFamily="18" charset="0"/>
              </a:rPr>
              <a:t>Use pre-filtered reference samples p1 and p2 (</a:t>
            </a:r>
            <a:r>
              <a:rPr lang="en-CA" dirty="0">
                <a:latin typeface="Century Gothic" panose="020B0502020202020204" pitchFamily="34" charset="0"/>
              </a:rPr>
              <a:t>[1 2 1]/4), same conditions as MDIS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C88550-9912-46F5-9A23-718F6A420D38}"/>
              </a:ext>
            </a:extLst>
          </p:cNvPr>
          <p:cNvSpPr txBox="1"/>
          <p:nvPr/>
        </p:nvSpPr>
        <p:spPr>
          <a:xfrm rot="16200000">
            <a:off x="-344078" y="3527085"/>
            <a:ext cx="96127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proposed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86B1A0CE-03D8-4898-A4D4-D5EA601E30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518" y="729404"/>
            <a:ext cx="3807702" cy="233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7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Test 1  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DA03F86-5417-4D90-8CD9-023EAEFDE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318228"/>
              </p:ext>
            </p:extLst>
          </p:nvPr>
        </p:nvGraphicFramePr>
        <p:xfrm>
          <a:off x="-228600" y="1700213"/>
          <a:ext cx="52578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4" imgW="5956042" imgH="2103682" progId="Word.Document.12">
                  <p:embed/>
                </p:oleObj>
              </mc:Choice>
              <mc:Fallback>
                <p:oleObj name="Document" r:id="rId4" imgW="5956042" imgH="210368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A03F86-5417-4D90-8CD9-023EAEFDE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28600" y="1700213"/>
                        <a:ext cx="5257800" cy="185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94E019-3510-4B25-A549-B0B9775F0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91795"/>
              </p:ext>
            </p:extLst>
          </p:nvPr>
        </p:nvGraphicFramePr>
        <p:xfrm>
          <a:off x="3986213" y="1700213"/>
          <a:ext cx="52578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6" imgW="5956042" imgH="2103682" progId="Word.Document.12">
                  <p:embed/>
                </p:oleObj>
              </mc:Choice>
              <mc:Fallback>
                <p:oleObj name="Document" r:id="rId6" imgW="5956042" imgH="2103682" progId="Word.Documen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E94E019-3510-4B25-A549-B0B9775F0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6213" y="1700213"/>
                        <a:ext cx="5257800" cy="185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612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2</a:t>
            </a:r>
            <a:br>
              <a:rPr lang="en-US" sz="2400" dirty="0">
                <a:latin typeface="Century Gothic" panose="020B0502020202020204" pitchFamily="34" charset="0"/>
              </a:rPr>
            </a:br>
            <a:br>
              <a:rPr lang="en-US" sz="1600" b="0" dirty="0">
                <a:solidFill>
                  <a:srgbClr val="00ADEE"/>
                </a:solidFill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2B5592D-97E8-4BF2-864E-D8A35214F973}"/>
                  </a:ext>
                </a:extLst>
              </p:cNvPr>
              <p:cNvSpPr/>
              <p:nvPr/>
            </p:nvSpPr>
            <p:spPr>
              <a:xfrm>
                <a:off x="141199" y="3309229"/>
                <a:ext cx="9002801" cy="1138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dirty="0"/>
                  <a:t>If </a:t>
                </a:r>
                <a14:m>
                  <m:oMath xmlns:m="http://schemas.openxmlformats.org/officeDocument/2006/math">
                    <m:r>
                      <a:rPr lang="en-CA">
                        <a:latin typeface="Cambria Math" panose="02040503050406030204" pitchFamily="18" charset="0"/>
                      </a:rPr>
                      <m:t>|(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CA">
                        <a:latin typeface="Cambria Math" panose="02040503050406030204" pitchFamily="18" charset="0"/>
                      </a:rPr>
                      <m:t>1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CA">
                        <a:latin typeface="Cambria Math" panose="02040503050406030204" pitchFamily="18" charset="0"/>
                      </a:rPr>
                      <m:t>2)| &lt;=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𝑇h</m:t>
                    </m:r>
                  </m:oMath>
                </a14:m>
                <a:endParaRPr lang="en-US" dirty="0"/>
              </a:p>
              <a:p>
                <a:pPr hangingPunct="0"/>
                <a:r>
                  <a:rPr lang="en-CA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𝑝𝑟𝑒𝑑</m:t>
                        </m:r>
                      </m:sub>
                    </m:sSub>
                    <m:r>
                      <a:rPr lang="en-CA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CA"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CA">
                        <a:latin typeface="Cambria Math" panose="02040503050406030204" pitchFamily="18" charset="0"/>
                      </a:rPr>
                      <m:t>) = (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CA">
                        <a:latin typeface="Cambria Math" panose="02040503050406030204" pitchFamily="18" charset="0"/>
                      </a:rPr>
                      <m:t>1 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(32 –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𝑑𝑒𝑙𝑡𝑎𝐹𝑟𝑎𝑐𝑡</m:t>
                    </m:r>
                    <m:r>
                      <a:rPr lang="en-CA">
                        <a:latin typeface="Cambria Math" panose="02040503050406030204" pitchFamily="18" charset="0"/>
                      </a:rPr>
                      <m:t>)   +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CA">
                        <a:latin typeface="Cambria Math" panose="02040503050406030204" pitchFamily="18" charset="0"/>
                      </a:rPr>
                      <m:t>2 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𝑑𝑒𝑙𝑡𝑎𝐹𝑟𝑎𝑐𝑡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+ 16) &gt;&gt; 5;</m:t>
                    </m:r>
                  </m:oMath>
                </a14:m>
                <a:endParaRPr lang="en-US" dirty="0"/>
              </a:p>
              <a:p>
                <a:pPr hangingPunct="0"/>
                <a:r>
                  <a:rPr lang="en-CA" dirty="0"/>
                  <a:t>Else</a:t>
                </a:r>
                <a:endParaRPr lang="en-US" dirty="0"/>
              </a:p>
              <a:p>
                <a:r>
                  <a:rPr lang="en-US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𝑝𝑟𝑒𝑑</m:t>
                        </m:r>
                      </m:sub>
                    </m:sSub>
                    <m:r>
                      <a:rPr lang="en-CA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CA"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CA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=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𝐶𝑙𝑖𝑝</m:t>
                    </m:r>
                    <m:r>
                      <a:rPr lang="en-CA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CA">
                        <a:latin typeface="Cambria Math" panose="02040503050406030204" pitchFamily="18" charset="0"/>
                      </a:rPr>
                      <m:t>1 +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n-CA">
                                        <a:latin typeface="Cambria Math" panose="02040503050406030204" pitchFamily="18" charset="0"/>
                                      </a:rPr>
                                      <m:t>2 –</m:t>
                                    </m:r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n-CA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  <m:r>
                                  <a:rPr lang="en-CA">
                                    <a:latin typeface="Cambria Math" panose="02040503050406030204" pitchFamily="18" charset="0"/>
                                  </a:rPr>
                                  <m:t>&lt;&lt;2</m:t>
                                </m:r>
                              </m:e>
                            </m:d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𝑑𝑒𝑙𝑡𝑎𝐹𝑟𝑎𝑐𝑡</m:t>
                            </m:r>
                            <m:r>
                              <a:rPr lang="en-CA"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CA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CA">
                                    <a:latin typeface="Cambria Math" panose="02040503050406030204" pitchFamily="18" charset="0"/>
                                  </a:rPr>
                                  <m:t>2 –</m:t>
                                </m:r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CA">
                                    <a:latin typeface="Cambria Math" panose="02040503050406030204" pitchFamily="18" charset="0"/>
                                  </a:rPr>
                                  <m:t>0 –</m:t>
                                </m:r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CA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d>
                            <m:r>
                              <a:rPr lang="en-CA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𝑑𝑒𝑙𝑡𝑎𝐹𝑟𝑎𝑐𝑡</m:t>
                            </m:r>
                            <m:r>
                              <a:rPr lang="en-CA">
                                <a:latin typeface="Cambria Math" panose="02040503050406030204" pitchFamily="18" charset="0"/>
                              </a:rPr>
                              <m:t>2 +64</m:t>
                            </m:r>
                          </m:e>
                        </m:d>
                        <m:r>
                          <a:rPr lang="en-CA">
                            <a:latin typeface="Cambria Math" panose="02040503050406030204" pitchFamily="18" charset="0"/>
                          </a:rPr>
                          <m:t>&gt;&gt;7</m:t>
                        </m:r>
                      </m:e>
                    </m:d>
                    <m:r>
                      <a:rPr lang="en-CA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2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2B5592D-97E8-4BF2-864E-D8A35214F9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199" y="3309229"/>
                <a:ext cx="9002801" cy="1138966"/>
              </a:xfrm>
              <a:prstGeom prst="rect">
                <a:avLst/>
              </a:prstGeom>
              <a:blipFill>
                <a:blip r:embed="rId3"/>
                <a:stretch>
                  <a:fillRect l="-203" t="-10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16F3EA26-B008-4523-88CE-C63DF20FB8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518" y="729404"/>
            <a:ext cx="3807702" cy="233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7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Test 2  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DA03F86-5417-4D90-8CD9-023EAEFDE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018297"/>
              </p:ext>
            </p:extLst>
          </p:nvPr>
        </p:nvGraphicFramePr>
        <p:xfrm>
          <a:off x="-228600" y="1700213"/>
          <a:ext cx="5300663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cument" r:id="rId4" imgW="5956042" imgH="2103682" progId="Word.Document.12">
                  <p:embed/>
                </p:oleObj>
              </mc:Choice>
              <mc:Fallback>
                <p:oleObj name="Document" r:id="rId4" imgW="5956042" imgH="210368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A03F86-5417-4D90-8CD9-023EAEFDE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28600" y="1700213"/>
                        <a:ext cx="5300663" cy="187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94E019-3510-4B25-A549-B0B9775F0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166931"/>
              </p:ext>
            </p:extLst>
          </p:nvPr>
        </p:nvGraphicFramePr>
        <p:xfrm>
          <a:off x="3986213" y="1700213"/>
          <a:ext cx="5300662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cument" r:id="rId6" imgW="5956042" imgH="2103682" progId="Word.Document.12">
                  <p:embed/>
                </p:oleObj>
              </mc:Choice>
              <mc:Fallback>
                <p:oleObj name="Document" r:id="rId6" imgW="5956042" imgH="2103682" progId="Word.Documen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E94E019-3510-4B25-A549-B0B9775F0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6213" y="1700213"/>
                        <a:ext cx="5300662" cy="187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A4802C9-C744-4A03-9DC0-1302418E39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67082" y="3580425"/>
            <a:ext cx="3409835" cy="1208276"/>
          </a:xfrm>
        </p:spPr>
        <p:txBody>
          <a:bodyPr/>
          <a:lstStyle/>
          <a:p>
            <a:pPr marL="0" indent="0" algn="ctr">
              <a:buNone/>
            </a:pPr>
            <a:r>
              <a:rPr lang="en-CA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CA" sz="12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16, </a:t>
            </a:r>
            <a:r>
              <a:rPr lang="en-CA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CA" sz="12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8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Thanks ETRI for crosschecking </a:t>
            </a:r>
          </a:p>
        </p:txBody>
      </p:sp>
    </p:spTree>
    <p:extLst>
      <p:ext uri="{BB962C8B-B14F-4D97-AF65-F5344CB8AC3E}">
        <p14:creationId xmlns:p14="http://schemas.microsoft.com/office/powerpoint/2010/main" val="400581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391F671-086B-484D-B55A-BF3EF5A47A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4BBBF5-6DFB-433B-8BE6-B4293992AE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93922A1-901C-4988-9632-DEEBFCD4E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86465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1E2AC1-9ACE-492C-A31E-E3C6C00EE9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E48B5B-9CF1-46F1-A44B-E339174A8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F215E3-A97C-455E-AF28-AA3C81C2B0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511500"/>
              </p:ext>
            </p:extLst>
          </p:nvPr>
        </p:nvGraphicFramePr>
        <p:xfrm>
          <a:off x="4453508" y="316809"/>
          <a:ext cx="3856744" cy="43738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115">
                  <a:extLst>
                    <a:ext uri="{9D8B030D-6E8A-4147-A177-3AD203B41FA5}">
                      <a16:colId xmlns:a16="http://schemas.microsoft.com/office/drawing/2014/main" val="2473431067"/>
                    </a:ext>
                  </a:extLst>
                </a:gridCol>
                <a:gridCol w="453115">
                  <a:extLst>
                    <a:ext uri="{9D8B030D-6E8A-4147-A177-3AD203B41FA5}">
                      <a16:colId xmlns:a16="http://schemas.microsoft.com/office/drawing/2014/main" val="835929247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4079361050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2651377720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3130514327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1848666563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1770864686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253679185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180770330"/>
                    </a:ext>
                  </a:extLst>
                </a:gridCol>
              </a:tblGrid>
              <a:tr h="9444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Fractional sample position p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fC interpolation filter coefficients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 interpolation filter coefficients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3824517"/>
                  </a:ext>
                </a:extLst>
              </a:tr>
              <a:tr h="133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</a:t>
                      </a:r>
                      <a:r>
                        <a:rPr lang="en-CA" sz="800" strike="sngStrike" baseline="-25000">
                          <a:effectLst/>
                        </a:rPr>
                        <a:t>C</a:t>
                      </a:r>
                      <a:r>
                        <a:rPr lang="en-CA" sz="800" strike="sngStrike">
                          <a:effectLst/>
                        </a:rPr>
                        <a:t>[ p ][ 0 ]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</a:t>
                      </a:r>
                      <a:r>
                        <a:rPr lang="en-CA" sz="800" strike="sngStrike" baseline="-25000">
                          <a:effectLst/>
                        </a:rPr>
                        <a:t>C</a:t>
                      </a:r>
                      <a:r>
                        <a:rPr lang="en-CA" sz="800" strike="sngStrike">
                          <a:effectLst/>
                        </a:rPr>
                        <a:t>[ p ][ 1 ]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</a:t>
                      </a:r>
                      <a:r>
                        <a:rPr lang="en-CA" sz="800" strike="sngStrike" baseline="-25000">
                          <a:effectLst/>
                        </a:rPr>
                        <a:t>C</a:t>
                      </a:r>
                      <a:r>
                        <a:rPr lang="en-CA" sz="800" strike="sngStrike">
                          <a:effectLst/>
                        </a:rPr>
                        <a:t>[ p ][ 2 ]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</a:t>
                      </a:r>
                      <a:r>
                        <a:rPr lang="en-CA" sz="800" strike="sngStrike" baseline="-25000">
                          <a:effectLst/>
                        </a:rPr>
                        <a:t>C</a:t>
                      </a:r>
                      <a:r>
                        <a:rPr lang="en-CA" sz="800" strike="sngStrike">
                          <a:effectLst/>
                        </a:rPr>
                        <a:t>[ p ][ 3 ]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fG[ p ][ 0 ]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fG[ p ][ 1 ]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fG[ p ][ 2 ]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fG[ p ][ 3 ]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835370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24799209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06752628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2935568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3906925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0507292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5550891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19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9072460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44640606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4590687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37007823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38071164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96796414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79113695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6743616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963079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08701691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21723104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8997393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32107103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86078876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784282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8656713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287994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6967730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28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18688606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833183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60481779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43626063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7833061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0946233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9441758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69638086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4E2D1D2F-1984-4CD4-9794-76E4FA950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7744" y="93189"/>
            <a:ext cx="40882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</a:t>
            </a:r>
            <a:r>
              <a:rPr kumimoji="0" lang="en-CA" altLang="en-US" sz="1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able </a:t>
            </a:r>
            <a:r>
              <a:rPr kumimoji="0" lang="en-CA" altLang="en-US" sz="1000" b="1" i="0" u="none" strike="noStrike" cap="none" normalizeH="0" baseline="0" dirty="0" bmk="_Ref525908749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8‑11</a:t>
            </a:r>
            <a:r>
              <a:rPr kumimoji="0" lang="en-CA" altLang="en-US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– </a:t>
            </a:r>
            <a:r>
              <a:rPr kumimoji="0" lang="en-CA" altLang="ko-KR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Specification of interpolation filter coefficients </a:t>
            </a:r>
            <a:r>
              <a:rPr kumimoji="0" lang="en-CA" altLang="ko-KR" sz="1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fC</a:t>
            </a:r>
            <a:r>
              <a:rPr kumimoji="0" lang="en-CA" altLang="ko-KR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</a:t>
            </a:r>
            <a:r>
              <a:rPr kumimoji="0" lang="en-CA" altLang="ko-KR" sz="1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fG</a:t>
            </a:r>
            <a:endParaRPr kumimoji="0" lang="en-US" altLang="ko-K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738FCA8E-2DBF-4710-A784-FFCCE764FE6E}"/>
              </a:ext>
            </a:extLst>
          </p:cNvPr>
          <p:cNvSpPr txBox="1">
            <a:spLocks/>
          </p:cNvSpPr>
          <p:nvPr/>
        </p:nvSpPr>
        <p:spPr>
          <a:xfrm>
            <a:off x="-440894" y="80955"/>
            <a:ext cx="4435765" cy="7214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table from the spec</a:t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160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15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13625</TotalTime>
  <Words>801</Words>
  <Application>Microsoft Office PowerPoint</Application>
  <PresentationFormat>On-screen Show (16:9)</PresentationFormat>
  <Paragraphs>363</Paragraphs>
  <Slides>9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Century Gothic</vt:lpstr>
      <vt:lpstr>Times New Roman</vt:lpstr>
      <vt:lpstr>Intro Section Slides</vt:lpstr>
      <vt:lpstr>1_Interior Slides - blue green bottom bar</vt:lpstr>
      <vt:lpstr>Document</vt:lpstr>
      <vt:lpstr>PowerPoint Presentation</vt:lpstr>
      <vt:lpstr>Current design </vt:lpstr>
      <vt:lpstr>Proposed modification 1 </vt:lpstr>
      <vt:lpstr>Proposed modification 1 </vt:lpstr>
      <vt:lpstr>Results Test 1  </vt:lpstr>
      <vt:lpstr>Proposed modification 2  </vt:lpstr>
      <vt:lpstr>Results Test 2  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Fabien Racape</cp:lastModifiedBy>
  <cp:revision>1052</cp:revision>
  <cp:lastPrinted>2018-02-07T16:54:36Z</cp:lastPrinted>
  <dcterms:created xsi:type="dcterms:W3CDTF">2015-05-07T16:31:13Z</dcterms:created>
  <dcterms:modified xsi:type="dcterms:W3CDTF">2019-07-06T22:57:37Z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