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2" r:id="rId4"/>
    <p:sldMasterId id="2147483724" r:id="rId5"/>
  </p:sldMasterIdLst>
  <p:notesMasterIdLst>
    <p:notesMasterId r:id="rId15"/>
  </p:notesMasterIdLst>
  <p:handoutMasterIdLst>
    <p:handoutMasterId r:id="rId16"/>
  </p:handoutMasterIdLst>
  <p:sldIdLst>
    <p:sldId id="435" r:id="rId6"/>
    <p:sldId id="459" r:id="rId7"/>
    <p:sldId id="437" r:id="rId8"/>
    <p:sldId id="460" r:id="rId9"/>
    <p:sldId id="456" r:id="rId10"/>
    <p:sldId id="457" r:id="rId11"/>
    <p:sldId id="452" r:id="rId12"/>
    <p:sldId id="462" r:id="rId13"/>
    <p:sldId id="458" r:id="rId14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915513-3C8A-45E0-85F1-8FB58E055A6C}" v="189" dt="2019-07-04T10:42:03.770"/>
    <p1510:client id="{CB5E5A0A-2E23-4F12-9351-083DC77C0B34}" v="267" dt="2019-07-03T17:21:48.4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27" d="100"/>
          <a:sy n="127" d="100"/>
        </p:scale>
        <p:origin x="126" y="31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ien Racape" userId="fe04e318-c4a0-4aad-96f4-1ec3ceb58dde" providerId="ADAL" clId="{CB5E5A0A-2E23-4F12-9351-083DC77C0B34}"/>
    <pc:docChg chg="undo custSel addSld delSld modSld sldOrd">
      <pc:chgData name="Fabien Racape" userId="fe04e318-c4a0-4aad-96f4-1ec3ceb58dde" providerId="ADAL" clId="{CB5E5A0A-2E23-4F12-9351-083DC77C0B34}" dt="2019-07-03T17:24:08.304" v="661" actId="1038"/>
      <pc:docMkLst>
        <pc:docMk/>
      </pc:docMkLst>
      <pc:sldChg chg="del">
        <pc:chgData name="Fabien Racape" userId="fe04e318-c4a0-4aad-96f4-1ec3ceb58dde" providerId="ADAL" clId="{CB5E5A0A-2E23-4F12-9351-083DC77C0B34}" dt="2019-07-03T13:50:36.197" v="28" actId="2696"/>
        <pc:sldMkLst>
          <pc:docMk/>
          <pc:sldMk cId="2214302916" sldId="402"/>
        </pc:sldMkLst>
      </pc:sldChg>
      <pc:sldChg chg="del">
        <pc:chgData name="Fabien Racape" userId="fe04e318-c4a0-4aad-96f4-1ec3ceb58dde" providerId="ADAL" clId="{CB5E5A0A-2E23-4F12-9351-083DC77C0B34}" dt="2019-07-03T13:50:39.044" v="35" actId="2696"/>
        <pc:sldMkLst>
          <pc:docMk/>
          <pc:sldMk cId="2707757125" sldId="414"/>
        </pc:sldMkLst>
      </pc:sldChg>
      <pc:sldChg chg="addSp del">
        <pc:chgData name="Fabien Racape" userId="fe04e318-c4a0-4aad-96f4-1ec3ceb58dde" providerId="ADAL" clId="{CB5E5A0A-2E23-4F12-9351-083DC77C0B34}" dt="2019-07-03T17:13:05.458" v="534" actId="2696"/>
        <pc:sldMkLst>
          <pc:docMk/>
          <pc:sldMk cId="3588621001" sldId="418"/>
        </pc:sldMkLst>
        <pc:spChg chg="add">
          <ac:chgData name="Fabien Racape" userId="fe04e318-c4a0-4aad-96f4-1ec3ceb58dde" providerId="ADAL" clId="{CB5E5A0A-2E23-4F12-9351-083DC77C0B34}" dt="2019-07-03T15:38:28.472" v="288"/>
          <ac:spMkLst>
            <pc:docMk/>
            <pc:sldMk cId="3588621001" sldId="418"/>
            <ac:spMk id="2" creationId="{0F00CDF4-B993-4F5A-9E37-8AFEB221CB93}"/>
          </ac:spMkLst>
        </pc:spChg>
      </pc:sldChg>
      <pc:sldChg chg="del">
        <pc:chgData name="Fabien Racape" userId="fe04e318-c4a0-4aad-96f4-1ec3ceb58dde" providerId="ADAL" clId="{CB5E5A0A-2E23-4F12-9351-083DC77C0B34}" dt="2019-07-03T15:38:53.818" v="293" actId="2696"/>
        <pc:sldMkLst>
          <pc:docMk/>
          <pc:sldMk cId="4167882991" sldId="433"/>
        </pc:sldMkLst>
      </pc:sldChg>
      <pc:sldChg chg="modSp">
        <pc:chgData name="Fabien Racape" userId="fe04e318-c4a0-4aad-96f4-1ec3ceb58dde" providerId="ADAL" clId="{CB5E5A0A-2E23-4F12-9351-083DC77C0B34}" dt="2019-07-03T13:40:05.475" v="26" actId="20577"/>
        <pc:sldMkLst>
          <pc:docMk/>
          <pc:sldMk cId="4272771909" sldId="435"/>
        </pc:sldMkLst>
        <pc:spChg chg="mod">
          <ac:chgData name="Fabien Racape" userId="fe04e318-c4a0-4aad-96f4-1ec3ceb58dde" providerId="ADAL" clId="{CB5E5A0A-2E23-4F12-9351-083DC77C0B34}" dt="2019-07-03T13:40:05.475" v="26" actId="20577"/>
          <ac:spMkLst>
            <pc:docMk/>
            <pc:sldMk cId="4272771909" sldId="435"/>
            <ac:spMk id="4" creationId="{B59645C0-04D3-D04B-87EB-E85315A5A09B}"/>
          </ac:spMkLst>
        </pc:spChg>
      </pc:sldChg>
      <pc:sldChg chg="addSp delSp modSp ord">
        <pc:chgData name="Fabien Racape" userId="fe04e318-c4a0-4aad-96f4-1ec3ceb58dde" providerId="ADAL" clId="{CB5E5A0A-2E23-4F12-9351-083DC77C0B34}" dt="2019-07-03T17:24:08.304" v="661" actId="1038"/>
        <pc:sldMkLst>
          <pc:docMk/>
          <pc:sldMk cId="3858748652" sldId="436"/>
        </pc:sldMkLst>
        <pc:spChg chg="mod">
          <ac:chgData name="Fabien Racape" userId="fe04e318-c4a0-4aad-96f4-1ec3ceb58dde" providerId="ADAL" clId="{CB5E5A0A-2E23-4F12-9351-083DC77C0B34}" dt="2019-07-03T17:22:29.650" v="634" actId="20577"/>
          <ac:spMkLst>
            <pc:docMk/>
            <pc:sldMk cId="3858748652" sldId="436"/>
            <ac:spMk id="10" creationId="{0C1F775D-E51D-4889-96EB-E768176AB41C}"/>
          </ac:spMkLst>
        </pc:spChg>
        <pc:spChg chg="del mod">
          <ac:chgData name="Fabien Racape" userId="fe04e318-c4a0-4aad-96f4-1ec3ceb58dde" providerId="ADAL" clId="{CB5E5A0A-2E23-4F12-9351-083DC77C0B34}" dt="2019-07-03T17:22:17.174" v="633" actId="478"/>
          <ac:spMkLst>
            <pc:docMk/>
            <pc:sldMk cId="3858748652" sldId="436"/>
            <ac:spMk id="114" creationId="{7DEF0A04-C481-7C41-98EC-337BCF3BD05C}"/>
          </ac:spMkLst>
        </pc:spChg>
        <pc:graphicFrameChg chg="add del">
          <ac:chgData name="Fabien Racape" userId="fe04e318-c4a0-4aad-96f4-1ec3ceb58dde" providerId="ADAL" clId="{CB5E5A0A-2E23-4F12-9351-083DC77C0B34}" dt="2019-07-03T13:54:01.688" v="45"/>
          <ac:graphicFrameMkLst>
            <pc:docMk/>
            <pc:sldMk cId="3858748652" sldId="436"/>
            <ac:graphicFrameMk id="2" creationId="{67BA991E-F801-4F9A-B33F-4AC1B0845E32}"/>
          </ac:graphicFrameMkLst>
        </pc:graphicFrameChg>
        <pc:graphicFrameChg chg="add mod">
          <ac:chgData name="Fabien Racape" userId="fe04e318-c4a0-4aad-96f4-1ec3ceb58dde" providerId="ADAL" clId="{CB5E5A0A-2E23-4F12-9351-083DC77C0B34}" dt="2019-07-03T17:24:08.304" v="661" actId="1038"/>
          <ac:graphicFrameMkLst>
            <pc:docMk/>
            <pc:sldMk cId="3858748652" sldId="436"/>
            <ac:graphicFrameMk id="3" creationId="{8DA03F86-5417-4D90-8CD9-023EAEFDE0F7}"/>
          </ac:graphicFrameMkLst>
        </pc:graphicFrameChg>
        <pc:graphicFrameChg chg="add del">
          <ac:chgData name="Fabien Racape" userId="fe04e318-c4a0-4aad-96f4-1ec3ceb58dde" providerId="ADAL" clId="{CB5E5A0A-2E23-4F12-9351-083DC77C0B34}" dt="2019-07-03T13:54:24.797" v="51"/>
          <ac:graphicFrameMkLst>
            <pc:docMk/>
            <pc:sldMk cId="3858748652" sldId="436"/>
            <ac:graphicFrameMk id="4" creationId="{68619F01-4DE0-44CC-A029-B05B0CBE31F2}"/>
          </ac:graphicFrameMkLst>
        </pc:graphicFrameChg>
        <pc:graphicFrameChg chg="add mod">
          <ac:chgData name="Fabien Racape" userId="fe04e318-c4a0-4aad-96f4-1ec3ceb58dde" providerId="ADAL" clId="{CB5E5A0A-2E23-4F12-9351-083DC77C0B34}" dt="2019-07-03T17:24:08.304" v="661" actId="1038"/>
          <ac:graphicFrameMkLst>
            <pc:docMk/>
            <pc:sldMk cId="3858748652" sldId="436"/>
            <ac:graphicFrameMk id="5" creationId="{9E94E019-3510-4B25-A549-B0B9775F06E3}"/>
          </ac:graphicFrameMkLst>
        </pc:graphicFrameChg>
      </pc:sldChg>
      <pc:sldChg chg="addSp modSp">
        <pc:chgData name="Fabien Racape" userId="fe04e318-c4a0-4aad-96f4-1ec3ceb58dde" providerId="ADAL" clId="{CB5E5A0A-2E23-4F12-9351-083DC77C0B34}" dt="2019-07-03T17:00:53.917" v="515" actId="207"/>
        <pc:sldMkLst>
          <pc:docMk/>
          <pc:sldMk cId="3398390117" sldId="437"/>
        </pc:sldMkLst>
        <pc:spChg chg="add mod">
          <ac:chgData name="Fabien Racape" userId="fe04e318-c4a0-4aad-96f4-1ec3ceb58dde" providerId="ADAL" clId="{CB5E5A0A-2E23-4F12-9351-083DC77C0B34}" dt="2019-07-03T15:20:50.459" v="276" actId="20577"/>
          <ac:spMkLst>
            <pc:docMk/>
            <pc:sldMk cId="3398390117" sldId="437"/>
            <ac:spMk id="2" creationId="{7BCBC4EC-F44C-4D72-AB15-B4A329D5F53C}"/>
          </ac:spMkLst>
        </pc:spChg>
        <pc:spChg chg="add mod">
          <ac:chgData name="Fabien Racape" userId="fe04e318-c4a0-4aad-96f4-1ec3ceb58dde" providerId="ADAL" clId="{CB5E5A0A-2E23-4F12-9351-083DC77C0B34}" dt="2019-07-03T17:00:53.917" v="515" actId="207"/>
          <ac:spMkLst>
            <pc:docMk/>
            <pc:sldMk cId="3398390117" sldId="437"/>
            <ac:spMk id="3" creationId="{AA00358C-0FCD-4176-8513-794AEDB4D914}"/>
          </ac:spMkLst>
        </pc:spChg>
        <pc:spChg chg="add mod">
          <ac:chgData name="Fabien Racape" userId="fe04e318-c4a0-4aad-96f4-1ec3ceb58dde" providerId="ADAL" clId="{CB5E5A0A-2E23-4F12-9351-083DC77C0B34}" dt="2019-07-03T15:36:48.868" v="287" actId="1076"/>
          <ac:spMkLst>
            <pc:docMk/>
            <pc:sldMk cId="3398390117" sldId="437"/>
            <ac:spMk id="4" creationId="{65B812BD-F306-4E35-9318-AF5475EC7F43}"/>
          </ac:spMkLst>
        </pc:spChg>
        <pc:spChg chg="mod">
          <ac:chgData name="Fabien Racape" userId="fe04e318-c4a0-4aad-96f4-1ec3ceb58dde" providerId="ADAL" clId="{CB5E5A0A-2E23-4F12-9351-083DC77C0B34}" dt="2019-07-03T16:19:28.356" v="313"/>
          <ac:spMkLst>
            <pc:docMk/>
            <pc:sldMk cId="3398390117" sldId="437"/>
            <ac:spMk id="9" creationId="{52117E5F-AC82-FC4B-B5D3-6629A7162356}"/>
          </ac:spMkLst>
        </pc:spChg>
        <pc:spChg chg="mod">
          <ac:chgData name="Fabien Racape" userId="fe04e318-c4a0-4aad-96f4-1ec3ceb58dde" providerId="ADAL" clId="{CB5E5A0A-2E23-4F12-9351-083DC77C0B34}" dt="2019-07-03T15:22:29.389" v="283" actId="404"/>
          <ac:spMkLst>
            <pc:docMk/>
            <pc:sldMk cId="3398390117" sldId="437"/>
            <ac:spMk id="36" creationId="{DFAF6F43-C673-8249-8AD0-B73AF580E2FE}"/>
          </ac:spMkLst>
        </pc:spChg>
        <pc:grpChg chg="add mod">
          <ac:chgData name="Fabien Racape" userId="fe04e318-c4a0-4aad-96f4-1ec3ceb58dde" providerId="ADAL" clId="{CB5E5A0A-2E23-4F12-9351-083DC77C0B34}" dt="2019-07-03T15:40:04.007" v="300" actId="164"/>
          <ac:grpSpMkLst>
            <pc:docMk/>
            <pc:sldMk cId="3398390117" sldId="437"/>
            <ac:grpSpMk id="10" creationId="{EC6AC1BD-235B-4ED9-83A7-F64B6F2195E9}"/>
          </ac:grpSpMkLst>
        </pc:grp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8" creationId="{777CD27D-3485-4CC6-A56A-9D13914110B2}"/>
          </ac:cxnSpMkLst>
        </pc:cxnChg>
        <pc:cxnChg chg="add mod">
          <ac:chgData name="Fabien Racape" userId="fe04e318-c4a0-4aad-96f4-1ec3ceb58dde" providerId="ADAL" clId="{CB5E5A0A-2E23-4F12-9351-083DC77C0B34}" dt="2019-07-03T15:40:04.007" v="300" actId="164"/>
          <ac:cxnSpMkLst>
            <pc:docMk/>
            <pc:sldMk cId="3398390117" sldId="437"/>
            <ac:cxnSpMk id="11" creationId="{CBAA31D6-E7DF-41C4-8E5C-8ECF07AE69AF}"/>
          </ac:cxnSpMkLst>
        </pc:cxnChg>
      </pc:sldChg>
      <pc:sldChg chg="del">
        <pc:chgData name="Fabien Racape" userId="fe04e318-c4a0-4aad-96f4-1ec3ceb58dde" providerId="ADAL" clId="{CB5E5A0A-2E23-4F12-9351-083DC77C0B34}" dt="2019-07-03T13:50:48.315" v="39" actId="2696"/>
        <pc:sldMkLst>
          <pc:docMk/>
          <pc:sldMk cId="2725883841" sldId="438"/>
        </pc:sldMkLst>
      </pc:sldChg>
      <pc:sldChg chg="del">
        <pc:chgData name="Fabien Racape" userId="fe04e318-c4a0-4aad-96f4-1ec3ceb58dde" providerId="ADAL" clId="{CB5E5A0A-2E23-4F12-9351-083DC77C0B34}" dt="2019-07-03T13:50:48.294" v="37" actId="2696"/>
        <pc:sldMkLst>
          <pc:docMk/>
          <pc:sldMk cId="2930269613" sldId="439"/>
        </pc:sldMkLst>
      </pc:sldChg>
      <pc:sldChg chg="del">
        <pc:chgData name="Fabien Racape" userId="fe04e318-c4a0-4aad-96f4-1ec3ceb58dde" providerId="ADAL" clId="{CB5E5A0A-2E23-4F12-9351-083DC77C0B34}" dt="2019-07-03T16:02:47.380" v="301" actId="2696"/>
        <pc:sldMkLst>
          <pc:docMk/>
          <pc:sldMk cId="1610376337" sldId="440"/>
        </pc:sldMkLst>
      </pc:sldChg>
      <pc:sldChg chg="del">
        <pc:chgData name="Fabien Racape" userId="fe04e318-c4a0-4aad-96f4-1ec3ceb58dde" providerId="ADAL" clId="{CB5E5A0A-2E23-4F12-9351-083DC77C0B34}" dt="2019-07-03T13:50:27.685" v="27" actId="2696"/>
        <pc:sldMkLst>
          <pc:docMk/>
          <pc:sldMk cId="3812183542" sldId="441"/>
        </pc:sldMkLst>
      </pc:sldChg>
      <pc:sldChg chg="del">
        <pc:chgData name="Fabien Racape" userId="fe04e318-c4a0-4aad-96f4-1ec3ceb58dde" providerId="ADAL" clId="{CB5E5A0A-2E23-4F12-9351-083DC77C0B34}" dt="2019-07-03T16:02:47.389" v="302" actId="2696"/>
        <pc:sldMkLst>
          <pc:docMk/>
          <pc:sldMk cId="1707089821" sldId="442"/>
        </pc:sldMkLst>
      </pc:sldChg>
      <pc:sldChg chg="del">
        <pc:chgData name="Fabien Racape" userId="fe04e318-c4a0-4aad-96f4-1ec3ceb58dde" providerId="ADAL" clId="{CB5E5A0A-2E23-4F12-9351-083DC77C0B34}" dt="2019-07-03T15:38:52.338" v="292" actId="2696"/>
        <pc:sldMkLst>
          <pc:docMk/>
          <pc:sldMk cId="3496194282" sldId="443"/>
        </pc:sldMkLst>
      </pc:sldChg>
      <pc:sldChg chg="del">
        <pc:chgData name="Fabien Racape" userId="fe04e318-c4a0-4aad-96f4-1ec3ceb58dde" providerId="ADAL" clId="{CB5E5A0A-2E23-4F12-9351-083DC77C0B34}" dt="2019-07-03T13:50:39.024" v="33" actId="2696"/>
        <pc:sldMkLst>
          <pc:docMk/>
          <pc:sldMk cId="3216527121" sldId="444"/>
        </pc:sldMkLst>
      </pc:sldChg>
      <pc:sldChg chg="del">
        <pc:chgData name="Fabien Racape" userId="fe04e318-c4a0-4aad-96f4-1ec3ceb58dde" providerId="ADAL" clId="{CB5E5A0A-2E23-4F12-9351-083DC77C0B34}" dt="2019-07-03T13:50:39.034" v="34" actId="2696"/>
        <pc:sldMkLst>
          <pc:docMk/>
          <pc:sldMk cId="3580389651" sldId="445"/>
        </pc:sldMkLst>
      </pc:sldChg>
      <pc:sldChg chg="del">
        <pc:chgData name="Fabien Racape" userId="fe04e318-c4a0-4aad-96f4-1ec3ceb58dde" providerId="ADAL" clId="{CB5E5A0A-2E23-4F12-9351-083DC77C0B34}" dt="2019-07-03T13:50:39.058" v="36" actId="2696"/>
        <pc:sldMkLst>
          <pc:docMk/>
          <pc:sldMk cId="489138459" sldId="446"/>
        </pc:sldMkLst>
      </pc:sldChg>
      <pc:sldChg chg="del">
        <pc:chgData name="Fabien Racape" userId="fe04e318-c4a0-4aad-96f4-1ec3ceb58dde" providerId="ADAL" clId="{CB5E5A0A-2E23-4F12-9351-083DC77C0B34}" dt="2019-07-03T13:50:36.262" v="29" actId="2696"/>
        <pc:sldMkLst>
          <pc:docMk/>
          <pc:sldMk cId="3394703240" sldId="447"/>
        </pc:sldMkLst>
      </pc:sldChg>
      <pc:sldChg chg="del">
        <pc:chgData name="Fabien Racape" userId="fe04e318-c4a0-4aad-96f4-1ec3ceb58dde" providerId="ADAL" clId="{CB5E5A0A-2E23-4F12-9351-083DC77C0B34}" dt="2019-07-03T13:50:36.383" v="31" actId="2696"/>
        <pc:sldMkLst>
          <pc:docMk/>
          <pc:sldMk cId="2948688743" sldId="448"/>
        </pc:sldMkLst>
      </pc:sldChg>
      <pc:sldChg chg="del">
        <pc:chgData name="Fabien Racape" userId="fe04e318-c4a0-4aad-96f4-1ec3ceb58dde" providerId="ADAL" clId="{CB5E5A0A-2E23-4F12-9351-083DC77C0B34}" dt="2019-07-03T13:50:36.326" v="30" actId="2696"/>
        <pc:sldMkLst>
          <pc:docMk/>
          <pc:sldMk cId="2522868277" sldId="449"/>
        </pc:sldMkLst>
      </pc:sldChg>
      <pc:sldChg chg="del">
        <pc:chgData name="Fabien Racape" userId="fe04e318-c4a0-4aad-96f4-1ec3ceb58dde" providerId="ADAL" clId="{CB5E5A0A-2E23-4F12-9351-083DC77C0B34}" dt="2019-07-03T16:02:47.396" v="303" actId="2696"/>
        <pc:sldMkLst>
          <pc:docMk/>
          <pc:sldMk cId="1173235757" sldId="450"/>
        </pc:sldMkLst>
      </pc:sldChg>
      <pc:sldChg chg="del">
        <pc:chgData name="Fabien Racape" userId="fe04e318-c4a0-4aad-96f4-1ec3ceb58dde" providerId="ADAL" clId="{CB5E5A0A-2E23-4F12-9351-083DC77C0B34}" dt="2019-07-03T13:50:36.412" v="32" actId="2696"/>
        <pc:sldMkLst>
          <pc:docMk/>
          <pc:sldMk cId="3380378842" sldId="452"/>
        </pc:sldMkLst>
      </pc:sldChg>
      <pc:sldChg chg="modSp add">
        <pc:chgData name="Fabien Racape" userId="fe04e318-c4a0-4aad-96f4-1ec3ceb58dde" providerId="ADAL" clId="{CB5E5A0A-2E23-4F12-9351-083DC77C0B34}" dt="2019-07-03T17:23:16.118" v="638" actId="1036"/>
        <pc:sldMkLst>
          <pc:docMk/>
          <pc:sldMk cId="4005814092" sldId="452"/>
        </pc:sldMkLst>
        <pc:spChg chg="mod">
          <ac:chgData name="Fabien Racape" userId="fe04e318-c4a0-4aad-96f4-1ec3ceb58dde" providerId="ADAL" clId="{CB5E5A0A-2E23-4F12-9351-083DC77C0B34}" dt="2019-07-03T17:22:01.488" v="552" actId="20577"/>
          <ac:spMkLst>
            <pc:docMk/>
            <pc:sldMk cId="4005814092" sldId="452"/>
            <ac:spMk id="10" creationId="{0C1F775D-E51D-4889-96EB-E768176AB41C}"/>
          </ac:spMkLst>
        </pc:spChg>
        <pc:spChg chg="mod">
          <ac:chgData name="Fabien Racape" userId="fe04e318-c4a0-4aad-96f4-1ec3ceb58dde" providerId="ADAL" clId="{CB5E5A0A-2E23-4F12-9351-083DC77C0B34}" dt="2019-07-03T17:21:56.852" v="549" actId="5793"/>
          <ac:spMkLst>
            <pc:docMk/>
            <pc:sldMk cId="4005814092" sldId="452"/>
            <ac:spMk id="114" creationId="{7DEF0A04-C481-7C41-98EC-337BCF3BD05C}"/>
          </ac:spMkLst>
        </pc:sp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CB5E5A0A-2E23-4F12-9351-083DC77C0B34}" dt="2019-07-03T17:23:16.118" v="638" actId="1036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Chg chg="addSp delSp modSp add del">
        <pc:chgData name="Fabien Racape" userId="fe04e318-c4a0-4aad-96f4-1ec3ceb58dde" providerId="ADAL" clId="{CB5E5A0A-2E23-4F12-9351-083DC77C0B34}" dt="2019-07-03T17:22:39.233" v="635" actId="2696"/>
        <pc:sldMkLst>
          <pc:docMk/>
          <pc:sldMk cId="3345219525" sldId="453"/>
        </pc:sldMkLst>
        <pc:spChg chg="add mod">
          <ac:chgData name="Fabien Racape" userId="fe04e318-c4a0-4aad-96f4-1ec3ceb58dde" providerId="ADAL" clId="{CB5E5A0A-2E23-4F12-9351-083DC77C0B34}" dt="2019-07-03T16:21:00.053" v="321" actId="1076"/>
          <ac:spMkLst>
            <pc:docMk/>
            <pc:sldMk cId="3345219525" sldId="453"/>
            <ac:spMk id="4" creationId="{45FA85F9-8594-4A04-9144-3113751AEA55}"/>
          </ac:spMkLst>
        </pc:spChg>
        <pc:spChg chg="add del">
          <ac:chgData name="Fabien Racape" userId="fe04e318-c4a0-4aad-96f4-1ec3ceb58dde" providerId="ADAL" clId="{CB5E5A0A-2E23-4F12-9351-083DC77C0B34}" dt="2019-07-03T16:22:39.913" v="340"/>
          <ac:spMkLst>
            <pc:docMk/>
            <pc:sldMk cId="3345219525" sldId="453"/>
            <ac:spMk id="6" creationId="{7F1709FC-38BD-4BAD-88FF-4E39A79F5369}"/>
          </ac:spMkLst>
        </pc:spChg>
        <pc:spChg chg="add del mod">
          <ac:chgData name="Fabien Racape" userId="fe04e318-c4a0-4aad-96f4-1ec3ceb58dde" providerId="ADAL" clId="{CB5E5A0A-2E23-4F12-9351-083DC77C0B34}" dt="2019-07-03T16:23:57.455" v="353" actId="478"/>
          <ac:spMkLst>
            <pc:docMk/>
            <pc:sldMk cId="3345219525" sldId="453"/>
            <ac:spMk id="7" creationId="{D096A715-F0AB-44D0-A6E4-88E7ED2EB9AB}"/>
          </ac:spMkLst>
        </pc:spChg>
        <pc:spChg chg="add del mod">
          <ac:chgData name="Fabien Racape" userId="fe04e318-c4a0-4aad-96f4-1ec3ceb58dde" providerId="ADAL" clId="{CB5E5A0A-2E23-4F12-9351-083DC77C0B34}" dt="2019-07-03T16:24:13.328" v="357"/>
          <ac:spMkLst>
            <pc:docMk/>
            <pc:sldMk cId="3345219525" sldId="453"/>
            <ac:spMk id="8" creationId="{19DC4411-CB35-44AC-BE8E-C590C67932FC}"/>
          </ac:spMkLst>
        </pc:spChg>
        <pc:spChg chg="add del mod">
          <ac:chgData name="Fabien Racape" userId="fe04e318-c4a0-4aad-96f4-1ec3ceb58dde" providerId="ADAL" clId="{CB5E5A0A-2E23-4F12-9351-083DC77C0B34}" dt="2019-07-03T16:24:18.690" v="360"/>
          <ac:spMkLst>
            <pc:docMk/>
            <pc:sldMk cId="3345219525" sldId="453"/>
            <ac:spMk id="9" creationId="{6B906D85-3776-40C5-BA0B-3CBE731DF731}"/>
          </ac:spMkLst>
        </pc:spChg>
        <pc:spChg chg="add mod">
          <ac:chgData name="Fabien Racape" userId="fe04e318-c4a0-4aad-96f4-1ec3ceb58dde" providerId="ADAL" clId="{CB5E5A0A-2E23-4F12-9351-083DC77C0B34}" dt="2019-07-03T16:59:40.947" v="507" actId="1038"/>
          <ac:spMkLst>
            <pc:docMk/>
            <pc:sldMk cId="3345219525" sldId="453"/>
            <ac:spMk id="10" creationId="{5A75AA06-8DBA-487B-AC66-4801F5140BCA}"/>
          </ac:spMkLst>
        </pc:spChg>
        <pc:spChg chg="add mod">
          <ac:chgData name="Fabien Racape" userId="fe04e318-c4a0-4aad-96f4-1ec3ceb58dde" providerId="ADAL" clId="{CB5E5A0A-2E23-4F12-9351-083DC77C0B34}" dt="2019-07-03T16:59:28.190" v="469" actId="1076"/>
          <ac:spMkLst>
            <pc:docMk/>
            <pc:sldMk cId="3345219525" sldId="453"/>
            <ac:spMk id="11" creationId="{97E4B0B5-FD75-4A24-9DD8-84FFA3F7DE79}"/>
          </ac:spMkLst>
        </pc:spChg>
        <pc:spChg chg="add mod">
          <ac:chgData name="Fabien Racape" userId="fe04e318-c4a0-4aad-96f4-1ec3ceb58dde" providerId="ADAL" clId="{CB5E5A0A-2E23-4F12-9351-083DC77C0B34}" dt="2019-07-03T17:00:41.059" v="514" actId="207"/>
          <ac:spMkLst>
            <pc:docMk/>
            <pc:sldMk cId="3345219525" sldId="453"/>
            <ac:spMk id="12" creationId="{A63B4DD0-473B-49FB-8E94-2C810A38CDE7}"/>
          </ac:spMkLst>
        </pc:spChg>
        <pc:picChg chg="add mod">
          <ac:chgData name="Fabien Racape" userId="fe04e318-c4a0-4aad-96f4-1ec3ceb58dde" providerId="ADAL" clId="{CB5E5A0A-2E23-4F12-9351-083DC77C0B34}" dt="2019-07-03T17:01:15.903" v="516" actId="1076"/>
          <ac:picMkLst>
            <pc:docMk/>
            <pc:sldMk cId="3345219525" sldId="453"/>
            <ac:picMk id="5" creationId="{DA345C98-E3B9-41AB-AB3C-47800FF51819}"/>
          </ac:picMkLst>
        </pc:picChg>
      </pc:sldChg>
      <pc:sldChg chg="addSp delSp modSp add ord">
        <pc:chgData name="Fabien Racape" userId="fe04e318-c4a0-4aad-96f4-1ec3ceb58dde" providerId="ADAL" clId="{CB5E5A0A-2E23-4F12-9351-083DC77C0B34}" dt="2019-07-03T17:21:08.654" v="547" actId="207"/>
        <pc:sldMkLst>
          <pc:docMk/>
          <pc:sldMk cId="2647345243" sldId="454"/>
        </pc:sldMkLst>
        <pc:spChg chg="del">
          <ac:chgData name="Fabien Racape" userId="fe04e318-c4a0-4aad-96f4-1ec3ceb58dde" providerId="ADAL" clId="{CB5E5A0A-2E23-4F12-9351-083DC77C0B34}" dt="2019-07-03T17:01:26.076" v="518"/>
          <ac:spMkLst>
            <pc:docMk/>
            <pc:sldMk cId="2647345243" sldId="454"/>
            <ac:spMk id="4" creationId="{CA688211-8C1F-4B66-92A4-A8AABDD3C877}"/>
          </ac:spMkLst>
        </pc:spChg>
        <pc:spChg chg="add del mod">
          <ac:chgData name="Fabien Racape" userId="fe04e318-c4a0-4aad-96f4-1ec3ceb58dde" providerId="ADAL" clId="{CB5E5A0A-2E23-4F12-9351-083DC77C0B34}" dt="2019-07-03T17:02:35.002" v="527" actId="478"/>
          <ac:spMkLst>
            <pc:docMk/>
            <pc:sldMk cId="2647345243" sldId="454"/>
            <ac:spMk id="5" creationId="{1FA14641-D09A-4993-9416-6107B555E9D7}"/>
          </ac:spMkLst>
        </pc:spChg>
        <pc:spChg chg="add del mod">
          <ac:chgData name="Fabien Racape" userId="fe04e318-c4a0-4aad-96f4-1ec3ceb58dde" providerId="ADAL" clId="{CB5E5A0A-2E23-4F12-9351-083DC77C0B34}" dt="2019-07-03T17:13:26.062" v="538" actId="478"/>
          <ac:spMkLst>
            <pc:docMk/>
            <pc:sldMk cId="2647345243" sldId="454"/>
            <ac:spMk id="6" creationId="{D62608E9-4884-4041-A943-4D1C8987D65A}"/>
          </ac:spMkLst>
        </pc:spChg>
        <pc:spChg chg="add del">
          <ac:chgData name="Fabien Racape" userId="fe04e318-c4a0-4aad-96f4-1ec3ceb58dde" providerId="ADAL" clId="{CB5E5A0A-2E23-4F12-9351-083DC77C0B34}" dt="2019-07-03T17:02:12.689" v="521"/>
          <ac:spMkLst>
            <pc:docMk/>
            <pc:sldMk cId="2647345243" sldId="454"/>
            <ac:spMk id="7" creationId="{386EAFD7-FE3E-4AD0-B5AC-2DB34B652B0E}"/>
          </ac:spMkLst>
        </pc:spChg>
        <pc:spChg chg="add del mod">
          <ac:chgData name="Fabien Racape" userId="fe04e318-c4a0-4aad-96f4-1ec3ceb58dde" providerId="ADAL" clId="{CB5E5A0A-2E23-4F12-9351-083DC77C0B34}" dt="2019-07-03T17:02:38.409" v="528" actId="478"/>
          <ac:spMkLst>
            <pc:docMk/>
            <pc:sldMk cId="2647345243" sldId="454"/>
            <ac:spMk id="9" creationId="{1B2EA77C-FAD9-41C8-A724-5C02A176A0BA}"/>
          </ac:spMkLst>
        </pc:spChg>
        <pc:spChg chg="add mod">
          <ac:chgData name="Fabien Racape" userId="fe04e318-c4a0-4aad-96f4-1ec3ceb58dde" providerId="ADAL" clId="{CB5E5A0A-2E23-4F12-9351-083DC77C0B34}" dt="2019-07-03T17:06:46.828" v="533" actId="20577"/>
          <ac:spMkLst>
            <pc:docMk/>
            <pc:sldMk cId="2647345243" sldId="454"/>
            <ac:spMk id="10" creationId="{25F1E435-1F74-4EDB-B462-42A3575E182C}"/>
          </ac:spMkLst>
        </pc:spChg>
        <pc:spChg chg="add del mod">
          <ac:chgData name="Fabien Racape" userId="fe04e318-c4a0-4aad-96f4-1ec3ceb58dde" providerId="ADAL" clId="{CB5E5A0A-2E23-4F12-9351-083DC77C0B34}" dt="2019-07-03T17:13:20.668" v="536"/>
          <ac:spMkLst>
            <pc:docMk/>
            <pc:sldMk cId="2647345243" sldId="454"/>
            <ac:spMk id="12" creationId="{028EDE3A-BC55-4BA1-A529-F3DCB51C35ED}"/>
          </ac:spMkLst>
        </pc:spChg>
        <pc:spChg chg="add mod">
          <ac:chgData name="Fabien Racape" userId="fe04e318-c4a0-4aad-96f4-1ec3ceb58dde" providerId="ADAL" clId="{CB5E5A0A-2E23-4F12-9351-083DC77C0B34}" dt="2019-07-03T17:14:15.501" v="545" actId="2711"/>
          <ac:spMkLst>
            <pc:docMk/>
            <pc:sldMk cId="2647345243" sldId="454"/>
            <ac:spMk id="13" creationId="{A634EFFD-80C3-43B5-AD9D-3D3F5FC76263}"/>
          </ac:spMkLst>
        </pc:spChg>
        <pc:spChg chg="add mod">
          <ac:chgData name="Fabien Racape" userId="fe04e318-c4a0-4aad-96f4-1ec3ceb58dde" providerId="ADAL" clId="{CB5E5A0A-2E23-4F12-9351-083DC77C0B34}" dt="2019-07-03T17:13:42.428" v="542" actId="1076"/>
          <ac:spMkLst>
            <pc:docMk/>
            <pc:sldMk cId="2647345243" sldId="454"/>
            <ac:spMk id="14" creationId="{CCD827AD-1E87-4EE3-A384-89554124AD16}"/>
          </ac:spMkLst>
        </pc:spChg>
        <pc:spChg chg="add mod">
          <ac:chgData name="Fabien Racape" userId="fe04e318-c4a0-4aad-96f4-1ec3ceb58dde" providerId="ADAL" clId="{CB5E5A0A-2E23-4F12-9351-083DC77C0B34}" dt="2019-07-03T17:21:08.654" v="547" actId="207"/>
          <ac:spMkLst>
            <pc:docMk/>
            <pc:sldMk cId="2647345243" sldId="454"/>
            <ac:spMk id="15" creationId="{5BCA9E38-8081-4318-A046-45A7A03A6EE9}"/>
          </ac:spMkLst>
        </pc:spChg>
        <pc:picChg chg="add mod">
          <ac:chgData name="Fabien Racape" userId="fe04e318-c4a0-4aad-96f4-1ec3ceb58dde" providerId="ADAL" clId="{CB5E5A0A-2E23-4F12-9351-083DC77C0B34}" dt="2019-07-03T17:06:40.140" v="531" actId="1076"/>
          <ac:picMkLst>
            <pc:docMk/>
            <pc:sldMk cId="2647345243" sldId="454"/>
            <ac:picMk id="11" creationId="{B95074A0-3DE6-4D77-AA9C-F24B949A936A}"/>
          </ac:picMkLst>
        </pc:picChg>
      </pc:sldChg>
      <pc:sldMasterChg chg="delSldLayout">
        <pc:chgData name="Fabien Racape" userId="fe04e318-c4a0-4aad-96f4-1ec3ceb58dde" providerId="ADAL" clId="{CB5E5A0A-2E23-4F12-9351-083DC77C0B34}" dt="2019-07-03T13:50:48.296" v="38" actId="2696"/>
        <pc:sldMasterMkLst>
          <pc:docMk/>
          <pc:sldMasterMk cId="1862224126" sldId="2147483724"/>
        </pc:sldMasterMkLst>
        <pc:sldLayoutChg chg="del">
          <pc:chgData name="Fabien Racape" userId="fe04e318-c4a0-4aad-96f4-1ec3ceb58dde" providerId="ADAL" clId="{CB5E5A0A-2E23-4F12-9351-083DC77C0B34}" dt="2019-07-03T13:50:48.296" v="38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  <pc:docChgLst>
    <pc:chgData name="Fabien Racape" userId="fe04e318-c4a0-4aad-96f4-1ec3ceb58dde" providerId="ADAL" clId="{B4915513-3C8A-45E0-85F1-8FB58E055A6C}"/>
    <pc:docChg chg="undo redo custSel addSld delSld modSld">
      <pc:chgData name="Fabien Racape" userId="fe04e318-c4a0-4aad-96f4-1ec3ceb58dde" providerId="ADAL" clId="{B4915513-3C8A-45E0-85F1-8FB58E055A6C}" dt="2019-07-04T10:42:24.883" v="738" actId="2696"/>
      <pc:docMkLst>
        <pc:docMk/>
      </pc:docMkLst>
      <pc:sldChg chg="modSp modTransition">
        <pc:chgData name="Fabien Racape" userId="fe04e318-c4a0-4aad-96f4-1ec3ceb58dde" providerId="ADAL" clId="{B4915513-3C8A-45E0-85F1-8FB58E055A6C}" dt="2019-07-04T10:06:30.649" v="576"/>
        <pc:sldMkLst>
          <pc:docMk/>
          <pc:sldMk cId="4272771909" sldId="435"/>
        </pc:sldMkLst>
        <pc:spChg chg="mod">
          <ac:chgData name="Fabien Racape" userId="fe04e318-c4a0-4aad-96f4-1ec3ceb58dde" providerId="ADAL" clId="{B4915513-3C8A-45E0-85F1-8FB58E055A6C}" dt="2019-07-03T17:45:06.713" v="17" actId="6549"/>
          <ac:spMkLst>
            <pc:docMk/>
            <pc:sldMk cId="4272771909" sldId="435"/>
            <ac:spMk id="4" creationId="{B59645C0-04D3-D04B-87EB-E85315A5A09B}"/>
          </ac:spMkLst>
        </pc:spChg>
      </pc:sldChg>
      <pc:sldChg chg="modSp del">
        <pc:chgData name="Fabien Racape" userId="fe04e318-c4a0-4aad-96f4-1ec3ceb58dde" providerId="ADAL" clId="{B4915513-3C8A-45E0-85F1-8FB58E055A6C}" dt="2019-07-03T18:09:51.210" v="61" actId="2696"/>
        <pc:sldMkLst>
          <pc:docMk/>
          <pc:sldMk cId="3858748652" sldId="436"/>
        </pc:sldMkLst>
        <pc:graphicFrameChg chg="mod">
          <ac:chgData name="Fabien Racape" userId="fe04e318-c4a0-4aad-96f4-1ec3ceb58dde" providerId="ADAL" clId="{B4915513-3C8A-45E0-85F1-8FB58E055A6C}" dt="2019-07-03T18:07:19.127" v="52"/>
          <ac:graphicFrameMkLst>
            <pc:docMk/>
            <pc:sldMk cId="3858748652" sldId="436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3T18:07:19.110" v="51"/>
          <ac:graphicFrameMkLst>
            <pc:docMk/>
            <pc:sldMk cId="3858748652" sldId="436"/>
            <ac:graphicFrameMk id="5" creationId="{9E94E019-3510-4B25-A549-B0B9775F06E3}"/>
          </ac:graphicFrameMkLst>
        </pc:graphicFrameChg>
      </pc:sldChg>
      <pc:sldChg chg="addSp delSp modSp modTransition">
        <pc:chgData name="Fabien Racape" userId="fe04e318-c4a0-4aad-96f4-1ec3ceb58dde" providerId="ADAL" clId="{B4915513-3C8A-45E0-85F1-8FB58E055A6C}" dt="2019-07-04T10:28:13.301" v="724"/>
        <pc:sldMkLst>
          <pc:docMk/>
          <pc:sldMk cId="3398390117" sldId="437"/>
        </pc:sldMkLst>
        <pc:spChg chg="del mod">
          <ac:chgData name="Fabien Racape" userId="fe04e318-c4a0-4aad-96f4-1ec3ceb58dde" providerId="ADAL" clId="{B4915513-3C8A-45E0-85F1-8FB58E055A6C}" dt="2019-07-04T10:09:24.391" v="621" actId="478"/>
          <ac:spMkLst>
            <pc:docMk/>
            <pc:sldMk cId="3398390117" sldId="437"/>
            <ac:spMk id="2" creationId="{7BCBC4EC-F44C-4D72-AB15-B4A329D5F53C}"/>
          </ac:spMkLst>
        </pc:spChg>
        <pc:spChg chg="mod">
          <ac:chgData name="Fabien Racape" userId="fe04e318-c4a0-4aad-96f4-1ec3ceb58dde" providerId="ADAL" clId="{B4915513-3C8A-45E0-85F1-8FB58E055A6C}" dt="2019-07-04T10:02:51.689" v="494" actId="1076"/>
          <ac:spMkLst>
            <pc:docMk/>
            <pc:sldMk cId="3398390117" sldId="437"/>
            <ac:spMk id="3" creationId="{AA00358C-0FCD-4176-8513-794AEDB4D914}"/>
          </ac:spMkLst>
        </pc:spChg>
        <pc:spChg chg="del">
          <ac:chgData name="Fabien Racape" userId="fe04e318-c4a0-4aad-96f4-1ec3ceb58dde" providerId="ADAL" clId="{B4915513-3C8A-45E0-85F1-8FB58E055A6C}" dt="2019-07-03T17:49:49.158" v="27" actId="478"/>
          <ac:spMkLst>
            <pc:docMk/>
            <pc:sldMk cId="3398390117" sldId="437"/>
            <ac:spMk id="4" creationId="{65B812BD-F306-4E35-9318-AF5475EC7F43}"/>
          </ac:spMkLst>
        </pc:spChg>
        <pc:spChg chg="mod">
          <ac:chgData name="Fabien Racape" userId="fe04e318-c4a0-4aad-96f4-1ec3ceb58dde" providerId="ADAL" clId="{B4915513-3C8A-45E0-85F1-8FB58E055A6C}" dt="2019-07-04T07:02:20.536" v="161" actId="20577"/>
          <ac:spMkLst>
            <pc:docMk/>
            <pc:sldMk cId="3398390117" sldId="437"/>
            <ac:spMk id="9" creationId="{52117E5F-AC82-FC4B-B5D3-6629A7162356}"/>
          </ac:spMkLst>
        </pc:spChg>
        <pc:spChg chg="add del mod">
          <ac:chgData name="Fabien Racape" userId="fe04e318-c4a0-4aad-96f4-1ec3ceb58dde" providerId="ADAL" clId="{B4915513-3C8A-45E0-85F1-8FB58E055A6C}" dt="2019-07-04T07:02:31.940" v="166"/>
          <ac:spMkLst>
            <pc:docMk/>
            <pc:sldMk cId="3398390117" sldId="437"/>
            <ac:spMk id="12" creationId="{5E12AEF4-1ED0-4C49-AB1E-8E0D40D38697}"/>
          </ac:spMkLst>
        </pc:spChg>
        <pc:spChg chg="add del mod">
          <ac:chgData name="Fabien Racape" userId="fe04e318-c4a0-4aad-96f4-1ec3ceb58dde" providerId="ADAL" clId="{B4915513-3C8A-45E0-85F1-8FB58E055A6C}" dt="2019-07-04T07:10:48.683" v="217"/>
          <ac:spMkLst>
            <pc:docMk/>
            <pc:sldMk cId="3398390117" sldId="437"/>
            <ac:spMk id="13" creationId="{E87A1289-49A4-40ED-87F1-C3D05614C569}"/>
          </ac:spMkLst>
        </pc:spChg>
        <pc:spChg chg="add mod">
          <ac:chgData name="Fabien Racape" userId="fe04e318-c4a0-4aad-96f4-1ec3ceb58dde" providerId="ADAL" clId="{B4915513-3C8A-45E0-85F1-8FB58E055A6C}" dt="2019-07-04T10:05:48.459" v="569" actId="1035"/>
          <ac:spMkLst>
            <pc:docMk/>
            <pc:sldMk cId="3398390117" sldId="437"/>
            <ac:spMk id="14" creationId="{95C5D055-FD81-411B-B7DF-E9F27145B52D}"/>
          </ac:spMkLst>
        </pc:spChg>
        <pc:spChg chg="add del mod">
          <ac:chgData name="Fabien Racape" userId="fe04e318-c4a0-4aad-96f4-1ec3ceb58dde" providerId="ADAL" clId="{B4915513-3C8A-45E0-85F1-8FB58E055A6C}" dt="2019-07-04T10:09:26.933" v="622" actId="478"/>
          <ac:spMkLst>
            <pc:docMk/>
            <pc:sldMk cId="3398390117" sldId="437"/>
            <ac:spMk id="15" creationId="{3D4AD342-FC70-4D8D-90E3-33D739F1F7ED}"/>
          </ac:spMkLst>
        </pc:spChg>
        <pc:spChg chg="add mod">
          <ac:chgData name="Fabien Racape" userId="fe04e318-c4a0-4aad-96f4-1ec3ceb58dde" providerId="ADAL" clId="{B4915513-3C8A-45E0-85F1-8FB58E055A6C}" dt="2019-07-04T09:59:51.351" v="465" actId="1076"/>
          <ac:spMkLst>
            <pc:docMk/>
            <pc:sldMk cId="3398390117" sldId="437"/>
            <ac:spMk id="16" creationId="{7DC36ADC-99B7-4104-B3F0-0D2C268E32C4}"/>
          </ac:spMkLst>
        </pc:spChg>
        <pc:spChg chg="add mod">
          <ac:chgData name="Fabien Racape" userId="fe04e318-c4a0-4aad-96f4-1ec3ceb58dde" providerId="ADAL" clId="{B4915513-3C8A-45E0-85F1-8FB58E055A6C}" dt="2019-07-04T10:00:09.754" v="479" actId="1038"/>
          <ac:spMkLst>
            <pc:docMk/>
            <pc:sldMk cId="3398390117" sldId="437"/>
            <ac:spMk id="18" creationId="{D5C88550-9912-46F5-9A23-718F6A420D38}"/>
          </ac:spMkLst>
        </pc:spChg>
        <pc:spChg chg="add">
          <ac:chgData name="Fabien Racape" userId="fe04e318-c4a0-4aad-96f4-1ec3ceb58dde" providerId="ADAL" clId="{B4915513-3C8A-45E0-85F1-8FB58E055A6C}" dt="2019-07-04T10:09:27.536" v="623"/>
          <ac:spMkLst>
            <pc:docMk/>
            <pc:sldMk cId="3398390117" sldId="437"/>
            <ac:spMk id="20" creationId="{B222E134-BB05-488E-BBEC-9E09F78EDE02}"/>
          </ac:spMkLst>
        </pc:spChg>
        <pc:spChg chg="add">
          <ac:chgData name="Fabien Racape" userId="fe04e318-c4a0-4aad-96f4-1ec3ceb58dde" providerId="ADAL" clId="{B4915513-3C8A-45E0-85F1-8FB58E055A6C}" dt="2019-07-04T10:09:27.536" v="623"/>
          <ac:spMkLst>
            <pc:docMk/>
            <pc:sldMk cId="3398390117" sldId="437"/>
            <ac:spMk id="21" creationId="{8AF38A9C-6D02-40FC-B3CC-30ADA9464B17}"/>
          </ac:spMkLst>
        </pc:spChg>
        <pc:spChg chg="add">
          <ac:chgData name="Fabien Racape" userId="fe04e318-c4a0-4aad-96f4-1ec3ceb58dde" providerId="ADAL" clId="{B4915513-3C8A-45E0-85F1-8FB58E055A6C}" dt="2019-07-04T10:28:13.301" v="724"/>
          <ac:spMkLst>
            <pc:docMk/>
            <pc:sldMk cId="3398390117" sldId="437"/>
            <ac:spMk id="22" creationId="{BF198A03-4FEB-41C3-B6D6-38DC0D2B284E}"/>
          </ac:spMkLst>
        </pc:spChg>
        <pc:spChg chg="del mod">
          <ac:chgData name="Fabien Racape" userId="fe04e318-c4a0-4aad-96f4-1ec3ceb58dde" providerId="ADAL" clId="{B4915513-3C8A-45E0-85F1-8FB58E055A6C}" dt="2019-07-04T10:28:12.747" v="723" actId="478"/>
          <ac:spMkLst>
            <pc:docMk/>
            <pc:sldMk cId="3398390117" sldId="437"/>
            <ac:spMk id="36" creationId="{DFAF6F43-C673-8249-8AD0-B73AF580E2FE}"/>
          </ac:spMkLst>
        </pc:spChg>
        <pc:grpChg chg="del mod">
          <ac:chgData name="Fabien Racape" userId="fe04e318-c4a0-4aad-96f4-1ec3ceb58dde" providerId="ADAL" clId="{B4915513-3C8A-45E0-85F1-8FB58E055A6C}" dt="2019-07-03T22:02:50.623" v="95" actId="478"/>
          <ac:grpSpMkLst>
            <pc:docMk/>
            <pc:sldMk cId="3398390117" sldId="437"/>
            <ac:grpSpMk id="10" creationId="{EC6AC1BD-235B-4ED9-83A7-F64B6F2195E9}"/>
          </ac:grpSpMkLst>
        </pc:grpChg>
        <pc:graphicFrameChg chg="add del">
          <ac:chgData name="Fabien Racape" userId="fe04e318-c4a0-4aad-96f4-1ec3ceb58dde" providerId="ADAL" clId="{B4915513-3C8A-45E0-85F1-8FB58E055A6C}" dt="2019-07-03T22:08:45.318" v="98"/>
          <ac:graphicFrameMkLst>
            <pc:docMk/>
            <pc:sldMk cId="3398390117" sldId="437"/>
            <ac:graphicFrameMk id="5" creationId="{DE1E1885-E232-46AF-8C35-526CB3571AF3}"/>
          </ac:graphicFrameMkLst>
        </pc:graphicFrameChg>
        <pc:picChg chg="add del mod">
          <ac:chgData name="Fabien Racape" userId="fe04e318-c4a0-4aad-96f4-1ec3ceb58dde" providerId="ADAL" clId="{B4915513-3C8A-45E0-85F1-8FB58E055A6C}" dt="2019-07-04T10:02:49.020" v="491"/>
          <ac:picMkLst>
            <pc:docMk/>
            <pc:sldMk cId="3398390117" sldId="437"/>
            <ac:picMk id="19" creationId="{B4258F05-7B02-408F-889D-E3F2F048B38D}"/>
          </ac:picMkLst>
        </pc:picChg>
      </pc:sldChg>
      <pc:sldChg chg="modSp del modTransition">
        <pc:chgData name="Fabien Racape" userId="fe04e318-c4a0-4aad-96f4-1ec3ceb58dde" providerId="ADAL" clId="{B4915513-3C8A-45E0-85F1-8FB58E055A6C}" dt="2019-07-04T10:42:07.949" v="728" actId="2696"/>
        <pc:sldMkLst>
          <pc:docMk/>
          <pc:sldMk cId="1297865224" sldId="451"/>
        </pc:sldMkLst>
        <pc:spChg chg="mod">
          <ac:chgData name="Fabien Racape" userId="fe04e318-c4a0-4aad-96f4-1ec3ceb58dde" providerId="ADAL" clId="{B4915513-3C8A-45E0-85F1-8FB58E055A6C}" dt="2019-07-04T10:41:25.826" v="726" actId="1076"/>
          <ac:spMkLst>
            <pc:docMk/>
            <pc:sldMk cId="1297865224" sldId="451"/>
            <ac:spMk id="4" creationId="{7EEDB16E-3C0E-9D4C-BCC6-1EAEAC27B853}"/>
          </ac:spMkLst>
        </pc:spChg>
      </pc:sldChg>
      <pc:sldChg chg="addSp delSp modSp modTransition">
        <pc:chgData name="Fabien Racape" userId="fe04e318-c4a0-4aad-96f4-1ec3ceb58dde" providerId="ADAL" clId="{B4915513-3C8A-45E0-85F1-8FB58E055A6C}" dt="2019-07-04T10:14:48.777" v="719" actId="1076"/>
        <pc:sldMkLst>
          <pc:docMk/>
          <pc:sldMk cId="4005814092" sldId="452"/>
        </pc:sldMkLst>
        <pc:spChg chg="add del mod">
          <ac:chgData name="Fabien Racape" userId="fe04e318-c4a0-4aad-96f4-1ec3ceb58dde" providerId="ADAL" clId="{B4915513-3C8A-45E0-85F1-8FB58E055A6C}" dt="2019-07-04T10:14:14.477" v="707" actId="478"/>
          <ac:spMkLst>
            <pc:docMk/>
            <pc:sldMk cId="4005814092" sldId="452"/>
            <ac:spMk id="8" creationId="{21808634-D78D-4C9A-94C5-5B5FC9A44440}"/>
          </ac:spMkLst>
        </pc:spChg>
        <pc:spChg chg="add mod">
          <ac:chgData name="Fabien Racape" userId="fe04e318-c4a0-4aad-96f4-1ec3ceb58dde" providerId="ADAL" clId="{B4915513-3C8A-45E0-85F1-8FB58E055A6C}" dt="2019-07-04T10:14:48.777" v="719" actId="1076"/>
          <ac:spMkLst>
            <pc:docMk/>
            <pc:sldMk cId="4005814092" sldId="452"/>
            <ac:spMk id="12" creationId="{FA4802C9-C744-4A03-9DC0-1302418E39FB}"/>
          </ac:spMkLst>
        </pc:spChg>
        <pc:graphicFrameChg chg="mod">
          <ac:chgData name="Fabien Racape" userId="fe04e318-c4a0-4aad-96f4-1ec3ceb58dde" providerId="ADAL" clId="{B4915513-3C8A-45E0-85F1-8FB58E055A6C}" dt="2019-07-03T18:07:42.531" v="54"/>
          <ac:graphicFrameMkLst>
            <pc:docMk/>
            <pc:sldMk cId="4005814092" sldId="452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4T10:14:44.403" v="718" actId="1076"/>
          <ac:graphicFrameMkLst>
            <pc:docMk/>
            <pc:sldMk cId="4005814092" sldId="452"/>
            <ac:graphicFrameMk id="5" creationId="{9E94E019-3510-4B25-A549-B0B9775F06E3}"/>
          </ac:graphicFrameMkLst>
        </pc:graphicFrameChg>
      </pc:sldChg>
      <pc:sldChg chg="addSp delSp modSp del">
        <pc:chgData name="Fabien Racape" userId="fe04e318-c4a0-4aad-96f4-1ec3ceb58dde" providerId="ADAL" clId="{B4915513-3C8A-45E0-85F1-8FB58E055A6C}" dt="2019-07-04T07:06:38.014" v="183" actId="2696"/>
        <pc:sldMkLst>
          <pc:docMk/>
          <pc:sldMk cId="2647345243" sldId="454"/>
        </pc:sldMkLst>
        <pc:spChg chg="mod">
          <ac:chgData name="Fabien Racape" userId="fe04e318-c4a0-4aad-96f4-1ec3ceb58dde" providerId="ADAL" clId="{B4915513-3C8A-45E0-85F1-8FB58E055A6C}" dt="2019-07-04T06:56:34.727" v="123" actId="14100"/>
          <ac:spMkLst>
            <pc:docMk/>
            <pc:sldMk cId="2647345243" sldId="454"/>
            <ac:spMk id="13" creationId="{A634EFFD-80C3-43B5-AD9D-3D3F5FC76263}"/>
          </ac:spMkLst>
        </pc:spChg>
        <pc:picChg chg="add mod">
          <ac:chgData name="Fabien Racape" userId="fe04e318-c4a0-4aad-96f4-1ec3ceb58dde" providerId="ADAL" clId="{B4915513-3C8A-45E0-85F1-8FB58E055A6C}" dt="2019-07-04T06:55:23.246" v="120" actId="1076"/>
          <ac:picMkLst>
            <pc:docMk/>
            <pc:sldMk cId="2647345243" sldId="454"/>
            <ac:picMk id="9" creationId="{4C06AF87-F27A-4021-9026-E944F3B8EFD0}"/>
          </ac:picMkLst>
        </pc:picChg>
        <pc:picChg chg="del">
          <ac:chgData name="Fabien Racape" userId="fe04e318-c4a0-4aad-96f4-1ec3ceb58dde" providerId="ADAL" clId="{B4915513-3C8A-45E0-85F1-8FB58E055A6C}" dt="2019-07-04T06:55:19.059" v="118" actId="478"/>
          <ac:picMkLst>
            <pc:docMk/>
            <pc:sldMk cId="2647345243" sldId="454"/>
            <ac:picMk id="11" creationId="{B95074A0-3DE6-4D77-AA9C-F24B949A936A}"/>
          </ac:picMkLst>
        </pc:picChg>
      </pc:sldChg>
      <pc:sldChg chg="addSp delSp modSp add del">
        <pc:chgData name="Fabien Racape" userId="fe04e318-c4a0-4aad-96f4-1ec3ceb58dde" providerId="ADAL" clId="{B4915513-3C8A-45E0-85F1-8FB58E055A6C}" dt="2019-07-04T07:03:49.094" v="182" actId="2696"/>
        <pc:sldMkLst>
          <pc:docMk/>
          <pc:sldMk cId="4143490055" sldId="455"/>
        </pc:sldMkLst>
        <pc:graphicFrameChg chg="add del mod modGraphic">
          <ac:chgData name="Fabien Racape" userId="fe04e318-c4a0-4aad-96f4-1ec3ceb58dde" providerId="ADAL" clId="{B4915513-3C8A-45E0-85F1-8FB58E055A6C}" dt="2019-07-03T18:14:14.298" v="81" actId="478"/>
          <ac:graphicFrameMkLst>
            <pc:docMk/>
            <pc:sldMk cId="4143490055" sldId="455"/>
            <ac:graphicFrameMk id="2" creationId="{FAF58A13-888C-4B9E-A69D-58848B51F909}"/>
          </ac:graphicFrameMkLst>
        </pc:graphicFrameChg>
        <pc:graphicFrameChg chg="del mod">
          <ac:chgData name="Fabien Racape" userId="fe04e318-c4a0-4aad-96f4-1ec3ceb58dde" providerId="ADAL" clId="{B4915513-3C8A-45E0-85F1-8FB58E055A6C}" dt="2019-07-03T18:11:05.044" v="66" actId="478"/>
          <ac:graphicFrameMkLst>
            <pc:docMk/>
            <pc:sldMk cId="4143490055" sldId="455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3T18:15:59.190" v="90"/>
          <ac:graphicFrameMkLst>
            <pc:docMk/>
            <pc:sldMk cId="4143490055" sldId="455"/>
            <ac:graphicFrameMk id="5" creationId="{9E94E019-3510-4B25-A549-B0B9775F06E3}"/>
          </ac:graphicFrameMkLst>
        </pc:graphicFrameChg>
        <pc:graphicFrameChg chg="add del mod">
          <ac:chgData name="Fabien Racape" userId="fe04e318-c4a0-4aad-96f4-1ec3ceb58dde" providerId="ADAL" clId="{B4915513-3C8A-45E0-85F1-8FB58E055A6C}" dt="2019-07-03T18:13:06.836" v="73"/>
          <ac:graphicFrameMkLst>
            <pc:docMk/>
            <pc:sldMk cId="4143490055" sldId="455"/>
            <ac:graphicFrameMk id="8" creationId="{DC6A1544-6887-4486-8547-D0F2F06955EF}"/>
          </ac:graphicFrameMkLst>
        </pc:graphicFrameChg>
        <pc:graphicFrameChg chg="add del mod">
          <ac:chgData name="Fabien Racape" userId="fe04e318-c4a0-4aad-96f4-1ec3ceb58dde" providerId="ADAL" clId="{B4915513-3C8A-45E0-85F1-8FB58E055A6C}" dt="2019-07-03T18:15:45.960" v="88" actId="478"/>
          <ac:graphicFrameMkLst>
            <pc:docMk/>
            <pc:sldMk cId="4143490055" sldId="455"/>
            <ac:graphicFrameMk id="12" creationId="{ABC8C233-330E-4D81-9235-72A9B2E2DC7D}"/>
          </ac:graphicFrameMkLst>
        </pc:graphicFrameChg>
        <pc:graphicFrameChg chg="add">
          <ac:chgData name="Fabien Racape" userId="fe04e318-c4a0-4aad-96f4-1ec3ceb58dde" providerId="ADAL" clId="{B4915513-3C8A-45E0-85F1-8FB58E055A6C}" dt="2019-07-03T22:03:00.938" v="96"/>
          <ac:graphicFrameMkLst>
            <pc:docMk/>
            <pc:sldMk cId="4143490055" sldId="455"/>
            <ac:graphicFrameMk id="13" creationId="{801FA4B0-DC41-4ED9-B14F-0511211C89C1}"/>
          </ac:graphicFrameMkLst>
        </pc:graphicFrameChg>
      </pc:sldChg>
      <pc:sldChg chg="modSp add modTransition">
        <pc:chgData name="Fabien Racape" userId="fe04e318-c4a0-4aad-96f4-1ec3ceb58dde" providerId="ADAL" clId="{B4915513-3C8A-45E0-85F1-8FB58E055A6C}" dt="2019-07-04T10:06:30.649" v="576"/>
        <pc:sldMkLst>
          <pc:docMk/>
          <pc:sldMk cId="3676120355" sldId="456"/>
        </pc:sldMkLst>
        <pc:spChg chg="mod">
          <ac:chgData name="Fabien Racape" userId="fe04e318-c4a0-4aad-96f4-1ec3ceb58dde" providerId="ADAL" clId="{B4915513-3C8A-45E0-85F1-8FB58E055A6C}" dt="2019-07-04T07:03:12.075" v="180" actId="20577"/>
          <ac:spMkLst>
            <pc:docMk/>
            <pc:sldMk cId="3676120355" sldId="456"/>
            <ac:spMk id="10" creationId="{0C1F775D-E51D-4889-96EB-E768176AB41C}"/>
          </ac:spMkLst>
        </pc:spChg>
        <pc:graphicFrameChg chg="mod">
          <ac:chgData name="Fabien Racape" userId="fe04e318-c4a0-4aad-96f4-1ec3ceb58dde" providerId="ADAL" clId="{B4915513-3C8A-45E0-85F1-8FB58E055A6C}" dt="2019-07-04T07:03:25.210" v="181"/>
          <ac:graphicFrameMkLst>
            <pc:docMk/>
            <pc:sldMk cId="3676120355" sldId="456"/>
            <ac:graphicFrameMk id="3" creationId="{8DA03F86-5417-4D90-8CD9-023EAEFDE0F7}"/>
          </ac:graphicFrameMkLst>
        </pc:graphicFrameChg>
        <pc:graphicFrameChg chg="mod">
          <ac:chgData name="Fabien Racape" userId="fe04e318-c4a0-4aad-96f4-1ec3ceb58dde" providerId="ADAL" clId="{B4915513-3C8A-45E0-85F1-8FB58E055A6C}" dt="2019-07-03T18:16:30.354" v="94"/>
          <ac:graphicFrameMkLst>
            <pc:docMk/>
            <pc:sldMk cId="3676120355" sldId="456"/>
            <ac:graphicFrameMk id="5" creationId="{9E94E019-3510-4B25-A549-B0B9775F06E3}"/>
          </ac:graphicFrameMkLst>
        </pc:graphicFrameChg>
      </pc:sldChg>
      <pc:sldChg chg="addSp delSp modSp add modTransition">
        <pc:chgData name="Fabien Racape" userId="fe04e318-c4a0-4aad-96f4-1ec3ceb58dde" providerId="ADAL" clId="{B4915513-3C8A-45E0-85F1-8FB58E055A6C}" dt="2019-07-04T10:27:29.012" v="722" actId="1076"/>
        <pc:sldMkLst>
          <pc:docMk/>
          <pc:sldMk cId="3896579966" sldId="457"/>
        </pc:sldMkLst>
        <pc:spChg chg="del">
          <ac:chgData name="Fabien Racape" userId="fe04e318-c4a0-4aad-96f4-1ec3ceb58dde" providerId="ADAL" clId="{B4915513-3C8A-45E0-85F1-8FB58E055A6C}" dt="2019-07-04T06:59:30.603" v="139" actId="478"/>
          <ac:spMkLst>
            <pc:docMk/>
            <pc:sldMk cId="3896579966" sldId="457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06:59:33.541" v="140" actId="478"/>
          <ac:spMkLst>
            <pc:docMk/>
            <pc:sldMk cId="3896579966" sldId="457"/>
            <ac:spMk id="3" creationId="{AA00358C-0FCD-4176-8513-794AEDB4D914}"/>
          </ac:spMkLst>
        </pc:spChg>
        <pc:spChg chg="add del mod">
          <ac:chgData name="Fabien Racape" userId="fe04e318-c4a0-4aad-96f4-1ec3ceb58dde" providerId="ADAL" clId="{B4915513-3C8A-45E0-85F1-8FB58E055A6C}" dt="2019-07-04T10:11:28.812" v="650"/>
          <ac:spMkLst>
            <pc:docMk/>
            <pc:sldMk cId="3896579966" sldId="457"/>
            <ac:spMk id="4" creationId="{98C86FF5-7AF0-40EC-8B58-F48E6E0FF3C7}"/>
          </ac:spMkLst>
        </pc:spChg>
        <pc:spChg chg="mod">
          <ac:chgData name="Fabien Racape" userId="fe04e318-c4a0-4aad-96f4-1ec3ceb58dde" providerId="ADAL" clId="{B4915513-3C8A-45E0-85F1-8FB58E055A6C}" dt="2019-07-04T07:38:23.788" v="437" actId="20577"/>
          <ac:spMkLst>
            <pc:docMk/>
            <pc:sldMk cId="3896579966" sldId="457"/>
            <ac:spMk id="9" creationId="{52117E5F-AC82-FC4B-B5D3-6629A7162356}"/>
          </ac:spMkLst>
        </pc:spChg>
        <pc:spChg chg="add del">
          <ac:chgData name="Fabien Racape" userId="fe04e318-c4a0-4aad-96f4-1ec3ceb58dde" providerId="ADAL" clId="{B4915513-3C8A-45E0-85F1-8FB58E055A6C}" dt="2019-07-04T06:57:03.781" v="127"/>
          <ac:spMkLst>
            <pc:docMk/>
            <pc:sldMk cId="3896579966" sldId="457"/>
            <ac:spMk id="10" creationId="{1A9D8D22-B203-4144-9680-478A1C31DCF6}"/>
          </ac:spMkLst>
        </pc:spChg>
        <pc:spChg chg="add mod">
          <ac:chgData name="Fabien Racape" userId="fe04e318-c4a0-4aad-96f4-1ec3ceb58dde" providerId="ADAL" clId="{B4915513-3C8A-45E0-85F1-8FB58E055A6C}" dt="2019-07-04T10:27:29.012" v="722" actId="1076"/>
          <ac:spMkLst>
            <pc:docMk/>
            <pc:sldMk cId="3896579966" sldId="457"/>
            <ac:spMk id="11" creationId="{02B5592D-97E8-4BF2-864E-D8A35214F973}"/>
          </ac:spMkLst>
        </pc:spChg>
        <pc:spChg chg="del">
          <ac:chgData name="Fabien Racape" userId="fe04e318-c4a0-4aad-96f4-1ec3ceb58dde" providerId="ADAL" clId="{B4915513-3C8A-45E0-85F1-8FB58E055A6C}" dt="2019-07-04T06:57:07.242" v="128" actId="478"/>
          <ac:spMkLst>
            <pc:docMk/>
            <pc:sldMk cId="3896579966" sldId="457"/>
            <ac:spMk id="12" creationId="{5E12AEF4-1ED0-4C49-AB1E-8E0D40D38697}"/>
          </ac:spMkLst>
        </pc:spChg>
        <pc:spChg chg="del">
          <ac:chgData name="Fabien Racape" userId="fe04e318-c4a0-4aad-96f4-1ec3ceb58dde" providerId="ADAL" clId="{B4915513-3C8A-45E0-85F1-8FB58E055A6C}" dt="2019-07-04T06:57:01.389" v="125" actId="478"/>
          <ac:spMkLst>
            <pc:docMk/>
            <pc:sldMk cId="3896579966" sldId="457"/>
            <ac:spMk id="36" creationId="{DFAF6F43-C673-8249-8AD0-B73AF580E2FE}"/>
          </ac:spMkLst>
        </pc:spChg>
        <pc:picChg chg="add del mod">
          <ac:chgData name="Fabien Racape" userId="fe04e318-c4a0-4aad-96f4-1ec3ceb58dde" providerId="ADAL" clId="{B4915513-3C8A-45E0-85F1-8FB58E055A6C}" dt="2019-07-04T10:09:44.819" v="624" actId="478"/>
          <ac:picMkLst>
            <pc:docMk/>
            <pc:sldMk cId="3896579966" sldId="457"/>
            <ac:picMk id="13" creationId="{930AFE83-3DED-491D-80AF-3317E50FC2FC}"/>
          </ac:picMkLst>
        </pc:picChg>
        <pc:picChg chg="add">
          <ac:chgData name="Fabien Racape" userId="fe04e318-c4a0-4aad-96f4-1ec3ceb58dde" providerId="ADAL" clId="{B4915513-3C8A-45E0-85F1-8FB58E055A6C}" dt="2019-07-04T10:27:23.062" v="721"/>
          <ac:picMkLst>
            <pc:docMk/>
            <pc:sldMk cId="3896579966" sldId="457"/>
            <ac:picMk id="14" creationId="{16F3EA26-B008-4523-88CE-C63DF20FB8E9}"/>
          </ac:picMkLst>
        </pc:picChg>
      </pc:sldChg>
      <pc:sldChg chg="add del">
        <pc:chgData name="Fabien Racape" userId="fe04e318-c4a0-4aad-96f4-1ec3ceb58dde" providerId="ADAL" clId="{B4915513-3C8A-45E0-85F1-8FB58E055A6C}" dt="2019-07-04T07:10:53.299" v="219" actId="2696"/>
        <pc:sldMkLst>
          <pc:docMk/>
          <pc:sldMk cId="1421340125" sldId="458"/>
        </pc:sldMkLst>
      </pc:sldChg>
      <pc:sldChg chg="addSp delSp modSp add modTransition">
        <pc:chgData name="Fabien Racape" userId="fe04e318-c4a0-4aad-96f4-1ec3ceb58dde" providerId="ADAL" clId="{B4915513-3C8A-45E0-85F1-8FB58E055A6C}" dt="2019-07-04T10:42:17.800" v="737" actId="1035"/>
        <pc:sldMkLst>
          <pc:docMk/>
          <pc:sldMk cId="1857155895" sldId="458"/>
        </pc:sldMkLst>
        <pc:spChg chg="del">
          <ac:chgData name="Fabien Racape" userId="fe04e318-c4a0-4aad-96f4-1ec3ceb58dde" providerId="ADAL" clId="{B4915513-3C8A-45E0-85F1-8FB58E055A6C}" dt="2019-07-04T07:18:25.474" v="351"/>
          <ac:spMkLst>
            <pc:docMk/>
            <pc:sldMk cId="1857155895" sldId="458"/>
            <ac:spMk id="4" creationId="{1E836689-B07E-4BDF-A974-B507A6A8744F}"/>
          </ac:spMkLst>
        </pc:spChg>
        <pc:spChg chg="add mod">
          <ac:chgData name="Fabien Racape" userId="fe04e318-c4a0-4aad-96f4-1ec3ceb58dde" providerId="ADAL" clId="{B4915513-3C8A-45E0-85F1-8FB58E055A6C}" dt="2019-07-04T07:19:41.297" v="364" actId="1076"/>
          <ac:spMkLst>
            <pc:docMk/>
            <pc:sldMk cId="1857155895" sldId="458"/>
            <ac:spMk id="6" creationId="{4E2D1D2F-1984-4CD4-9794-76E4FA9503B4}"/>
          </ac:spMkLst>
        </pc:spChg>
        <pc:spChg chg="add mod">
          <ac:chgData name="Fabien Racape" userId="fe04e318-c4a0-4aad-96f4-1ec3ceb58dde" providerId="ADAL" clId="{B4915513-3C8A-45E0-85F1-8FB58E055A6C}" dt="2019-07-04T07:21:31.517" v="435" actId="20577"/>
          <ac:spMkLst>
            <pc:docMk/>
            <pc:sldMk cId="1857155895" sldId="458"/>
            <ac:spMk id="7" creationId="{738FCA8E-2DBF-4710-A784-FFCCE764FE6E}"/>
          </ac:spMkLst>
        </pc:spChg>
        <pc:graphicFrameChg chg="add mod modGraphic">
          <ac:chgData name="Fabien Racape" userId="fe04e318-c4a0-4aad-96f4-1ec3ceb58dde" providerId="ADAL" clId="{B4915513-3C8A-45E0-85F1-8FB58E055A6C}" dt="2019-07-04T10:42:17.800" v="737" actId="1035"/>
          <ac:graphicFrameMkLst>
            <pc:docMk/>
            <pc:sldMk cId="1857155895" sldId="458"/>
            <ac:graphicFrameMk id="5" creationId="{FEF215E3-A97C-455E-AF28-AA3C81C2B0C0}"/>
          </ac:graphicFrameMkLst>
        </pc:graphicFrameChg>
      </pc:sldChg>
      <pc:sldChg chg="addSp delSp modSp add del">
        <pc:chgData name="Fabien Racape" userId="fe04e318-c4a0-4aad-96f4-1ec3ceb58dde" providerId="ADAL" clId="{B4915513-3C8A-45E0-85F1-8FB58E055A6C}" dt="2019-07-04T10:03:57.442" v="532"/>
        <pc:sldMkLst>
          <pc:docMk/>
          <pc:sldMk cId="1953613935" sldId="459"/>
        </pc:sldMkLst>
        <pc:spChg chg="add del">
          <ac:chgData name="Fabien Racape" userId="fe04e318-c4a0-4aad-96f4-1ec3ceb58dde" providerId="ADAL" clId="{B4915513-3C8A-45E0-85F1-8FB58E055A6C}" dt="2019-07-04T10:03:54.376" v="527" actId="478"/>
          <ac:spMkLst>
            <pc:docMk/>
            <pc:sldMk cId="1953613935" sldId="459"/>
            <ac:spMk id="2" creationId="{7BCBC4EC-F44C-4D72-AB15-B4A329D5F53C}"/>
          </ac:spMkLst>
        </pc:spChg>
        <pc:spChg chg="add del">
          <ac:chgData name="Fabien Racape" userId="fe04e318-c4a0-4aad-96f4-1ec3ceb58dde" providerId="ADAL" clId="{B4915513-3C8A-45E0-85F1-8FB58E055A6C}" dt="2019-07-04T10:03:54.949" v="528" actId="478"/>
          <ac:spMkLst>
            <pc:docMk/>
            <pc:sldMk cId="1953613935" sldId="459"/>
            <ac:spMk id="3" creationId="{AA00358C-0FCD-4176-8513-794AEDB4D914}"/>
          </ac:spMkLst>
        </pc:spChg>
        <pc:spChg chg="mod">
          <ac:chgData name="Fabien Racape" userId="fe04e318-c4a0-4aad-96f4-1ec3ceb58dde" providerId="ADAL" clId="{B4915513-3C8A-45E0-85F1-8FB58E055A6C}" dt="2019-07-04T10:03:56.669" v="531" actId="20577"/>
          <ac:spMkLst>
            <pc:docMk/>
            <pc:sldMk cId="1953613935" sldId="459"/>
            <ac:spMk id="9" creationId="{52117E5F-AC82-FC4B-B5D3-6629A7162356}"/>
          </ac:spMkLst>
        </pc:spChg>
        <pc:spChg chg="mod">
          <ac:chgData name="Fabien Racape" userId="fe04e318-c4a0-4aad-96f4-1ec3ceb58dde" providerId="ADAL" clId="{B4915513-3C8A-45E0-85F1-8FB58E055A6C}" dt="2019-07-04T10:03:55.459" v="529" actId="1076"/>
          <ac:spMkLst>
            <pc:docMk/>
            <pc:sldMk cId="1953613935" sldId="459"/>
            <ac:spMk id="14" creationId="{95C5D055-FD81-411B-B7DF-E9F27145B52D}"/>
          </ac:spMkLst>
        </pc:spChg>
        <pc:spChg chg="add del">
          <ac:chgData name="Fabien Racape" userId="fe04e318-c4a0-4aad-96f4-1ec3ceb58dde" providerId="ADAL" clId="{B4915513-3C8A-45E0-85F1-8FB58E055A6C}" dt="2019-07-04T10:03:53.899" v="526" actId="478"/>
          <ac:spMkLst>
            <pc:docMk/>
            <pc:sldMk cId="1953613935" sldId="459"/>
            <ac:spMk id="15" creationId="{3D4AD342-FC70-4D8D-90E3-33D739F1F7ED}"/>
          </ac:spMkLst>
        </pc:spChg>
        <pc:picChg chg="add mod">
          <ac:chgData name="Fabien Racape" userId="fe04e318-c4a0-4aad-96f4-1ec3ceb58dde" providerId="ADAL" clId="{B4915513-3C8A-45E0-85F1-8FB58E055A6C}" dt="2019-07-04T10:03:52.678" v="525" actId="1076"/>
          <ac:picMkLst>
            <pc:docMk/>
            <pc:sldMk cId="1953613935" sldId="459"/>
            <ac:picMk id="12" creationId="{920F99C9-C246-474B-8414-DB1E6E5D9B16}"/>
          </ac:picMkLst>
        </pc:picChg>
      </pc:sldChg>
      <pc:sldChg chg="add del">
        <pc:chgData name="Fabien Racape" userId="fe04e318-c4a0-4aad-96f4-1ec3ceb58dde" providerId="ADAL" clId="{B4915513-3C8A-45E0-85F1-8FB58E055A6C}" dt="2019-07-04T10:04:14.055" v="534"/>
        <pc:sldMkLst>
          <pc:docMk/>
          <pc:sldMk cId="2054843933" sldId="459"/>
        </pc:sldMkLst>
      </pc:sldChg>
      <pc:sldChg chg="addSp delSp modSp add modTransition">
        <pc:chgData name="Fabien Racape" userId="fe04e318-c4a0-4aad-96f4-1ec3ceb58dde" providerId="ADAL" clId="{B4915513-3C8A-45E0-85F1-8FB58E055A6C}" dt="2019-07-04T10:07:51.340" v="583" actId="1035"/>
        <pc:sldMkLst>
          <pc:docMk/>
          <pc:sldMk cId="3247194398" sldId="459"/>
        </pc:sldMkLst>
        <pc:spChg chg="del">
          <ac:chgData name="Fabien Racape" userId="fe04e318-c4a0-4aad-96f4-1ec3ceb58dde" providerId="ADAL" clId="{B4915513-3C8A-45E0-85F1-8FB58E055A6C}" dt="2019-07-04T10:04:18.408" v="536" actId="478"/>
          <ac:spMkLst>
            <pc:docMk/>
            <pc:sldMk cId="3247194398" sldId="459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10:04:19.953" v="537" actId="478"/>
          <ac:spMkLst>
            <pc:docMk/>
            <pc:sldMk cId="3247194398" sldId="459"/>
            <ac:spMk id="3" creationId="{AA00358C-0FCD-4176-8513-794AEDB4D914}"/>
          </ac:spMkLst>
        </pc:spChg>
        <pc:spChg chg="add mod">
          <ac:chgData name="Fabien Racape" userId="fe04e318-c4a0-4aad-96f4-1ec3ceb58dde" providerId="ADAL" clId="{B4915513-3C8A-45E0-85F1-8FB58E055A6C}" dt="2019-07-04T10:06:07.263" v="575" actId="1036"/>
          <ac:spMkLst>
            <pc:docMk/>
            <pc:sldMk cId="3247194398" sldId="459"/>
            <ac:spMk id="13" creationId="{0E5D5543-E683-48B1-9C42-25CAFAFE72D1}"/>
          </ac:spMkLst>
        </pc:spChg>
        <pc:spChg chg="del">
          <ac:chgData name="Fabien Racape" userId="fe04e318-c4a0-4aad-96f4-1ec3ceb58dde" providerId="ADAL" clId="{B4915513-3C8A-45E0-85F1-8FB58E055A6C}" dt="2019-07-04T10:05:58.778" v="570" actId="478"/>
          <ac:spMkLst>
            <pc:docMk/>
            <pc:sldMk cId="3247194398" sldId="459"/>
            <ac:spMk id="14" creationId="{95C5D055-FD81-411B-B7DF-E9F27145B52D}"/>
          </ac:spMkLst>
        </pc:spChg>
        <pc:spChg chg="del">
          <ac:chgData name="Fabien Racape" userId="fe04e318-c4a0-4aad-96f4-1ec3ceb58dde" providerId="ADAL" clId="{B4915513-3C8A-45E0-85F1-8FB58E055A6C}" dt="2019-07-04T10:04:22.314" v="538" actId="478"/>
          <ac:spMkLst>
            <pc:docMk/>
            <pc:sldMk cId="3247194398" sldId="459"/>
            <ac:spMk id="15" creationId="{3D4AD342-FC70-4D8D-90E3-33D739F1F7ED}"/>
          </ac:spMkLst>
        </pc:spChg>
        <pc:spChg chg="del">
          <ac:chgData name="Fabien Racape" userId="fe04e318-c4a0-4aad-96f4-1ec3ceb58dde" providerId="ADAL" clId="{B4915513-3C8A-45E0-85F1-8FB58E055A6C}" dt="2019-07-04T10:04:26.653" v="539" actId="478"/>
          <ac:spMkLst>
            <pc:docMk/>
            <pc:sldMk cId="3247194398" sldId="459"/>
            <ac:spMk id="18" creationId="{D5C88550-9912-46F5-9A23-718F6A420D38}"/>
          </ac:spMkLst>
        </pc:spChg>
        <pc:picChg chg="add mod">
          <ac:chgData name="Fabien Racape" userId="fe04e318-c4a0-4aad-96f4-1ec3ceb58dde" providerId="ADAL" clId="{B4915513-3C8A-45E0-85F1-8FB58E055A6C}" dt="2019-07-04T10:07:51.340" v="583" actId="1035"/>
          <ac:picMkLst>
            <pc:docMk/>
            <pc:sldMk cId="3247194398" sldId="459"/>
            <ac:picMk id="12" creationId="{A5B89C7F-4593-4A79-92CE-5F42D615912F}"/>
          </ac:picMkLst>
        </pc:picChg>
      </pc:sldChg>
      <pc:sldChg chg="add del">
        <pc:chgData name="Fabien Racape" userId="fe04e318-c4a0-4aad-96f4-1ec3ceb58dde" providerId="ADAL" clId="{B4915513-3C8A-45E0-85F1-8FB58E055A6C}" dt="2019-07-04T10:04:28.885" v="541"/>
        <pc:sldMkLst>
          <pc:docMk/>
          <pc:sldMk cId="293698776" sldId="460"/>
        </pc:sldMkLst>
      </pc:sldChg>
      <pc:sldChg chg="addSp delSp modSp add">
        <pc:chgData name="Fabien Racape" userId="fe04e318-c4a0-4aad-96f4-1ec3ceb58dde" providerId="ADAL" clId="{B4915513-3C8A-45E0-85F1-8FB58E055A6C}" dt="2019-07-04T10:09:17.384" v="620" actId="1036"/>
        <pc:sldMkLst>
          <pc:docMk/>
          <pc:sldMk cId="4015779880" sldId="460"/>
        </pc:sldMkLst>
        <pc:spChg chg="mod">
          <ac:chgData name="Fabien Racape" userId="fe04e318-c4a0-4aad-96f4-1ec3ceb58dde" providerId="ADAL" clId="{B4915513-3C8A-45E0-85F1-8FB58E055A6C}" dt="2019-07-04T10:09:17.384" v="620" actId="1036"/>
          <ac:spMkLst>
            <pc:docMk/>
            <pc:sldMk cId="4015779880" sldId="460"/>
            <ac:spMk id="2" creationId="{7BCBC4EC-F44C-4D72-AB15-B4A329D5F53C}"/>
          </ac:spMkLst>
        </pc:spChg>
        <pc:spChg chg="del">
          <ac:chgData name="Fabien Racape" userId="fe04e318-c4a0-4aad-96f4-1ec3ceb58dde" providerId="ADAL" clId="{B4915513-3C8A-45E0-85F1-8FB58E055A6C}" dt="2019-07-04T10:08:16.757" v="588" actId="478"/>
          <ac:spMkLst>
            <pc:docMk/>
            <pc:sldMk cId="4015779880" sldId="460"/>
            <ac:spMk id="3" creationId="{AA00358C-0FCD-4176-8513-794AEDB4D914}"/>
          </ac:spMkLst>
        </pc:spChg>
        <pc:spChg chg="del">
          <ac:chgData name="Fabien Racape" userId="fe04e318-c4a0-4aad-96f4-1ec3ceb58dde" providerId="ADAL" clId="{B4915513-3C8A-45E0-85F1-8FB58E055A6C}" dt="2019-07-04T10:08:15.089" v="587" actId="478"/>
          <ac:spMkLst>
            <pc:docMk/>
            <pc:sldMk cId="4015779880" sldId="460"/>
            <ac:spMk id="14" creationId="{95C5D055-FD81-411B-B7DF-E9F27145B52D}"/>
          </ac:spMkLst>
        </pc:spChg>
        <pc:spChg chg="mod">
          <ac:chgData name="Fabien Racape" userId="fe04e318-c4a0-4aad-96f4-1ec3ceb58dde" providerId="ADAL" clId="{B4915513-3C8A-45E0-85F1-8FB58E055A6C}" dt="2019-07-04T10:09:17.384" v="620" actId="1036"/>
          <ac:spMkLst>
            <pc:docMk/>
            <pc:sldMk cId="4015779880" sldId="460"/>
            <ac:spMk id="15" creationId="{3D4AD342-FC70-4D8D-90E3-33D739F1F7ED}"/>
          </ac:spMkLst>
        </pc:spChg>
        <pc:spChg chg="del">
          <ac:chgData name="Fabien Racape" userId="fe04e318-c4a0-4aad-96f4-1ec3ceb58dde" providerId="ADAL" clId="{B4915513-3C8A-45E0-85F1-8FB58E055A6C}" dt="2019-07-04T10:08:09.898" v="585" actId="478"/>
          <ac:spMkLst>
            <pc:docMk/>
            <pc:sldMk cId="4015779880" sldId="460"/>
            <ac:spMk id="16" creationId="{7DC36ADC-99B7-4104-B3F0-0D2C268E32C4}"/>
          </ac:spMkLst>
        </pc:spChg>
        <pc:spChg chg="del">
          <ac:chgData name="Fabien Racape" userId="fe04e318-c4a0-4aad-96f4-1ec3ceb58dde" providerId="ADAL" clId="{B4915513-3C8A-45E0-85F1-8FB58E055A6C}" dt="2019-07-04T10:08:12.587" v="586" actId="478"/>
          <ac:spMkLst>
            <pc:docMk/>
            <pc:sldMk cId="4015779880" sldId="460"/>
            <ac:spMk id="36" creationId="{DFAF6F43-C673-8249-8AD0-B73AF580E2FE}"/>
          </ac:spMkLst>
        </pc:spChg>
        <pc:picChg chg="add mod">
          <ac:chgData name="Fabien Racape" userId="fe04e318-c4a0-4aad-96f4-1ec3ceb58dde" providerId="ADAL" clId="{B4915513-3C8A-45E0-85F1-8FB58E055A6C}" dt="2019-07-04T10:08:52.681" v="595" actId="1076"/>
          <ac:picMkLst>
            <pc:docMk/>
            <pc:sldMk cId="4015779880" sldId="460"/>
            <ac:picMk id="12" creationId="{86B1A0CE-03D8-4898-A4D4-D5EA601E3012}"/>
          </ac:picMkLst>
        </pc:picChg>
      </pc:sldChg>
      <pc:sldChg chg="add del">
        <pc:chgData name="Fabien Racape" userId="fe04e318-c4a0-4aad-96f4-1ec3ceb58dde" providerId="ADAL" clId="{B4915513-3C8A-45E0-85F1-8FB58E055A6C}" dt="2019-07-04T10:03:33.485" v="518"/>
        <pc:sldMkLst>
          <pc:docMk/>
          <pc:sldMk cId="4124354021" sldId="460"/>
        </pc:sldMkLst>
      </pc:sldChg>
      <pc:sldChg chg="addSp modSp add del">
        <pc:chgData name="Fabien Racape" userId="fe04e318-c4a0-4aad-96f4-1ec3ceb58dde" providerId="ADAL" clId="{B4915513-3C8A-45E0-85F1-8FB58E055A6C}" dt="2019-07-04T10:42:24.883" v="738" actId="2696"/>
        <pc:sldMkLst>
          <pc:docMk/>
          <pc:sldMk cId="3416921421" sldId="461"/>
        </pc:sldMkLst>
        <pc:spChg chg="add mod">
          <ac:chgData name="Fabien Racape" userId="fe04e318-c4a0-4aad-96f4-1ec3ceb58dde" providerId="ADAL" clId="{B4915513-3C8A-45E0-85F1-8FB58E055A6C}" dt="2019-07-04T10:12:10.671" v="655"/>
          <ac:spMkLst>
            <pc:docMk/>
            <pc:sldMk cId="3416921421" sldId="461"/>
            <ac:spMk id="4" creationId="{0D4F0BAF-1204-4A42-A906-E60E3E7C68B8}"/>
          </ac:spMkLst>
        </pc:spChg>
        <pc:spChg chg="add mod">
          <ac:chgData name="Fabien Racape" userId="fe04e318-c4a0-4aad-96f4-1ec3ceb58dde" providerId="ADAL" clId="{B4915513-3C8A-45E0-85F1-8FB58E055A6C}" dt="2019-07-04T10:12:10.671" v="655"/>
          <ac:spMkLst>
            <pc:docMk/>
            <pc:sldMk cId="3416921421" sldId="461"/>
            <ac:spMk id="5" creationId="{84C7E938-390D-423E-B9C0-CAE6115C8A84}"/>
          </ac:spMkLst>
        </pc:spChg>
      </pc:sldChg>
      <pc:sldChg chg="add">
        <pc:chgData name="Fabien Racape" userId="fe04e318-c4a0-4aad-96f4-1ec3ceb58dde" providerId="ADAL" clId="{B4915513-3C8A-45E0-85F1-8FB58E055A6C}" dt="2019-07-04T10:42:03.769" v="727"/>
        <pc:sldMkLst>
          <pc:docMk/>
          <pc:sldMk cId="3921083940" sldId="462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image" Target="../media/image2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7/3/2019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731FCA-9349-4209-B95B-D7D7A34BE60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8526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62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388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97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piece-wise linear approximation of a 2</a:t>
            </a:r>
            <a:r>
              <a:rPr lang="en-CA" sz="9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nd</a:t>
            </a:r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order polynomial that uses four samples </a:t>
            </a: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p0, p1, p2</a:t>
            </a:r>
            <a:r>
              <a:rPr lang="en-CA" sz="9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CA" sz="9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898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9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Document1.docx"/><Relationship Id="rId5" Type="http://schemas.openxmlformats.org/officeDocument/2006/relationships/image" Target="../media/image24.emf"/><Relationship Id="rId4" Type="http://schemas.openxmlformats.org/officeDocument/2006/relationships/package" Target="../embeddings/Microsoft_Word_Document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3.docx"/><Relationship Id="rId5" Type="http://schemas.openxmlformats.org/officeDocument/2006/relationships/image" Target="../media/image27.emf"/><Relationship Id="rId4" Type="http://schemas.openxmlformats.org/officeDocument/2006/relationships/package" Target="../embeddings/Microsoft_Word_Document2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JVET-O0230 </a:t>
            </a:r>
          </a:p>
          <a:p>
            <a:r>
              <a:rPr lang="en-US" sz="2400" dirty="0">
                <a:solidFill>
                  <a:schemeClr val="bg1"/>
                </a:solidFill>
              </a:rPr>
              <a:t>Non-CE3 Interpolation filtering for intra prediction in non-diagonal directions</a:t>
            </a:r>
          </a:p>
          <a:p>
            <a:r>
              <a:rPr lang="en-US" sz="1400" b="0" dirty="0">
                <a:solidFill>
                  <a:schemeClr val="bg1"/>
                </a:solidFill>
              </a:rPr>
              <a:t>Gagan Rath, Fabien </a:t>
            </a:r>
            <a:r>
              <a:rPr lang="en-US" sz="1400" b="0" dirty="0" err="1">
                <a:solidFill>
                  <a:schemeClr val="bg1"/>
                </a:solidFill>
              </a:rPr>
              <a:t>Racapé</a:t>
            </a:r>
            <a:r>
              <a:rPr lang="en-US" sz="1400" b="0" dirty="0">
                <a:solidFill>
                  <a:schemeClr val="bg1"/>
                </a:solidFill>
              </a:rPr>
              <a:t>, Fabrice Urban, Fabrice Le </a:t>
            </a:r>
            <a:r>
              <a:rPr lang="en-US" sz="1400" b="0" dirty="0" err="1">
                <a:solidFill>
                  <a:schemeClr val="bg1"/>
                </a:solidFill>
              </a:rPr>
              <a:t>Léannec</a:t>
            </a:r>
            <a:r>
              <a:rPr lang="en-US" sz="1400" b="0" dirty="0">
                <a:solidFill>
                  <a:schemeClr val="bg1"/>
                </a:solidFill>
              </a:rPr>
              <a:t> </a:t>
            </a:r>
            <a:endParaRPr lang="en-US" sz="16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𝑝𝑟𝑒𝑑</m:t>
                          </m:r>
                        </m:sub>
                      </m:sSub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𝑥</m:t>
                          </m:r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,</m:t>
                          </m:r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𝑦</m:t>
                          </m:r>
                        </m:e>
                      </m:d>
                      <m:r>
                        <a:rPr kumimoji="0" lang="en-CA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m:t>= </m:t>
                      </m:r>
                      <m:r>
                        <a:rPr kumimoji="0" lang="en-CA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m:t>𝐶𝑙𝑖𝑝</m:t>
                      </m:r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0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1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2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3 + 32</m:t>
                              </m:r>
                            </m:e>
                          </m:d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&gt;&gt; 6</m:t>
                          </m:r>
                        </m:e>
                      </m:d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F[</a:t>
                </a:r>
                <a:r>
                  <a:rPr kumimoji="0" lang="en-CA" sz="16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i</a:t>
                </a: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]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  <a:sym typeface="Wingdings" panose="05000000000000000000" pitchFamily="2" charset="2"/>
                  </a:rPr>
                  <a:t>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32 Gaussian and 32 cubic filters 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36" name="Content Placeholder 2">
                <a:extLst>
                  <a:ext uri="{FF2B5EF4-FFF2-40B4-BE49-F238E27FC236}">
                    <a16:creationId xmlns:a16="http://schemas.microsoft.com/office/drawing/2014/main" id="{DFAF6F43-C673-8249-8AD0-B73AF580E2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Calibri Light"/>
              </a:rPr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9E6825-6159-436F-97B7-849D691F43BE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36ADC-99B7-4104-B3F0-0D2C268E32C4}"/>
              </a:ext>
            </a:extLst>
          </p:cNvPr>
          <p:cNvSpPr txBox="1"/>
          <p:nvPr/>
        </p:nvSpPr>
        <p:spPr>
          <a:xfrm rot="16200000">
            <a:off x="-341521" y="1370194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VTM-5.0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5B89C7F-4593-4A79-92CE-5F42D61591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042" y="2326073"/>
            <a:ext cx="3837898" cy="2237375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E5D5543-E683-48B1-9C42-25CAFAFE72D1}"/>
              </a:ext>
            </a:extLst>
          </p:cNvPr>
          <p:cNvSpPr/>
          <p:nvPr/>
        </p:nvSpPr>
        <p:spPr>
          <a:xfrm>
            <a:off x="1844178" y="1654851"/>
            <a:ext cx="57217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interpolationFlag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is used to select between the Gaussian and cubic filters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9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Arrow: Down 2">
            <a:extLst>
              <a:ext uri="{FF2B5EF4-FFF2-40B4-BE49-F238E27FC236}">
                <a16:creationId xmlns:a16="http://schemas.microsoft.com/office/drawing/2014/main" id="{AA00358C-0FCD-4176-8513-794AEDB4D914}"/>
              </a:ext>
            </a:extLst>
          </p:cNvPr>
          <p:cNvSpPr/>
          <p:nvPr/>
        </p:nvSpPr>
        <p:spPr>
          <a:xfrm>
            <a:off x="4235824" y="2348243"/>
            <a:ext cx="712694" cy="554284"/>
          </a:xfrm>
          <a:prstGeom prst="downArrow">
            <a:avLst/>
          </a:prstGeom>
          <a:solidFill>
            <a:srgbClr val="00B05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5C5D055-FD81-411B-B7DF-E9F27145B52D}"/>
              </a:ext>
            </a:extLst>
          </p:cNvPr>
          <p:cNvSpPr/>
          <p:nvPr/>
        </p:nvSpPr>
        <p:spPr>
          <a:xfrm>
            <a:off x="1844178" y="1654851"/>
            <a:ext cx="57217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interpolationFlag</a:t>
            </a:r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is used to select between the Gaussian and cubic filters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DC36ADC-99B7-4104-B3F0-0D2C268E32C4}"/>
              </a:ext>
            </a:extLst>
          </p:cNvPr>
          <p:cNvSpPr txBox="1"/>
          <p:nvPr/>
        </p:nvSpPr>
        <p:spPr>
          <a:xfrm rot="16200000">
            <a:off x="-341521" y="1370194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VTM-5.0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C88550-9912-46F5-9A23-718F6A420D38}"/>
              </a:ext>
            </a:extLst>
          </p:cNvPr>
          <p:cNvSpPr txBox="1"/>
          <p:nvPr/>
        </p:nvSpPr>
        <p:spPr>
          <a:xfrm rot="16200000">
            <a:off x="-344078" y="3527085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proposed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222E134-BB05-488E-BBEC-9E09F78EDE02}"/>
                  </a:ext>
                </a:extLst>
              </p:cNvPr>
              <p:cNvSpPr/>
              <p:nvPr/>
            </p:nvSpPr>
            <p:spPr>
              <a:xfrm>
                <a:off x="13452" y="3146827"/>
                <a:ext cx="9439834" cy="904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CA" i="1"/>
                            <m:t>𝑃</m:t>
                          </m:r>
                        </m:e>
                        <m:sub>
                          <m:r>
                            <a:rPr lang="en-CA" i="1"/>
                            <m:t>𝑝𝑟𝑒𝑑</m:t>
                          </m:r>
                        </m:sub>
                      </m:sSub>
                      <m:r>
                        <a:rPr lang="en-CA"/>
                        <m:t>(</m:t>
                      </m:r>
                      <m:r>
                        <a:rPr lang="en-CA" i="1"/>
                        <m:t>𝑥</m:t>
                      </m:r>
                      <m:r>
                        <a:rPr lang="en-CA"/>
                        <m:t>,</m:t>
                      </m:r>
                      <m:r>
                        <a:rPr lang="en-CA" i="1"/>
                        <m:t>𝑦</m:t>
                      </m:r>
                      <m:r>
                        <a:rPr lang="en-CA"/>
                        <m:t>) </m:t>
                      </m:r>
                      <m:r>
                        <a:rPr lang="en-CA" smtClean="0"/>
                        <m:t>=</m:t>
                      </m:r>
                      <m:r>
                        <a:rPr lang="en-CA"/>
                        <m:t> </m:t>
                      </m:r>
                      <m:r>
                        <a:rPr lang="en-CA" i="1"/>
                        <m:t>𝐶𝑙𝑖𝑝</m:t>
                      </m:r>
                      <m:r>
                        <a:rPr lang="en-CA"/>
                        <m:t>(</m:t>
                      </m:r>
                      <m:r>
                        <a:rPr lang="en-CA" i="1"/>
                        <m:t>𝑃</m:t>
                      </m:r>
                      <m:r>
                        <a:rPr lang="en-CA"/>
                        <m:t>1+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/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CA" i="1"/>
                                        <m:t>𝑃</m:t>
                                      </m:r>
                                      <m:r>
                                        <a:rPr lang="en-CA"/>
                                        <m:t>2 –</m:t>
                                      </m:r>
                                      <m:r>
                                        <a:rPr lang="en-CA" i="1"/>
                                        <m:t>𝑃</m:t>
                                      </m:r>
                                      <m:r>
                                        <a:rPr lang="en-CA"/>
                                        <m:t>1</m:t>
                                      </m:r>
                                    </m:e>
                                  </m:d>
                                  <m:r>
                                    <a:rPr lang="en-CA"/>
                                    <m:t>&lt;&lt;2</m:t>
                                  </m:r>
                                </m:e>
                              </m:d>
                              <m:r>
                                <a:rPr lang="en-CA" i="1"/>
                                <m:t>∗</m:t>
                              </m:r>
                              <m:r>
                                <a:rPr lang="en-CA" i="1"/>
                                <m:t>𝑑𝑒𝑙𝑡𝑎𝐹𝑟𝑎𝑐𝑡</m:t>
                              </m:r>
                              <m:r>
                                <a:rPr lang="en-CA"/>
                                <m:t>+</m:t>
                              </m:r>
                              <m:d>
                                <m:dPr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1 +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2 –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0 –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3</m:t>
                                  </m:r>
                                </m:e>
                              </m:d>
                              <m:r>
                                <a:rPr lang="en-CA" i="1"/>
                                <m:t>∗</m:t>
                              </m:r>
                              <m:r>
                                <a:rPr lang="en-CA" i="1"/>
                                <m:t>𝑑𝑒𝑙𝑡𝑎𝐹𝑟𝑎𝑐𝑡</m:t>
                              </m:r>
                              <m:r>
                                <a:rPr lang="en-CA"/>
                                <m:t>2</m:t>
                              </m:r>
                              <m:r>
                                <a:rPr lang="en-CA" smtClean="0"/>
                                <m:t>+</m:t>
                              </m:r>
                              <m:r>
                                <a:rPr lang="en-CA"/>
                                <m:t>64</m:t>
                              </m:r>
                            </m:e>
                          </m:d>
                          <m:r>
                            <a:rPr lang="en-CA"/>
                            <m:t>&gt;&gt;7</m:t>
                          </m:r>
                        </m:e>
                      </m:d>
                      <m:r>
                        <a:rPr lang="en-CA"/>
                        <m:t>)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</m:oMath>
                  </m:oMathPara>
                </a14:m>
                <a:endParaRPr lang="en-US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2=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 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  <m:r>
                        <m:rPr>
                          <m:nor/>
                        </m:rPr>
                        <a:rPr lang="en-CA"/>
                        <m:t>if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&lt;16</m:t>
                      </m:r>
                      <m:r>
                        <m:rPr>
                          <m:nor/>
                        </m:rPr>
                        <a:rPr lang="en-CA"/>
                        <m:t>, </m:t>
                      </m:r>
                    </m:oMath>
                  </m:oMathPara>
                </a14:m>
                <a:endParaRPr lang="en-US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 32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/>
                        <m:t>, </m:t>
                      </m:r>
                      <m:r>
                        <m:rPr>
                          <m:nor/>
                        </m:rPr>
                        <a:rPr lang="en-CA"/>
                        <m:t>otherwise</m:t>
                      </m:r>
                      <m:r>
                        <m:rPr>
                          <m:nor/>
                        </m:rPr>
                        <a:rPr lang="en-CA"/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B222E134-BB05-488E-BBEC-9E09F78EDE0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2" y="3146827"/>
                <a:ext cx="9439834" cy="9042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8AF38A9C-6D02-40FC-B3CC-30ADA9464B17}"/>
              </a:ext>
            </a:extLst>
          </p:cNvPr>
          <p:cNvSpPr/>
          <p:nvPr/>
        </p:nvSpPr>
        <p:spPr>
          <a:xfrm>
            <a:off x="2127192" y="4083794"/>
            <a:ext cx="54166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Access pre-filtered reference samples depending on </a:t>
            </a:r>
            <a:r>
              <a:rPr lang="en-CA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refFilterFlag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BF198A03-4FEB-41C3-B6D6-38DC0D2B28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𝑃</m:t>
                          </m:r>
                        </m:e>
                        <m:sub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𝑝𝑟𝑒𝑑</m:t>
                          </m:r>
                        </m:sub>
                      </m:sSub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𝑥</m:t>
                          </m:r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,</m:t>
                          </m:r>
                          <m: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𝑦</m:t>
                          </m:r>
                        </m:e>
                      </m:d>
                      <m:r>
                        <a:rPr kumimoji="0" lang="en-CA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m:t>= </m:t>
                      </m:r>
                      <m:r>
                        <a:rPr kumimoji="0" lang="en-CA" sz="16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ea typeface="+mn-ea"/>
                          <a:cs typeface="+mn-cs"/>
                        </a:rPr>
                        <m:t>𝐶𝑙𝑖𝑝</m:t>
                      </m:r>
                      <m:d>
                        <m:dPr>
                          <m:ctrlPr>
                            <a:rPr kumimoji="0" lang="en-CA" sz="1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</m:ctrlPr>
                        </m:dPr>
                        <m:e>
                          <m:d>
                            <m:dPr>
                              <m:ctrlP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</m:ctrlPr>
                            </m:dPr>
                            <m:e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0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1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1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2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2 +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𝐹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kumimoji="0" lang="en-CA" sz="1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r>
                                    <a:rPr kumimoji="0" lang="en-CA" sz="1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ea typeface="+mn-ea"/>
                                      <a:cs typeface="+mn-cs"/>
                                    </a:rPr>
                                    <m:t>3</m:t>
                                  </m:r>
                                </m:e>
                              </m:d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∗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 </m:t>
                              </m:r>
                              <m:r>
                                <a:rPr kumimoji="0" lang="en-CA" sz="1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𝑃</m:t>
                              </m:r>
                              <m:r>
                                <a:rPr kumimoji="0" lang="en-CA" sz="1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ea typeface="+mn-ea"/>
                                  <a:cs typeface="+mn-cs"/>
                                </a:rPr>
                                <m:t>3 + 32</m:t>
                              </m:r>
                            </m:e>
                          </m:d>
                          <m:r>
                            <a:rPr kumimoji="0" lang="en-CA" sz="1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ea typeface="+mn-ea"/>
                              <a:cs typeface="+mn-cs"/>
                            </a:rPr>
                            <m:t>&gt;&gt; 6</m:t>
                          </m:r>
                        </m:e>
                      </m:d>
                    </m:oMath>
                  </m:oMathPara>
                </a14:m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F[</a:t>
                </a:r>
                <a:r>
                  <a:rPr kumimoji="0" lang="en-CA" sz="1600" b="0" i="1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i</a:t>
                </a:r>
                <a:r>
                  <a:rPr kumimoji="0" lang="en-CA" sz="16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]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  <a:sym typeface="Wingdings" panose="05000000000000000000" pitchFamily="2" charset="2"/>
                  </a:rPr>
                  <a:t></a:t>
                </a:r>
                <a:r>
                  <a:rPr kumimoji="0" lang="en-CA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Times New Roman" panose="02020603050405020304" pitchFamily="18" charset="0"/>
                    <a:cs typeface="+mn-cs"/>
                  </a:rPr>
                  <a:t> 32 Gaussian and 32 cubic filters 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750"/>
                  </a:spcBef>
                  <a:spcAft>
                    <a:spcPts val="0"/>
                  </a:spcAft>
                  <a:buClr>
                    <a:srgbClr val="00ADEE"/>
                  </a:buClr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endParaRPr>
              </a:p>
            </p:txBody>
          </p:sp>
        </mc:Choice>
        <mc:Fallback>
          <p:sp>
            <p:nvSpPr>
              <p:cNvPr id="22" name="Content Placeholder 2">
                <a:extLst>
                  <a:ext uri="{FF2B5EF4-FFF2-40B4-BE49-F238E27FC236}">
                    <a16:creationId xmlns:a16="http://schemas.microsoft.com/office/drawing/2014/main" id="{BF198A03-4FEB-41C3-B6D6-38DC0D2B2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288" y="914302"/>
                <a:ext cx="8307421" cy="94458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839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1</a:t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/>
              <p:nvPr/>
            </p:nvSpPr>
            <p:spPr>
              <a:xfrm>
                <a:off x="13452" y="3146827"/>
                <a:ext cx="9439834" cy="904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/>
                          </m:ctrlPr>
                        </m:sSubPr>
                        <m:e>
                          <m:r>
                            <a:rPr lang="en-CA" i="1"/>
                            <m:t>𝑃</m:t>
                          </m:r>
                        </m:e>
                        <m:sub>
                          <m:r>
                            <a:rPr lang="en-CA" i="1"/>
                            <m:t>𝑝𝑟𝑒𝑑</m:t>
                          </m:r>
                        </m:sub>
                      </m:sSub>
                      <m:r>
                        <a:rPr lang="en-CA"/>
                        <m:t>(</m:t>
                      </m:r>
                      <m:r>
                        <a:rPr lang="en-CA" i="1"/>
                        <m:t>𝑥</m:t>
                      </m:r>
                      <m:r>
                        <a:rPr lang="en-CA"/>
                        <m:t>,</m:t>
                      </m:r>
                      <m:r>
                        <a:rPr lang="en-CA" i="1"/>
                        <m:t>𝑦</m:t>
                      </m:r>
                      <m:r>
                        <a:rPr lang="en-CA"/>
                        <m:t>) </m:t>
                      </m:r>
                      <m:r>
                        <a:rPr lang="en-CA" smtClean="0"/>
                        <m:t>=</m:t>
                      </m:r>
                      <m:r>
                        <a:rPr lang="en-CA"/>
                        <m:t> </m:t>
                      </m:r>
                      <m:r>
                        <a:rPr lang="en-CA" i="1"/>
                        <m:t>𝐶𝑙𝑖𝑝</m:t>
                      </m:r>
                      <m:r>
                        <a:rPr lang="en-CA"/>
                        <m:t>(</m:t>
                      </m:r>
                      <m:r>
                        <a:rPr lang="en-CA" i="1"/>
                        <m:t>𝑃</m:t>
                      </m:r>
                      <m:r>
                        <a:rPr lang="en-CA"/>
                        <m:t>1+</m:t>
                      </m:r>
                      <m:d>
                        <m:dPr>
                          <m:ctrlPr>
                            <a:rPr lang="en-US" i="1"/>
                          </m:ctrlPr>
                        </m:dPr>
                        <m:e>
                          <m:d>
                            <m:dPr>
                              <m:ctrlPr>
                                <a:rPr lang="en-US" i="1"/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US" i="1"/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en-US" i="1"/>
                                      </m:ctrlPr>
                                    </m:dPr>
                                    <m:e>
                                      <m:r>
                                        <a:rPr lang="en-CA" i="1"/>
                                        <m:t>𝑃</m:t>
                                      </m:r>
                                      <m:r>
                                        <a:rPr lang="en-CA"/>
                                        <m:t>2 –</m:t>
                                      </m:r>
                                      <m:r>
                                        <a:rPr lang="en-CA" i="1"/>
                                        <m:t>𝑃</m:t>
                                      </m:r>
                                      <m:r>
                                        <a:rPr lang="en-CA"/>
                                        <m:t>1</m:t>
                                      </m:r>
                                    </m:e>
                                  </m:d>
                                  <m:r>
                                    <a:rPr lang="en-CA"/>
                                    <m:t>&lt;&lt;2</m:t>
                                  </m:r>
                                </m:e>
                              </m:d>
                              <m:r>
                                <a:rPr lang="en-CA" i="1"/>
                                <m:t>∗</m:t>
                              </m:r>
                              <m:r>
                                <a:rPr lang="en-CA" i="1"/>
                                <m:t>𝑑𝑒𝑙𝑡𝑎𝐹𝑟𝑎𝑐𝑡</m:t>
                              </m:r>
                              <m:r>
                                <a:rPr lang="en-CA"/>
                                <m:t>+</m:t>
                              </m:r>
                              <m:d>
                                <m:dPr>
                                  <m:ctrlPr>
                                    <a:rPr lang="en-US" i="1"/>
                                  </m:ctrlPr>
                                </m:dPr>
                                <m:e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1 +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2 –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0 – </m:t>
                                  </m:r>
                                  <m:r>
                                    <a:rPr lang="en-CA" i="1"/>
                                    <m:t>𝑃</m:t>
                                  </m:r>
                                  <m:r>
                                    <a:rPr lang="en-CA"/>
                                    <m:t>3</m:t>
                                  </m:r>
                                </m:e>
                              </m:d>
                              <m:r>
                                <a:rPr lang="en-CA" i="1"/>
                                <m:t>∗</m:t>
                              </m:r>
                              <m:r>
                                <a:rPr lang="en-CA" i="1"/>
                                <m:t>𝑑𝑒𝑙𝑡𝑎𝐹𝑟𝑎𝑐𝑡</m:t>
                              </m:r>
                              <m:r>
                                <a:rPr lang="en-CA"/>
                                <m:t>2</m:t>
                              </m:r>
                              <m:r>
                                <a:rPr lang="en-CA" smtClean="0"/>
                                <m:t>+</m:t>
                              </m:r>
                              <m:r>
                                <a:rPr lang="en-CA"/>
                                <m:t>64</m:t>
                              </m:r>
                            </m:e>
                          </m:d>
                          <m:r>
                            <a:rPr lang="en-CA"/>
                            <m:t>&gt;&gt;7</m:t>
                          </m:r>
                        </m:e>
                      </m:d>
                      <m:r>
                        <a:rPr lang="en-CA"/>
                        <m:t>)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</m:oMath>
                  </m:oMathPara>
                </a14:m>
                <a:endParaRPr lang="en-US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     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2=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 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  <m:r>
                        <m:rPr>
                          <m:nor/>
                        </m:rPr>
                        <a:rPr lang="en-CA"/>
                        <m:t>if</m:t>
                      </m:r>
                      <m:r>
                        <m:rPr>
                          <m:nor/>
                        </m:rPr>
                        <a:rPr lang="en-CA"/>
                        <m:t> </m:t>
                      </m:r>
                      <m:r>
                        <a:rPr lang="en-CA" i="1"/>
                        <m:t>𝑑𝑒𝑙𝑡𝑎𝐹𝑟𝑎𝑐𝑡</m:t>
                      </m:r>
                      <m:r>
                        <a:rPr lang="en-CA"/>
                        <m:t>&lt;16</m:t>
                      </m:r>
                      <m:r>
                        <m:rPr>
                          <m:nor/>
                        </m:rPr>
                        <a:rPr lang="en-CA"/>
                        <m:t>, </m:t>
                      </m:r>
                    </m:oMath>
                  </m:oMathPara>
                </a14:m>
                <a:endParaRPr lang="en-US" dirty="0"/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2= 32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CA" i="1">
                          <a:latin typeface="Cambria Math" panose="02040503050406030204" pitchFamily="18" charset="0"/>
                        </a:rPr>
                        <m:t>𝑑𝑒𝑙𝑡𝑎𝐹𝑟𝑎𝑐𝑡</m:t>
                      </m:r>
                      <m:r>
                        <a:rPr lang="en-CA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CA"/>
                        <m:t>, </m:t>
                      </m:r>
                      <m:r>
                        <m:rPr>
                          <m:nor/>
                        </m:rPr>
                        <a:rPr lang="en-CA"/>
                        <m:t>otherwise</m:t>
                      </m:r>
                      <m:r>
                        <m:rPr>
                          <m:nor/>
                        </m:rPr>
                        <a:rPr lang="en-CA"/>
                        <m:t>.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7BCBC4EC-F44C-4D72-AB15-B4A329D5F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52" y="3146827"/>
                <a:ext cx="9439834" cy="90422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3D4AD342-FC70-4D8D-90E3-33D739F1F7ED}"/>
              </a:ext>
            </a:extLst>
          </p:cNvPr>
          <p:cNvSpPr/>
          <p:nvPr/>
        </p:nvSpPr>
        <p:spPr>
          <a:xfrm>
            <a:off x="2127192" y="4083794"/>
            <a:ext cx="541660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Times New Roman" panose="02020603050405020304" pitchFamily="18" charset="0"/>
              </a:rPr>
              <a:t>Access pre-filtered reference samples depending on </a:t>
            </a:r>
            <a:r>
              <a:rPr lang="en-CA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refFilterFlag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C88550-9912-46F5-9A23-718F6A420D38}"/>
              </a:ext>
            </a:extLst>
          </p:cNvPr>
          <p:cNvSpPr txBox="1"/>
          <p:nvPr/>
        </p:nvSpPr>
        <p:spPr>
          <a:xfrm rot="16200000">
            <a:off x="-344078" y="3527085"/>
            <a:ext cx="961273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proposed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86B1A0CE-03D8-4898-A4D4-D5EA601E30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18" y="729404"/>
            <a:ext cx="3807702" cy="23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779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1  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318228"/>
              </p:ext>
            </p:extLst>
          </p:nvPr>
        </p:nvGraphicFramePr>
        <p:xfrm>
          <a:off x="-228600" y="1700213"/>
          <a:ext cx="52578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8600" y="1700213"/>
                        <a:ext cx="5257800" cy="185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91795"/>
              </p:ext>
            </p:extLst>
          </p:nvPr>
        </p:nvGraphicFramePr>
        <p:xfrm>
          <a:off x="3986213" y="1700213"/>
          <a:ext cx="525780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6213" y="1700213"/>
                        <a:ext cx="5257800" cy="185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76120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52117E5F-AC82-FC4B-B5D3-6629A7162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6" y="226504"/>
            <a:ext cx="8573506" cy="631786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Proposed </a:t>
            </a:r>
            <a:r>
              <a:rPr lang="en-US" sz="2600" dirty="0"/>
              <a:t>modification 2</a:t>
            </a:r>
            <a:br>
              <a:rPr lang="en-US" sz="2400" dirty="0">
                <a:latin typeface="Century Gothic" panose="020B0502020202020204" pitchFamily="34" charset="0"/>
              </a:rPr>
            </a:br>
            <a:br>
              <a:rPr lang="en-US" sz="1600" b="0" dirty="0">
                <a:solidFill>
                  <a:srgbClr val="00ADEE"/>
                </a:solidFill>
              </a:rPr>
            </a:b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51868AA-02FF-8240-AEF5-B7EB96AB11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0EC93C-F999-D543-A36B-C1C7D72B5B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B5592D-97E8-4BF2-864E-D8A35214F973}"/>
                  </a:ext>
                </a:extLst>
              </p:cNvPr>
              <p:cNvSpPr/>
              <p:nvPr/>
            </p:nvSpPr>
            <p:spPr>
              <a:xfrm>
                <a:off x="141199" y="3309229"/>
                <a:ext cx="9002801" cy="11389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hangingPunct="0"/>
                <a:r>
                  <a:rPr lang="en-CA" dirty="0"/>
                  <a:t>If </a:t>
                </a:r>
                <a14:m>
                  <m:oMath xmlns:m="http://schemas.openxmlformats.org/officeDocument/2006/math">
                    <m:r>
                      <a:rPr lang="en-CA"/>
                      <m:t>|(</m:t>
                    </m:r>
                    <m:r>
                      <a:rPr lang="en-CA" i="1"/>
                      <m:t>𝑃</m:t>
                    </m:r>
                    <m:r>
                      <a:rPr lang="en-CA"/>
                      <m:t>1</m:t>
                    </m:r>
                    <m:r>
                      <a:rPr lang="en-CA" i="1"/>
                      <m:t>−</m:t>
                    </m:r>
                    <m:r>
                      <a:rPr lang="en-CA" i="1"/>
                      <m:t>𝑃</m:t>
                    </m:r>
                    <m:r>
                      <a:rPr lang="en-CA"/>
                      <m:t>2)| &lt;= </m:t>
                    </m:r>
                    <m:r>
                      <a:rPr lang="en-CA" i="1"/>
                      <m:t>𝑇h</m:t>
                    </m:r>
                  </m:oMath>
                </a14:m>
                <a:endParaRPr lang="en-US" dirty="0"/>
              </a:p>
              <a:p>
                <a:pPr hangingPunct="0"/>
                <a:r>
                  <a:rPr lang="en-CA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CA" i="1"/>
                          <m:t>𝑃</m:t>
                        </m:r>
                      </m:e>
                      <m:sub>
                        <m:r>
                          <a:rPr lang="en-CA" i="1"/>
                          <m:t>𝑝𝑟𝑒𝑑</m:t>
                        </m:r>
                      </m:sub>
                    </m:sSub>
                    <m:r>
                      <a:rPr lang="en-CA"/>
                      <m:t>(</m:t>
                    </m:r>
                    <m:r>
                      <a:rPr lang="en-CA" i="1"/>
                      <m:t>𝑥</m:t>
                    </m:r>
                    <m:r>
                      <a:rPr lang="en-CA"/>
                      <m:t>,</m:t>
                    </m:r>
                    <m:r>
                      <a:rPr lang="en-CA" i="1"/>
                      <m:t>𝑦</m:t>
                    </m:r>
                    <m:r>
                      <a:rPr lang="en-CA"/>
                      <m:t>) = (</m:t>
                    </m:r>
                    <m:r>
                      <a:rPr lang="en-CA" i="1"/>
                      <m:t>𝑃</m:t>
                    </m:r>
                    <m:r>
                      <a:rPr lang="en-CA"/>
                      <m:t>1 </m:t>
                    </m:r>
                    <m:r>
                      <a:rPr lang="en-CA" i="1"/>
                      <m:t>∗</m:t>
                    </m:r>
                    <m:r>
                      <a:rPr lang="en-CA"/>
                      <m:t> (32 – </m:t>
                    </m:r>
                    <m:r>
                      <a:rPr lang="en-CA" i="1"/>
                      <m:t>𝑑𝑒𝑙𝑡𝑎𝐹𝑟𝑎𝑐𝑡</m:t>
                    </m:r>
                    <m:r>
                      <a:rPr lang="en-CA"/>
                      <m:t>)   + </m:t>
                    </m:r>
                    <m:r>
                      <a:rPr lang="en-CA" i="1"/>
                      <m:t>𝑃</m:t>
                    </m:r>
                    <m:r>
                      <a:rPr lang="en-CA"/>
                      <m:t>2 </m:t>
                    </m:r>
                    <m:r>
                      <a:rPr lang="en-CA" i="1"/>
                      <m:t>∗</m:t>
                    </m:r>
                    <m:r>
                      <a:rPr lang="en-CA"/>
                      <m:t> </m:t>
                    </m:r>
                    <m:r>
                      <a:rPr lang="en-CA" i="1"/>
                      <m:t>𝑑𝑒𝑙𝑡𝑎𝐹𝑟𝑎𝑐𝑡</m:t>
                    </m:r>
                    <m:r>
                      <a:rPr lang="en-CA"/>
                      <m:t> + 16) &gt;&gt; 5;</m:t>
                    </m:r>
                  </m:oMath>
                </a14:m>
                <a:endParaRPr lang="en-US" dirty="0"/>
              </a:p>
              <a:p>
                <a:pPr hangingPunct="0"/>
                <a:r>
                  <a:rPr lang="en-CA" dirty="0"/>
                  <a:t>Else</a:t>
                </a:r>
                <a:endParaRPr lang="en-US" dirty="0"/>
              </a:p>
              <a:p>
                <a:r>
                  <a:rPr lang="en-US" dirty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/>
                        </m:ctrlPr>
                      </m:sSubPr>
                      <m:e>
                        <m:r>
                          <a:rPr lang="en-CA" i="1"/>
                          <m:t>𝑃</m:t>
                        </m:r>
                      </m:e>
                      <m:sub>
                        <m:r>
                          <a:rPr lang="en-CA" i="1"/>
                          <m:t>𝑝𝑟𝑒𝑑</m:t>
                        </m:r>
                      </m:sub>
                    </m:sSub>
                    <m:r>
                      <a:rPr lang="en-CA"/>
                      <m:t>(</m:t>
                    </m:r>
                    <m:r>
                      <a:rPr lang="en-CA" i="1"/>
                      <m:t>𝑥</m:t>
                    </m:r>
                    <m:r>
                      <a:rPr lang="en-CA"/>
                      <m:t>,</m:t>
                    </m:r>
                    <m:r>
                      <a:rPr lang="en-CA" i="1"/>
                      <m:t>𝑦</m:t>
                    </m:r>
                    <m:r>
                      <a:rPr lang="en-CA" smtClean="0"/>
                      <m:t>)</m:t>
                    </m:r>
                    <m:r>
                      <a:rPr lang="en-CA"/>
                      <m:t> =</m:t>
                    </m:r>
                    <m:r>
                      <a:rPr lang="en-CA" i="1"/>
                      <m:t>𝐶𝑙𝑖𝑝</m:t>
                    </m:r>
                    <m:r>
                      <a:rPr lang="en-CA"/>
                      <m:t>(</m:t>
                    </m:r>
                    <m:r>
                      <a:rPr lang="en-CA" i="1"/>
                      <m:t>𝑃</m:t>
                    </m:r>
                    <m:r>
                      <a:rPr lang="en-CA"/>
                      <m:t>1 +</m:t>
                    </m:r>
                    <m:d>
                      <m:dPr>
                        <m:ctrlPr>
                          <a:rPr lang="en-US" i="1"/>
                        </m:ctrlPr>
                      </m:dPr>
                      <m:e>
                        <m:d>
                          <m:dPr>
                            <m:ctrlPr>
                              <a:rPr lang="en-US" i="1"/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d>
                                  <m:dPr>
                                    <m:ctrlPr>
                                      <a:rPr lang="en-US" i="1"/>
                                    </m:ctrlPr>
                                  </m:dPr>
                                  <m:e>
                                    <m:r>
                                      <a:rPr lang="en-CA" i="1"/>
                                      <m:t>𝑃</m:t>
                                    </m:r>
                                    <m:r>
                                      <a:rPr lang="en-CA"/>
                                      <m:t>2 –</m:t>
                                    </m:r>
                                    <m:r>
                                      <a:rPr lang="en-CA" i="1"/>
                                      <m:t>𝑃</m:t>
                                    </m:r>
                                    <m:r>
                                      <a:rPr lang="en-CA"/>
                                      <m:t>1</m:t>
                                    </m:r>
                                  </m:e>
                                </m:d>
                                <m:r>
                                  <a:rPr lang="en-CA"/>
                                  <m:t>&lt;&lt;2</m:t>
                                </m:r>
                              </m:e>
                            </m:d>
                            <m:r>
                              <a:rPr lang="en-CA" i="1"/>
                              <m:t>∗</m:t>
                            </m:r>
                            <m:r>
                              <a:rPr lang="en-CA" i="1"/>
                              <m:t>𝑑𝑒𝑙𝑡𝑎𝐹𝑟𝑎𝑐𝑡</m:t>
                            </m:r>
                            <m:r>
                              <a:rPr lang="en-CA"/>
                              <m:t>+</m:t>
                            </m:r>
                            <m:d>
                              <m:dPr>
                                <m:ctrlPr>
                                  <a:rPr lang="en-US" i="1"/>
                                </m:ctrlPr>
                              </m:dPr>
                              <m:e>
                                <m:r>
                                  <a:rPr lang="en-CA" i="1"/>
                                  <m:t>𝑃</m:t>
                                </m:r>
                                <m:r>
                                  <a:rPr lang="en-CA"/>
                                  <m:t>1+</m:t>
                                </m:r>
                                <m:r>
                                  <a:rPr lang="en-CA" i="1"/>
                                  <m:t>𝑃</m:t>
                                </m:r>
                                <m:r>
                                  <a:rPr lang="en-CA"/>
                                  <m:t>2 –</m:t>
                                </m:r>
                                <m:r>
                                  <a:rPr lang="en-CA" i="1"/>
                                  <m:t>𝑃</m:t>
                                </m:r>
                                <m:r>
                                  <a:rPr lang="en-CA"/>
                                  <m:t>0 –</m:t>
                                </m:r>
                                <m:r>
                                  <a:rPr lang="en-CA" i="1"/>
                                  <m:t>𝑃</m:t>
                                </m:r>
                                <m:r>
                                  <a:rPr lang="en-CA"/>
                                  <m:t>3</m:t>
                                </m:r>
                              </m:e>
                            </m:d>
                            <m:r>
                              <a:rPr lang="en-CA"/>
                              <m:t> </m:t>
                            </m:r>
                            <m:r>
                              <a:rPr lang="en-CA" i="1"/>
                              <m:t>∗</m:t>
                            </m:r>
                            <m:r>
                              <a:rPr lang="en-CA" i="1"/>
                              <m:t>𝑑𝑒𝑙𝑡𝑎𝐹𝑟𝑎𝑐𝑡</m:t>
                            </m:r>
                            <m:r>
                              <a:rPr lang="en-CA"/>
                              <m:t>2 +64</m:t>
                            </m:r>
                          </m:e>
                        </m:d>
                        <m:r>
                          <a:rPr lang="en-CA"/>
                          <m:t>&gt;&gt;7</m:t>
                        </m:r>
                      </m:e>
                    </m:d>
                    <m:r>
                      <a:rPr lang="en-CA"/>
                      <m:t>)</m:t>
                    </m:r>
                  </m:oMath>
                </a14:m>
                <a:endParaRPr lang="en-US" sz="1200" dirty="0"/>
              </a:p>
            </p:txBody>
          </p:sp>
        </mc:Choice>
        <mc:Fallback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2B5592D-97E8-4BF2-864E-D8A35214F9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199" y="3309229"/>
                <a:ext cx="9002801" cy="1138966"/>
              </a:xfrm>
              <a:prstGeom prst="rect">
                <a:avLst/>
              </a:prstGeom>
              <a:blipFill>
                <a:blip r:embed="rId3"/>
                <a:stretch>
                  <a:fillRect l="-203" t="-10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16F3EA26-B008-4523-88CE-C63DF20FB8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518" y="729404"/>
            <a:ext cx="3807702" cy="233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7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Results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Test 2  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Clr>
                <a:srgbClr val="00ADEE"/>
              </a:buClr>
              <a:buNone/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DA03F86-5417-4D90-8CD9-023EAEFDE0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018297"/>
              </p:ext>
            </p:extLst>
          </p:nvPr>
        </p:nvGraphicFramePr>
        <p:xfrm>
          <a:off x="-228600" y="1700213"/>
          <a:ext cx="5300663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Document" r:id="rId4" imgW="5956042" imgH="2103682" progId="Word.Document.12">
                  <p:embed/>
                </p:oleObj>
              </mc:Choice>
              <mc:Fallback>
                <p:oleObj name="Document" r:id="rId4" imgW="5956042" imgH="2103682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8DA03F86-5417-4D90-8CD9-023EAEFDE0F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8600" y="1700213"/>
                        <a:ext cx="5300663" cy="187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E94E019-3510-4B25-A549-B0B9775F0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2166931"/>
              </p:ext>
            </p:extLst>
          </p:nvPr>
        </p:nvGraphicFramePr>
        <p:xfrm>
          <a:off x="3986213" y="1700213"/>
          <a:ext cx="5300662" cy="187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Document" r:id="rId6" imgW="5956042" imgH="2103682" progId="Word.Document.12">
                  <p:embed/>
                </p:oleObj>
              </mc:Choice>
              <mc:Fallback>
                <p:oleObj name="Document" r:id="rId6" imgW="5956042" imgH="2103682" progId="Word.Document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E94E019-3510-4B25-A549-B0B9775F06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86213" y="1700213"/>
                        <a:ext cx="5300662" cy="187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A4802C9-C744-4A03-9DC0-1302418E39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867082" y="3580425"/>
            <a:ext cx="3409835" cy="1208276"/>
          </a:xfrm>
        </p:spPr>
        <p:txBody>
          <a:bodyPr/>
          <a:lstStyle/>
          <a:p>
            <a:pPr marL="0" indent="0" algn="ctr">
              <a:buNone/>
            </a:pPr>
            <a:r>
              <a:rPr lang="en-CA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Th</a:t>
            </a:r>
            <a:r>
              <a:rPr lang="en-CA" sz="12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 16, </a:t>
            </a:r>
            <a:r>
              <a:rPr lang="en-CA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CA" sz="12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Ch</a:t>
            </a:r>
            <a:r>
              <a:rPr lang="en-CA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= 8</a:t>
            </a:r>
            <a:endParaRPr lang="en-US" sz="16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Thanks ETRI for crosschecking </a:t>
            </a:r>
          </a:p>
        </p:txBody>
      </p:sp>
    </p:spTree>
    <p:extLst>
      <p:ext uri="{BB962C8B-B14F-4D97-AF65-F5344CB8AC3E}">
        <p14:creationId xmlns:p14="http://schemas.microsoft.com/office/powerpoint/2010/main" val="400581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54155F1-A47D-44DB-A30E-31F6E4912B1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92B2BE-0CD8-4F55-A78B-9355CEEF69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08394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11E2AC1-9ACE-492C-A31E-E3C6C00EE9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E48B5B-9CF1-46F1-A44B-E339174A86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EF215E3-A97C-455E-AF28-AA3C81C2B0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92479"/>
              </p:ext>
            </p:extLst>
          </p:nvPr>
        </p:nvGraphicFramePr>
        <p:xfrm>
          <a:off x="4836776" y="316809"/>
          <a:ext cx="3856744" cy="43738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3115">
                  <a:extLst>
                    <a:ext uri="{9D8B030D-6E8A-4147-A177-3AD203B41FA5}">
                      <a16:colId xmlns:a16="http://schemas.microsoft.com/office/drawing/2014/main" val="2473431067"/>
                    </a:ext>
                  </a:extLst>
                </a:gridCol>
                <a:gridCol w="453115">
                  <a:extLst>
                    <a:ext uri="{9D8B030D-6E8A-4147-A177-3AD203B41FA5}">
                      <a16:colId xmlns:a16="http://schemas.microsoft.com/office/drawing/2014/main" val="835929247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4079361050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2651377720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3130514327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848666563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770864686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253679185"/>
                    </a:ext>
                  </a:extLst>
                </a:gridCol>
                <a:gridCol w="421502">
                  <a:extLst>
                    <a:ext uri="{9D8B030D-6E8A-4147-A177-3AD203B41FA5}">
                      <a16:colId xmlns:a16="http://schemas.microsoft.com/office/drawing/2014/main" val="180770330"/>
                    </a:ext>
                  </a:extLst>
                </a:gridCol>
              </a:tblGrid>
              <a:tr h="94447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Fractional sample position p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fC interpolation filter coefficients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 interpolation filter coefficients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824517"/>
                  </a:ext>
                </a:extLst>
              </a:tr>
              <a:tr h="1455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][ 0 ]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][ 1 ]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][ 2 ]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</a:t>
                      </a:r>
                      <a:r>
                        <a:rPr lang="en-CA" sz="800" strike="sngStrike" baseline="-25000">
                          <a:effectLst/>
                        </a:rPr>
                        <a:t>C</a:t>
                      </a:r>
                      <a:r>
                        <a:rPr lang="en-CA" sz="800" strike="sngStrike">
                          <a:effectLst/>
                        </a:rPr>
                        <a:t>[ p ][ 3 ]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][ 0 ]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][ 1 ]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][ 2 ]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fG[ p ][ 3 ]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83537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24799209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706752628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2935568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3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183906925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0507292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55550891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19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907246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4464060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4590687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3700782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3807116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9679641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79113695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7674361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25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963079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08701691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21723104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899739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3210710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48607887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3784282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865671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2287994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6967730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28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18688606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683318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0481779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843626063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58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78330610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09462332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9441758"/>
                  </a:ext>
                </a:extLst>
              </a:tr>
              <a:tr h="9444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63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−1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333" marR="3333" marT="3333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>
                          <a:effectLst/>
                        </a:rPr>
                        <a:t>29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800" strike="sngStrike" dirty="0">
                          <a:effectLst/>
                        </a:rPr>
                        <a:t>15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9638086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4E2D1D2F-1984-4CD4-9794-76E4FA950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012" y="93189"/>
            <a:ext cx="408827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</a:t>
            </a:r>
            <a:r>
              <a:rPr kumimoji="0" lang="en-CA" altLang="en-US" sz="1000" b="1" i="0" u="none" strike="noStrike" cap="none" normalizeH="0" baseline="0" dirty="0" bmk="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able </a:t>
            </a:r>
            <a:r>
              <a:rPr kumimoji="0" lang="en-CA" altLang="en-US" sz="1000" b="1" i="0" u="none" strike="noStrike" cap="none" normalizeH="0" baseline="0" dirty="0" bmk="_Ref525908749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8‑11</a:t>
            </a:r>
            <a:r>
              <a:rPr kumimoji="0" lang="en-CA" altLang="en-US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– </a:t>
            </a:r>
            <a:r>
              <a:rPr kumimoji="0" lang="en-CA" altLang="ko-KR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Specification of interpolation filter coefficients </a:t>
            </a:r>
            <a:r>
              <a:rPr kumimoji="0" lang="en-CA" altLang="ko-KR" sz="1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fC</a:t>
            </a:r>
            <a:r>
              <a:rPr kumimoji="0" lang="en-CA" altLang="ko-KR" sz="1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and </a:t>
            </a:r>
            <a:r>
              <a:rPr kumimoji="0" lang="en-CA" altLang="ko-KR" sz="1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fG</a:t>
            </a:r>
            <a:endParaRPr kumimoji="0" lang="en-US" altLang="ko-KR" sz="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itle 9">
            <a:extLst>
              <a:ext uri="{FF2B5EF4-FFF2-40B4-BE49-F238E27FC236}">
                <a16:creationId xmlns:a16="http://schemas.microsoft.com/office/drawing/2014/main" id="{738FCA8E-2DBF-4710-A784-FFCCE764FE6E}"/>
              </a:ext>
            </a:extLst>
          </p:cNvPr>
          <p:cNvSpPr txBox="1">
            <a:spLocks/>
          </p:cNvSpPr>
          <p:nvPr/>
        </p:nvSpPr>
        <p:spPr>
          <a:xfrm>
            <a:off x="285247" y="226504"/>
            <a:ext cx="4435765" cy="721452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Remove table from the spec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dirty="0">
                <a:solidFill>
                  <a:srgbClr val="00ADEE"/>
                </a:solidFill>
                <a:latin typeface="Century Gothic" panose="020B0502020202020204" pitchFamily="34" charset="0"/>
              </a:rPr>
              <a:t>Test 1 and test 2  </a:t>
            </a:r>
          </a:p>
        </p:txBody>
      </p:sp>
    </p:spTree>
    <p:extLst>
      <p:ext uri="{BB962C8B-B14F-4D97-AF65-F5344CB8AC3E}">
        <p14:creationId xmlns:p14="http://schemas.microsoft.com/office/powerpoint/2010/main" val="1857155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12999</TotalTime>
  <Words>746</Words>
  <Application>Microsoft Office PowerPoint</Application>
  <PresentationFormat>On-screen Show (16:9)</PresentationFormat>
  <Paragraphs>359</Paragraphs>
  <Slides>9</Slides>
  <Notes>7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Century Gothic</vt:lpstr>
      <vt:lpstr>Times New Roman</vt:lpstr>
      <vt:lpstr>Intro Section Slides</vt:lpstr>
      <vt:lpstr>1_Interior Slides - blue green bottom bar</vt:lpstr>
      <vt:lpstr>Microsoft Word Document</vt:lpstr>
      <vt:lpstr>PowerPoint Presentation</vt:lpstr>
      <vt:lpstr>Proposed modification 1 </vt:lpstr>
      <vt:lpstr>Proposed modification 1 </vt:lpstr>
      <vt:lpstr>Proposed modification 1 </vt:lpstr>
      <vt:lpstr>Results Test 1  </vt:lpstr>
      <vt:lpstr>Proposed modification 2  </vt:lpstr>
      <vt:lpstr>Results Test 2  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Fabien Racape</cp:lastModifiedBy>
  <cp:revision>1050</cp:revision>
  <cp:lastPrinted>2018-02-07T16:54:36Z</cp:lastPrinted>
  <dcterms:created xsi:type="dcterms:W3CDTF">2015-05-07T16:31:13Z</dcterms:created>
  <dcterms:modified xsi:type="dcterms:W3CDTF">2019-07-04T10:46:10Z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